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CAC7-DCB6-4C84-B098-DC5F9D86B05C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941B-AF36-41CA-9093-2DF3E2F2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C027-57CF-40B9-AB66-3972F8300096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C8AE-46C1-4F26-821A-E9E015A5C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0990-19C3-47AF-BFDC-ED244CF0C4B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8FB5-E87A-472E-95FE-DC6031CC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7F58-9192-45CC-A162-8FAF562FABD0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D29E-6445-48AA-B427-F5BEE2ADD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5170-9CAC-4628-B7CE-49A2A9FD5C88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2617-DACC-4CF1-BD35-5E7C86ED2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53E9-0102-4C3A-ABBD-F56132F60DB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1EC8-3BEC-4737-8DC3-29F4B968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48C6-C71F-4AB2-B95C-658C0DC4098A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0E7D-AD19-41FA-BAE2-ED857F09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764E-D2F1-458A-B603-CFDA41273317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BD99-8174-4023-989A-7F0988E23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E82E-7590-4F20-8449-1AA72E873EDB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51E8-E0C8-4353-A56E-B3C1E074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5D5A-878E-461E-B31E-26B7DDC1FD0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838D-1892-4CD3-9F13-E34A1CBD4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B4A7-044C-49E9-BF9D-F217F55D6A9D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1373-BC2A-46DB-8187-02D817FC6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2E4047-0E69-4B26-BBB8-FE216C072451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A6E1D-5DAD-4C83-A6A6-E1A57E06D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java.sun.com/javase/downloads/index.j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index.html" TargetMode="External"/><Relationship Id="rId2" Type="http://schemas.openxmlformats.org/officeDocument/2006/relationships/hyperlink" Target="http://developer.android.com/sdk/download.html?v=android-sdk_r04-windows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7337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Android </a:t>
            </a:r>
            <a:r>
              <a:rPr lang="en-US" altLang="zh-CN" sz="4000" b="1" smtClean="0">
                <a:latin typeface="Tahoma" pitchFamily="34" charset="0"/>
                <a:cs typeface="Tahoma" pitchFamily="34" charset="0"/>
              </a:rPr>
              <a:t>Development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400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19.3.2013</a:t>
            </a: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3315" name="Picture 7" descr="uef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6463" y="538163"/>
            <a:ext cx="22685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ahoma" pitchFamily="34" charset="0"/>
                <a:cs typeface="Tahoma" pitchFamily="34" charset="0"/>
              </a:rPr>
              <a:t>Configure ADT Plugin</a:t>
            </a:r>
            <a:endParaRPr lang="zh-CN" alt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19002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sz="2800" smtClean="0">
                <a:latin typeface="Tahoma" pitchFamily="34" charset="0"/>
                <a:cs typeface="Tahoma" pitchFamily="34" charset="0"/>
              </a:rPr>
              <a:t>Open eclipse Window-&gt;Preferences, select Android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800" smtClean="0">
                <a:latin typeface="Tahoma" pitchFamily="34" charset="0"/>
                <a:cs typeface="Tahoma" pitchFamily="34" charset="0"/>
              </a:rPr>
              <a:t>Setup the SDK location as the folder where you extracted the downloaded SDK zip file</a:t>
            </a:r>
            <a:endParaRPr lang="zh-CN" altLang="en-US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DABA52-A28D-438B-97E7-E767F966D0F7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grpSp>
        <p:nvGrpSpPr>
          <p:cNvPr id="22532" name="组合 6"/>
          <p:cNvGrpSpPr>
            <a:grpSpLocks/>
          </p:cNvGrpSpPr>
          <p:nvPr/>
        </p:nvGrpSpPr>
        <p:grpSpPr bwMode="auto">
          <a:xfrm>
            <a:off x="1116013" y="3714750"/>
            <a:ext cx="6096000" cy="2141538"/>
            <a:chOff x="1115616" y="3284984"/>
            <a:chExt cx="6096000" cy="2571750"/>
          </a:xfrm>
        </p:grpSpPr>
        <p:pic>
          <p:nvPicPr>
            <p:cNvPr id="2253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5616" y="3284984"/>
              <a:ext cx="609600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3708003" y="4148589"/>
              <a:ext cx="2376488" cy="217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ahoma" pitchFamily="34" charset="0"/>
                <a:cs typeface="Tahoma" pitchFamily="34" charset="0"/>
              </a:rPr>
              <a:t>Setup SDK APIs</a:t>
            </a:r>
            <a:endParaRPr lang="zh-CN" alt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700" smtClean="0">
                <a:latin typeface="Tahoma" pitchFamily="34" charset="0"/>
                <a:cs typeface="Tahoma" pitchFamily="34" charset="0"/>
              </a:rPr>
              <a:t>Open Window-&gt;Android SDK and AVD Manager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27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700" smtClean="0">
                <a:latin typeface="Tahoma" pitchFamily="34" charset="0"/>
                <a:cs typeface="Tahoma" pitchFamily="34" charset="0"/>
              </a:rPr>
              <a:t>Click Available Packages and then choose proper APIs to install, the latest may be the best</a:t>
            </a:r>
            <a:endParaRPr lang="zh-CN" altLang="en-US" sz="27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A4E0C-4801-4B77-AF92-B99ADC01BCA4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214688"/>
            <a:ext cx="76184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ahoma" pitchFamily="34" charset="0"/>
                <a:cs typeface="Tahoma" pitchFamily="34" charset="0"/>
              </a:rPr>
              <a:t>Setup Emulators</a:t>
            </a:r>
            <a:endParaRPr lang="zh-CN" alt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3000" smtClean="0">
                <a:latin typeface="Tahoma" pitchFamily="34" charset="0"/>
                <a:cs typeface="Tahoma" pitchFamily="34" charset="0"/>
              </a:rPr>
              <a:t>After SDK APIs installation, click </a:t>
            </a:r>
            <a:r>
              <a:rPr lang="en-US" altLang="zh-CN" sz="3000" i="1" smtClean="0">
                <a:latin typeface="Tahoma" pitchFamily="34" charset="0"/>
                <a:cs typeface="Tahoma" pitchFamily="34" charset="0"/>
              </a:rPr>
              <a:t>Virtual Devices 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3000" smtClean="0">
                <a:latin typeface="Tahoma" pitchFamily="34" charset="0"/>
                <a:cs typeface="Tahoma" pitchFamily="34" charset="0"/>
              </a:rPr>
              <a:t>Click </a:t>
            </a:r>
            <a:r>
              <a:rPr lang="en-US" altLang="zh-CN" sz="3000" i="1" smtClean="0">
                <a:latin typeface="Tahoma" pitchFamily="34" charset="0"/>
                <a:cs typeface="Tahoma" pitchFamily="34" charset="0"/>
              </a:rPr>
              <a:t>new, there will be a dialog</a:t>
            </a:r>
          </a:p>
          <a:p>
            <a:pPr lvl="1" eaLnBrk="1" hangingPunct="1"/>
            <a:r>
              <a:rPr lang="en-US" altLang="zh-CN" sz="2600" smtClean="0">
                <a:latin typeface="Tahoma" pitchFamily="34" charset="0"/>
                <a:cs typeface="Tahoma" pitchFamily="34" charset="0"/>
              </a:rPr>
              <a:t>input a name</a:t>
            </a:r>
          </a:p>
          <a:p>
            <a:pPr lvl="1" eaLnBrk="1" hangingPunct="1"/>
            <a:r>
              <a:rPr lang="en-US" altLang="zh-CN" sz="2600" smtClean="0">
                <a:latin typeface="Tahoma" pitchFamily="34" charset="0"/>
                <a:cs typeface="Tahoma" pitchFamily="34" charset="0"/>
              </a:rPr>
              <a:t> choose a running target and a skin </a:t>
            </a:r>
          </a:p>
          <a:p>
            <a:pPr lvl="1" eaLnBrk="1" hangingPunct="1"/>
            <a:r>
              <a:rPr lang="en-US" altLang="zh-CN" sz="2600" smtClean="0">
                <a:latin typeface="Tahoma" pitchFamily="34" charset="0"/>
                <a:cs typeface="Tahoma" pitchFamily="34" charset="0"/>
              </a:rPr>
              <a:t>specify the SD card size </a:t>
            </a:r>
            <a:endParaRPr lang="zh-CN" altLang="en-US" sz="2600" i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8F66A-5829-43B4-AABE-5E5E217A98B2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371792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ahoma" pitchFamily="34" charset="0"/>
                <a:cs typeface="Tahoma" pitchFamily="34" charset="0"/>
              </a:rPr>
              <a:t>Ready…</a:t>
            </a:r>
            <a:endParaRPr lang="zh-CN" alt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179388" y="1628775"/>
            <a:ext cx="3240087" cy="4537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smtClean="0">
                <a:latin typeface="Tahoma" pitchFamily="34" charset="0"/>
                <a:cs typeface="Tahoma" pitchFamily="34" charset="0"/>
              </a:rPr>
              <a:t>Now you may start the AVD</a:t>
            </a:r>
          </a:p>
          <a:p>
            <a:pPr lvl="1" eaLnBrk="1" hangingPunct="1"/>
            <a:r>
              <a:rPr lang="en-US" altLang="zh-CN" smtClean="0">
                <a:latin typeface="Tahoma" pitchFamily="34" charset="0"/>
                <a:cs typeface="Tahoma" pitchFamily="34" charset="0"/>
              </a:rPr>
              <a:t>Click start to start the new AVD</a:t>
            </a:r>
          </a:p>
          <a:p>
            <a:pPr lvl="1" eaLnBrk="1" hangingPunct="1"/>
            <a:r>
              <a:rPr lang="en-US" altLang="zh-CN" smtClean="0">
                <a:latin typeface="Tahoma" pitchFamily="34" charset="0"/>
                <a:cs typeface="Tahoma" pitchFamily="34" charset="0"/>
              </a:rPr>
              <a:t>First start-up may take a </a:t>
            </a:r>
            <a:r>
              <a:rPr lang="en-US" altLang="zh-CN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very</a:t>
            </a:r>
            <a:r>
              <a:rPr lang="en-US" altLang="zh-CN" smtClean="0">
                <a:latin typeface="Tahoma" pitchFamily="34" charset="0"/>
                <a:cs typeface="Tahoma" pitchFamily="34" charset="0"/>
              </a:rPr>
              <a:t> long time </a:t>
            </a:r>
            <a:endParaRPr lang="zh-CN" alt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5D232-4E60-4FD9-B51C-553E18FF1F61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700213"/>
            <a:ext cx="572452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Environment/tools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Windows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Eclipse IDE for Java Developers (v3.5 Galileo)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Java Platform (JDK 6 Update 18)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Android SDK Tools, Revision 4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Step 1. Install Eclipse IDE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smtClean="0">
                <a:latin typeface="Tahoma" pitchFamily="34" charset="0"/>
                <a:cs typeface="Tahoma" pitchFamily="34" charset="0"/>
              </a:rPr>
              <a:t>Download "Eclipse IDE for Java Developers (92 MB)" from here </a:t>
            </a:r>
            <a:r>
              <a:rPr lang="en-US" sz="2700" smtClean="0">
                <a:latin typeface="Tahoma" pitchFamily="34" charset="0"/>
                <a:cs typeface="Tahoma" pitchFamily="34" charset="0"/>
                <a:hlinkClick r:id="rId2"/>
              </a:rPr>
              <a:t>http://www.eclipse.org/downloads/</a:t>
            </a:r>
            <a:endParaRPr lang="en-US" sz="270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/>
            </a:r>
            <a:br>
              <a:rPr lang="en-US" sz="2700" smtClean="0"/>
            </a:br>
            <a:endParaRPr lang="en-US" sz="2700" smtClean="0"/>
          </a:p>
        </p:txBody>
      </p:sp>
      <p:pic>
        <p:nvPicPr>
          <p:cNvPr id="15363" name="Picture 2" descr="C:\Users\Admin\Desktop\Eclipse 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2057400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This is a zip file and does not require installation.</a:t>
            </a:r>
          </a:p>
          <a:p>
            <a:pPr marL="0" indent="0" eaLnBrk="1" hangingPunct="1">
              <a:spcAft>
                <a:spcPct val="40000"/>
              </a:spcAft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Just copy the eclipse folder into your programs directory</a:t>
            </a:r>
          </a:p>
        </p:txBody>
      </p:sp>
      <p:pic>
        <p:nvPicPr>
          <p:cNvPr id="16386" name="Picture 2" descr="C:\Users\Admin\Desktop\copy eclip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7573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smtClean="0"/>
              <a:t>Step 2:  Install Java Platform </a:t>
            </a:r>
            <a:endParaRPr lang="en-US" sz="400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838200"/>
          </a:xfrm>
        </p:spPr>
        <p:txBody>
          <a:bodyPr/>
          <a:lstStyle/>
          <a:p>
            <a:pPr marL="9525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Download the installation file from Sun from here </a:t>
            </a:r>
            <a:r>
              <a:rPr lang="en-US" sz="2800" smtClean="0">
                <a:latin typeface="Tahoma" pitchFamily="34" charset="0"/>
                <a:cs typeface="Tahoma" pitchFamily="34" charset="0"/>
                <a:hlinkClick r:id="rId2"/>
              </a:rPr>
              <a:t>http://java.sun.com/javase/downloads/index.jsp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marL="9525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smtClean="0">
                <a:latin typeface="Tahoma" pitchFamily="34" charset="0"/>
                <a:cs typeface="Tahoma" pitchFamily="34" charset="0"/>
              </a:rPr>
            </a:b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1" name="Picture 4" descr="C:\Users\Admin\Desktop\Download JD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650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/>
              <a:t>Step 3: Download Android SDK Tools</a:t>
            </a:r>
            <a:endParaRPr lang="en-US" sz="400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182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Download the installation package:</a:t>
            </a:r>
          </a:p>
          <a:p>
            <a:pPr marL="1093788"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  <a:hlinkClick r:id="rId2"/>
              </a:rPr>
              <a:t>android-sdk_r04-windows.zip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From:</a:t>
            </a:r>
          </a:p>
          <a:p>
            <a:pPr marL="1093788"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  <a:hlinkClick r:id="rId3"/>
              </a:rPr>
              <a:t>http://developer.android.com/sdk/index.html</a:t>
            </a:r>
            <a:r>
              <a:rPr lang="en-US" smtClean="0">
                <a:latin typeface="Tahoma" pitchFamily="34" charset="0"/>
                <a:cs typeface="Tahoma" pitchFamily="34" charset="0"/>
              </a:rPr>
              <a:t> 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</a:pPr>
            <a:endParaRPr lang="en-US" sz="2800" smtClean="0"/>
          </a:p>
        </p:txBody>
      </p:sp>
      <p:pic>
        <p:nvPicPr>
          <p:cNvPr id="18435" name="Picture 2" descr="C:\Users\Admin\Desktop\android sd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05200"/>
            <a:ext cx="7162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esktop\android sdk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8458200" cy="5486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  <a:cs typeface="Tahoma" pitchFamily="34" charset="0"/>
              </a:rPr>
              <a:t>Step 4:  Configure Android SDK</a:t>
            </a:r>
            <a:endParaRPr lang="en-US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Launch "SDK-Setup.exe" located in the Android SDK install folder</a:t>
            </a:r>
            <a:r>
              <a:rPr lang="en-US" smtClean="0"/>
              <a:t>"</a:t>
            </a:r>
          </a:p>
        </p:txBody>
      </p:sp>
      <p:pic>
        <p:nvPicPr>
          <p:cNvPr id="20483" name="Picture 2" descr="C:\Users\Admin\Desktop\sd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95600"/>
            <a:ext cx="647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1916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Tahoma" pitchFamily="34" charset="0"/>
              </a:rPr>
              <a:t>Setup ADT plugin</a:t>
            </a:r>
            <a:endParaRPr lang="zh-CN" alt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637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smtClean="0">
                <a:latin typeface="Tahoma" pitchFamily="34" charset="0"/>
              </a:rPr>
              <a:t>Install Eclipse ADT plugin</a:t>
            </a:r>
          </a:p>
          <a:p>
            <a:pPr lvl="1" eaLnBrk="1" hangingPunct="1"/>
            <a:r>
              <a:rPr lang="en-US" altLang="zh-CN" smtClean="0">
                <a:latin typeface="Tahoma" pitchFamily="34" charset="0"/>
              </a:rPr>
              <a:t>Install all the plugins in the repository</a:t>
            </a:r>
          </a:p>
          <a:p>
            <a:pPr lvl="1" eaLnBrk="1" hangingPunct="1"/>
            <a:r>
              <a:rPr lang="en-US" altLang="zh-CN" smtClean="0">
                <a:latin typeface="Tahoma" pitchFamily="34" charset="0"/>
              </a:rPr>
              <a:t>Restart needed after installation</a:t>
            </a:r>
          </a:p>
          <a:p>
            <a:pPr lvl="1" eaLnBrk="1" hangingPunct="1">
              <a:buFont typeface="Arial" charset="0"/>
              <a:buNone/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E50C5-EC3E-4AC1-A2FA-7C88F9346091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43545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435600" y="2590800"/>
            <a:ext cx="288131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9338" y="3394075"/>
            <a:ext cx="3960812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229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SimSun</vt:lpstr>
      <vt:lpstr>Office Theme</vt:lpstr>
      <vt:lpstr>Android Development Environment</vt:lpstr>
      <vt:lpstr>Environment/tools</vt:lpstr>
      <vt:lpstr>Step 1. Install Eclipse IDE</vt:lpstr>
      <vt:lpstr>Slide 4</vt:lpstr>
      <vt:lpstr>Step 2:  Install Java Platform </vt:lpstr>
      <vt:lpstr>Step 3: Download Android SDK Tools</vt:lpstr>
      <vt:lpstr>Slide 7</vt:lpstr>
      <vt:lpstr>Step 4:  Configure Android SDK</vt:lpstr>
      <vt:lpstr>Setup ADT plugin</vt:lpstr>
      <vt:lpstr>Configure ADT Plugin</vt:lpstr>
      <vt:lpstr>Setup SDK APIs</vt:lpstr>
      <vt:lpstr>Setup Emulators</vt:lpstr>
      <vt:lpstr>Ready…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Android Development Environment</dc:title>
  <dc:creator>.</dc:creator>
  <cp:lastModifiedBy>franti</cp:lastModifiedBy>
  <cp:revision>12</cp:revision>
  <dcterms:created xsi:type="dcterms:W3CDTF">2013-02-25T21:47:20Z</dcterms:created>
  <dcterms:modified xsi:type="dcterms:W3CDTF">2013-03-19T11:44:06Z</dcterms:modified>
</cp:coreProperties>
</file>