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4" r:id="rId3"/>
    <p:sldId id="286" r:id="rId4"/>
    <p:sldId id="326" r:id="rId5"/>
    <p:sldId id="285" r:id="rId6"/>
    <p:sldId id="299" r:id="rId7"/>
    <p:sldId id="311" r:id="rId8"/>
    <p:sldId id="313" r:id="rId9"/>
    <p:sldId id="296" r:id="rId10"/>
    <p:sldId id="287" r:id="rId11"/>
    <p:sldId id="315" r:id="rId12"/>
    <p:sldId id="328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279" r:id="rId23"/>
    <p:sldId id="300" r:id="rId24"/>
    <p:sldId id="269" r:id="rId25"/>
    <p:sldId id="278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6" autoAdjust="0"/>
    <p:restoredTop sz="82363" autoAdjust="0"/>
  </p:normalViewPr>
  <p:slideViewPr>
    <p:cSldViewPr>
      <p:cViewPr varScale="1">
        <p:scale>
          <a:sx n="50" d="100"/>
          <a:sy n="50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14294-038D-4C8A-B6DA-C500BBB4EF2F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45A3D35C-97CC-4F92-9DFF-D74911BD112A}">
      <dgm:prSet phldrT="[Text]" phldr="1"/>
      <dgm:spPr/>
      <dgm:t>
        <a:bodyPr/>
        <a:lstStyle/>
        <a:p>
          <a:endParaRPr lang="en-US" dirty="0"/>
        </a:p>
      </dgm:t>
    </dgm:pt>
    <dgm:pt modelId="{EC82B2B9-C7C3-4D2A-874F-0CA082ABFC10}" type="sibTrans" cxnId="{94718596-456D-4E5A-8829-297713C31B50}">
      <dgm:prSet/>
      <dgm:spPr/>
      <dgm:t>
        <a:bodyPr/>
        <a:lstStyle/>
        <a:p>
          <a:endParaRPr lang="en-US"/>
        </a:p>
      </dgm:t>
    </dgm:pt>
    <dgm:pt modelId="{DE3E5E26-C6A3-423A-B912-9122F7A0BB9F}" type="parTrans" cxnId="{94718596-456D-4E5A-8829-297713C31B50}">
      <dgm:prSet/>
      <dgm:spPr/>
      <dgm:t>
        <a:bodyPr/>
        <a:lstStyle/>
        <a:p>
          <a:endParaRPr lang="en-US"/>
        </a:p>
      </dgm:t>
    </dgm:pt>
    <dgm:pt modelId="{33369B25-6673-4409-9B46-BFC2121C97CA}">
      <dgm:prSet phldrT="[Text]" phldr="1"/>
      <dgm:spPr/>
      <dgm:t>
        <a:bodyPr/>
        <a:lstStyle/>
        <a:p>
          <a:endParaRPr lang="en-US" dirty="0"/>
        </a:p>
      </dgm:t>
    </dgm:pt>
    <dgm:pt modelId="{4F372961-C12A-46DA-A8CF-6C434FCFAFDB}" type="sibTrans" cxnId="{BE407924-CFEB-4738-8D5D-6B62F8DA722C}">
      <dgm:prSet/>
      <dgm:spPr/>
      <dgm:t>
        <a:bodyPr/>
        <a:lstStyle/>
        <a:p>
          <a:endParaRPr lang="en-US"/>
        </a:p>
      </dgm:t>
    </dgm:pt>
    <dgm:pt modelId="{F7B8F2C1-24B6-4CFB-89F1-69B03F9E0779}" type="parTrans" cxnId="{BE407924-CFEB-4738-8D5D-6B62F8DA722C}">
      <dgm:prSet/>
      <dgm:spPr/>
      <dgm:t>
        <a:bodyPr/>
        <a:lstStyle/>
        <a:p>
          <a:endParaRPr lang="en-US"/>
        </a:p>
      </dgm:t>
    </dgm:pt>
    <dgm:pt modelId="{A73798FF-75EB-4274-ABF9-B9A5FBC9028E}">
      <dgm:prSet phldrT="[Text]" phldr="1"/>
      <dgm:spPr/>
      <dgm:t>
        <a:bodyPr/>
        <a:lstStyle/>
        <a:p>
          <a:endParaRPr lang="en-US" dirty="0"/>
        </a:p>
      </dgm:t>
    </dgm:pt>
    <dgm:pt modelId="{49EDE549-5CCC-4C92-8E18-DBBE6A451E97}" type="sibTrans" cxnId="{A4615D3A-5F4B-40AC-BCEC-79AD30EFA855}">
      <dgm:prSet/>
      <dgm:spPr/>
      <dgm:t>
        <a:bodyPr/>
        <a:lstStyle/>
        <a:p>
          <a:endParaRPr lang="en-US"/>
        </a:p>
      </dgm:t>
    </dgm:pt>
    <dgm:pt modelId="{0C4ED62D-9472-4027-A350-B74B1E0DF936}" type="parTrans" cxnId="{A4615D3A-5F4B-40AC-BCEC-79AD30EFA855}">
      <dgm:prSet/>
      <dgm:spPr/>
      <dgm:t>
        <a:bodyPr/>
        <a:lstStyle/>
        <a:p>
          <a:endParaRPr lang="en-US"/>
        </a:p>
      </dgm:t>
    </dgm:pt>
    <dgm:pt modelId="{3E15D843-79C3-479F-8333-8A937E47773D}">
      <dgm:prSet phldrT="[Text]" phldr="1"/>
      <dgm:spPr/>
      <dgm:t>
        <a:bodyPr/>
        <a:lstStyle/>
        <a:p>
          <a:endParaRPr lang="en-US" dirty="0"/>
        </a:p>
      </dgm:t>
    </dgm:pt>
    <dgm:pt modelId="{54C750D0-6704-4C7B-A579-AB1B790FF8AF}" type="sibTrans" cxnId="{C780BD57-1E5E-483D-943D-3558AE9CD657}">
      <dgm:prSet/>
      <dgm:spPr/>
      <dgm:t>
        <a:bodyPr/>
        <a:lstStyle/>
        <a:p>
          <a:endParaRPr lang="en-US"/>
        </a:p>
      </dgm:t>
    </dgm:pt>
    <dgm:pt modelId="{64AAEDFA-5CAD-40A6-A08E-A7421133C4F5}" type="parTrans" cxnId="{C780BD57-1E5E-483D-943D-3558AE9CD657}">
      <dgm:prSet/>
      <dgm:spPr/>
      <dgm:t>
        <a:bodyPr/>
        <a:lstStyle/>
        <a:p>
          <a:endParaRPr lang="en-US"/>
        </a:p>
      </dgm:t>
    </dgm:pt>
    <dgm:pt modelId="{753C3C3E-5F14-4BDD-B811-8AFDAAC469E2}">
      <dgm:prSet phldrT="[Text]" phldr="1"/>
      <dgm:spPr/>
      <dgm:t>
        <a:bodyPr/>
        <a:lstStyle/>
        <a:p>
          <a:endParaRPr lang="en-US" dirty="0"/>
        </a:p>
      </dgm:t>
    </dgm:pt>
    <dgm:pt modelId="{BD3FE6E7-E713-46D4-9CA5-A23FEED974C4}" type="sibTrans" cxnId="{B4650AEB-C965-4518-BC03-FB5B45424AC0}">
      <dgm:prSet/>
      <dgm:spPr/>
      <dgm:t>
        <a:bodyPr/>
        <a:lstStyle/>
        <a:p>
          <a:endParaRPr lang="en-US"/>
        </a:p>
      </dgm:t>
    </dgm:pt>
    <dgm:pt modelId="{F38419DE-2AF2-442E-BA3F-0C127BE3BE8A}" type="parTrans" cxnId="{B4650AEB-C965-4518-BC03-FB5B45424AC0}">
      <dgm:prSet/>
      <dgm:spPr/>
      <dgm:t>
        <a:bodyPr/>
        <a:lstStyle/>
        <a:p>
          <a:endParaRPr lang="en-US"/>
        </a:p>
      </dgm:t>
    </dgm:pt>
    <dgm:pt modelId="{407B7D74-E478-4DFA-843B-86AE67C4CA39}" type="pres">
      <dgm:prSet presAssocID="{E3D14294-038D-4C8A-B6DA-C500BBB4EF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ED792-06A6-4209-9A95-9A7CA683BEFE}" type="pres">
      <dgm:prSet presAssocID="{45A3D35C-97CC-4F92-9DFF-D74911BD112A}" presName="dummy" presStyleCnt="0"/>
      <dgm:spPr/>
    </dgm:pt>
    <dgm:pt modelId="{E9DCA60E-F62B-4138-87C8-C62FC981C800}" type="pres">
      <dgm:prSet presAssocID="{45A3D35C-97CC-4F92-9DFF-D74911BD112A}" presName="node" presStyleLbl="revTx" presStyleIdx="0" presStyleCnt="5" custFlipHor="0" custScaleX="12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0FE83-CBEB-4569-8A20-4DD196E062B8}" type="pres">
      <dgm:prSet presAssocID="{EC82B2B9-C7C3-4D2A-874F-0CA082ABFC10}" presName="sibTrans" presStyleLbl="node1" presStyleIdx="0" presStyleCnt="5"/>
      <dgm:spPr/>
      <dgm:t>
        <a:bodyPr/>
        <a:lstStyle/>
        <a:p>
          <a:endParaRPr lang="en-US"/>
        </a:p>
      </dgm:t>
    </dgm:pt>
    <dgm:pt modelId="{C67B8D6F-33F9-45C1-A028-5D5C17307A10}" type="pres">
      <dgm:prSet presAssocID="{3E15D843-79C3-479F-8333-8A937E47773D}" presName="dummy" presStyleCnt="0"/>
      <dgm:spPr/>
    </dgm:pt>
    <dgm:pt modelId="{0461DF62-2C3F-4104-A426-8E8D78ACC6FF}" type="pres">
      <dgm:prSet presAssocID="{3E15D843-79C3-479F-8333-8A937E47773D}" presName="node" presStyleLbl="revTx" presStyleIdx="1" presStyleCnt="5" custScaleX="14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61E40-6D2E-4D76-9C79-262CAD3BE682}" type="pres">
      <dgm:prSet presAssocID="{54C750D0-6704-4C7B-A579-AB1B790FF8AF}" presName="sibTrans" presStyleLbl="node1" presStyleIdx="1" presStyleCnt="5"/>
      <dgm:spPr/>
      <dgm:t>
        <a:bodyPr/>
        <a:lstStyle/>
        <a:p>
          <a:endParaRPr lang="en-US"/>
        </a:p>
      </dgm:t>
    </dgm:pt>
    <dgm:pt modelId="{B4B08021-A28F-4554-9DD2-9E1FF8FBAD44}" type="pres">
      <dgm:prSet presAssocID="{33369B25-6673-4409-9B46-BFC2121C97CA}" presName="dummy" presStyleCnt="0"/>
      <dgm:spPr/>
    </dgm:pt>
    <dgm:pt modelId="{E7540855-EAD4-4B47-BA61-D59956986E5C}" type="pres">
      <dgm:prSet presAssocID="{33369B25-6673-4409-9B46-BFC2121C97CA}" presName="node" presStyleLbl="revTx" presStyleIdx="2" presStyleCnt="5" custScaleX="8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62533-0C60-4160-ABBB-EAD6DDA89F80}" type="pres">
      <dgm:prSet presAssocID="{4F372961-C12A-46DA-A8CF-6C434FCFAFDB}" presName="sibTrans" presStyleLbl="node1" presStyleIdx="2" presStyleCnt="5"/>
      <dgm:spPr/>
      <dgm:t>
        <a:bodyPr/>
        <a:lstStyle/>
        <a:p>
          <a:endParaRPr lang="en-US"/>
        </a:p>
      </dgm:t>
    </dgm:pt>
    <dgm:pt modelId="{A5A65E1F-B39F-424D-B88B-E157C28D1EDD}" type="pres">
      <dgm:prSet presAssocID="{A73798FF-75EB-4274-ABF9-B9A5FBC9028E}" presName="dummy" presStyleCnt="0"/>
      <dgm:spPr/>
    </dgm:pt>
    <dgm:pt modelId="{C2EACCAA-E431-4F8B-9671-CB5FF6392F22}" type="pres">
      <dgm:prSet presAssocID="{A73798FF-75EB-4274-ABF9-B9A5FBC9028E}" presName="node" presStyleLbl="revTx" presStyleIdx="3" presStyleCnt="5" custFlipHor="1" custScaleX="9535" custScaleY="52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453D-8215-4B46-845C-51C2CE1650EB}" type="pres">
      <dgm:prSet presAssocID="{49EDE549-5CCC-4C92-8E18-DBBE6A451E97}" presName="sibTrans" presStyleLbl="node1" presStyleIdx="3" presStyleCnt="5"/>
      <dgm:spPr/>
      <dgm:t>
        <a:bodyPr/>
        <a:lstStyle/>
        <a:p>
          <a:endParaRPr lang="en-US"/>
        </a:p>
      </dgm:t>
    </dgm:pt>
    <dgm:pt modelId="{2C441B8D-AE83-4C1F-BF49-DB762CBF666C}" type="pres">
      <dgm:prSet presAssocID="{753C3C3E-5F14-4BDD-B811-8AFDAAC469E2}" presName="dummy" presStyleCnt="0"/>
      <dgm:spPr/>
    </dgm:pt>
    <dgm:pt modelId="{CA39C0CE-8DB2-439C-BB87-93FD1553D804}" type="pres">
      <dgm:prSet presAssocID="{753C3C3E-5F14-4BDD-B811-8AFDAAC469E2}" presName="node" presStyleLbl="revTx" presStyleIdx="4" presStyleCnt="5" custFlipHor="1" custScaleX="8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163F0-99E3-4202-8B2F-DCDEEF895614}" type="pres">
      <dgm:prSet presAssocID="{BD3FE6E7-E713-46D4-9CA5-A23FEED974C4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853DD68-F4E9-471C-A6FE-A0744A443700}" type="presOf" srcId="{33369B25-6673-4409-9B46-BFC2121C97CA}" destId="{E7540855-EAD4-4B47-BA61-D59956986E5C}" srcOrd="0" destOrd="0" presId="urn:microsoft.com/office/officeart/2005/8/layout/cycle1"/>
    <dgm:cxn modelId="{1C1E2004-CBE2-4C88-80C1-779316D3C251}" type="presOf" srcId="{BD3FE6E7-E713-46D4-9CA5-A23FEED974C4}" destId="{413163F0-99E3-4202-8B2F-DCDEEF895614}" srcOrd="0" destOrd="0" presId="urn:microsoft.com/office/officeart/2005/8/layout/cycle1"/>
    <dgm:cxn modelId="{C780BD57-1E5E-483D-943D-3558AE9CD657}" srcId="{E3D14294-038D-4C8A-B6DA-C500BBB4EF2F}" destId="{3E15D843-79C3-479F-8333-8A937E47773D}" srcOrd="1" destOrd="0" parTransId="{64AAEDFA-5CAD-40A6-A08E-A7421133C4F5}" sibTransId="{54C750D0-6704-4C7B-A579-AB1B790FF8AF}"/>
    <dgm:cxn modelId="{732C1369-93D5-4D18-A385-64D6045369FC}" type="presOf" srcId="{3E15D843-79C3-479F-8333-8A937E47773D}" destId="{0461DF62-2C3F-4104-A426-8E8D78ACC6FF}" srcOrd="0" destOrd="0" presId="urn:microsoft.com/office/officeart/2005/8/layout/cycle1"/>
    <dgm:cxn modelId="{6A56A1F7-6B0F-4FD6-99E6-752FECE17094}" type="presOf" srcId="{45A3D35C-97CC-4F92-9DFF-D74911BD112A}" destId="{E9DCA60E-F62B-4138-87C8-C62FC981C800}" srcOrd="0" destOrd="0" presId="urn:microsoft.com/office/officeart/2005/8/layout/cycle1"/>
    <dgm:cxn modelId="{AC110F32-FE76-4EDC-AF65-939C461C043C}" type="presOf" srcId="{49EDE549-5CCC-4C92-8E18-DBBE6A451E97}" destId="{B11E453D-8215-4B46-845C-51C2CE1650EB}" srcOrd="0" destOrd="0" presId="urn:microsoft.com/office/officeart/2005/8/layout/cycle1"/>
    <dgm:cxn modelId="{94718596-456D-4E5A-8829-297713C31B50}" srcId="{E3D14294-038D-4C8A-B6DA-C500BBB4EF2F}" destId="{45A3D35C-97CC-4F92-9DFF-D74911BD112A}" srcOrd="0" destOrd="0" parTransId="{DE3E5E26-C6A3-423A-B912-9122F7A0BB9F}" sibTransId="{EC82B2B9-C7C3-4D2A-874F-0CA082ABFC10}"/>
    <dgm:cxn modelId="{6C6E606D-A70E-491C-AFA3-045EEFC2E048}" type="presOf" srcId="{EC82B2B9-C7C3-4D2A-874F-0CA082ABFC10}" destId="{5280FE83-CBEB-4569-8A20-4DD196E062B8}" srcOrd="0" destOrd="0" presId="urn:microsoft.com/office/officeart/2005/8/layout/cycle1"/>
    <dgm:cxn modelId="{BBD4D8EF-89F6-4AA9-B802-6949DAC6C522}" type="presOf" srcId="{4F372961-C12A-46DA-A8CF-6C434FCFAFDB}" destId="{ACD62533-0C60-4160-ABBB-EAD6DDA89F80}" srcOrd="0" destOrd="0" presId="urn:microsoft.com/office/officeart/2005/8/layout/cycle1"/>
    <dgm:cxn modelId="{B9A91AF0-7011-45E8-9D7C-418E84785B2F}" type="presOf" srcId="{753C3C3E-5F14-4BDD-B811-8AFDAAC469E2}" destId="{CA39C0CE-8DB2-439C-BB87-93FD1553D804}" srcOrd="0" destOrd="0" presId="urn:microsoft.com/office/officeart/2005/8/layout/cycle1"/>
    <dgm:cxn modelId="{8018CA4C-F2B2-45E5-B148-82434213B1F7}" type="presOf" srcId="{54C750D0-6704-4C7B-A579-AB1B790FF8AF}" destId="{10861E40-6D2E-4D76-9C79-262CAD3BE682}" srcOrd="0" destOrd="0" presId="urn:microsoft.com/office/officeart/2005/8/layout/cycle1"/>
    <dgm:cxn modelId="{BE407924-CFEB-4738-8D5D-6B62F8DA722C}" srcId="{E3D14294-038D-4C8A-B6DA-C500BBB4EF2F}" destId="{33369B25-6673-4409-9B46-BFC2121C97CA}" srcOrd="2" destOrd="0" parTransId="{F7B8F2C1-24B6-4CFB-89F1-69B03F9E0779}" sibTransId="{4F372961-C12A-46DA-A8CF-6C434FCFAFDB}"/>
    <dgm:cxn modelId="{A4615D3A-5F4B-40AC-BCEC-79AD30EFA855}" srcId="{E3D14294-038D-4C8A-B6DA-C500BBB4EF2F}" destId="{A73798FF-75EB-4274-ABF9-B9A5FBC9028E}" srcOrd="3" destOrd="0" parTransId="{0C4ED62D-9472-4027-A350-B74B1E0DF936}" sibTransId="{49EDE549-5CCC-4C92-8E18-DBBE6A451E97}"/>
    <dgm:cxn modelId="{B2384C05-22D0-41AB-A233-0D08946DCDE2}" type="presOf" srcId="{E3D14294-038D-4C8A-B6DA-C500BBB4EF2F}" destId="{407B7D74-E478-4DFA-843B-86AE67C4CA39}" srcOrd="0" destOrd="0" presId="urn:microsoft.com/office/officeart/2005/8/layout/cycle1"/>
    <dgm:cxn modelId="{B4650AEB-C965-4518-BC03-FB5B45424AC0}" srcId="{E3D14294-038D-4C8A-B6DA-C500BBB4EF2F}" destId="{753C3C3E-5F14-4BDD-B811-8AFDAAC469E2}" srcOrd="4" destOrd="0" parTransId="{F38419DE-2AF2-442E-BA3F-0C127BE3BE8A}" sibTransId="{BD3FE6E7-E713-46D4-9CA5-A23FEED974C4}"/>
    <dgm:cxn modelId="{9E7F7BE1-A5E9-4711-98D1-7435D20872CF}" type="presOf" srcId="{A73798FF-75EB-4274-ABF9-B9A5FBC9028E}" destId="{C2EACCAA-E431-4F8B-9671-CB5FF6392F22}" srcOrd="0" destOrd="0" presId="urn:microsoft.com/office/officeart/2005/8/layout/cycle1"/>
    <dgm:cxn modelId="{33C1F3E3-1C15-4A34-9DC9-5219B6EB5491}" type="presParOf" srcId="{407B7D74-E478-4DFA-843B-86AE67C4CA39}" destId="{1C8ED792-06A6-4209-9A95-9A7CA683BEFE}" srcOrd="0" destOrd="0" presId="urn:microsoft.com/office/officeart/2005/8/layout/cycle1"/>
    <dgm:cxn modelId="{E5C1F962-037D-483E-BC36-78AD0B9C9BF7}" type="presParOf" srcId="{407B7D74-E478-4DFA-843B-86AE67C4CA39}" destId="{E9DCA60E-F62B-4138-87C8-C62FC981C800}" srcOrd="1" destOrd="0" presId="urn:microsoft.com/office/officeart/2005/8/layout/cycle1"/>
    <dgm:cxn modelId="{9E1FE44E-C369-4889-9810-27BAE45E6C2B}" type="presParOf" srcId="{407B7D74-E478-4DFA-843B-86AE67C4CA39}" destId="{5280FE83-CBEB-4569-8A20-4DD196E062B8}" srcOrd="2" destOrd="0" presId="urn:microsoft.com/office/officeart/2005/8/layout/cycle1"/>
    <dgm:cxn modelId="{E82B90A3-BE1A-4271-ADD8-C8CC80EB3EDB}" type="presParOf" srcId="{407B7D74-E478-4DFA-843B-86AE67C4CA39}" destId="{C67B8D6F-33F9-45C1-A028-5D5C17307A10}" srcOrd="3" destOrd="0" presId="urn:microsoft.com/office/officeart/2005/8/layout/cycle1"/>
    <dgm:cxn modelId="{63929B9F-33A2-44B4-B93C-25F7A8645083}" type="presParOf" srcId="{407B7D74-E478-4DFA-843B-86AE67C4CA39}" destId="{0461DF62-2C3F-4104-A426-8E8D78ACC6FF}" srcOrd="4" destOrd="0" presId="urn:microsoft.com/office/officeart/2005/8/layout/cycle1"/>
    <dgm:cxn modelId="{3AC4A2F1-2A14-4558-AF71-1196AB278F59}" type="presParOf" srcId="{407B7D74-E478-4DFA-843B-86AE67C4CA39}" destId="{10861E40-6D2E-4D76-9C79-262CAD3BE682}" srcOrd="5" destOrd="0" presId="urn:microsoft.com/office/officeart/2005/8/layout/cycle1"/>
    <dgm:cxn modelId="{01A72D48-A86F-49F6-BED1-8160300667D2}" type="presParOf" srcId="{407B7D74-E478-4DFA-843B-86AE67C4CA39}" destId="{B4B08021-A28F-4554-9DD2-9E1FF8FBAD44}" srcOrd="6" destOrd="0" presId="urn:microsoft.com/office/officeart/2005/8/layout/cycle1"/>
    <dgm:cxn modelId="{8C9ACC9D-759E-41A3-9ADD-9F5BE8E33950}" type="presParOf" srcId="{407B7D74-E478-4DFA-843B-86AE67C4CA39}" destId="{E7540855-EAD4-4B47-BA61-D59956986E5C}" srcOrd="7" destOrd="0" presId="urn:microsoft.com/office/officeart/2005/8/layout/cycle1"/>
    <dgm:cxn modelId="{D6A27270-5B8F-44CE-8427-3D3A380732E0}" type="presParOf" srcId="{407B7D74-E478-4DFA-843B-86AE67C4CA39}" destId="{ACD62533-0C60-4160-ABBB-EAD6DDA89F80}" srcOrd="8" destOrd="0" presId="urn:microsoft.com/office/officeart/2005/8/layout/cycle1"/>
    <dgm:cxn modelId="{F7135E6C-3A32-4271-9D7B-14FF362E9E79}" type="presParOf" srcId="{407B7D74-E478-4DFA-843B-86AE67C4CA39}" destId="{A5A65E1F-B39F-424D-B88B-E157C28D1EDD}" srcOrd="9" destOrd="0" presId="urn:microsoft.com/office/officeart/2005/8/layout/cycle1"/>
    <dgm:cxn modelId="{612F328E-32D3-48CB-B558-AF06609D30B7}" type="presParOf" srcId="{407B7D74-E478-4DFA-843B-86AE67C4CA39}" destId="{C2EACCAA-E431-4F8B-9671-CB5FF6392F22}" srcOrd="10" destOrd="0" presId="urn:microsoft.com/office/officeart/2005/8/layout/cycle1"/>
    <dgm:cxn modelId="{92F4CA55-0180-4948-8336-C7E38A507B91}" type="presParOf" srcId="{407B7D74-E478-4DFA-843B-86AE67C4CA39}" destId="{B11E453D-8215-4B46-845C-51C2CE1650EB}" srcOrd="11" destOrd="0" presId="urn:microsoft.com/office/officeart/2005/8/layout/cycle1"/>
    <dgm:cxn modelId="{123AF3A5-8BE4-48B8-A05B-B3EA7B5CF227}" type="presParOf" srcId="{407B7D74-E478-4DFA-843B-86AE67C4CA39}" destId="{2C441B8D-AE83-4C1F-BF49-DB762CBF666C}" srcOrd="12" destOrd="0" presId="urn:microsoft.com/office/officeart/2005/8/layout/cycle1"/>
    <dgm:cxn modelId="{403A742C-9BE7-431E-BAAC-66AD878FA0FD}" type="presParOf" srcId="{407B7D74-E478-4DFA-843B-86AE67C4CA39}" destId="{CA39C0CE-8DB2-439C-BB87-93FD1553D804}" srcOrd="13" destOrd="0" presId="urn:microsoft.com/office/officeart/2005/8/layout/cycle1"/>
    <dgm:cxn modelId="{16F67B9E-837F-403C-A005-87D4E9E9EC93}" type="presParOf" srcId="{407B7D74-E478-4DFA-843B-86AE67C4CA39}" destId="{413163F0-99E3-4202-8B2F-DCDEEF89561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D14294-038D-4C8A-B6DA-C500BBB4EF2F}" type="doc">
      <dgm:prSet loTypeId="urn:microsoft.com/office/officeart/2005/8/layout/cycle1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45A3D35C-97CC-4F92-9DFF-D74911BD112A}">
      <dgm:prSet phldrT="[Text]" phldr="1"/>
      <dgm:spPr/>
      <dgm:t>
        <a:bodyPr/>
        <a:lstStyle/>
        <a:p>
          <a:endParaRPr lang="en-US" dirty="0"/>
        </a:p>
      </dgm:t>
    </dgm:pt>
    <dgm:pt modelId="{EC82B2B9-C7C3-4D2A-874F-0CA082ABFC10}" type="sibTrans" cxnId="{94718596-456D-4E5A-8829-297713C31B50}">
      <dgm:prSet/>
      <dgm:spPr/>
      <dgm:t>
        <a:bodyPr/>
        <a:lstStyle/>
        <a:p>
          <a:endParaRPr lang="en-US"/>
        </a:p>
      </dgm:t>
    </dgm:pt>
    <dgm:pt modelId="{DE3E5E26-C6A3-423A-B912-9122F7A0BB9F}" type="parTrans" cxnId="{94718596-456D-4E5A-8829-297713C31B50}">
      <dgm:prSet/>
      <dgm:spPr/>
      <dgm:t>
        <a:bodyPr/>
        <a:lstStyle/>
        <a:p>
          <a:endParaRPr lang="en-US"/>
        </a:p>
      </dgm:t>
    </dgm:pt>
    <dgm:pt modelId="{33369B25-6673-4409-9B46-BFC2121C97CA}">
      <dgm:prSet phldrT="[Text]" phldr="1"/>
      <dgm:spPr/>
      <dgm:t>
        <a:bodyPr/>
        <a:lstStyle/>
        <a:p>
          <a:endParaRPr lang="en-US" dirty="0"/>
        </a:p>
      </dgm:t>
    </dgm:pt>
    <dgm:pt modelId="{4F372961-C12A-46DA-A8CF-6C434FCFAFDB}" type="sibTrans" cxnId="{BE407924-CFEB-4738-8D5D-6B62F8DA722C}">
      <dgm:prSet/>
      <dgm:spPr/>
      <dgm:t>
        <a:bodyPr/>
        <a:lstStyle/>
        <a:p>
          <a:endParaRPr lang="en-US"/>
        </a:p>
      </dgm:t>
    </dgm:pt>
    <dgm:pt modelId="{F7B8F2C1-24B6-4CFB-89F1-69B03F9E0779}" type="parTrans" cxnId="{BE407924-CFEB-4738-8D5D-6B62F8DA722C}">
      <dgm:prSet/>
      <dgm:spPr/>
      <dgm:t>
        <a:bodyPr/>
        <a:lstStyle/>
        <a:p>
          <a:endParaRPr lang="en-US"/>
        </a:p>
      </dgm:t>
    </dgm:pt>
    <dgm:pt modelId="{A73798FF-75EB-4274-ABF9-B9A5FBC9028E}">
      <dgm:prSet phldrT="[Text]" phldr="1"/>
      <dgm:spPr/>
      <dgm:t>
        <a:bodyPr/>
        <a:lstStyle/>
        <a:p>
          <a:endParaRPr lang="en-US" dirty="0"/>
        </a:p>
      </dgm:t>
    </dgm:pt>
    <dgm:pt modelId="{49EDE549-5CCC-4C92-8E18-DBBE6A451E97}" type="sibTrans" cxnId="{A4615D3A-5F4B-40AC-BCEC-79AD30EFA855}">
      <dgm:prSet/>
      <dgm:spPr/>
      <dgm:t>
        <a:bodyPr/>
        <a:lstStyle/>
        <a:p>
          <a:endParaRPr lang="en-US"/>
        </a:p>
      </dgm:t>
    </dgm:pt>
    <dgm:pt modelId="{0C4ED62D-9472-4027-A350-B74B1E0DF936}" type="parTrans" cxnId="{A4615D3A-5F4B-40AC-BCEC-79AD30EFA855}">
      <dgm:prSet/>
      <dgm:spPr/>
      <dgm:t>
        <a:bodyPr/>
        <a:lstStyle/>
        <a:p>
          <a:endParaRPr lang="en-US"/>
        </a:p>
      </dgm:t>
    </dgm:pt>
    <dgm:pt modelId="{3E15D843-79C3-479F-8333-8A937E47773D}">
      <dgm:prSet phldrT="[Text]" phldr="1"/>
      <dgm:spPr/>
      <dgm:t>
        <a:bodyPr/>
        <a:lstStyle/>
        <a:p>
          <a:endParaRPr lang="en-US" dirty="0"/>
        </a:p>
      </dgm:t>
    </dgm:pt>
    <dgm:pt modelId="{54C750D0-6704-4C7B-A579-AB1B790FF8AF}" type="sibTrans" cxnId="{C780BD57-1E5E-483D-943D-3558AE9CD657}">
      <dgm:prSet/>
      <dgm:spPr/>
      <dgm:t>
        <a:bodyPr/>
        <a:lstStyle/>
        <a:p>
          <a:endParaRPr lang="en-US"/>
        </a:p>
      </dgm:t>
    </dgm:pt>
    <dgm:pt modelId="{64AAEDFA-5CAD-40A6-A08E-A7421133C4F5}" type="parTrans" cxnId="{C780BD57-1E5E-483D-943D-3558AE9CD657}">
      <dgm:prSet/>
      <dgm:spPr/>
      <dgm:t>
        <a:bodyPr/>
        <a:lstStyle/>
        <a:p>
          <a:endParaRPr lang="en-US"/>
        </a:p>
      </dgm:t>
    </dgm:pt>
    <dgm:pt modelId="{753C3C3E-5F14-4BDD-B811-8AFDAAC469E2}">
      <dgm:prSet phldrT="[Text]" phldr="1"/>
      <dgm:spPr/>
      <dgm:t>
        <a:bodyPr/>
        <a:lstStyle/>
        <a:p>
          <a:endParaRPr lang="en-US" dirty="0"/>
        </a:p>
      </dgm:t>
    </dgm:pt>
    <dgm:pt modelId="{BD3FE6E7-E713-46D4-9CA5-A23FEED974C4}" type="sibTrans" cxnId="{B4650AEB-C965-4518-BC03-FB5B45424AC0}">
      <dgm:prSet/>
      <dgm:spPr/>
      <dgm:t>
        <a:bodyPr/>
        <a:lstStyle/>
        <a:p>
          <a:endParaRPr lang="en-US"/>
        </a:p>
      </dgm:t>
    </dgm:pt>
    <dgm:pt modelId="{F38419DE-2AF2-442E-BA3F-0C127BE3BE8A}" type="parTrans" cxnId="{B4650AEB-C965-4518-BC03-FB5B45424AC0}">
      <dgm:prSet/>
      <dgm:spPr/>
      <dgm:t>
        <a:bodyPr/>
        <a:lstStyle/>
        <a:p>
          <a:endParaRPr lang="en-US"/>
        </a:p>
      </dgm:t>
    </dgm:pt>
    <dgm:pt modelId="{407B7D74-E478-4DFA-843B-86AE67C4CA39}" type="pres">
      <dgm:prSet presAssocID="{E3D14294-038D-4C8A-B6DA-C500BBB4EF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ED792-06A6-4209-9A95-9A7CA683BEFE}" type="pres">
      <dgm:prSet presAssocID="{45A3D35C-97CC-4F92-9DFF-D74911BD112A}" presName="dummy" presStyleCnt="0"/>
      <dgm:spPr/>
    </dgm:pt>
    <dgm:pt modelId="{E9DCA60E-F62B-4138-87C8-C62FC981C800}" type="pres">
      <dgm:prSet presAssocID="{45A3D35C-97CC-4F92-9DFF-D74911BD112A}" presName="node" presStyleLbl="revTx" presStyleIdx="0" presStyleCnt="5" custFlipHor="0" custScaleX="12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0FE83-CBEB-4569-8A20-4DD196E062B8}" type="pres">
      <dgm:prSet presAssocID="{EC82B2B9-C7C3-4D2A-874F-0CA082ABFC10}" presName="sibTrans" presStyleLbl="node1" presStyleIdx="0" presStyleCnt="5"/>
      <dgm:spPr/>
      <dgm:t>
        <a:bodyPr/>
        <a:lstStyle/>
        <a:p>
          <a:endParaRPr lang="en-US"/>
        </a:p>
      </dgm:t>
    </dgm:pt>
    <dgm:pt modelId="{C67B8D6F-33F9-45C1-A028-5D5C17307A10}" type="pres">
      <dgm:prSet presAssocID="{3E15D843-79C3-479F-8333-8A937E47773D}" presName="dummy" presStyleCnt="0"/>
      <dgm:spPr/>
    </dgm:pt>
    <dgm:pt modelId="{0461DF62-2C3F-4104-A426-8E8D78ACC6FF}" type="pres">
      <dgm:prSet presAssocID="{3E15D843-79C3-479F-8333-8A937E47773D}" presName="node" presStyleLbl="revTx" presStyleIdx="1" presStyleCnt="5" custScaleX="14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61E40-6D2E-4D76-9C79-262CAD3BE682}" type="pres">
      <dgm:prSet presAssocID="{54C750D0-6704-4C7B-A579-AB1B790FF8AF}" presName="sibTrans" presStyleLbl="node1" presStyleIdx="1" presStyleCnt="5"/>
      <dgm:spPr/>
      <dgm:t>
        <a:bodyPr/>
        <a:lstStyle/>
        <a:p>
          <a:endParaRPr lang="en-US"/>
        </a:p>
      </dgm:t>
    </dgm:pt>
    <dgm:pt modelId="{B4B08021-A28F-4554-9DD2-9E1FF8FBAD44}" type="pres">
      <dgm:prSet presAssocID="{33369B25-6673-4409-9B46-BFC2121C97CA}" presName="dummy" presStyleCnt="0"/>
      <dgm:spPr/>
    </dgm:pt>
    <dgm:pt modelId="{E7540855-EAD4-4B47-BA61-D59956986E5C}" type="pres">
      <dgm:prSet presAssocID="{33369B25-6673-4409-9B46-BFC2121C97CA}" presName="node" presStyleLbl="revTx" presStyleIdx="2" presStyleCnt="5" custScaleX="8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62533-0C60-4160-ABBB-EAD6DDA89F80}" type="pres">
      <dgm:prSet presAssocID="{4F372961-C12A-46DA-A8CF-6C434FCFAFDB}" presName="sibTrans" presStyleLbl="node1" presStyleIdx="2" presStyleCnt="5"/>
      <dgm:spPr/>
      <dgm:t>
        <a:bodyPr/>
        <a:lstStyle/>
        <a:p>
          <a:endParaRPr lang="en-US"/>
        </a:p>
      </dgm:t>
    </dgm:pt>
    <dgm:pt modelId="{A5A65E1F-B39F-424D-B88B-E157C28D1EDD}" type="pres">
      <dgm:prSet presAssocID="{A73798FF-75EB-4274-ABF9-B9A5FBC9028E}" presName="dummy" presStyleCnt="0"/>
      <dgm:spPr/>
    </dgm:pt>
    <dgm:pt modelId="{C2EACCAA-E431-4F8B-9671-CB5FF6392F22}" type="pres">
      <dgm:prSet presAssocID="{A73798FF-75EB-4274-ABF9-B9A5FBC9028E}" presName="node" presStyleLbl="revTx" presStyleIdx="3" presStyleCnt="5" custFlipHor="1" custScaleX="9535" custScaleY="52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453D-8215-4B46-845C-51C2CE1650EB}" type="pres">
      <dgm:prSet presAssocID="{49EDE549-5CCC-4C92-8E18-DBBE6A451E97}" presName="sibTrans" presStyleLbl="node1" presStyleIdx="3" presStyleCnt="5" custLinFactNeighborX="-2670" custLinFactNeighborY="6942"/>
      <dgm:spPr/>
      <dgm:t>
        <a:bodyPr/>
        <a:lstStyle/>
        <a:p>
          <a:endParaRPr lang="en-US"/>
        </a:p>
      </dgm:t>
    </dgm:pt>
    <dgm:pt modelId="{2C441B8D-AE83-4C1F-BF49-DB762CBF666C}" type="pres">
      <dgm:prSet presAssocID="{753C3C3E-5F14-4BDD-B811-8AFDAAC469E2}" presName="dummy" presStyleCnt="0"/>
      <dgm:spPr/>
    </dgm:pt>
    <dgm:pt modelId="{CA39C0CE-8DB2-439C-BB87-93FD1553D804}" type="pres">
      <dgm:prSet presAssocID="{753C3C3E-5F14-4BDD-B811-8AFDAAC469E2}" presName="node" presStyleLbl="revTx" presStyleIdx="4" presStyleCnt="5" custFlipHor="1" custScaleX="8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163F0-99E3-4202-8B2F-DCDEEF895614}" type="pres">
      <dgm:prSet presAssocID="{BD3FE6E7-E713-46D4-9CA5-A23FEED974C4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DAFBCA6-733B-4A5C-A33D-AB458A2260FE}" type="presOf" srcId="{33369B25-6673-4409-9B46-BFC2121C97CA}" destId="{E7540855-EAD4-4B47-BA61-D59956986E5C}" srcOrd="0" destOrd="0" presId="urn:microsoft.com/office/officeart/2005/8/layout/cycle1"/>
    <dgm:cxn modelId="{C780BD57-1E5E-483D-943D-3558AE9CD657}" srcId="{E3D14294-038D-4C8A-B6DA-C500BBB4EF2F}" destId="{3E15D843-79C3-479F-8333-8A937E47773D}" srcOrd="1" destOrd="0" parTransId="{64AAEDFA-5CAD-40A6-A08E-A7421133C4F5}" sibTransId="{54C750D0-6704-4C7B-A579-AB1B790FF8AF}"/>
    <dgm:cxn modelId="{D1BA3185-F93E-4D83-8349-9299F6BDD087}" type="presOf" srcId="{EC82B2B9-C7C3-4D2A-874F-0CA082ABFC10}" destId="{5280FE83-CBEB-4569-8A20-4DD196E062B8}" srcOrd="0" destOrd="0" presId="urn:microsoft.com/office/officeart/2005/8/layout/cycle1"/>
    <dgm:cxn modelId="{94718596-456D-4E5A-8829-297713C31B50}" srcId="{E3D14294-038D-4C8A-B6DA-C500BBB4EF2F}" destId="{45A3D35C-97CC-4F92-9DFF-D74911BD112A}" srcOrd="0" destOrd="0" parTransId="{DE3E5E26-C6A3-423A-B912-9122F7A0BB9F}" sibTransId="{EC82B2B9-C7C3-4D2A-874F-0CA082ABFC10}"/>
    <dgm:cxn modelId="{FD3E67DE-1D1A-482E-BC9A-4F3106E6C4FF}" type="presOf" srcId="{49EDE549-5CCC-4C92-8E18-DBBE6A451E97}" destId="{B11E453D-8215-4B46-845C-51C2CE1650EB}" srcOrd="0" destOrd="0" presId="urn:microsoft.com/office/officeart/2005/8/layout/cycle1"/>
    <dgm:cxn modelId="{C75DECE2-657E-4A54-84BC-F79E947BD9DC}" type="presOf" srcId="{4F372961-C12A-46DA-A8CF-6C434FCFAFDB}" destId="{ACD62533-0C60-4160-ABBB-EAD6DDA89F80}" srcOrd="0" destOrd="0" presId="urn:microsoft.com/office/officeart/2005/8/layout/cycle1"/>
    <dgm:cxn modelId="{4DCE0E6F-F59D-4BA8-9227-1F3182F8A772}" type="presOf" srcId="{BD3FE6E7-E713-46D4-9CA5-A23FEED974C4}" destId="{413163F0-99E3-4202-8B2F-DCDEEF895614}" srcOrd="0" destOrd="0" presId="urn:microsoft.com/office/officeart/2005/8/layout/cycle1"/>
    <dgm:cxn modelId="{BE407924-CFEB-4738-8D5D-6B62F8DA722C}" srcId="{E3D14294-038D-4C8A-B6DA-C500BBB4EF2F}" destId="{33369B25-6673-4409-9B46-BFC2121C97CA}" srcOrd="2" destOrd="0" parTransId="{F7B8F2C1-24B6-4CFB-89F1-69B03F9E0779}" sibTransId="{4F372961-C12A-46DA-A8CF-6C434FCFAFDB}"/>
    <dgm:cxn modelId="{BBA65CDD-2F7F-4221-9D89-CBE0A150CB62}" type="presOf" srcId="{3E15D843-79C3-479F-8333-8A937E47773D}" destId="{0461DF62-2C3F-4104-A426-8E8D78ACC6FF}" srcOrd="0" destOrd="0" presId="urn:microsoft.com/office/officeart/2005/8/layout/cycle1"/>
    <dgm:cxn modelId="{51CCCC71-CA0A-4FD4-A3E7-0AACAE925261}" type="presOf" srcId="{45A3D35C-97CC-4F92-9DFF-D74911BD112A}" destId="{E9DCA60E-F62B-4138-87C8-C62FC981C800}" srcOrd="0" destOrd="0" presId="urn:microsoft.com/office/officeart/2005/8/layout/cycle1"/>
    <dgm:cxn modelId="{A4615D3A-5F4B-40AC-BCEC-79AD30EFA855}" srcId="{E3D14294-038D-4C8A-B6DA-C500BBB4EF2F}" destId="{A73798FF-75EB-4274-ABF9-B9A5FBC9028E}" srcOrd="3" destOrd="0" parTransId="{0C4ED62D-9472-4027-A350-B74B1E0DF936}" sibTransId="{49EDE549-5CCC-4C92-8E18-DBBE6A451E97}"/>
    <dgm:cxn modelId="{5ECD36C7-226D-4E52-8DDA-C58702AF4ED2}" type="presOf" srcId="{54C750D0-6704-4C7B-A579-AB1B790FF8AF}" destId="{10861E40-6D2E-4D76-9C79-262CAD3BE682}" srcOrd="0" destOrd="0" presId="urn:microsoft.com/office/officeart/2005/8/layout/cycle1"/>
    <dgm:cxn modelId="{B4650AEB-C965-4518-BC03-FB5B45424AC0}" srcId="{E3D14294-038D-4C8A-B6DA-C500BBB4EF2F}" destId="{753C3C3E-5F14-4BDD-B811-8AFDAAC469E2}" srcOrd="4" destOrd="0" parTransId="{F38419DE-2AF2-442E-BA3F-0C127BE3BE8A}" sibTransId="{BD3FE6E7-E713-46D4-9CA5-A23FEED974C4}"/>
    <dgm:cxn modelId="{A15EAB55-1FB7-4F36-A812-834879E66695}" type="presOf" srcId="{A73798FF-75EB-4274-ABF9-B9A5FBC9028E}" destId="{C2EACCAA-E431-4F8B-9671-CB5FF6392F22}" srcOrd="0" destOrd="0" presId="urn:microsoft.com/office/officeart/2005/8/layout/cycle1"/>
    <dgm:cxn modelId="{9F3AB986-8007-41ED-B970-63ABA9D4EE6D}" type="presOf" srcId="{E3D14294-038D-4C8A-B6DA-C500BBB4EF2F}" destId="{407B7D74-E478-4DFA-843B-86AE67C4CA39}" srcOrd="0" destOrd="0" presId="urn:microsoft.com/office/officeart/2005/8/layout/cycle1"/>
    <dgm:cxn modelId="{A6426B80-D4C0-4899-AAA4-C3A90E932FCA}" type="presOf" srcId="{753C3C3E-5F14-4BDD-B811-8AFDAAC469E2}" destId="{CA39C0CE-8DB2-439C-BB87-93FD1553D804}" srcOrd="0" destOrd="0" presId="urn:microsoft.com/office/officeart/2005/8/layout/cycle1"/>
    <dgm:cxn modelId="{C93B5A70-752C-4F0B-81F9-34A1506B8304}" type="presParOf" srcId="{407B7D74-E478-4DFA-843B-86AE67C4CA39}" destId="{1C8ED792-06A6-4209-9A95-9A7CA683BEFE}" srcOrd="0" destOrd="0" presId="urn:microsoft.com/office/officeart/2005/8/layout/cycle1"/>
    <dgm:cxn modelId="{55353197-05E4-4297-B316-3431B411FBC4}" type="presParOf" srcId="{407B7D74-E478-4DFA-843B-86AE67C4CA39}" destId="{E9DCA60E-F62B-4138-87C8-C62FC981C800}" srcOrd="1" destOrd="0" presId="urn:microsoft.com/office/officeart/2005/8/layout/cycle1"/>
    <dgm:cxn modelId="{BA76E9E2-BF33-4F34-B018-464942440F2C}" type="presParOf" srcId="{407B7D74-E478-4DFA-843B-86AE67C4CA39}" destId="{5280FE83-CBEB-4569-8A20-4DD196E062B8}" srcOrd="2" destOrd="0" presId="urn:microsoft.com/office/officeart/2005/8/layout/cycle1"/>
    <dgm:cxn modelId="{298B35F6-C57A-4A73-B189-3719FE07137A}" type="presParOf" srcId="{407B7D74-E478-4DFA-843B-86AE67C4CA39}" destId="{C67B8D6F-33F9-45C1-A028-5D5C17307A10}" srcOrd="3" destOrd="0" presId="urn:microsoft.com/office/officeart/2005/8/layout/cycle1"/>
    <dgm:cxn modelId="{BEEF3792-FE4E-4075-8BB9-C959B96CEF08}" type="presParOf" srcId="{407B7D74-E478-4DFA-843B-86AE67C4CA39}" destId="{0461DF62-2C3F-4104-A426-8E8D78ACC6FF}" srcOrd="4" destOrd="0" presId="urn:microsoft.com/office/officeart/2005/8/layout/cycle1"/>
    <dgm:cxn modelId="{564552D0-A740-4A0C-AA05-F51F18BF687D}" type="presParOf" srcId="{407B7D74-E478-4DFA-843B-86AE67C4CA39}" destId="{10861E40-6D2E-4D76-9C79-262CAD3BE682}" srcOrd="5" destOrd="0" presId="urn:microsoft.com/office/officeart/2005/8/layout/cycle1"/>
    <dgm:cxn modelId="{F994E511-29EB-472A-8EEB-B02E57FBCBBB}" type="presParOf" srcId="{407B7D74-E478-4DFA-843B-86AE67C4CA39}" destId="{B4B08021-A28F-4554-9DD2-9E1FF8FBAD44}" srcOrd="6" destOrd="0" presId="urn:microsoft.com/office/officeart/2005/8/layout/cycle1"/>
    <dgm:cxn modelId="{0DF5724C-2AE6-453B-8B72-77901D3C6CF7}" type="presParOf" srcId="{407B7D74-E478-4DFA-843B-86AE67C4CA39}" destId="{E7540855-EAD4-4B47-BA61-D59956986E5C}" srcOrd="7" destOrd="0" presId="urn:microsoft.com/office/officeart/2005/8/layout/cycle1"/>
    <dgm:cxn modelId="{602C83E8-AE5D-4827-B6AF-2C6769CAD361}" type="presParOf" srcId="{407B7D74-E478-4DFA-843B-86AE67C4CA39}" destId="{ACD62533-0C60-4160-ABBB-EAD6DDA89F80}" srcOrd="8" destOrd="0" presId="urn:microsoft.com/office/officeart/2005/8/layout/cycle1"/>
    <dgm:cxn modelId="{D27DBA90-D5FC-46DA-AF4D-0D89A36A5B7E}" type="presParOf" srcId="{407B7D74-E478-4DFA-843B-86AE67C4CA39}" destId="{A5A65E1F-B39F-424D-B88B-E157C28D1EDD}" srcOrd="9" destOrd="0" presId="urn:microsoft.com/office/officeart/2005/8/layout/cycle1"/>
    <dgm:cxn modelId="{76E1D133-072A-4E0D-ABB4-2D63F4FE1D9B}" type="presParOf" srcId="{407B7D74-E478-4DFA-843B-86AE67C4CA39}" destId="{C2EACCAA-E431-4F8B-9671-CB5FF6392F22}" srcOrd="10" destOrd="0" presId="urn:microsoft.com/office/officeart/2005/8/layout/cycle1"/>
    <dgm:cxn modelId="{D0AED195-518D-4913-AB3A-D6D573A0EDB6}" type="presParOf" srcId="{407B7D74-E478-4DFA-843B-86AE67C4CA39}" destId="{B11E453D-8215-4B46-845C-51C2CE1650EB}" srcOrd="11" destOrd="0" presId="urn:microsoft.com/office/officeart/2005/8/layout/cycle1"/>
    <dgm:cxn modelId="{FEA7138E-E622-436E-8FBC-41C94961F131}" type="presParOf" srcId="{407B7D74-E478-4DFA-843B-86AE67C4CA39}" destId="{2C441B8D-AE83-4C1F-BF49-DB762CBF666C}" srcOrd="12" destOrd="0" presId="urn:microsoft.com/office/officeart/2005/8/layout/cycle1"/>
    <dgm:cxn modelId="{1686058D-9292-4864-B700-6C38E46484C6}" type="presParOf" srcId="{407B7D74-E478-4DFA-843B-86AE67C4CA39}" destId="{CA39C0CE-8DB2-439C-BB87-93FD1553D804}" srcOrd="13" destOrd="0" presId="urn:microsoft.com/office/officeart/2005/8/layout/cycle1"/>
    <dgm:cxn modelId="{DA885863-6AC5-4576-A160-2FE638660E71}" type="presParOf" srcId="{407B7D74-E478-4DFA-843B-86AE67C4CA39}" destId="{413163F0-99E3-4202-8B2F-DCDEEF89561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8B574E-2FBE-458A-8300-8B6CCA3B32A8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110A38-C7BC-4184-A99C-2F94309ED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1716BD-A539-4F27-AE01-17BC1BB1FD47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481C63-B35D-4C4D-A82B-65EF967EA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7FF35-7842-4BC2-80F9-E76F11EE01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3567-F831-4E25-9986-20C01CF9225F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18692-B6ED-42F2-9D60-47130A6DE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9EAC-9EC2-4370-AD1E-F1D16CC4B261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2732-F939-4352-AD7C-0E8FC2C2F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9B6B-D659-4315-AFD0-546C32EC6FAA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6F92-7CFF-46E0-8C0E-D238F3C03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BEE2-741A-41C1-9A5A-078AA87865B2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EB2C2-D197-42EE-B74E-8B7AA2C6A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7574-574D-49C6-9CC1-CA4E6C946690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F7F2-237D-44FE-9012-16E3FED7E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7048-C69F-43AD-AAD1-95049F9276A2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B4D1-21BF-4C22-BA64-DC5717B71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A6AC-C947-4707-A657-FA7141A25EA4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6973-5B26-4E3C-8390-AE578754B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9819C-65AC-473C-BE17-CB3759A1B57E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A3E6-05C9-4E91-9830-605062BB3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4186-5EB3-41A2-8191-BC6E02EAAADE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4F02-C5D0-4446-AA80-550880078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06CD-C0B4-4893-A2CB-B228855A4C1D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A11E-8AE3-47F2-B130-456680AE8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21F8-18A9-4863-B19A-FFF0FEE394EE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70C2-F404-44F4-9959-64E97FEC5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DFFC4A-D046-4C99-8DF6-6A20789A2839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334435-E14B-4C74-BAF5-6D6B4041C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obiforge.com/developing/story/using-google-maps-androi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eveloper.android.com/reference/android/location/LocationManager.html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://developer.android.com/reference/android/location/LocationListener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3070225"/>
            <a:ext cx="7772400" cy="81915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  <a:cs typeface="Tahoma" pitchFamily="34" charset="0"/>
              </a:rPr>
              <a:t>Location and Maps 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4175125"/>
            <a:ext cx="6400800" cy="622300"/>
          </a:xfrm>
        </p:spPr>
        <p:txBody>
          <a:bodyPr/>
          <a:lstStyle/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19.3.2013</a:t>
            </a:r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15363" name="Picture 7" descr="uef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42875"/>
            <a:ext cx="226853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5"/>
          <p:cNvSpPr/>
          <p:nvPr/>
        </p:nvSpPr>
        <p:spPr>
          <a:xfrm>
            <a:off x="763588" y="1343025"/>
            <a:ext cx="3975100" cy="9302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b="1" dirty="0"/>
              <a:t>Is Better Location?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(New, old</a:t>
            </a:r>
            <a:r>
              <a:rPr lang="en-US" dirty="0"/>
              <a:t>)</a:t>
            </a:r>
          </a:p>
        </p:txBody>
      </p:sp>
      <p:sp>
        <p:nvSpPr>
          <p:cNvPr id="33794" name="TextBox 11"/>
          <p:cNvSpPr txBox="1">
            <a:spLocks noChangeArrowheads="1"/>
          </p:cNvSpPr>
          <p:nvPr/>
        </p:nvSpPr>
        <p:spPr bwMode="auto">
          <a:xfrm>
            <a:off x="1009650" y="84296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New location</a:t>
            </a:r>
          </a:p>
        </p:txBody>
      </p:sp>
      <p:sp>
        <p:nvSpPr>
          <p:cNvPr id="13" name="Diamond 12"/>
          <p:cNvSpPr/>
          <p:nvPr/>
        </p:nvSpPr>
        <p:spPr>
          <a:xfrm>
            <a:off x="993775" y="2752725"/>
            <a:ext cx="3529013" cy="863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Is GPS Provider</a:t>
            </a:r>
            <a:r>
              <a:rPr lang="en-US" dirty="0"/>
              <a:t>?</a:t>
            </a:r>
          </a:p>
        </p:txBody>
      </p:sp>
      <p:cxnSp>
        <p:nvCxnSpPr>
          <p:cNvPr id="16" name="Straight Arrow Connector 15"/>
          <p:cNvCxnSpPr>
            <a:stCxn id="6" idx="2"/>
            <a:endCxn id="13" idx="0"/>
          </p:cNvCxnSpPr>
          <p:nvPr/>
        </p:nvCxnSpPr>
        <p:spPr>
          <a:xfrm>
            <a:off x="2751138" y="2273300"/>
            <a:ext cx="7937" cy="479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Alternate Process 16"/>
          <p:cNvSpPr/>
          <p:nvPr/>
        </p:nvSpPr>
        <p:spPr>
          <a:xfrm>
            <a:off x="323850" y="3892550"/>
            <a:ext cx="2109788" cy="5762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Location with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Green Background</a:t>
            </a:r>
          </a:p>
        </p:txBody>
      </p:sp>
      <p:cxnSp>
        <p:nvCxnSpPr>
          <p:cNvPr id="18" name="Straight Arrow Connector 17"/>
          <p:cNvCxnSpPr>
            <a:stCxn id="13" idx="1"/>
          </p:cNvCxnSpPr>
          <p:nvPr/>
        </p:nvCxnSpPr>
        <p:spPr>
          <a:xfrm>
            <a:off x="981075" y="3184525"/>
            <a:ext cx="0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3"/>
          </p:cNvCxnSpPr>
          <p:nvPr/>
        </p:nvCxnSpPr>
        <p:spPr>
          <a:xfrm>
            <a:off x="4535488" y="3184525"/>
            <a:ext cx="15875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/>
          <p:cNvSpPr/>
          <p:nvPr/>
        </p:nvSpPr>
        <p:spPr>
          <a:xfrm>
            <a:off x="3370263" y="3832225"/>
            <a:ext cx="2160587" cy="7318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Location with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Yellow Background</a:t>
            </a:r>
          </a:p>
        </p:txBody>
      </p:sp>
      <p:sp>
        <p:nvSpPr>
          <p:cNvPr id="33801" name="TextBox 20"/>
          <p:cNvSpPr txBox="1">
            <a:spLocks noChangeArrowheads="1"/>
          </p:cNvSpPr>
          <p:nvPr/>
        </p:nvSpPr>
        <p:spPr bwMode="auto">
          <a:xfrm>
            <a:off x="2074863" y="23923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Yes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3413" y="5948363"/>
            <a:ext cx="4681537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Display  Current Location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93775" y="4479925"/>
            <a:ext cx="0" cy="145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22788" y="4479925"/>
            <a:ext cx="11112" cy="145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H="1">
            <a:off x="2722563" y="1816100"/>
            <a:ext cx="1871662" cy="584200"/>
          </a:xfrm>
          <a:prstGeom prst="bentConnector3">
            <a:avLst>
              <a:gd name="adj1" fmla="val -1073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6" name="TextBox 25"/>
          <p:cNvSpPr txBox="1">
            <a:spLocks noChangeArrowheads="1"/>
          </p:cNvSpPr>
          <p:nvPr/>
        </p:nvSpPr>
        <p:spPr bwMode="auto">
          <a:xfrm>
            <a:off x="4508500" y="3454400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No</a:t>
            </a:r>
          </a:p>
        </p:txBody>
      </p:sp>
      <p:sp>
        <p:nvSpPr>
          <p:cNvPr id="33807" name="TextBox 26"/>
          <p:cNvSpPr txBox="1">
            <a:spLocks noChangeArrowheads="1"/>
          </p:cNvSpPr>
          <p:nvPr/>
        </p:nvSpPr>
        <p:spPr bwMode="auto">
          <a:xfrm>
            <a:off x="3875088" y="1322388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Use old location</a:t>
            </a:r>
          </a:p>
        </p:txBody>
      </p:sp>
      <p:sp>
        <p:nvSpPr>
          <p:cNvPr id="33808" name="TextBox 28"/>
          <p:cNvSpPr txBox="1">
            <a:spLocks noChangeArrowheads="1"/>
          </p:cNvSpPr>
          <p:nvPr/>
        </p:nvSpPr>
        <p:spPr bwMode="auto">
          <a:xfrm>
            <a:off x="982663" y="3430588"/>
            <a:ext cx="66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Yes</a:t>
            </a:r>
          </a:p>
        </p:txBody>
      </p:sp>
      <p:sp>
        <p:nvSpPr>
          <p:cNvPr id="33809" name="TextBox 29"/>
          <p:cNvSpPr txBox="1">
            <a:spLocks noChangeArrowheads="1"/>
          </p:cNvSpPr>
          <p:nvPr/>
        </p:nvSpPr>
        <p:spPr bwMode="auto">
          <a:xfrm>
            <a:off x="4757738" y="19431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No</a:t>
            </a:r>
          </a:p>
        </p:txBody>
      </p:sp>
      <p:sp>
        <p:nvSpPr>
          <p:cNvPr id="33810" name="TextBox 30"/>
          <p:cNvSpPr txBox="1">
            <a:spLocks noChangeArrowheads="1"/>
          </p:cNvSpPr>
          <p:nvPr/>
        </p:nvSpPr>
        <p:spPr bwMode="auto">
          <a:xfrm>
            <a:off x="4859338" y="188913"/>
            <a:ext cx="403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Calibri" pitchFamily="34" charset="0"/>
              </a:rPr>
              <a:t>Getting Location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2410619" y="1013619"/>
            <a:ext cx="642937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06437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Tahoma" pitchFamily="34" charset="0"/>
              </a:rPr>
              <a:t>Current  Location</a:t>
            </a:r>
            <a:endParaRPr lang="en-US" sz="4000" smtClean="0"/>
          </a:p>
        </p:txBody>
      </p:sp>
      <p:pic>
        <p:nvPicPr>
          <p:cNvPr id="35842" name="Picture 2" descr="C:\Users\Admin\Desktop\slides\Screenshot_2013-02-08-11-18-35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65001"/>
          <a:stretch>
            <a:fillRect/>
          </a:stretch>
        </p:blipFill>
        <p:spPr>
          <a:xfrm>
            <a:off x="4649788" y="2759075"/>
            <a:ext cx="4243387" cy="2398713"/>
          </a:xfrm>
        </p:spPr>
      </p:pic>
      <p:pic>
        <p:nvPicPr>
          <p:cNvPr id="35843" name="Picture 3" descr="C:\Users\Admin\Desktop\slides\Screenshot_2013-02-08-11-16-04.jpg"/>
          <p:cNvPicPr>
            <a:picLocks noChangeAspect="1" noChangeArrowheads="1"/>
          </p:cNvPicPr>
          <p:nvPr/>
        </p:nvPicPr>
        <p:blipFill>
          <a:blip r:embed="rId4"/>
          <a:srcRect b="62033"/>
          <a:stretch>
            <a:fillRect/>
          </a:stretch>
        </p:blipFill>
        <p:spPr bwMode="auto">
          <a:xfrm>
            <a:off x="323850" y="2781300"/>
            <a:ext cx="40735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28"/>
          <p:cNvSpPr txBox="1">
            <a:spLocks noChangeArrowheads="1"/>
          </p:cNvSpPr>
          <p:nvPr/>
        </p:nvSpPr>
        <p:spPr bwMode="auto">
          <a:xfrm>
            <a:off x="927100" y="2066925"/>
            <a:ext cx="2492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ahoma" pitchFamily="34" charset="0"/>
                <a:cs typeface="Tahoma" pitchFamily="34" charset="0"/>
              </a:rPr>
              <a:t>Network:</a:t>
            </a:r>
          </a:p>
        </p:txBody>
      </p:sp>
      <p:sp>
        <p:nvSpPr>
          <p:cNvPr id="35845" name="TextBox 28"/>
          <p:cNvSpPr txBox="1">
            <a:spLocks noChangeArrowheads="1"/>
          </p:cNvSpPr>
          <p:nvPr/>
        </p:nvSpPr>
        <p:spPr bwMode="auto">
          <a:xfrm>
            <a:off x="5248275" y="2066925"/>
            <a:ext cx="2492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ahoma" pitchFamily="34" charset="0"/>
                <a:cs typeface="Tahoma" pitchFamily="34" charset="0"/>
              </a:rPr>
              <a:t>GPS: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1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 b="6151"/>
          <a:stretch>
            <a:fillRect/>
          </a:stretch>
        </p:blipFill>
        <p:spPr bwMode="auto">
          <a:xfrm>
            <a:off x="576263" y="7938"/>
            <a:ext cx="8027987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itle 1"/>
          <p:cNvSpPr>
            <a:spLocks/>
          </p:cNvSpPr>
          <p:nvPr/>
        </p:nvSpPr>
        <p:spPr bwMode="auto">
          <a:xfrm>
            <a:off x="457200" y="239713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Tahoma" pitchFamily="34" charset="0"/>
              </a:rPr>
              <a:t>Selecting location</a:t>
            </a:r>
            <a:br>
              <a:rPr lang="en-US" sz="4400" b="1">
                <a:latin typeface="Tahoma" pitchFamily="34" charset="0"/>
              </a:rPr>
            </a:br>
            <a:r>
              <a:rPr lang="en-US" sz="3000">
                <a:latin typeface="Tahoma" pitchFamily="34" charset="0"/>
              </a:rPr>
              <a:t>old but accurate or new but inaccurate?</a:t>
            </a:r>
          </a:p>
        </p:txBody>
      </p:sp>
      <p:grpSp>
        <p:nvGrpSpPr>
          <p:cNvPr id="68618" name="Group 10"/>
          <p:cNvGrpSpPr>
            <a:grpSpLocks/>
          </p:cNvGrpSpPr>
          <p:nvPr/>
        </p:nvGrpSpPr>
        <p:grpSpPr bwMode="auto">
          <a:xfrm>
            <a:off x="3708400" y="2133600"/>
            <a:ext cx="3600450" cy="3598863"/>
            <a:chOff x="158" y="1797"/>
            <a:chExt cx="2268" cy="2267"/>
          </a:xfrm>
        </p:grpSpPr>
        <p:sp>
          <p:nvSpPr>
            <p:cNvPr id="68614" name="Oval 6"/>
            <p:cNvSpPr>
              <a:spLocks noChangeArrowheads="1"/>
            </p:cNvSpPr>
            <p:nvPr/>
          </p:nvSpPr>
          <p:spPr bwMode="auto">
            <a:xfrm>
              <a:off x="158" y="1797"/>
              <a:ext cx="2267" cy="2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1066" y="2752"/>
              <a:ext cx="453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ym typeface="Symbol" pitchFamily="18" charset="2"/>
                </a:rPr>
                <a:t></a:t>
              </a:r>
            </a:p>
          </p:txBody>
        </p:sp>
        <p:sp>
          <p:nvSpPr>
            <p:cNvPr id="68617" name="Line 9"/>
            <p:cNvSpPr>
              <a:spLocks noChangeShapeType="1"/>
            </p:cNvSpPr>
            <p:nvPr/>
          </p:nvSpPr>
          <p:spPr bwMode="auto">
            <a:xfrm>
              <a:off x="1292" y="2931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19" name="Group 11"/>
          <p:cNvGrpSpPr>
            <a:grpSpLocks/>
          </p:cNvGrpSpPr>
          <p:nvPr/>
        </p:nvGrpSpPr>
        <p:grpSpPr bwMode="auto">
          <a:xfrm>
            <a:off x="4032250" y="2601913"/>
            <a:ext cx="1079500" cy="1079500"/>
            <a:chOff x="158" y="1797"/>
            <a:chExt cx="2268" cy="2267"/>
          </a:xfrm>
        </p:grpSpPr>
        <p:sp>
          <p:nvSpPr>
            <p:cNvPr id="68620" name="Oval 12"/>
            <p:cNvSpPr>
              <a:spLocks noChangeArrowheads="1"/>
            </p:cNvSpPr>
            <p:nvPr/>
          </p:nvSpPr>
          <p:spPr bwMode="auto">
            <a:xfrm>
              <a:off x="158" y="1797"/>
              <a:ext cx="2267" cy="226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1069" y="2387"/>
              <a:ext cx="45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ym typeface="Symbol" pitchFamily="18" charset="2"/>
                </a:rPr>
                <a:t></a:t>
              </a:r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auto">
            <a:xfrm>
              <a:off x="1292" y="2931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3" name="Rectangle 5"/>
          <p:cNvSpPr>
            <a:spLocks noChangeArrowheads="1"/>
          </p:cNvSpPr>
          <p:nvPr/>
        </p:nvSpPr>
        <p:spPr bwMode="auto">
          <a:xfrm>
            <a:off x="2087563" y="3824288"/>
            <a:ext cx="16922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chemeClr val="hlink"/>
                </a:solidFill>
                <a:latin typeface="Calibri" pitchFamily="34" charset="0"/>
              </a:rPr>
              <a:t>Old</a:t>
            </a:r>
            <a:br>
              <a:rPr lang="en-US" sz="2800" b="1">
                <a:solidFill>
                  <a:schemeClr val="hlink"/>
                </a:solidFill>
                <a:latin typeface="Calibri" pitchFamily="34" charset="0"/>
              </a:rPr>
            </a:br>
            <a:r>
              <a:rPr lang="en-US" sz="2800" b="1">
                <a:solidFill>
                  <a:schemeClr val="hlink"/>
                </a:solidFill>
                <a:latin typeface="Calibri" pitchFamily="34" charset="0"/>
              </a:rPr>
              <a:t>location</a:t>
            </a:r>
          </a:p>
        </p:txBody>
      </p:sp>
      <p:sp>
        <p:nvSpPr>
          <p:cNvPr id="68624" name="Rectangle 5"/>
          <p:cNvSpPr>
            <a:spLocks noChangeArrowheads="1"/>
          </p:cNvSpPr>
          <p:nvPr/>
        </p:nvSpPr>
        <p:spPr bwMode="auto">
          <a:xfrm>
            <a:off x="5040313" y="4652963"/>
            <a:ext cx="16922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chemeClr val="hlink"/>
                </a:solidFill>
                <a:latin typeface="Calibri" pitchFamily="34" charset="0"/>
              </a:rPr>
              <a:t>New</a:t>
            </a:r>
            <a:br>
              <a:rPr lang="en-US" sz="2800" b="1">
                <a:solidFill>
                  <a:schemeClr val="hlink"/>
                </a:solidFill>
                <a:latin typeface="Calibri" pitchFamily="34" charset="0"/>
              </a:rPr>
            </a:br>
            <a:r>
              <a:rPr lang="en-US" sz="2800" b="1">
                <a:solidFill>
                  <a:schemeClr val="hlink"/>
                </a:solidFill>
                <a:latin typeface="Calibri" pitchFamily="34" charset="0"/>
              </a:rPr>
              <a:t>location</a:t>
            </a:r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V="1">
            <a:off x="3384550" y="3213100"/>
            <a:ext cx="1079500" cy="8286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 flipH="1" flipV="1">
            <a:off x="5508625" y="4041775"/>
            <a:ext cx="250825" cy="6111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7" name="Rectangle 5"/>
          <p:cNvSpPr>
            <a:spLocks noChangeArrowheads="1"/>
          </p:cNvSpPr>
          <p:nvPr/>
        </p:nvSpPr>
        <p:spPr bwMode="auto">
          <a:xfrm>
            <a:off x="6335713" y="1376363"/>
            <a:ext cx="16922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chemeClr val="hlink"/>
                </a:solidFill>
                <a:latin typeface="Calibri" pitchFamily="34" charset="0"/>
              </a:rPr>
              <a:t>Accuracy</a:t>
            </a:r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H="1">
            <a:off x="5040313" y="1773238"/>
            <a:ext cx="1836737" cy="10795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H="1">
            <a:off x="6877050" y="1808163"/>
            <a:ext cx="142875" cy="9366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</a:rPr>
              <a:t>Google Map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spcAft>
                <a:spcPct val="80000"/>
              </a:spcAft>
              <a:buFont typeface="Arial" charset="0"/>
              <a:buNone/>
            </a:pPr>
            <a:r>
              <a:rPr lang="en-US" sz="3200" smtClean="0">
                <a:latin typeface="Tahoma" pitchFamily="34" charset="0"/>
              </a:rPr>
              <a:t>Google API as the project build target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3200" smtClean="0">
                <a:latin typeface="Tahoma" pitchFamily="34" charset="0"/>
              </a:rPr>
              <a:t>Map API Key in order to be deployed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latin typeface="Tahoma" pitchFamily="34" charset="0"/>
                <a:cs typeface="Tahoma" pitchFamily="34" charset="0"/>
              </a:rPr>
              <a:t>Add Google API in Eclipse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latin typeface="Tahoma" pitchFamily="34" charset="0"/>
                <a:cs typeface="Tahoma" pitchFamily="34" charset="0"/>
              </a:rPr>
              <a:t>http://developer.android.com/sdk/adding-components.html</a:t>
            </a:r>
          </a:p>
        </p:txBody>
      </p:sp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3"/>
          <a:srcRect t="36459" r="39375" b="4167"/>
          <a:stretch>
            <a:fillRect/>
          </a:stretch>
        </p:blipFill>
        <p:spPr bwMode="auto">
          <a:xfrm>
            <a:off x="533400" y="22098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latin typeface="Tahoma" pitchFamily="34" charset="0"/>
              </a:rPr>
              <a:t>Add Google API in Eclipse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458200" cy="43434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ahoma" pitchFamily="34" charset="0"/>
              </a:rPr>
              <a:t>Use API 4 for SDK 1.6</a:t>
            </a:r>
          </a:p>
          <a:p>
            <a:pPr lvl="1" eaLnBrk="1" hangingPunct="1">
              <a:buFontTx/>
              <a:buNone/>
            </a:pPr>
            <a:r>
              <a:rPr lang="en-US" sz="2200" smtClean="0">
                <a:solidFill>
                  <a:schemeClr val="hlink"/>
                </a:solidFill>
                <a:latin typeface="Tahoma" pitchFamily="34" charset="0"/>
              </a:rPr>
              <a:t>http://developer.android.com/guide/appendix/api-levels.html</a:t>
            </a:r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00" y="2698750"/>
            <a:ext cx="70961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Oval 7"/>
          <p:cNvSpPr>
            <a:spLocks noChangeArrowheads="1"/>
          </p:cNvSpPr>
          <p:nvPr/>
        </p:nvSpPr>
        <p:spPr bwMode="auto">
          <a:xfrm>
            <a:off x="7000875" y="6415088"/>
            <a:ext cx="9906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7" name="Oval 8"/>
          <p:cNvSpPr>
            <a:spLocks noChangeArrowheads="1"/>
          </p:cNvSpPr>
          <p:nvPr/>
        </p:nvSpPr>
        <p:spPr bwMode="auto">
          <a:xfrm>
            <a:off x="2714625" y="4000500"/>
            <a:ext cx="4572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ahoma" pitchFamily="34" charset="0"/>
              </a:rPr>
              <a:t>Add Google API in Eclipse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6400"/>
            <a:ext cx="8353425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Tahoma" pitchFamily="34" charset="0"/>
                <a:cs typeface="Tahoma" pitchFamily="34" charset="0"/>
              </a:rPr>
              <a:t>Set Google API as the Project Build Target</a:t>
            </a:r>
          </a:p>
          <a:p>
            <a:pPr lvl="1" eaLnBrk="1" hangingPunct="1"/>
            <a:r>
              <a:rPr lang="en-US" sz="2400" smtClean="0">
                <a:latin typeface="Tahoma" pitchFamily="34" charset="0"/>
                <a:cs typeface="Tahoma" pitchFamily="34" charset="0"/>
              </a:rPr>
              <a:t>Right-click on the project, select Properties</a:t>
            </a:r>
          </a:p>
        </p:txBody>
      </p:sp>
      <p:pic>
        <p:nvPicPr>
          <p:cNvPr id="460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708275"/>
            <a:ext cx="47244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Oval 8"/>
          <p:cNvSpPr>
            <a:spLocks noChangeArrowheads="1"/>
          </p:cNvSpPr>
          <p:nvPr/>
        </p:nvSpPr>
        <p:spPr bwMode="auto">
          <a:xfrm>
            <a:off x="3429000" y="4114800"/>
            <a:ext cx="9906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395288" y="217488"/>
            <a:ext cx="8229600" cy="90805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Tahoma" pitchFamily="34" charset="0"/>
              </a:rPr>
              <a:t>Get Google Map API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following link get Google map API key: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hlinkClick r:id="rId3"/>
              </a:rPr>
              <a:t>http://mobiforge.com/developing/story/using-google-maps-android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8105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ahoma" pitchFamily="34" charset="0"/>
                <a:cs typeface="Tahoma" pitchFamily="34" charset="0"/>
              </a:rPr>
              <a:t>Add API key in MapLayout .xml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0179" name="Picture 2" descr="C:\Documents and Settings\smitam\Desktop\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1557338"/>
            <a:ext cx="75596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7237413" y="4724400"/>
            <a:ext cx="574675" cy="144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7812088" y="4481513"/>
            <a:ext cx="720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CC0000"/>
                </a:solidFill>
                <a:latin typeface="Calibri" pitchFamily="34" charset="0"/>
              </a:rPr>
              <a:t>API KEY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07950" y="1412875"/>
            <a:ext cx="8893175" cy="489585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68313" y="203200"/>
            <a:ext cx="8229600" cy="922338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</a:rPr>
              <a:t>Map Services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285750" y="164306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Tahoma" pitchFamily="34" charset="0"/>
              </a:rPr>
              <a:t>Provided by an external library:</a:t>
            </a:r>
          </a:p>
          <a:p>
            <a:pPr lvl="1" eaLnBrk="1" hangingPunct="1"/>
            <a:r>
              <a:rPr lang="en-US" sz="2400" smtClean="0">
                <a:latin typeface="Tahoma" pitchFamily="34" charset="0"/>
              </a:rPr>
              <a:t>Include the </a:t>
            </a:r>
            <a:r>
              <a:rPr lang="en-US" sz="2400" smtClean="0">
                <a:solidFill>
                  <a:schemeClr val="hlink"/>
                </a:solidFill>
                <a:latin typeface="Tahoma" pitchFamily="34" charset="0"/>
              </a:rPr>
              <a:t>com.google.android.maps</a:t>
            </a:r>
            <a:r>
              <a:rPr lang="en-US" sz="2400" smtClean="0">
                <a:latin typeface="Tahoma" pitchFamily="34" charset="0"/>
              </a:rPr>
              <a:t> package. </a:t>
            </a:r>
          </a:p>
        </p:txBody>
      </p:sp>
      <p:sp>
        <p:nvSpPr>
          <p:cNvPr id="52227" name="Content Placeholder 2"/>
          <p:cNvSpPr txBox="1">
            <a:spLocks/>
          </p:cNvSpPr>
          <p:nvPr/>
        </p:nvSpPr>
        <p:spPr bwMode="auto">
          <a:xfrm>
            <a:off x="428625" y="3000375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lnSpc>
                <a:spcPct val="80000"/>
              </a:lnSpc>
              <a:spcBef>
                <a:spcPct val="20000"/>
              </a:spcBef>
            </a:pPr>
            <a:r>
              <a:rPr lang="en-US" sz="3200">
                <a:latin typeface="Tahoma" pitchFamily="34" charset="0"/>
              </a:rPr>
              <a:t>Modify the </a:t>
            </a:r>
            <a:r>
              <a:rPr lang="en-US" sz="3200">
                <a:solidFill>
                  <a:schemeClr val="hlink"/>
                </a:solidFill>
                <a:latin typeface="Tahoma" pitchFamily="34" charset="0"/>
              </a:rPr>
              <a:t>AndroidManifest.xml:</a:t>
            </a:r>
            <a:r>
              <a:rPr lang="en-US" sz="4000">
                <a:latin typeface="Tahoma" pitchFamily="34" charset="0"/>
              </a:rPr>
              <a:t> </a:t>
            </a:r>
            <a:endParaRPr lang="en-US" sz="2000">
              <a:latin typeface="Tahoma" pitchFamily="34" charset="0"/>
            </a:endParaRPr>
          </a:p>
          <a:p>
            <a:pPr marL="1273175" lvl="3" indent="-514350">
              <a:lnSpc>
                <a:spcPct val="80000"/>
              </a:lnSpc>
              <a:spcBef>
                <a:spcPts val="225"/>
              </a:spcBef>
              <a:buClr>
                <a:srgbClr val="FF3D39"/>
              </a:buClr>
              <a:buFont typeface="Verdana" pitchFamily="34" charset="0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  <a:p>
            <a:pPr marL="1273175" lvl="3" indent="-514350">
              <a:lnSpc>
                <a:spcPct val="80000"/>
              </a:lnSpc>
              <a:spcBef>
                <a:spcPts val="225"/>
              </a:spcBef>
              <a:buClr>
                <a:srgbClr val="FF3D39"/>
              </a:buClr>
              <a:buFont typeface="Verdana" pitchFamily="34" charset="0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07950" y="4071938"/>
            <a:ext cx="8785225" cy="65246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4143375"/>
            <a:ext cx="84978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  <a:cs typeface="Tahoma" pitchFamily="34" charset="0"/>
              </a:rPr>
              <a:t>Content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Tahoma" pitchFamily="34" charset="0"/>
                <a:cs typeface="Tahoma" pitchFamily="34" charset="0"/>
              </a:rPr>
              <a:t>Getting Location 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Tahoma" pitchFamily="34" charset="0"/>
                <a:cs typeface="Tahoma" pitchFamily="34" charset="0"/>
              </a:rPr>
              <a:t>Getting Google Map In application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Tahoma" pitchFamily="34" charset="0"/>
                <a:cs typeface="Tahoma" pitchFamily="34" charset="0"/>
              </a:rPr>
              <a:t>Test on Emulator/Device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82613"/>
          </a:xfrm>
        </p:spPr>
        <p:txBody>
          <a:bodyPr/>
          <a:lstStyle/>
          <a:p>
            <a:pPr eaLnBrk="1" hangingPunct="1"/>
            <a:r>
              <a:rPr lang="en-US" sz="4000" smtClean="0"/>
              <a:t>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Map Activity and Map View</a:t>
            </a:r>
            <a:endParaRPr lang="en-US" sz="40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789113"/>
            <a:ext cx="8686800" cy="42322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Font typeface="Arial" charset="0"/>
              <a:buNone/>
            </a:pPr>
            <a:r>
              <a:rPr lang="en-US" b="1" smtClean="0">
                <a:latin typeface="Tahoma" pitchFamily="34" charset="0"/>
                <a:cs typeface="Tahoma" pitchFamily="34" charset="0"/>
              </a:rPr>
              <a:t>Map Activity</a:t>
            </a:r>
          </a:p>
          <a:p>
            <a:pPr marL="800100" lvl="1" indent="-381000" eaLnBrk="1" hangingPunct="1">
              <a:lnSpc>
                <a:spcPct val="80000"/>
              </a:lnSpc>
            </a:pPr>
            <a:r>
              <a:rPr lang="en-US" smtClean="0">
                <a:latin typeface="Tahoma" pitchFamily="34" charset="0"/>
                <a:cs typeface="Tahoma" pitchFamily="34" charset="0"/>
              </a:rPr>
              <a:t>Maps API add-on provides a </a:t>
            </a:r>
            <a:r>
              <a:rPr lang="en-US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Map Activity</a:t>
            </a:r>
            <a:r>
              <a:rPr lang="en-US" smtClean="0">
                <a:latin typeface="Tahoma" pitchFamily="34" charset="0"/>
                <a:cs typeface="Tahoma" pitchFamily="34" charset="0"/>
              </a:rPr>
              <a:t> class</a:t>
            </a:r>
          </a:p>
          <a:p>
            <a:pPr marL="800100" lvl="1" indent="-381000" eaLnBrk="1" hangingPunct="1">
              <a:lnSpc>
                <a:spcPct val="90000"/>
              </a:lnSpc>
            </a:pPr>
            <a:r>
              <a:rPr lang="en-US" smtClean="0">
                <a:latin typeface="Tahoma" pitchFamily="34" charset="0"/>
                <a:cs typeface="Tahoma" pitchFamily="34" charset="0"/>
              </a:rPr>
              <a:t>Helps managing the Map functions using Map View 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Font typeface="Arial" charset="0"/>
              <a:buNone/>
            </a:pPr>
            <a:r>
              <a:rPr lang="en-US" b="1" smtClean="0">
                <a:latin typeface="Tahoma" pitchFamily="34" charset="0"/>
                <a:cs typeface="Tahoma" pitchFamily="34" charset="0"/>
              </a:rPr>
              <a:t>Map View</a:t>
            </a:r>
          </a:p>
          <a:p>
            <a:pPr marL="800100" lvl="1" indent="-381000" eaLnBrk="1" hangingPunct="1">
              <a:lnSpc>
                <a:spcPct val="90000"/>
              </a:lnSpc>
            </a:pPr>
            <a:r>
              <a:rPr lang="en-US" smtClean="0">
                <a:latin typeface="Tahoma" pitchFamily="34" charset="0"/>
                <a:cs typeface="Tahoma" pitchFamily="34" charset="0"/>
              </a:rPr>
              <a:t>Basic functionality of map controller</a:t>
            </a:r>
          </a:p>
          <a:p>
            <a:pPr marL="800100" lvl="1" indent="-381000" eaLnBrk="1" hangingPunct="1">
              <a:lnSpc>
                <a:spcPct val="90000"/>
              </a:lnSpc>
            </a:pPr>
            <a:r>
              <a:rPr lang="en-US" smtClean="0">
                <a:latin typeface="Tahoma" pitchFamily="34" charset="0"/>
                <a:cs typeface="Tahoma" pitchFamily="34" charset="0"/>
              </a:rPr>
              <a:t>Zooming and panning</a:t>
            </a:r>
            <a:endParaRPr lang="en-US" sz="200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714375"/>
            <a:ext cx="6357938" cy="5643563"/>
          </a:xfrm>
        </p:spPr>
      </p:pic>
      <p:cxnSp>
        <p:nvCxnSpPr>
          <p:cNvPr id="56322" name="Straight Arrow Connector 4"/>
          <p:cNvCxnSpPr>
            <a:cxnSpLocks noChangeShapeType="1"/>
          </p:cNvCxnSpPr>
          <p:nvPr/>
        </p:nvCxnSpPr>
        <p:spPr bwMode="auto">
          <a:xfrm>
            <a:off x="3714750" y="1428750"/>
            <a:ext cx="1000125" cy="1588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lg" len="lg"/>
          </a:ln>
        </p:spPr>
      </p:cxnSp>
      <p:cxnSp>
        <p:nvCxnSpPr>
          <p:cNvPr id="56323" name="Straight Arrow Connector 9"/>
          <p:cNvCxnSpPr>
            <a:cxnSpLocks noChangeShapeType="1"/>
          </p:cNvCxnSpPr>
          <p:nvPr/>
        </p:nvCxnSpPr>
        <p:spPr bwMode="auto">
          <a:xfrm>
            <a:off x="6286500" y="3929063"/>
            <a:ext cx="857250" cy="1587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lg" len="lg"/>
          </a:ln>
        </p:spPr>
      </p:cxnSp>
      <p:sp>
        <p:nvSpPr>
          <p:cNvPr id="56324" name="TextBox 10"/>
          <p:cNvSpPr txBox="1">
            <a:spLocks noChangeArrowheads="1"/>
          </p:cNvSpPr>
          <p:nvPr/>
        </p:nvSpPr>
        <p:spPr bwMode="auto">
          <a:xfrm>
            <a:off x="7108825" y="3765550"/>
            <a:ext cx="2071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Display map</a:t>
            </a:r>
          </a:p>
        </p:txBody>
      </p:sp>
      <p:cxnSp>
        <p:nvCxnSpPr>
          <p:cNvPr id="56325" name="Straight Arrow Connector 12"/>
          <p:cNvCxnSpPr>
            <a:cxnSpLocks noChangeShapeType="1"/>
          </p:cNvCxnSpPr>
          <p:nvPr/>
        </p:nvCxnSpPr>
        <p:spPr bwMode="auto">
          <a:xfrm>
            <a:off x="4357688" y="4286250"/>
            <a:ext cx="2016125" cy="0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lg" len="lg"/>
          </a:ln>
        </p:spPr>
      </p:cxnSp>
      <p:sp>
        <p:nvSpPr>
          <p:cNvPr id="56326" name="TextBox 14"/>
          <p:cNvSpPr txBox="1">
            <a:spLocks noChangeArrowheads="1"/>
          </p:cNvSpPr>
          <p:nvPr/>
        </p:nvSpPr>
        <p:spPr bwMode="auto">
          <a:xfrm>
            <a:off x="6357938" y="4143375"/>
            <a:ext cx="2535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Control map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14313" y="857250"/>
            <a:ext cx="8748712" cy="5715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28" name="TextBox 13"/>
          <p:cNvSpPr txBox="1">
            <a:spLocks noChangeArrowheads="1"/>
          </p:cNvSpPr>
          <p:nvPr/>
        </p:nvSpPr>
        <p:spPr bwMode="auto">
          <a:xfrm>
            <a:off x="428625" y="142875"/>
            <a:ext cx="842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ahoma" pitchFamily="34" charset="0"/>
                <a:cs typeface="Tahoma" pitchFamily="34" charset="0"/>
              </a:rPr>
              <a:t>Map Activity And Map view</a:t>
            </a:r>
            <a:endParaRPr lang="en-US" sz="2000" b="1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6329" name="Straight Arrow Connector 37"/>
          <p:cNvCxnSpPr>
            <a:cxnSpLocks noChangeShapeType="1"/>
          </p:cNvCxnSpPr>
          <p:nvPr/>
        </p:nvCxnSpPr>
        <p:spPr bwMode="auto">
          <a:xfrm>
            <a:off x="3714750" y="1785938"/>
            <a:ext cx="1428750" cy="1587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lg" len="lg"/>
          </a:ln>
        </p:spPr>
      </p:cxnSp>
      <p:sp>
        <p:nvSpPr>
          <p:cNvPr id="56330" name="Rectangle 43"/>
          <p:cNvSpPr>
            <a:spLocks noChangeArrowheads="1"/>
          </p:cNvSpPr>
          <p:nvPr/>
        </p:nvSpPr>
        <p:spPr bwMode="auto">
          <a:xfrm>
            <a:off x="5114925" y="1617663"/>
            <a:ext cx="3921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Control map by program</a:t>
            </a:r>
          </a:p>
        </p:txBody>
      </p:sp>
      <p:sp>
        <p:nvSpPr>
          <p:cNvPr id="56331" name="TextBox 7"/>
          <p:cNvSpPr txBox="1">
            <a:spLocks noChangeArrowheads="1"/>
          </p:cNvSpPr>
          <p:nvPr/>
        </p:nvSpPr>
        <p:spPr bwMode="auto">
          <a:xfrm>
            <a:off x="4679950" y="1244600"/>
            <a:ext cx="4429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Provides map functionality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000125"/>
            <a:ext cx="5500688" cy="5286375"/>
          </a:xfrm>
        </p:spPr>
      </p:pic>
      <p:cxnSp>
        <p:nvCxnSpPr>
          <p:cNvPr id="58370" name="Straight Arrow Connector 4"/>
          <p:cNvCxnSpPr>
            <a:cxnSpLocks noChangeShapeType="1"/>
          </p:cNvCxnSpPr>
          <p:nvPr/>
        </p:nvCxnSpPr>
        <p:spPr bwMode="auto">
          <a:xfrm>
            <a:off x="3714750" y="1484313"/>
            <a:ext cx="1000125" cy="1587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lg" len="lg"/>
          </a:ln>
        </p:spPr>
      </p:cxnSp>
      <p:sp>
        <p:nvSpPr>
          <p:cNvPr id="58371" name="TextBox 7"/>
          <p:cNvSpPr txBox="1">
            <a:spLocks noChangeArrowheads="1"/>
          </p:cNvSpPr>
          <p:nvPr/>
        </p:nvSpPr>
        <p:spPr bwMode="auto">
          <a:xfrm>
            <a:off x="4679950" y="1244600"/>
            <a:ext cx="4429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Provides map functionality</a:t>
            </a:r>
          </a:p>
        </p:txBody>
      </p:sp>
      <p:cxnSp>
        <p:nvCxnSpPr>
          <p:cNvPr id="58372" name="Straight Arrow Connector 9"/>
          <p:cNvCxnSpPr>
            <a:cxnSpLocks noChangeShapeType="1"/>
          </p:cNvCxnSpPr>
          <p:nvPr/>
        </p:nvCxnSpPr>
        <p:spPr bwMode="auto">
          <a:xfrm>
            <a:off x="5565775" y="3392488"/>
            <a:ext cx="857250" cy="1587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lg" len="lg"/>
          </a:ln>
        </p:spPr>
      </p:cxnSp>
      <p:sp>
        <p:nvSpPr>
          <p:cNvPr id="58373" name="TextBox 10"/>
          <p:cNvSpPr txBox="1">
            <a:spLocks noChangeArrowheads="1"/>
          </p:cNvSpPr>
          <p:nvPr/>
        </p:nvSpPr>
        <p:spPr bwMode="auto">
          <a:xfrm>
            <a:off x="6443663" y="3141663"/>
            <a:ext cx="1584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Display map</a:t>
            </a:r>
          </a:p>
        </p:txBody>
      </p:sp>
      <p:cxnSp>
        <p:nvCxnSpPr>
          <p:cNvPr id="58374" name="Straight Arrow Connector 12"/>
          <p:cNvCxnSpPr>
            <a:cxnSpLocks noChangeShapeType="1"/>
          </p:cNvCxnSpPr>
          <p:nvPr/>
        </p:nvCxnSpPr>
        <p:spPr bwMode="auto">
          <a:xfrm>
            <a:off x="2571750" y="5572125"/>
            <a:ext cx="2016125" cy="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lg" len="lg"/>
          </a:ln>
        </p:spPr>
      </p:cxnSp>
      <p:sp>
        <p:nvSpPr>
          <p:cNvPr id="58375" name="TextBox 14"/>
          <p:cNvSpPr txBox="1">
            <a:spLocks noChangeArrowheads="1"/>
          </p:cNvSpPr>
          <p:nvPr/>
        </p:nvSpPr>
        <p:spPr bwMode="auto">
          <a:xfrm>
            <a:off x="4643438" y="5357813"/>
            <a:ext cx="36433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Animate map </a:t>
            </a:r>
            <a:br>
              <a:rPr lang="en-US" sz="24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to given location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14313" y="857250"/>
            <a:ext cx="8748712" cy="5715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377" name="TextBox 13"/>
          <p:cNvSpPr txBox="1">
            <a:spLocks noChangeArrowheads="1"/>
          </p:cNvSpPr>
          <p:nvPr/>
        </p:nvSpPr>
        <p:spPr bwMode="auto">
          <a:xfrm>
            <a:off x="428625" y="142875"/>
            <a:ext cx="842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ahoma" pitchFamily="34" charset="0"/>
                <a:cs typeface="Tahoma" pitchFamily="34" charset="0"/>
              </a:rPr>
              <a:t>Map Activity And Map view</a:t>
            </a:r>
            <a:endParaRPr lang="en-US" sz="2000" b="1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8378" name="Straight Arrow Connector 37"/>
          <p:cNvCxnSpPr>
            <a:cxnSpLocks noChangeShapeType="1"/>
          </p:cNvCxnSpPr>
          <p:nvPr/>
        </p:nvCxnSpPr>
        <p:spPr bwMode="auto">
          <a:xfrm>
            <a:off x="3714750" y="1785938"/>
            <a:ext cx="1428750" cy="1587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lg" len="lg"/>
          </a:ln>
        </p:spPr>
      </p:cxnSp>
      <p:sp>
        <p:nvSpPr>
          <p:cNvPr id="58379" name="Rectangle 43"/>
          <p:cNvSpPr>
            <a:spLocks noChangeArrowheads="1"/>
          </p:cNvSpPr>
          <p:nvPr/>
        </p:nvSpPr>
        <p:spPr bwMode="auto">
          <a:xfrm>
            <a:off x="5114925" y="1617663"/>
            <a:ext cx="3921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Control map by program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5214938" y="3857625"/>
            <a:ext cx="428625" cy="12858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US" sz="240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381" name="TextBox 18"/>
          <p:cNvSpPr txBox="1">
            <a:spLocks noChangeArrowheads="1"/>
          </p:cNvSpPr>
          <p:nvPr/>
        </p:nvSpPr>
        <p:spPr bwMode="auto">
          <a:xfrm>
            <a:off x="5724525" y="3933825"/>
            <a:ext cx="31432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Generate geo points using latitude and longitude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5138" y="1746250"/>
            <a:ext cx="5500687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5138" y="1119188"/>
            <a:ext cx="5500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164013" y="3690938"/>
            <a:ext cx="714375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20" name="Title 1"/>
          <p:cNvSpPr>
            <a:spLocks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Tahoma" pitchFamily="34" charset="0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  <a:cs typeface="Tahoma" pitchFamily="34" charset="0"/>
              </a:rPr>
              <a:t>Test on emulator</a:t>
            </a:r>
          </a:p>
        </p:txBody>
      </p:sp>
      <p:sp>
        <p:nvSpPr>
          <p:cNvPr id="62466" name="Content Placeholder 2"/>
          <p:cNvSpPr txBox="1">
            <a:spLocks/>
          </p:cNvSpPr>
          <p:nvPr/>
        </p:nvSpPr>
        <p:spPr bwMode="auto">
          <a:xfrm>
            <a:off x="468313" y="1700213"/>
            <a:ext cx="81835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>
                <a:latin typeface="Tahoma" pitchFamily="34" charset="0"/>
                <a:cs typeface="Tahoma" pitchFamily="34" charset="0"/>
              </a:rPr>
              <a:t>To test in </a:t>
            </a:r>
            <a:r>
              <a:rPr lang="en-US" sz="360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Eclipse</a:t>
            </a:r>
            <a:r>
              <a:rPr lang="en-US" sz="3600">
                <a:latin typeface="Tahoma" pitchFamily="34" charset="0"/>
                <a:cs typeface="Tahoma" pitchFamily="34" charset="0"/>
              </a:rPr>
              <a:t>: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latin typeface="Tahoma" pitchFamily="34" charset="0"/>
                <a:cs typeface="Tahoma" pitchFamily="34" charset="0"/>
              </a:rPr>
              <a:t>→ Switch to DDMS view.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latin typeface="Tahoma" pitchFamily="34" charset="0"/>
                <a:cs typeface="Tahoma" pitchFamily="34" charset="0"/>
              </a:rPr>
              <a:t>→ Find the location controls in the Emulator Control tab.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latin typeface="Tahoma" pitchFamily="34" charset="0"/>
                <a:cs typeface="Tahoma" pitchFamily="34" charset="0"/>
              </a:rPr>
              <a:t>→ Click the GPX tab and click Load GPX.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latin typeface="Tahoma" pitchFamily="34" charset="0"/>
                <a:cs typeface="Tahoma" pitchFamily="34" charset="0"/>
              </a:rPr>
              <a:t>→ Locate and select the GPX file.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latin typeface="Tahoma" pitchFamily="34" charset="0"/>
                <a:cs typeface="Tahoma" pitchFamily="34" charset="0"/>
              </a:rPr>
              <a:t>→ Click Play to begin sending coordinates to the Emulator.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  <a:cs typeface="Tahoma" pitchFamily="34" charset="0"/>
              </a:rPr>
              <a:t>Test on emulator</a:t>
            </a:r>
          </a:p>
        </p:txBody>
      </p:sp>
      <p:pic>
        <p:nvPicPr>
          <p:cNvPr id="64514" name="Content Placeholder 3" descr="working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989138"/>
            <a:ext cx="7848600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2"/>
          <p:cNvSpPr>
            <a:spLocks noGrp="1"/>
          </p:cNvSpPr>
          <p:nvPr>
            <p:ph idx="1"/>
          </p:nvPr>
        </p:nvSpPr>
        <p:spPr>
          <a:xfrm>
            <a:off x="468313" y="2852738"/>
            <a:ext cx="8229600" cy="7921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400" smtClean="0">
                <a:latin typeface="Tahoma" pitchFamily="34" charset="0"/>
                <a:cs typeface="Tahoma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latin typeface="Tahoma" pitchFamily="34" charset="0"/>
                <a:cs typeface="Tahoma" pitchFamily="34" charset="0"/>
              </a:rPr>
              <a:t>Getting Location </a:t>
            </a:r>
            <a:r>
              <a:rPr lang="en-US" sz="400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4000" smtClean="0">
                <a:latin typeface="Tahoma" pitchFamily="34" charset="0"/>
                <a:cs typeface="Tahoma" pitchFamily="34" charset="0"/>
              </a:rPr>
            </a:br>
            <a:endParaRPr lang="en-US" sz="4000" smtClean="0"/>
          </a:p>
        </p:txBody>
      </p:sp>
      <p:pic>
        <p:nvPicPr>
          <p:cNvPr id="19458" name="Picture 2" descr="C:\Users\Admin\Desktop\slides\Screenshot_2013-02-08-11-18-35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1571625"/>
            <a:ext cx="2828925" cy="4572000"/>
          </a:xfrm>
        </p:spPr>
      </p:pic>
      <p:pic>
        <p:nvPicPr>
          <p:cNvPr id="19459" name="Picture 3" descr="C:\Users\Admin\Desktop\slides\Screenshot_2013-02-08-11-16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500188"/>
            <a:ext cx="27146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468313" y="500063"/>
            <a:ext cx="2519362" cy="841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Location Manager,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Location Listener</a:t>
            </a:r>
          </a:p>
        </p:txBody>
      </p:sp>
      <p:sp>
        <p:nvSpPr>
          <p:cNvPr id="12" name="Cube 11"/>
          <p:cNvSpPr/>
          <p:nvPr/>
        </p:nvSpPr>
        <p:spPr>
          <a:xfrm>
            <a:off x="395288" y="2193925"/>
            <a:ext cx="2592387" cy="94773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Get Location providers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GPS &amp;  Network</a:t>
            </a:r>
          </a:p>
        </p:txBody>
      </p:sp>
      <p:sp>
        <p:nvSpPr>
          <p:cNvPr id="74" name="Diamond 73"/>
          <p:cNvSpPr/>
          <p:nvPr/>
        </p:nvSpPr>
        <p:spPr>
          <a:xfrm>
            <a:off x="4197350" y="928688"/>
            <a:ext cx="3975100" cy="9302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b="1" dirty="0"/>
              <a:t>Is Better Location?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(New, old</a:t>
            </a:r>
            <a:r>
              <a:rPr lang="en-US" dirty="0"/>
              <a:t>)</a:t>
            </a:r>
          </a:p>
        </p:txBody>
      </p:sp>
      <p:sp>
        <p:nvSpPr>
          <p:cNvPr id="135" name="Curved Left Arrow 134"/>
          <p:cNvSpPr/>
          <p:nvPr/>
        </p:nvSpPr>
        <p:spPr>
          <a:xfrm>
            <a:off x="1476375" y="3500438"/>
            <a:ext cx="431800" cy="14446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52" name="Diagram 151"/>
          <p:cNvGraphicFramePr/>
          <p:nvPr/>
        </p:nvGraphicFramePr>
        <p:xfrm>
          <a:off x="0" y="4293096"/>
          <a:ext cx="34198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10" name="TextBox 152"/>
          <p:cNvSpPr txBox="1">
            <a:spLocks noChangeArrowheads="1"/>
          </p:cNvSpPr>
          <p:nvPr/>
        </p:nvSpPr>
        <p:spPr bwMode="auto">
          <a:xfrm>
            <a:off x="827088" y="4868863"/>
            <a:ext cx="187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Update location Listener after some interval</a:t>
            </a:r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1619250" y="3141663"/>
            <a:ext cx="0" cy="122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156"/>
          <p:cNvSpPr txBox="1">
            <a:spLocks noChangeArrowheads="1"/>
          </p:cNvSpPr>
          <p:nvPr/>
        </p:nvSpPr>
        <p:spPr bwMode="auto">
          <a:xfrm>
            <a:off x="1547813" y="3716338"/>
            <a:ext cx="1871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Location listener </a:t>
            </a:r>
          </a:p>
        </p:txBody>
      </p:sp>
      <p:sp>
        <p:nvSpPr>
          <p:cNvPr id="21513" name="TextBox 162"/>
          <p:cNvSpPr txBox="1">
            <a:spLocks noChangeArrowheads="1"/>
          </p:cNvSpPr>
          <p:nvPr/>
        </p:nvSpPr>
        <p:spPr bwMode="auto">
          <a:xfrm>
            <a:off x="3563938" y="1844675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New location</a:t>
            </a:r>
          </a:p>
        </p:txBody>
      </p:sp>
      <p:sp>
        <p:nvSpPr>
          <p:cNvPr id="165" name="Diamond 164"/>
          <p:cNvSpPr/>
          <p:nvPr/>
        </p:nvSpPr>
        <p:spPr>
          <a:xfrm>
            <a:off x="4427538" y="2338388"/>
            <a:ext cx="3529012" cy="863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Is GPS Provider</a:t>
            </a:r>
            <a:r>
              <a:rPr lang="en-US" dirty="0"/>
              <a:t>?</a:t>
            </a:r>
          </a:p>
        </p:txBody>
      </p:sp>
      <p:cxnSp>
        <p:nvCxnSpPr>
          <p:cNvPr id="171" name="Elbow Connector 170"/>
          <p:cNvCxnSpPr/>
          <p:nvPr/>
        </p:nvCxnSpPr>
        <p:spPr>
          <a:xfrm flipV="1">
            <a:off x="2886075" y="1382713"/>
            <a:ext cx="1295400" cy="38814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urved Right Arrow 173"/>
          <p:cNvSpPr/>
          <p:nvPr/>
        </p:nvSpPr>
        <p:spPr>
          <a:xfrm>
            <a:off x="3348038" y="2349500"/>
            <a:ext cx="287337" cy="2159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6" name="Straight Arrow Connector 175"/>
          <p:cNvCxnSpPr>
            <a:stCxn id="74" idx="2"/>
            <a:endCxn id="165" idx="0"/>
          </p:cNvCxnSpPr>
          <p:nvPr/>
        </p:nvCxnSpPr>
        <p:spPr>
          <a:xfrm>
            <a:off x="6184900" y="1858963"/>
            <a:ext cx="7938" cy="479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Flowchart: Alternate Process 187"/>
          <p:cNvSpPr/>
          <p:nvPr/>
        </p:nvSpPr>
        <p:spPr>
          <a:xfrm>
            <a:off x="3757613" y="3478213"/>
            <a:ext cx="2109787" cy="5762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Location with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Green Background</a:t>
            </a:r>
          </a:p>
        </p:txBody>
      </p:sp>
      <p:cxnSp>
        <p:nvCxnSpPr>
          <p:cNvPr id="190" name="Straight Arrow Connector 189"/>
          <p:cNvCxnSpPr>
            <a:stCxn id="165" idx="1"/>
          </p:cNvCxnSpPr>
          <p:nvPr/>
        </p:nvCxnSpPr>
        <p:spPr>
          <a:xfrm>
            <a:off x="4427538" y="2770188"/>
            <a:ext cx="0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65" idx="3"/>
          </p:cNvCxnSpPr>
          <p:nvPr/>
        </p:nvCxnSpPr>
        <p:spPr>
          <a:xfrm>
            <a:off x="7956550" y="2770188"/>
            <a:ext cx="15875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Flowchart: Alternate Process 270"/>
          <p:cNvSpPr/>
          <p:nvPr/>
        </p:nvSpPr>
        <p:spPr>
          <a:xfrm>
            <a:off x="6804025" y="3417888"/>
            <a:ext cx="2160588" cy="7318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Location with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Yellow Background</a:t>
            </a:r>
          </a:p>
        </p:txBody>
      </p:sp>
      <p:sp>
        <p:nvSpPr>
          <p:cNvPr id="21522" name="TextBox 272"/>
          <p:cNvSpPr txBox="1">
            <a:spLocks noChangeArrowheads="1"/>
          </p:cNvSpPr>
          <p:nvPr/>
        </p:nvSpPr>
        <p:spPr bwMode="auto">
          <a:xfrm>
            <a:off x="5508625" y="1978025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Yes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067175" y="5534025"/>
            <a:ext cx="4681538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Display  Current Location</a:t>
            </a:r>
          </a:p>
        </p:txBody>
      </p:sp>
      <p:cxnSp>
        <p:nvCxnSpPr>
          <p:cNvPr id="314" name="Straight Arrow Connector 313"/>
          <p:cNvCxnSpPr/>
          <p:nvPr/>
        </p:nvCxnSpPr>
        <p:spPr>
          <a:xfrm>
            <a:off x="4427538" y="4065588"/>
            <a:ext cx="0" cy="145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/>
          <p:nvPr/>
        </p:nvCxnSpPr>
        <p:spPr>
          <a:xfrm flipH="1">
            <a:off x="7956550" y="4065588"/>
            <a:ext cx="11113" cy="145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Elbow Connector 336"/>
          <p:cNvCxnSpPr/>
          <p:nvPr/>
        </p:nvCxnSpPr>
        <p:spPr>
          <a:xfrm flipH="1">
            <a:off x="6156325" y="1401763"/>
            <a:ext cx="1871663" cy="584200"/>
          </a:xfrm>
          <a:prstGeom prst="bentConnector3">
            <a:avLst>
              <a:gd name="adj1" fmla="val -1073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7" name="TextBox 340"/>
          <p:cNvSpPr txBox="1">
            <a:spLocks noChangeArrowheads="1"/>
          </p:cNvSpPr>
          <p:nvPr/>
        </p:nvSpPr>
        <p:spPr bwMode="auto">
          <a:xfrm>
            <a:off x="7942263" y="3040063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No</a:t>
            </a:r>
          </a:p>
        </p:txBody>
      </p:sp>
      <p:sp>
        <p:nvSpPr>
          <p:cNvPr id="21528" name="TextBox 341"/>
          <p:cNvSpPr txBox="1">
            <a:spLocks noChangeArrowheads="1"/>
          </p:cNvSpPr>
          <p:nvPr/>
        </p:nvSpPr>
        <p:spPr bwMode="auto">
          <a:xfrm>
            <a:off x="7308850" y="908050"/>
            <a:ext cx="215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Use old location</a:t>
            </a:r>
          </a:p>
        </p:txBody>
      </p:sp>
      <p:sp>
        <p:nvSpPr>
          <p:cNvPr id="343" name="Down Arrow 342"/>
          <p:cNvSpPr/>
          <p:nvPr/>
        </p:nvSpPr>
        <p:spPr>
          <a:xfrm>
            <a:off x="1403350" y="1341438"/>
            <a:ext cx="431800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30" name="TextBox 394"/>
          <p:cNvSpPr txBox="1">
            <a:spLocks noChangeArrowheads="1"/>
          </p:cNvSpPr>
          <p:nvPr/>
        </p:nvSpPr>
        <p:spPr bwMode="auto">
          <a:xfrm>
            <a:off x="4416425" y="3016250"/>
            <a:ext cx="66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Yes</a:t>
            </a:r>
          </a:p>
        </p:txBody>
      </p:sp>
      <p:sp>
        <p:nvSpPr>
          <p:cNvPr id="21531" name="TextBox 395"/>
          <p:cNvSpPr txBox="1">
            <a:spLocks noChangeArrowheads="1"/>
          </p:cNvSpPr>
          <p:nvPr/>
        </p:nvSpPr>
        <p:spPr bwMode="auto">
          <a:xfrm>
            <a:off x="8191500" y="152876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No</a:t>
            </a:r>
          </a:p>
        </p:txBody>
      </p:sp>
      <p:sp>
        <p:nvSpPr>
          <p:cNvPr id="21532" name="TextBox 28"/>
          <p:cNvSpPr txBox="1">
            <a:spLocks noChangeArrowheads="1"/>
          </p:cNvSpPr>
          <p:nvPr/>
        </p:nvSpPr>
        <p:spPr bwMode="auto">
          <a:xfrm>
            <a:off x="468313" y="19050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Getting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468313" y="812800"/>
            <a:ext cx="2519362" cy="10080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Location Manager,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Location Listener</a:t>
            </a:r>
          </a:p>
        </p:txBody>
      </p:sp>
      <p:sp>
        <p:nvSpPr>
          <p:cNvPr id="12" name="Cube 11"/>
          <p:cNvSpPr/>
          <p:nvPr/>
        </p:nvSpPr>
        <p:spPr>
          <a:xfrm>
            <a:off x="395288" y="2673350"/>
            <a:ext cx="2592387" cy="94773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Get Location providers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GPS &amp;  Network</a:t>
            </a:r>
          </a:p>
        </p:txBody>
      </p:sp>
      <p:sp>
        <p:nvSpPr>
          <p:cNvPr id="135" name="Curved Left Arrow 134"/>
          <p:cNvSpPr/>
          <p:nvPr/>
        </p:nvSpPr>
        <p:spPr>
          <a:xfrm>
            <a:off x="1476375" y="3981450"/>
            <a:ext cx="431800" cy="142875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52" name="Diagram 151"/>
          <p:cNvGraphicFramePr/>
          <p:nvPr/>
        </p:nvGraphicFramePr>
        <p:xfrm>
          <a:off x="0" y="4498836"/>
          <a:ext cx="34198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7" name="TextBox 152"/>
          <p:cNvSpPr txBox="1">
            <a:spLocks noChangeArrowheads="1"/>
          </p:cNvSpPr>
          <p:nvPr/>
        </p:nvSpPr>
        <p:spPr bwMode="auto">
          <a:xfrm>
            <a:off x="857250" y="5207000"/>
            <a:ext cx="1871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Update location Listener after some interval</a:t>
            </a:r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1619250" y="3621088"/>
            <a:ext cx="0" cy="122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TextBox 156"/>
          <p:cNvSpPr txBox="1">
            <a:spLocks noChangeArrowheads="1"/>
          </p:cNvSpPr>
          <p:nvPr/>
        </p:nvSpPr>
        <p:spPr bwMode="auto">
          <a:xfrm>
            <a:off x="1547813" y="4197350"/>
            <a:ext cx="1871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Location listener </a:t>
            </a:r>
          </a:p>
        </p:txBody>
      </p:sp>
      <p:sp>
        <p:nvSpPr>
          <p:cNvPr id="343" name="Down Arrow 342"/>
          <p:cNvSpPr/>
          <p:nvPr/>
        </p:nvSpPr>
        <p:spPr>
          <a:xfrm>
            <a:off x="1403350" y="1820863"/>
            <a:ext cx="431800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61" name="TextBox 28"/>
          <p:cNvSpPr txBox="1">
            <a:spLocks noChangeArrowheads="1"/>
          </p:cNvSpPr>
          <p:nvPr/>
        </p:nvSpPr>
        <p:spPr bwMode="auto">
          <a:xfrm>
            <a:off x="468313" y="142875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Getting Location</a:t>
            </a:r>
          </a:p>
        </p:txBody>
      </p:sp>
      <p:sp>
        <p:nvSpPr>
          <p:cNvPr id="23562" name="Rectangle 29"/>
          <p:cNvSpPr>
            <a:spLocks noChangeArrowheads="1"/>
          </p:cNvSpPr>
          <p:nvPr/>
        </p:nvSpPr>
        <p:spPr bwMode="auto">
          <a:xfrm>
            <a:off x="3571875" y="928688"/>
            <a:ext cx="51435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ahoma" pitchFamily="34" charset="0"/>
              </a:rPr>
              <a:t>The </a:t>
            </a:r>
            <a:r>
              <a:rPr lang="en-US" sz="2800">
                <a:latin typeface="Tahoma" pitchFamily="34" charset="0"/>
                <a:hlinkClick r:id="rId8"/>
              </a:rPr>
              <a:t>LocationManager </a:t>
            </a:r>
            <a:r>
              <a:rPr lang="en-US" sz="2800">
                <a:latin typeface="Tahoma" pitchFamily="34" charset="0"/>
              </a:rPr>
              <a:t>provides access to the system location services</a:t>
            </a:r>
          </a:p>
        </p:txBody>
      </p:sp>
      <p:sp>
        <p:nvSpPr>
          <p:cNvPr id="23563" name="Rectangle 30"/>
          <p:cNvSpPr>
            <a:spLocks noChangeArrowheads="1"/>
          </p:cNvSpPr>
          <p:nvPr/>
        </p:nvSpPr>
        <p:spPr bwMode="auto">
          <a:xfrm>
            <a:off x="3357563" y="4724400"/>
            <a:ext cx="5572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ahoma" pitchFamily="34" charset="0"/>
              </a:rPr>
              <a:t>On Location change, </a:t>
            </a:r>
            <a:r>
              <a:rPr lang="en-US" sz="2800">
                <a:latin typeface="Tahoma" pitchFamily="34" charset="0"/>
                <a:hlinkClick r:id="rId9"/>
              </a:rPr>
              <a:t>LocationListener </a:t>
            </a:r>
            <a:r>
              <a:rPr lang="en-US" sz="2800">
                <a:latin typeface="Tahoma" pitchFamily="34" charset="0"/>
              </a:rPr>
              <a:t>is used for receiving notifications from the Location Manager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  <a:cs typeface="Tahoma" pitchFamily="34" charset="0"/>
              </a:rPr>
              <a:t>Location Manager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2060575"/>
            <a:ext cx="8715375" cy="1862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214438" y="260350"/>
            <a:ext cx="6553200" cy="639763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Tahoma" pitchFamily="34" charset="0"/>
              </a:rPr>
              <a:t>Location Listener</a:t>
            </a:r>
          </a:p>
        </p:txBody>
      </p:sp>
      <p:sp>
        <p:nvSpPr>
          <p:cNvPr id="27650" name="TextBox 13"/>
          <p:cNvSpPr txBox="1">
            <a:spLocks noChangeArrowheads="1"/>
          </p:cNvSpPr>
          <p:nvPr/>
        </p:nvSpPr>
        <p:spPr bwMode="auto">
          <a:xfrm>
            <a:off x="501650" y="1700213"/>
            <a:ext cx="8174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MyLocationListener</a:t>
            </a:r>
            <a:r>
              <a:rPr lang="en-US" sz="2800">
                <a:latin typeface="Tahoma" pitchFamily="34" charset="0"/>
              </a:rPr>
              <a:t> class implements </a:t>
            </a: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LocationListener</a:t>
            </a:r>
            <a:endParaRPr lang="en-US" sz="2800" b="1">
              <a:latin typeface="Tahoma" pitchFamily="34" charset="0"/>
            </a:endParaRPr>
          </a:p>
          <a:p>
            <a:r>
              <a:rPr lang="en-US" sz="2800">
                <a:latin typeface="Tahoma" pitchFamily="34" charset="0"/>
              </a:rPr>
              <a:t> </a:t>
            </a:r>
          </a:p>
          <a:p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LocationListener</a:t>
            </a:r>
            <a:r>
              <a:rPr lang="en-US" sz="2800" b="1">
                <a:latin typeface="Tahoma" pitchFamily="34" charset="0"/>
              </a:rPr>
              <a:t> </a:t>
            </a:r>
            <a:r>
              <a:rPr lang="en-US" sz="2800">
                <a:latin typeface="Tahoma" pitchFamily="34" charset="0"/>
              </a:rPr>
              <a:t>implements events: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714375" y="2571750"/>
            <a:ext cx="3500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>
                <a:latin typeface="Calibri" pitchFamily="34" charset="0"/>
              </a:rPr>
              <a:t> 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1014413" y="3516313"/>
            <a:ext cx="60785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.onLocationChanged ( Location Update )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.onProviderDisabled ( GPS Off )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.onProviderEnabled (GPS On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3"/>
          <p:cNvSpPr txBox="1">
            <a:spLocks noChangeArrowheads="1"/>
          </p:cNvSpPr>
          <p:nvPr/>
        </p:nvSpPr>
        <p:spPr bwMode="auto">
          <a:xfrm>
            <a:off x="304800" y="7620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9698" name="Picture 6" descr="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8625"/>
            <a:ext cx="85486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6149975" y="549275"/>
            <a:ext cx="299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Calibri" pitchFamily="34" charset="0"/>
              </a:rPr>
              <a:t>On Location Update 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4746625" y="2636838"/>
            <a:ext cx="392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Calibri" pitchFamily="34" charset="0"/>
              </a:rPr>
              <a:t>onProviderDisabled (GPS Off)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4716463" y="4005263"/>
            <a:ext cx="468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b="1">
                <a:solidFill>
                  <a:srgbClr val="CC0000"/>
                </a:solidFill>
                <a:latin typeface="Calibri" pitchFamily="34" charset="0"/>
              </a:rPr>
              <a:t> onProviderEnabled (GPS On)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92725" y="835025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42875" y="214313"/>
            <a:ext cx="8858250" cy="6429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4211638" y="2924175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" idx="1"/>
          </p:cNvCxnSpPr>
          <p:nvPr/>
        </p:nvCxnSpPr>
        <p:spPr>
          <a:xfrm>
            <a:off x="4572000" y="4292600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91512" cy="720725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ahoma" pitchFamily="34" charset="0"/>
                <a:cs typeface="Tahoma" pitchFamily="34" charset="0"/>
              </a:rPr>
              <a:t>Modify the </a:t>
            </a:r>
            <a:r>
              <a:rPr lang="en-US" sz="400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AndroidManifest.xml</a:t>
            </a:r>
            <a:r>
              <a:rPr lang="en-US" sz="4000" smtClean="0">
                <a:latin typeface="Tahoma" pitchFamily="34" charset="0"/>
                <a:cs typeface="Tahoma" pitchFamily="34" charset="0"/>
              </a:rPr>
              <a:t> File 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68463"/>
            <a:ext cx="8686800" cy="681037"/>
          </a:xfrm>
        </p:spPr>
        <p:txBody>
          <a:bodyPr/>
          <a:lstStyle/>
          <a:p>
            <a:pPr marL="265113" indent="-265113" eaLnBrk="1" hangingPunct="1">
              <a:buFont typeface="Arial" charset="0"/>
              <a:buNone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Enter the following lines before the application tag:</a:t>
            </a:r>
            <a:endParaRPr lang="en-US" sz="400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1747" name="Group 6"/>
          <p:cNvGrpSpPr>
            <a:grpSpLocks/>
          </p:cNvGrpSpPr>
          <p:nvPr/>
        </p:nvGrpSpPr>
        <p:grpSpPr bwMode="auto">
          <a:xfrm>
            <a:off x="180975" y="3213100"/>
            <a:ext cx="8712200" cy="1728788"/>
            <a:chOff x="114" y="2024"/>
            <a:chExt cx="5488" cy="1089"/>
          </a:xfrm>
        </p:grpSpPr>
        <p:pic>
          <p:nvPicPr>
            <p:cNvPr id="31748" name="Picture 3" descr="C:\Documents and Settings\smitam\Desktop\1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2069"/>
              <a:ext cx="5395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lowchart: Alternate Process 7"/>
            <p:cNvSpPr/>
            <p:nvPr/>
          </p:nvSpPr>
          <p:spPr>
            <a:xfrm>
              <a:off x="114" y="2024"/>
              <a:ext cx="5488" cy="1089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412</Words>
  <Application>Microsoft Office PowerPoint</Application>
  <PresentationFormat>On-screen Show (4:3)</PresentationFormat>
  <Paragraphs>125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Tahoma</vt:lpstr>
      <vt:lpstr>Wingdings 2</vt:lpstr>
      <vt:lpstr>Courier New</vt:lpstr>
      <vt:lpstr>Verdana</vt:lpstr>
      <vt:lpstr>Symbol</vt:lpstr>
      <vt:lpstr>Office Theme</vt:lpstr>
      <vt:lpstr>Location and Maps </vt:lpstr>
      <vt:lpstr>Content</vt:lpstr>
      <vt:lpstr>Getting Location  </vt:lpstr>
      <vt:lpstr>Slide 4</vt:lpstr>
      <vt:lpstr>Slide 5</vt:lpstr>
      <vt:lpstr>Location Manager</vt:lpstr>
      <vt:lpstr>Location Listener</vt:lpstr>
      <vt:lpstr>Slide 8</vt:lpstr>
      <vt:lpstr>Modify the AndroidManifest.xml File </vt:lpstr>
      <vt:lpstr>Slide 10</vt:lpstr>
      <vt:lpstr>Current  Location</vt:lpstr>
      <vt:lpstr>Slide 12</vt:lpstr>
      <vt:lpstr>Google Map</vt:lpstr>
      <vt:lpstr>Add Google API in Eclipse</vt:lpstr>
      <vt:lpstr>Add Google API in Eclipse</vt:lpstr>
      <vt:lpstr>Add Google API in Eclipse</vt:lpstr>
      <vt:lpstr>Get Google Map API Key</vt:lpstr>
      <vt:lpstr>Add API key in MapLayout .xml file</vt:lpstr>
      <vt:lpstr>Map Services</vt:lpstr>
      <vt:lpstr> Map Activity and Map View</vt:lpstr>
      <vt:lpstr>Slide 21</vt:lpstr>
      <vt:lpstr>Slide 22</vt:lpstr>
      <vt:lpstr>Slide 23</vt:lpstr>
      <vt:lpstr>Test on emulator</vt:lpstr>
      <vt:lpstr>Test on emulator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smitam</dc:creator>
  <cp:lastModifiedBy>franti</cp:lastModifiedBy>
  <cp:revision>144</cp:revision>
  <dcterms:created xsi:type="dcterms:W3CDTF">2013-01-10T15:05:33Z</dcterms:created>
  <dcterms:modified xsi:type="dcterms:W3CDTF">2013-03-25T12:10:43Z</dcterms:modified>
</cp:coreProperties>
</file>