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60" r:id="rId6"/>
    <p:sldId id="263" r:id="rId7"/>
    <p:sldId id="262" r:id="rId8"/>
    <p:sldId id="264" r:id="rId9"/>
    <p:sldId id="266" r:id="rId10"/>
    <p:sldId id="267" r:id="rId11"/>
    <p:sldId id="268" r:id="rId12"/>
    <p:sldId id="269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2" r:id="rId23"/>
    <p:sldId id="273" r:id="rId24"/>
    <p:sldId id="274" r:id="rId25"/>
    <p:sldId id="275" r:id="rId26"/>
    <p:sldId id="276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6239-71D4-4D0A-B325-3FC2E040FFC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9B360-899E-402B-9B51-37594FFB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 Persistence</a:t>
            </a:r>
            <a:b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</a:t>
            </a:r>
            <a:b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Android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6172200" cy="685800"/>
          </a:xfrm>
        </p:spPr>
        <p:txBody>
          <a:bodyPr/>
          <a:lstStyle/>
          <a:p>
            <a:r>
              <a:rPr lang="en-US" dirty="0" smtClean="0"/>
              <a:t>8.3.2013</a:t>
            </a:r>
            <a:endParaRPr lang="en-US" dirty="0"/>
          </a:p>
        </p:txBody>
      </p:sp>
      <p:pic>
        <p:nvPicPr>
          <p:cNvPr id="4" name="Picture 7" descr="ue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3362"/>
            <a:ext cx="22685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SQLiteOpenHelper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70929"/>
            <a:ext cx="7162800" cy="55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Sqlite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Database communication 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call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getWritableDatabase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() </a:t>
            </a: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getReadableDatabase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()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returns 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SQLiteDatabase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object 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SQLite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SQLite</a:t>
            </a:r>
            <a:r>
              <a:rPr lang="en-US" dirty="0" smtClean="0"/>
              <a:t> Database query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to execute 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SQLite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queries, 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Every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SQLite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query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returns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Cursor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Cursor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 used to hold query result and  read rows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columns.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Cursor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points to all the rows found by the query.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Querys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80581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SQLite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database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153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33400" y="2828836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Open the database according to the flags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OPEN_READWRITE,OPEN_READONLY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CREATE_IF_NECESSARY .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the locale of the database to the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system's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current locale.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38100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Parameters</a:t>
            </a:r>
          </a:p>
          <a:p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path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to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database file to open and/or create</a:t>
            </a:r>
          </a:p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Factory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an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optional factory class that is called to instantiate a cursor when 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query  is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called, or null for default</a:t>
            </a:r>
          </a:p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Flags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to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control database access mode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Returns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the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newly opened database </a:t>
            </a:r>
          </a:p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Throws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SQLite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Exception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if the database cannot be opened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SQLite databse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43420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SQLite databse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771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SQLite databse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warning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Beware of sharing issues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 not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access other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people’s database resources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instead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Content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Providers or SD resident DBs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 SD resident database requires the Manifest to include:</a:t>
            </a:r>
          </a:p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648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Method 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SQLITE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database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05200"/>
            <a:ext cx="8686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where Default storage location in the devices ram is: 					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"/data/data/&lt;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CURRENT_namespace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&gt;/databases/".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“/data/data/cis493.sql1/databases/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myfriendsDB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5400000">
            <a:off x="3238500" y="5543564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8896" y="573406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Namespace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981700" y="5543564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600" y="573406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Database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Overview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Preferences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files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databases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Network connection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Open database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95416"/>
            <a:ext cx="8229600" cy="143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3048000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Where: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“myFriendsDB2”is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abbreviated file path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prefix is assigned by Android as: /data/data/&lt;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appnamespace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&gt;/databases/myFriendsDB2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MODE could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be: MODE_PRIVATE, MODE_WORLD_READABLE, and MODE_WORLD_WRITEABLE.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Meaningful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for apps consisting of multiples activities.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3.Null refers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to optional factory class parameter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61020" cy="382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Inserting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Content Values </a:t>
            </a:r>
            <a:r>
              <a:rPr lang="en-US" dirty="0"/>
              <a:t>are key/value pairs that are </a:t>
            </a:r>
            <a:r>
              <a:rPr lang="en-US" dirty="0" smtClean="0"/>
              <a:t>used</a:t>
            </a:r>
          </a:p>
          <a:p>
            <a:pPr>
              <a:buNone/>
            </a:pPr>
            <a:r>
              <a:rPr lang="en-US" dirty="0" smtClean="0"/>
              <a:t>when </a:t>
            </a:r>
            <a:r>
              <a:rPr lang="en-US" dirty="0"/>
              <a:t>inserting/updating databases</a:t>
            </a:r>
          </a:p>
          <a:p>
            <a:pPr>
              <a:buNone/>
            </a:pPr>
            <a:r>
              <a:rPr lang="en-US" dirty="0"/>
              <a:t>Each </a:t>
            </a:r>
            <a:r>
              <a:rPr lang="en-US" dirty="0" smtClean="0"/>
              <a:t>Content Value </a:t>
            </a:r>
            <a:r>
              <a:rPr lang="en-US" dirty="0"/>
              <a:t>object corresponds to one row in a table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8600" y="4114800"/>
            <a:ext cx="8458200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ContentValues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newValues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new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ContentValues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();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newValues.put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("author",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“xyz");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newValues.put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("joke", "This is a joke");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myDb.insert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("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jokeTable",null,newValues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Updating Data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2176080"/>
            <a:ext cx="8382000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ContentValues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updatedValues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new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ContentValues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();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updatedValues.put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("joke", "This is a better joke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");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myDb.update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("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jokeTable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",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updatedValues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"author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=‘xyz'",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				//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where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clause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null);                                 //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whereArgs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Querying Data with query()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763000" cy="46782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Cursor jokes =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myDb.query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("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jokeTable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", 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	                              null, //columns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null, //where clause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null, //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args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if ? in where clause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null, //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groupBy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null, //having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null); //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orderBy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if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jokes.moveToFirst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()) {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do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{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	   String author =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jokes.getString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(1);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	   String joke =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jokes.getString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(2);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((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TextView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findViewById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R.id.</a:t>
            </a:r>
            <a:r>
              <a:rPr lang="en-US" sz="2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hello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)).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setText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(author + 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   ": " + joke);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}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while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jokes.moveToNext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());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Other Cursor Functions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moveToPrevious</a:t>
            </a:r>
            <a:endParaRPr lang="en-US" dirty="0"/>
          </a:p>
          <a:p>
            <a:pPr>
              <a:buNone/>
            </a:pPr>
            <a:r>
              <a:rPr lang="en-US" dirty="0" err="1"/>
              <a:t>getCount</a:t>
            </a:r>
            <a:endParaRPr lang="en-US" dirty="0"/>
          </a:p>
          <a:p>
            <a:pPr>
              <a:buNone/>
            </a:pPr>
            <a:r>
              <a:rPr lang="en-US" dirty="0" err="1"/>
              <a:t>getColumnIndexOrThrow</a:t>
            </a:r>
            <a:endParaRPr lang="en-US" dirty="0"/>
          </a:p>
          <a:p>
            <a:pPr>
              <a:buNone/>
            </a:pPr>
            <a:r>
              <a:rPr lang="en-US" dirty="0" err="1"/>
              <a:t>getColumnName</a:t>
            </a:r>
            <a:endParaRPr lang="en-US" dirty="0"/>
          </a:p>
          <a:p>
            <a:pPr>
              <a:buNone/>
            </a:pPr>
            <a:r>
              <a:rPr lang="en-US" dirty="0" err="1"/>
              <a:t>getColumnNames</a:t>
            </a:r>
            <a:endParaRPr lang="en-US" dirty="0"/>
          </a:p>
          <a:p>
            <a:pPr>
              <a:buNone/>
            </a:pPr>
            <a:r>
              <a:rPr lang="en-US" dirty="0" err="1"/>
              <a:t>moveToPosition</a:t>
            </a:r>
            <a:endParaRPr lang="en-US" dirty="0"/>
          </a:p>
          <a:p>
            <a:pPr>
              <a:buNone/>
            </a:pPr>
            <a:r>
              <a:rPr lang="en-US" dirty="0" err="1"/>
              <a:t>getPosition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Deleting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1000" y="2895600"/>
            <a:ext cx="86106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myDb.delete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("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jokeTable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“,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"author='David Janzen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'“, 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null);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Storage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Android provides </a:t>
            </a:r>
            <a:r>
              <a:rPr lang="en-US" dirty="0" smtClean="0"/>
              <a:t>several </a:t>
            </a:r>
            <a:r>
              <a:rPr lang="en-US" dirty="0" smtClean="0"/>
              <a:t>storage options for</a:t>
            </a:r>
            <a:endParaRPr lang="en-US" dirty="0" smtClean="0"/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Private data</a:t>
            </a:r>
          </a:p>
          <a:p>
            <a:pPr>
              <a:buNone/>
            </a:pPr>
            <a:r>
              <a:rPr lang="fi-FI" dirty="0" smtClean="0"/>
              <a:t>		Public data</a:t>
            </a:r>
          </a:p>
          <a:p>
            <a:pPr>
              <a:buNone/>
            </a:pPr>
            <a:r>
              <a:rPr lang="fi-FI" dirty="0" smtClean="0"/>
              <a:t>		</a:t>
            </a:r>
            <a:r>
              <a:rPr lang="fi-FI" dirty="0" smtClean="0"/>
              <a:t>Depends on space </a:t>
            </a:r>
            <a:r>
              <a:rPr lang="fi-FI" dirty="0" smtClean="0"/>
              <a:t>requires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 Storage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Shared Preferences</a:t>
            </a:r>
          </a:p>
          <a:p>
            <a:pPr lvl="1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Store private primitive data in key-value pairs.</a:t>
            </a:r>
          </a:p>
          <a:p>
            <a:pPr>
              <a:buNone/>
            </a:pPr>
            <a:r>
              <a:rPr lang="fi-FI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Files</a:t>
            </a:r>
            <a:endParaRPr lang="en-US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Store private data on the device memory.</a:t>
            </a:r>
          </a:p>
          <a:p>
            <a:pPr lvl="1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Store public data on the shared external storage.</a:t>
            </a:r>
          </a:p>
          <a:p>
            <a:pPr>
              <a:buNone/>
            </a:pPr>
            <a:r>
              <a:rPr lang="en-US" sz="3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SQLite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Databases</a:t>
            </a:r>
          </a:p>
          <a:p>
            <a:pPr lvl="1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Store structured data in a private database.</a:t>
            </a:r>
          </a:p>
          <a:p>
            <a:pPr>
              <a:buNone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Network Connection</a:t>
            </a:r>
          </a:p>
          <a:p>
            <a:pPr lvl="1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Store data on the web with your own network server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smtClean="0"/>
              <a:t>Shared Preferences</a:t>
            </a:r>
            <a:r>
              <a:rPr lang="en-US" dirty="0" smtClean="0"/>
              <a:t> 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provides  general framework for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saving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and  retrieving </a:t>
            </a: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 get  Shared Preferences,  use</a:t>
            </a: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getSharedPreferences</a:t>
            </a:r>
            <a:r>
              <a:rPr lang="en-US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(String  </a:t>
            </a:r>
            <a:r>
              <a:rPr lang="en-US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name)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if  you  need   multiple  preference  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ﬁles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 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identiﬁed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 by  name)  </a:t>
            </a: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getPreferences</a:t>
            </a:r>
            <a:r>
              <a:rPr lang="en-US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() </a:t>
            </a: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Use  if  only  one  preferences  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ﬁle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 is   needed</a:t>
            </a:r>
          </a:p>
          <a:p>
            <a:pPr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 write  values,  call  edit()  to  get  </a:t>
            </a: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SharedPreferences.Editor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 to  be  used  when   adding  values  to  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ﬁle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Preferences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Its  possible  to  store 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ﬁles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 on  the  mobile  device  or  on  a   removable  storage  </a:t>
            </a: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 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Current  application  folder  only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Exception  throws otherwise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Modes:  MODE_PRIVATE,  MODE_WORLD_READABLE,   MODE_WORLD_WRITABLE .</a:t>
            </a: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Reading   </a:t>
            </a:r>
          </a:p>
          <a:p>
            <a:pPr lvl="1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 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openFileInput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()  </a:t>
            </a: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Writing  </a:t>
            </a:r>
          </a:p>
          <a:p>
            <a:pPr lvl="1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 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openFileOutput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()  </a:t>
            </a: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Standard  Java  streams  after  that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Files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SQLite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Android Provides </a:t>
            </a:r>
            <a:r>
              <a:rPr lang="en-US" dirty="0"/>
              <a:t>full support </a:t>
            </a:r>
            <a:r>
              <a:rPr lang="en-US" dirty="0" smtClean="0"/>
              <a:t>for </a:t>
            </a:r>
            <a:r>
              <a:rPr lang="en-US" dirty="0" err="1" smtClean="0"/>
              <a:t>SQLite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r>
              <a:rPr lang="en-US" dirty="0" smtClean="0"/>
              <a:t>To create </a:t>
            </a:r>
            <a:r>
              <a:rPr lang="en-US" dirty="0"/>
              <a:t>a new </a:t>
            </a:r>
            <a:r>
              <a:rPr lang="en-US" dirty="0" err="1"/>
              <a:t>SQLite</a:t>
            </a:r>
            <a:r>
              <a:rPr lang="en-US" dirty="0"/>
              <a:t> </a:t>
            </a:r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 create </a:t>
            </a:r>
            <a:r>
              <a:rPr lang="en-US" dirty="0"/>
              <a:t>a subclass of </a:t>
            </a:r>
            <a:r>
              <a:rPr lang="en-US" dirty="0" err="1" smtClean="0"/>
              <a:t>SQLiteOpenHelper</a:t>
            </a:r>
            <a:endParaRPr lang="en-US" dirty="0" smtClean="0"/>
          </a:p>
          <a:p>
            <a:pPr lvl="1"/>
            <a:r>
              <a:rPr lang="en-US" dirty="0"/>
              <a:t> 	</a:t>
            </a:r>
            <a:r>
              <a:rPr lang="en-US" dirty="0" smtClean="0"/>
              <a:t> </a:t>
            </a:r>
            <a:r>
              <a:rPr lang="en-US" dirty="0"/>
              <a:t>override the </a:t>
            </a:r>
            <a:r>
              <a:rPr lang="en-US" dirty="0" err="1"/>
              <a:t>onCreate</a:t>
            </a:r>
            <a:r>
              <a:rPr lang="en-US" dirty="0"/>
              <a:t>() method, </a:t>
            </a:r>
            <a:endParaRPr lang="en-US" dirty="0" smtClean="0"/>
          </a:p>
          <a:p>
            <a:pPr lvl="2"/>
            <a:r>
              <a:rPr lang="en-US" dirty="0" smtClean="0"/>
              <a:t>execute </a:t>
            </a:r>
            <a:r>
              <a:rPr lang="en-US" dirty="0"/>
              <a:t>a </a:t>
            </a:r>
            <a:r>
              <a:rPr lang="en-US" dirty="0" err="1"/>
              <a:t>SQLite</a:t>
            </a:r>
            <a:r>
              <a:rPr lang="en-US" dirty="0"/>
              <a:t> command to create tables in the database.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439</Words>
  <Application>Microsoft Office PowerPoint</Application>
  <PresentationFormat>On-screen Show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Data Persistence  in  Android</vt:lpstr>
      <vt:lpstr>Content</vt:lpstr>
      <vt:lpstr>Storage Options</vt:lpstr>
      <vt:lpstr>Data Storage options</vt:lpstr>
      <vt:lpstr> Shared Preferences object</vt:lpstr>
      <vt:lpstr>Shared Preferences</vt:lpstr>
      <vt:lpstr>Files</vt:lpstr>
      <vt:lpstr>Files</vt:lpstr>
      <vt:lpstr>SQLite Database</vt:lpstr>
      <vt:lpstr>SQLiteOpenHelper</vt:lpstr>
      <vt:lpstr>Sqlite Database</vt:lpstr>
      <vt:lpstr>SQLite Database query()</vt:lpstr>
      <vt:lpstr>Querys</vt:lpstr>
      <vt:lpstr>Create SQLite database</vt:lpstr>
      <vt:lpstr>Create SQLite databse</vt:lpstr>
      <vt:lpstr>Create SQLite databse</vt:lpstr>
      <vt:lpstr>Create SQLite databse</vt:lpstr>
      <vt:lpstr>warning</vt:lpstr>
      <vt:lpstr>Method 2  SQLITE database </vt:lpstr>
      <vt:lpstr>Open database</vt:lpstr>
      <vt:lpstr>Slide 21</vt:lpstr>
      <vt:lpstr>Inserting Data</vt:lpstr>
      <vt:lpstr>Updating Data</vt:lpstr>
      <vt:lpstr>Querying Data with query()</vt:lpstr>
      <vt:lpstr>Other Cursor Functions</vt:lpstr>
      <vt:lpstr>Deleting Data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.</cp:lastModifiedBy>
  <cp:revision>47</cp:revision>
  <dcterms:created xsi:type="dcterms:W3CDTF">2013-03-07T08:13:32Z</dcterms:created>
  <dcterms:modified xsi:type="dcterms:W3CDTF">2013-03-08T06:43:00Z</dcterms:modified>
</cp:coreProperties>
</file>