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8" r:id="rId3"/>
    <p:sldId id="257" r:id="rId4"/>
    <p:sldId id="264" r:id="rId5"/>
    <p:sldId id="270" r:id="rId6"/>
    <p:sldId id="258" r:id="rId7"/>
    <p:sldId id="267" r:id="rId8"/>
    <p:sldId id="272" r:id="rId9"/>
    <p:sldId id="280" r:id="rId10"/>
    <p:sldId id="281" r:id="rId11"/>
    <p:sldId id="282" r:id="rId12"/>
    <p:sldId id="266" r:id="rId13"/>
    <p:sldId id="285" r:id="rId14"/>
    <p:sldId id="286" r:id="rId15"/>
    <p:sldId id="271" r:id="rId16"/>
    <p:sldId id="273" r:id="rId17"/>
    <p:sldId id="287" r:id="rId18"/>
    <p:sldId id="288" r:id="rId19"/>
    <p:sldId id="274" r:id="rId20"/>
    <p:sldId id="275" r:id="rId21"/>
    <p:sldId id="276" r:id="rId22"/>
    <p:sldId id="279" r:id="rId23"/>
    <p:sldId id="284" r:id="rId24"/>
    <p:sldId id="277" r:id="rId25"/>
    <p:sldId id="278" r:id="rId26"/>
    <p:sldId id="292" r:id="rId27"/>
    <p:sldId id="283" r:id="rId28"/>
    <p:sldId id="269" r:id="rId29"/>
    <p:sldId id="291" r:id="rId3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3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57508-B136-4759-AE28-7689BCC1756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E49C91F6-04E2-476E-8ADB-74A6A01D048A}">
      <dgm:prSet phldrT="[Text]"/>
      <dgm:spPr/>
      <dgm:t>
        <a:bodyPr/>
        <a:lstStyle/>
        <a:p>
          <a:r>
            <a:rPr lang="fi-FI" dirty="0" smtClean="0"/>
            <a:t>1996</a:t>
          </a:r>
          <a:endParaRPr lang="fi-FI" dirty="0"/>
        </a:p>
      </dgm:t>
    </dgm:pt>
    <dgm:pt modelId="{3AED5018-290D-46DC-9086-1D9992D71A99}" type="parTrans" cxnId="{A041F091-36BD-449C-88B0-19B15BE09EAB}">
      <dgm:prSet/>
      <dgm:spPr/>
      <dgm:t>
        <a:bodyPr/>
        <a:lstStyle/>
        <a:p>
          <a:endParaRPr lang="fi-FI"/>
        </a:p>
      </dgm:t>
    </dgm:pt>
    <dgm:pt modelId="{5C37AD6B-C1D7-4670-AD47-E449CAEFD0C2}" type="sibTrans" cxnId="{A041F091-36BD-449C-88B0-19B15BE09EAB}">
      <dgm:prSet/>
      <dgm:spPr/>
      <dgm:t>
        <a:bodyPr/>
        <a:lstStyle/>
        <a:p>
          <a:endParaRPr lang="fi-FI"/>
        </a:p>
      </dgm:t>
    </dgm:pt>
    <dgm:pt modelId="{757AA25E-BFE7-4630-9403-F74D0EB509E0}">
      <dgm:prSet phldrT="[Text]"/>
      <dgm:spPr/>
      <dgm:t>
        <a:bodyPr/>
        <a:lstStyle/>
        <a:p>
          <a:r>
            <a:rPr lang="fi-FI" dirty="0" smtClean="0"/>
            <a:t>1999</a:t>
          </a:r>
          <a:endParaRPr lang="fi-FI" dirty="0"/>
        </a:p>
      </dgm:t>
    </dgm:pt>
    <dgm:pt modelId="{9BB59FD8-77F7-415A-B715-0F948BF41127}" type="parTrans" cxnId="{41AFCDF3-3817-4F7F-9087-35B7BC3ED29F}">
      <dgm:prSet/>
      <dgm:spPr/>
      <dgm:t>
        <a:bodyPr/>
        <a:lstStyle/>
        <a:p>
          <a:endParaRPr lang="fi-FI"/>
        </a:p>
      </dgm:t>
    </dgm:pt>
    <dgm:pt modelId="{A15442CE-AF5B-4F96-98A7-4B3F4B4AF65E}" type="sibTrans" cxnId="{41AFCDF3-3817-4F7F-9087-35B7BC3ED29F}">
      <dgm:prSet/>
      <dgm:spPr/>
      <dgm:t>
        <a:bodyPr/>
        <a:lstStyle/>
        <a:p>
          <a:endParaRPr lang="fi-FI"/>
        </a:p>
      </dgm:t>
    </dgm:pt>
    <dgm:pt modelId="{B64216BA-B0A2-45CB-A0BD-B50EA7A0A4EA}">
      <dgm:prSet phldrT="[Text]"/>
      <dgm:spPr/>
      <dgm:t>
        <a:bodyPr/>
        <a:lstStyle/>
        <a:p>
          <a:r>
            <a:rPr lang="fi-FI" dirty="0" smtClean="0"/>
            <a:t>2000</a:t>
          </a:r>
          <a:endParaRPr lang="fi-FI" dirty="0"/>
        </a:p>
      </dgm:t>
    </dgm:pt>
    <dgm:pt modelId="{A10BEA26-0102-4B5C-A0B3-24C9E5270B8E}" type="parTrans" cxnId="{0E188566-65A0-44F0-84ED-85C687BE20DF}">
      <dgm:prSet/>
      <dgm:spPr/>
      <dgm:t>
        <a:bodyPr/>
        <a:lstStyle/>
        <a:p>
          <a:endParaRPr lang="fi-FI"/>
        </a:p>
      </dgm:t>
    </dgm:pt>
    <dgm:pt modelId="{6052C01F-97CA-4E6B-9F7E-1C02C22C1784}" type="sibTrans" cxnId="{0E188566-65A0-44F0-84ED-85C687BE20DF}">
      <dgm:prSet/>
      <dgm:spPr/>
      <dgm:t>
        <a:bodyPr/>
        <a:lstStyle/>
        <a:p>
          <a:endParaRPr lang="fi-FI"/>
        </a:p>
      </dgm:t>
    </dgm:pt>
    <dgm:pt modelId="{020324F2-B953-4C45-8455-01147E380973}">
      <dgm:prSet phldrT="[Text]"/>
      <dgm:spPr/>
      <dgm:t>
        <a:bodyPr/>
        <a:lstStyle/>
        <a:p>
          <a:r>
            <a:rPr lang="fi-FI" dirty="0" smtClean="0"/>
            <a:t>2007</a:t>
          </a:r>
          <a:endParaRPr lang="fi-FI" dirty="0"/>
        </a:p>
      </dgm:t>
    </dgm:pt>
    <dgm:pt modelId="{03734DD7-5953-410D-8AAE-80D6C29C37F4}" type="parTrans" cxnId="{C34517A2-61C9-40E9-A93A-7B7E34057532}">
      <dgm:prSet/>
      <dgm:spPr/>
      <dgm:t>
        <a:bodyPr/>
        <a:lstStyle/>
        <a:p>
          <a:endParaRPr lang="fi-FI"/>
        </a:p>
      </dgm:t>
    </dgm:pt>
    <dgm:pt modelId="{4CA943FC-FC40-47F0-ACB5-BD19241C52E5}" type="sibTrans" cxnId="{C34517A2-61C9-40E9-A93A-7B7E34057532}">
      <dgm:prSet/>
      <dgm:spPr/>
      <dgm:t>
        <a:bodyPr/>
        <a:lstStyle/>
        <a:p>
          <a:endParaRPr lang="fi-FI"/>
        </a:p>
      </dgm:t>
    </dgm:pt>
    <dgm:pt modelId="{B73A7871-04DA-46EC-8322-CACA93F9F639}">
      <dgm:prSet/>
      <dgm:spPr/>
      <dgm:t>
        <a:bodyPr/>
        <a:lstStyle/>
        <a:p>
          <a:r>
            <a:rPr lang="fi-FI" dirty="0" smtClean="0"/>
            <a:t>Palm OS</a:t>
          </a:r>
          <a:endParaRPr lang="fi-FI" dirty="0"/>
        </a:p>
      </dgm:t>
    </dgm:pt>
    <dgm:pt modelId="{C89B064B-5AAE-44AD-8164-5A85BF3B02AF}" type="parTrans" cxnId="{0866BD3F-0AEA-4E8C-AF83-2A6A1021D0F2}">
      <dgm:prSet/>
      <dgm:spPr/>
      <dgm:t>
        <a:bodyPr/>
        <a:lstStyle/>
        <a:p>
          <a:endParaRPr lang="fi-FI"/>
        </a:p>
      </dgm:t>
    </dgm:pt>
    <dgm:pt modelId="{04918648-606A-419B-A2F3-4366EC8F3A79}" type="sibTrans" cxnId="{0866BD3F-0AEA-4E8C-AF83-2A6A1021D0F2}">
      <dgm:prSet/>
      <dgm:spPr/>
      <dgm:t>
        <a:bodyPr/>
        <a:lstStyle/>
        <a:p>
          <a:endParaRPr lang="fi-FI"/>
        </a:p>
      </dgm:t>
    </dgm:pt>
    <dgm:pt modelId="{F07F4EF5-0358-487C-B673-89F62392E488}">
      <dgm:prSet phldrT="[Text]"/>
      <dgm:spPr/>
      <dgm:t>
        <a:bodyPr/>
        <a:lstStyle/>
        <a:p>
          <a:r>
            <a:rPr lang="fi-FI" dirty="0" smtClean="0"/>
            <a:t>RIM Blackberry</a:t>
          </a:r>
          <a:endParaRPr lang="fi-FI" dirty="0"/>
        </a:p>
      </dgm:t>
    </dgm:pt>
    <dgm:pt modelId="{2BC6258B-EA30-4740-B8BC-8B758A5611F1}" type="parTrans" cxnId="{07BDA422-2447-4C75-AD74-4BD5FCD2E5FF}">
      <dgm:prSet/>
      <dgm:spPr/>
      <dgm:t>
        <a:bodyPr/>
        <a:lstStyle/>
        <a:p>
          <a:endParaRPr lang="fi-FI"/>
        </a:p>
      </dgm:t>
    </dgm:pt>
    <dgm:pt modelId="{68D6F7B9-CC8E-4EC3-BFAF-A31024B71A8D}" type="sibTrans" cxnId="{07BDA422-2447-4C75-AD74-4BD5FCD2E5FF}">
      <dgm:prSet/>
      <dgm:spPr/>
      <dgm:t>
        <a:bodyPr/>
        <a:lstStyle/>
        <a:p>
          <a:endParaRPr lang="fi-FI"/>
        </a:p>
      </dgm:t>
    </dgm:pt>
    <dgm:pt modelId="{C778F71B-76A2-403B-AD68-46FEB6D1938A}">
      <dgm:prSet phldrT="[Text]"/>
      <dgm:spPr/>
      <dgm:t>
        <a:bodyPr/>
        <a:lstStyle/>
        <a:p>
          <a:r>
            <a:rPr lang="fi-FI" dirty="0" smtClean="0"/>
            <a:t>Symbian</a:t>
          </a:r>
          <a:endParaRPr lang="fi-FI" dirty="0"/>
        </a:p>
      </dgm:t>
    </dgm:pt>
    <dgm:pt modelId="{A866C6B9-3857-4898-B1DD-EC2797EACB17}" type="parTrans" cxnId="{59B166A8-0DF2-4016-8C22-F479A106993B}">
      <dgm:prSet/>
      <dgm:spPr/>
      <dgm:t>
        <a:bodyPr/>
        <a:lstStyle/>
        <a:p>
          <a:endParaRPr lang="fi-FI"/>
        </a:p>
      </dgm:t>
    </dgm:pt>
    <dgm:pt modelId="{497F15EA-7415-4583-8F0C-B55241BCEE26}" type="sibTrans" cxnId="{59B166A8-0DF2-4016-8C22-F479A106993B}">
      <dgm:prSet/>
      <dgm:spPr/>
      <dgm:t>
        <a:bodyPr/>
        <a:lstStyle/>
        <a:p>
          <a:endParaRPr lang="fi-FI"/>
        </a:p>
      </dgm:t>
    </dgm:pt>
    <dgm:pt modelId="{8B0C67F6-DE4F-4266-B26A-B6CDEEE794F9}">
      <dgm:prSet phldrT="[Text]"/>
      <dgm:spPr/>
      <dgm:t>
        <a:bodyPr/>
        <a:lstStyle/>
        <a:p>
          <a:r>
            <a:rPr lang="fi-FI" dirty="0" smtClean="0"/>
            <a:t>Apple iOS</a:t>
          </a:r>
          <a:endParaRPr lang="fi-FI" dirty="0"/>
        </a:p>
      </dgm:t>
    </dgm:pt>
    <dgm:pt modelId="{792F76DF-1C87-468C-96DB-CF54D6654EF7}" type="parTrans" cxnId="{F51BFA9D-51E8-41E3-9AEE-3E3C7EF0A434}">
      <dgm:prSet/>
      <dgm:spPr/>
      <dgm:t>
        <a:bodyPr/>
        <a:lstStyle/>
        <a:p>
          <a:endParaRPr lang="fi-FI"/>
        </a:p>
      </dgm:t>
    </dgm:pt>
    <dgm:pt modelId="{F7BE60D4-A6C6-4F9C-9A1E-92BA7BAB12D3}" type="sibTrans" cxnId="{F51BFA9D-51E8-41E3-9AEE-3E3C7EF0A434}">
      <dgm:prSet/>
      <dgm:spPr/>
      <dgm:t>
        <a:bodyPr/>
        <a:lstStyle/>
        <a:p>
          <a:endParaRPr lang="fi-FI"/>
        </a:p>
      </dgm:t>
    </dgm:pt>
    <dgm:pt modelId="{D8609341-3270-4826-9B0F-3C7D6CC368AC}">
      <dgm:prSet phldrT="[Text]"/>
      <dgm:spPr/>
      <dgm:t>
        <a:bodyPr/>
        <a:lstStyle/>
        <a:p>
          <a:r>
            <a:rPr lang="fi-FI" dirty="0" smtClean="0"/>
            <a:t>2008</a:t>
          </a:r>
          <a:endParaRPr lang="fi-FI" dirty="0"/>
        </a:p>
      </dgm:t>
    </dgm:pt>
    <dgm:pt modelId="{57C774B9-2F8D-4733-A024-D3FCA2D87BFF}" type="parTrans" cxnId="{4EB82B1A-CD4A-42E4-8570-25BF1F643C0C}">
      <dgm:prSet/>
      <dgm:spPr/>
      <dgm:t>
        <a:bodyPr/>
        <a:lstStyle/>
        <a:p>
          <a:endParaRPr lang="fi-FI"/>
        </a:p>
      </dgm:t>
    </dgm:pt>
    <dgm:pt modelId="{4B5F97F0-76E9-4BD1-BF2E-BF7DD6AE2490}" type="sibTrans" cxnId="{4EB82B1A-CD4A-42E4-8570-25BF1F643C0C}">
      <dgm:prSet/>
      <dgm:spPr/>
      <dgm:t>
        <a:bodyPr/>
        <a:lstStyle/>
        <a:p>
          <a:endParaRPr lang="fi-FI"/>
        </a:p>
      </dgm:t>
    </dgm:pt>
    <dgm:pt modelId="{D6FD425C-2236-44BC-8F47-FF69762474EF}">
      <dgm:prSet phldrT="[Text]"/>
      <dgm:spPr/>
      <dgm:t>
        <a:bodyPr/>
        <a:lstStyle/>
        <a:p>
          <a:r>
            <a:rPr lang="fi-FI" dirty="0" smtClean="0"/>
            <a:t>Android</a:t>
          </a:r>
          <a:endParaRPr lang="fi-FI" dirty="0"/>
        </a:p>
      </dgm:t>
    </dgm:pt>
    <dgm:pt modelId="{B9835AC1-D5A4-4FC0-B394-3CAB7A13531C}" type="parTrans" cxnId="{262499C1-2B0F-47A9-84AC-62567E7DFBB8}">
      <dgm:prSet/>
      <dgm:spPr/>
      <dgm:t>
        <a:bodyPr/>
        <a:lstStyle/>
        <a:p>
          <a:endParaRPr lang="fi-FI"/>
        </a:p>
      </dgm:t>
    </dgm:pt>
    <dgm:pt modelId="{34C6D919-0E68-4BA8-9F4A-7B9E18D18C6D}" type="sibTrans" cxnId="{262499C1-2B0F-47A9-84AC-62567E7DFBB8}">
      <dgm:prSet/>
      <dgm:spPr/>
      <dgm:t>
        <a:bodyPr/>
        <a:lstStyle/>
        <a:p>
          <a:endParaRPr lang="fi-FI"/>
        </a:p>
      </dgm:t>
    </dgm:pt>
    <dgm:pt modelId="{41DE3C81-E981-4D3F-85A9-4FB8294EF3E9}">
      <dgm:prSet phldrT="[Text]"/>
      <dgm:spPr/>
      <dgm:t>
        <a:bodyPr/>
        <a:lstStyle/>
        <a:p>
          <a:r>
            <a:rPr lang="fi-FI" dirty="0" smtClean="0"/>
            <a:t>2009</a:t>
          </a:r>
          <a:endParaRPr lang="fi-FI" dirty="0"/>
        </a:p>
      </dgm:t>
    </dgm:pt>
    <dgm:pt modelId="{F9F07217-90EF-49A4-A806-2A0E226B6888}" type="parTrans" cxnId="{FF71A86C-EE69-46B6-9F7E-4ED77E385D01}">
      <dgm:prSet/>
      <dgm:spPr/>
      <dgm:t>
        <a:bodyPr/>
        <a:lstStyle/>
        <a:p>
          <a:endParaRPr lang="fi-FI"/>
        </a:p>
      </dgm:t>
    </dgm:pt>
    <dgm:pt modelId="{105CAF9A-BCE7-4C29-AF1D-ADAB9DDE3675}" type="sibTrans" cxnId="{FF71A86C-EE69-46B6-9F7E-4ED77E385D01}">
      <dgm:prSet/>
      <dgm:spPr/>
      <dgm:t>
        <a:bodyPr/>
        <a:lstStyle/>
        <a:p>
          <a:endParaRPr lang="fi-FI"/>
        </a:p>
      </dgm:t>
    </dgm:pt>
    <dgm:pt modelId="{5B550316-5367-4DF7-9B6A-1FA17ED2B599}">
      <dgm:prSet phldrT="[Text]"/>
      <dgm:spPr/>
      <dgm:t>
        <a:bodyPr/>
        <a:lstStyle/>
        <a:p>
          <a:r>
            <a:rPr lang="fi-FI" dirty="0" smtClean="0"/>
            <a:t>Palm Web OS</a:t>
          </a:r>
          <a:endParaRPr lang="fi-FI" dirty="0"/>
        </a:p>
      </dgm:t>
    </dgm:pt>
    <dgm:pt modelId="{6596746A-707D-431C-9CC0-C37C926DE5EB}" type="parTrans" cxnId="{BC41CEB9-C660-40DC-93A3-D8DE712A70F3}">
      <dgm:prSet/>
      <dgm:spPr/>
      <dgm:t>
        <a:bodyPr/>
        <a:lstStyle/>
        <a:p>
          <a:endParaRPr lang="fi-FI"/>
        </a:p>
      </dgm:t>
    </dgm:pt>
    <dgm:pt modelId="{C21D4B41-45C3-4B29-AE6A-7B814AA8F97C}" type="sibTrans" cxnId="{BC41CEB9-C660-40DC-93A3-D8DE712A70F3}">
      <dgm:prSet/>
      <dgm:spPr/>
      <dgm:t>
        <a:bodyPr/>
        <a:lstStyle/>
        <a:p>
          <a:endParaRPr lang="fi-FI"/>
        </a:p>
      </dgm:t>
    </dgm:pt>
    <dgm:pt modelId="{DD4AEF66-D870-4291-AA7C-B35467752491}">
      <dgm:prSet phldrT="[Text]"/>
      <dgm:spPr/>
      <dgm:t>
        <a:bodyPr/>
        <a:lstStyle/>
        <a:p>
          <a:r>
            <a:rPr lang="fi-FI" dirty="0" smtClean="0"/>
            <a:t>Bada</a:t>
          </a:r>
          <a:endParaRPr lang="fi-FI" dirty="0"/>
        </a:p>
      </dgm:t>
    </dgm:pt>
    <dgm:pt modelId="{C63B5CCF-7C7E-4FC9-8249-2C0E0BB553DD}" type="parTrans" cxnId="{F928ACBA-D5FC-48F1-A51F-7FDFD44877AD}">
      <dgm:prSet/>
      <dgm:spPr/>
      <dgm:t>
        <a:bodyPr/>
        <a:lstStyle/>
        <a:p>
          <a:endParaRPr lang="fi-FI"/>
        </a:p>
      </dgm:t>
    </dgm:pt>
    <dgm:pt modelId="{CEE58B80-605C-4CFE-818B-C7798089B2FF}" type="sibTrans" cxnId="{F928ACBA-D5FC-48F1-A51F-7FDFD44877AD}">
      <dgm:prSet/>
      <dgm:spPr/>
      <dgm:t>
        <a:bodyPr/>
        <a:lstStyle/>
        <a:p>
          <a:endParaRPr lang="fi-FI"/>
        </a:p>
      </dgm:t>
    </dgm:pt>
    <dgm:pt modelId="{B63D05F0-B469-40DB-A0B9-FD4EE27B965C}">
      <dgm:prSet phldrT="[Text]"/>
      <dgm:spPr/>
      <dgm:t>
        <a:bodyPr/>
        <a:lstStyle/>
        <a:p>
          <a:r>
            <a:rPr lang="fi-FI" dirty="0" smtClean="0"/>
            <a:t>2010</a:t>
          </a:r>
          <a:endParaRPr lang="fi-FI" dirty="0"/>
        </a:p>
      </dgm:t>
    </dgm:pt>
    <dgm:pt modelId="{CE017776-F108-4EA8-B610-A38D4EE1E1CB}" type="parTrans" cxnId="{7FFF7928-6FE3-4A0D-9300-92182F2FBF34}">
      <dgm:prSet/>
      <dgm:spPr/>
      <dgm:t>
        <a:bodyPr/>
        <a:lstStyle/>
        <a:p>
          <a:endParaRPr lang="fi-FI"/>
        </a:p>
      </dgm:t>
    </dgm:pt>
    <dgm:pt modelId="{4E51CA43-5993-453E-AE4B-4CDD186FEA28}" type="sibTrans" cxnId="{7FFF7928-6FE3-4A0D-9300-92182F2FBF34}">
      <dgm:prSet/>
      <dgm:spPr/>
      <dgm:t>
        <a:bodyPr/>
        <a:lstStyle/>
        <a:p>
          <a:endParaRPr lang="fi-FI"/>
        </a:p>
      </dgm:t>
    </dgm:pt>
    <dgm:pt modelId="{898F2E17-611A-4337-BA99-750E41A06A21}">
      <dgm:prSet phldrT="[Text]"/>
      <dgm:spPr/>
      <dgm:t>
        <a:bodyPr/>
        <a:lstStyle/>
        <a:p>
          <a:r>
            <a:rPr lang="fi-FI" dirty="0" smtClean="0"/>
            <a:t>Windows Phone OS</a:t>
          </a:r>
          <a:endParaRPr lang="fi-FI" dirty="0"/>
        </a:p>
      </dgm:t>
    </dgm:pt>
    <dgm:pt modelId="{71B43690-9E5B-41AF-8093-EFC57433AE4A}" type="parTrans" cxnId="{1C6E9865-2EF1-47BB-BA81-502C335030CE}">
      <dgm:prSet/>
      <dgm:spPr/>
      <dgm:t>
        <a:bodyPr/>
        <a:lstStyle/>
        <a:p>
          <a:endParaRPr lang="fi-FI"/>
        </a:p>
      </dgm:t>
    </dgm:pt>
    <dgm:pt modelId="{324AC3C1-D3B5-49F0-9109-8A1AF09214EC}" type="sibTrans" cxnId="{1C6E9865-2EF1-47BB-BA81-502C335030CE}">
      <dgm:prSet/>
      <dgm:spPr/>
      <dgm:t>
        <a:bodyPr/>
        <a:lstStyle/>
        <a:p>
          <a:endParaRPr lang="fi-FI"/>
        </a:p>
      </dgm:t>
    </dgm:pt>
    <dgm:pt modelId="{08C02D7D-6F61-4D5B-B679-18F228341F3E}">
      <dgm:prSet/>
      <dgm:spPr/>
      <dgm:t>
        <a:bodyPr/>
        <a:lstStyle/>
        <a:p>
          <a:r>
            <a:rPr lang="fi-FI" dirty="0" smtClean="0"/>
            <a:t>1997-1998</a:t>
          </a:r>
          <a:endParaRPr lang="fi-FI" dirty="0"/>
        </a:p>
      </dgm:t>
    </dgm:pt>
    <dgm:pt modelId="{FCD09BC3-9449-422C-83F4-2B4CCF1374A0}" type="parTrans" cxnId="{F8F97EAF-6DB0-4727-9647-2503292F1CA3}">
      <dgm:prSet/>
      <dgm:spPr/>
      <dgm:t>
        <a:bodyPr/>
        <a:lstStyle/>
        <a:p>
          <a:endParaRPr lang="fi-FI"/>
        </a:p>
      </dgm:t>
    </dgm:pt>
    <dgm:pt modelId="{821183A6-F1AA-4DD6-82B4-DFC78A56EEA5}" type="sibTrans" cxnId="{F8F97EAF-6DB0-4727-9647-2503292F1CA3}">
      <dgm:prSet/>
      <dgm:spPr/>
      <dgm:t>
        <a:bodyPr/>
        <a:lstStyle/>
        <a:p>
          <a:endParaRPr lang="fi-FI"/>
        </a:p>
      </dgm:t>
    </dgm:pt>
    <dgm:pt modelId="{DD66C763-6217-4C31-A9A3-1A34ADDB62F9}">
      <dgm:prSet phldrT="[Text]"/>
      <dgm:spPr/>
      <dgm:t>
        <a:bodyPr/>
        <a:lstStyle/>
        <a:p>
          <a:r>
            <a:rPr lang="fi-FI" dirty="0" smtClean="0"/>
            <a:t>2001-2006</a:t>
          </a:r>
          <a:endParaRPr lang="fi-FI" dirty="0"/>
        </a:p>
      </dgm:t>
    </dgm:pt>
    <dgm:pt modelId="{6AE7E398-04B5-422E-8580-51634A26ED55}" type="parTrans" cxnId="{3596B8CE-20D0-4AFF-B233-35F48771584B}">
      <dgm:prSet/>
      <dgm:spPr/>
      <dgm:t>
        <a:bodyPr/>
        <a:lstStyle/>
        <a:p>
          <a:endParaRPr lang="fi-FI"/>
        </a:p>
      </dgm:t>
    </dgm:pt>
    <dgm:pt modelId="{79688E49-C631-415C-B40D-C5399CCB812B}" type="sibTrans" cxnId="{3596B8CE-20D0-4AFF-B233-35F48771584B}">
      <dgm:prSet/>
      <dgm:spPr/>
      <dgm:t>
        <a:bodyPr/>
        <a:lstStyle/>
        <a:p>
          <a:endParaRPr lang="fi-FI"/>
        </a:p>
      </dgm:t>
    </dgm:pt>
    <dgm:pt modelId="{1E64997B-4A2C-453C-9D53-C0E33FB34FA2}">
      <dgm:prSet phldrT="[Text]"/>
      <dgm:spPr/>
      <dgm:t>
        <a:bodyPr/>
        <a:lstStyle/>
        <a:p>
          <a:r>
            <a:rPr lang="fi-FI" dirty="0" smtClean="0"/>
            <a:t>2011</a:t>
          </a:r>
          <a:endParaRPr lang="fi-FI" dirty="0"/>
        </a:p>
      </dgm:t>
    </dgm:pt>
    <dgm:pt modelId="{955638CF-7CF4-4798-B9CC-CCA8758AC01F}" type="parTrans" cxnId="{BE32397B-4409-4378-A12B-75761D8F121C}">
      <dgm:prSet/>
      <dgm:spPr/>
      <dgm:t>
        <a:bodyPr/>
        <a:lstStyle/>
        <a:p>
          <a:endParaRPr lang="fi-FI"/>
        </a:p>
      </dgm:t>
    </dgm:pt>
    <dgm:pt modelId="{16A88483-7CD4-472B-BA3B-2A73EEF27B1E}" type="sibTrans" cxnId="{BE32397B-4409-4378-A12B-75761D8F121C}">
      <dgm:prSet/>
      <dgm:spPr/>
      <dgm:t>
        <a:bodyPr/>
        <a:lstStyle/>
        <a:p>
          <a:endParaRPr lang="fi-FI"/>
        </a:p>
      </dgm:t>
    </dgm:pt>
    <dgm:pt modelId="{32A073EE-927D-412A-A14B-7933E076970D}">
      <dgm:prSet phldrT="[Text]"/>
      <dgm:spPr/>
      <dgm:t>
        <a:bodyPr/>
        <a:lstStyle/>
        <a:p>
          <a:r>
            <a:rPr lang="fi-FI" dirty="0" err="1" smtClean="0"/>
            <a:t>MeeGo</a:t>
          </a:r>
          <a:endParaRPr lang="fi-FI" dirty="0"/>
        </a:p>
      </dgm:t>
    </dgm:pt>
    <dgm:pt modelId="{31DE4593-05BE-4C29-8C45-3394FC9DFAEC}" type="parTrans" cxnId="{EF6F8D90-8794-4C2C-BC7B-8BE1310254BD}">
      <dgm:prSet/>
      <dgm:spPr/>
      <dgm:t>
        <a:bodyPr/>
        <a:lstStyle/>
        <a:p>
          <a:endParaRPr lang="fi-FI"/>
        </a:p>
      </dgm:t>
    </dgm:pt>
    <dgm:pt modelId="{068C0970-08FB-470D-A5D0-5937339E734D}" type="sibTrans" cxnId="{EF6F8D90-8794-4C2C-BC7B-8BE1310254BD}">
      <dgm:prSet/>
      <dgm:spPr/>
      <dgm:t>
        <a:bodyPr/>
        <a:lstStyle/>
        <a:p>
          <a:endParaRPr lang="fi-FI"/>
        </a:p>
      </dgm:t>
    </dgm:pt>
    <dgm:pt modelId="{027735BC-E0C3-4ACE-8516-28D15947744A}" type="pres">
      <dgm:prSet presAssocID="{8AC57508-B136-4759-AE28-7689BCC17561}" presName="Name0" presStyleCnt="0">
        <dgm:presLayoutVars>
          <dgm:dir/>
          <dgm:animLvl val="lvl"/>
          <dgm:resizeHandles val="exact"/>
        </dgm:presLayoutVars>
      </dgm:prSet>
      <dgm:spPr/>
    </dgm:pt>
    <dgm:pt modelId="{B461CC1B-69A1-47DD-87D8-A84372CC3323}" type="pres">
      <dgm:prSet presAssocID="{E49C91F6-04E2-476E-8ADB-74A6A01D048A}" presName="composite" presStyleCnt="0"/>
      <dgm:spPr/>
    </dgm:pt>
    <dgm:pt modelId="{BA4F6CAF-42FF-4DC0-9609-263AEFD06975}" type="pres">
      <dgm:prSet presAssocID="{E49C91F6-04E2-476E-8ADB-74A6A01D048A}" presName="parTx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B852A0-66D7-4E30-ABAC-42B17DDF4FE4}" type="pres">
      <dgm:prSet presAssocID="{E49C91F6-04E2-476E-8ADB-74A6A01D048A}" presName="desTx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4B7EB3-BE2C-47D3-BC15-8ECC025FE30B}" type="pres">
      <dgm:prSet presAssocID="{5C37AD6B-C1D7-4670-AD47-E449CAEFD0C2}" presName="space" presStyleCnt="0"/>
      <dgm:spPr/>
    </dgm:pt>
    <dgm:pt modelId="{FAC0324B-76B2-4DC2-A7C9-EA2D2AC496AF}" type="pres">
      <dgm:prSet presAssocID="{08C02D7D-6F61-4D5B-B679-18F228341F3E}" presName="composite" presStyleCnt="0"/>
      <dgm:spPr/>
    </dgm:pt>
    <dgm:pt modelId="{C3C83F55-1F4E-42E7-9B78-6E5150EE0864}" type="pres">
      <dgm:prSet presAssocID="{08C02D7D-6F61-4D5B-B679-18F228341F3E}" presName="parTx" presStyleLbl="node1" presStyleIdx="1" presStyleCnt="10" custScaleX="116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775472-AF72-4D83-B8A6-E6294E6FDD58}" type="pres">
      <dgm:prSet presAssocID="{08C02D7D-6F61-4D5B-B679-18F228341F3E}" presName="desTx" presStyleLbl="revTx" presStyleIdx="0" presStyleCnt="8">
        <dgm:presLayoutVars>
          <dgm:bulletEnabled val="1"/>
        </dgm:presLayoutVars>
      </dgm:prSet>
      <dgm:spPr/>
    </dgm:pt>
    <dgm:pt modelId="{9B52C848-F296-4B6F-BCB4-F18F00139E29}" type="pres">
      <dgm:prSet presAssocID="{821183A6-F1AA-4DD6-82B4-DFC78A56EEA5}" presName="space" presStyleCnt="0"/>
      <dgm:spPr/>
    </dgm:pt>
    <dgm:pt modelId="{50B7D663-A500-42FB-9466-E3C8785271F4}" type="pres">
      <dgm:prSet presAssocID="{757AA25E-BFE7-4630-9403-F74D0EB509E0}" presName="composite" presStyleCnt="0"/>
      <dgm:spPr/>
    </dgm:pt>
    <dgm:pt modelId="{28784CDA-FE3D-4474-95D1-2A2F797B5FEE}" type="pres">
      <dgm:prSet presAssocID="{757AA25E-BFE7-4630-9403-F74D0EB509E0}" presName="parTx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7F018D-5BF2-4EC6-9061-524805001F20}" type="pres">
      <dgm:prSet presAssocID="{757AA25E-BFE7-4630-9403-F74D0EB509E0}" presName="desTx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F09AF-B066-414D-8E6A-BE8A4A3B637C}" type="pres">
      <dgm:prSet presAssocID="{A15442CE-AF5B-4F96-98A7-4B3F4B4AF65E}" presName="space" presStyleCnt="0"/>
      <dgm:spPr/>
    </dgm:pt>
    <dgm:pt modelId="{331678E4-2CAF-48C7-861E-83E3E6FA27A2}" type="pres">
      <dgm:prSet presAssocID="{B64216BA-B0A2-45CB-A0BD-B50EA7A0A4EA}" presName="composite" presStyleCnt="0"/>
      <dgm:spPr/>
    </dgm:pt>
    <dgm:pt modelId="{E267F73B-18B0-4C68-9A79-3512279668EC}" type="pres">
      <dgm:prSet presAssocID="{B64216BA-B0A2-45CB-A0BD-B50EA7A0A4EA}" presName="parTx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676026-F383-49DF-85A5-1DE0C0EF43F0}" type="pres">
      <dgm:prSet presAssocID="{B64216BA-B0A2-45CB-A0BD-B50EA7A0A4EA}" presName="desTx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945F17-55EB-4248-9AC2-50E086E35000}" type="pres">
      <dgm:prSet presAssocID="{6052C01F-97CA-4E6B-9F7E-1C02C22C1784}" presName="space" presStyleCnt="0"/>
      <dgm:spPr/>
    </dgm:pt>
    <dgm:pt modelId="{1138C593-84C9-4869-A560-BAD23DFA1CC8}" type="pres">
      <dgm:prSet presAssocID="{DD66C763-6217-4C31-A9A3-1A34ADDB62F9}" presName="composite" presStyleCnt="0"/>
      <dgm:spPr/>
    </dgm:pt>
    <dgm:pt modelId="{8696775F-69C4-48A4-8822-D3BF07C9142D}" type="pres">
      <dgm:prSet presAssocID="{DD66C763-6217-4C31-A9A3-1A34ADDB62F9}" presName="parTx" presStyleLbl="node1" presStyleIdx="4" presStyleCnt="10" custScaleX="18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B483C4-A1B1-4FEA-BFDF-3DBA4AC9169D}" type="pres">
      <dgm:prSet presAssocID="{DD66C763-6217-4C31-A9A3-1A34ADDB62F9}" presName="desTx" presStyleLbl="revTx" presStyleIdx="2" presStyleCnt="8">
        <dgm:presLayoutVars>
          <dgm:bulletEnabled val="1"/>
        </dgm:presLayoutVars>
      </dgm:prSet>
      <dgm:spPr/>
    </dgm:pt>
    <dgm:pt modelId="{62D59ECB-4735-49CE-9652-B11DED0C4675}" type="pres">
      <dgm:prSet presAssocID="{79688E49-C631-415C-B40D-C5399CCB812B}" presName="space" presStyleCnt="0"/>
      <dgm:spPr/>
    </dgm:pt>
    <dgm:pt modelId="{3614C3CB-FAE7-4A48-BE63-21E141AA6D70}" type="pres">
      <dgm:prSet presAssocID="{020324F2-B953-4C45-8455-01147E380973}" presName="composite" presStyleCnt="0"/>
      <dgm:spPr/>
    </dgm:pt>
    <dgm:pt modelId="{27806EF9-2FE2-4821-A49C-6E148055547D}" type="pres">
      <dgm:prSet presAssocID="{020324F2-B953-4C45-8455-01147E380973}" presName="parTx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3906A7-5F28-4219-BFEA-653EBFF8D5BA}" type="pres">
      <dgm:prSet presAssocID="{020324F2-B953-4C45-8455-01147E380973}" presName="desTx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BC35BA-027F-47B7-ACE5-6E204019DB86}" type="pres">
      <dgm:prSet presAssocID="{4CA943FC-FC40-47F0-ACB5-BD19241C52E5}" presName="space" presStyleCnt="0"/>
      <dgm:spPr/>
    </dgm:pt>
    <dgm:pt modelId="{807E04C6-87F5-45CB-A331-B3064AE3981A}" type="pres">
      <dgm:prSet presAssocID="{D8609341-3270-4826-9B0F-3C7D6CC368AC}" presName="composite" presStyleCnt="0"/>
      <dgm:spPr/>
    </dgm:pt>
    <dgm:pt modelId="{63BC5860-62E3-41EE-AAAC-EF8CA8CBC726}" type="pres">
      <dgm:prSet presAssocID="{D8609341-3270-4826-9B0F-3C7D6CC368AC}" presName="parTx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55D93-684F-48AC-B54B-5508A2B810B8}" type="pres">
      <dgm:prSet presAssocID="{D8609341-3270-4826-9B0F-3C7D6CC368AC}" presName="desTx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2B1DCC-71A3-4074-8790-F1E5E5F32FA2}" type="pres">
      <dgm:prSet presAssocID="{4B5F97F0-76E9-4BD1-BF2E-BF7DD6AE2490}" presName="space" presStyleCnt="0"/>
      <dgm:spPr/>
    </dgm:pt>
    <dgm:pt modelId="{B380974C-ED32-4818-A75C-A4512C00A873}" type="pres">
      <dgm:prSet presAssocID="{41DE3C81-E981-4D3F-85A9-4FB8294EF3E9}" presName="composite" presStyleCnt="0"/>
      <dgm:spPr/>
    </dgm:pt>
    <dgm:pt modelId="{5E42D85F-F8FA-4515-AF6D-34FA55D1CBEC}" type="pres">
      <dgm:prSet presAssocID="{41DE3C81-E981-4D3F-85A9-4FB8294EF3E9}" presName="parTx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4B648-D383-4683-8CC7-BC5C42ED0510}" type="pres">
      <dgm:prSet presAssocID="{41DE3C81-E981-4D3F-85A9-4FB8294EF3E9}" presName="desTx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F83AE71-5E38-4A75-BAA7-BFE64AE03625}" type="pres">
      <dgm:prSet presAssocID="{105CAF9A-BCE7-4C29-AF1D-ADAB9DDE3675}" presName="space" presStyleCnt="0"/>
      <dgm:spPr/>
    </dgm:pt>
    <dgm:pt modelId="{EA109C0A-DE69-4B30-BA19-CD16C5672AA5}" type="pres">
      <dgm:prSet presAssocID="{B63D05F0-B469-40DB-A0B9-FD4EE27B965C}" presName="composite" presStyleCnt="0"/>
      <dgm:spPr/>
    </dgm:pt>
    <dgm:pt modelId="{91A82896-1474-4340-BEB8-17776BC9D27A}" type="pres">
      <dgm:prSet presAssocID="{B63D05F0-B469-40DB-A0B9-FD4EE27B965C}" presName="parTx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B1A30-1B58-43D4-AF26-C053CB3F83D6}" type="pres">
      <dgm:prSet presAssocID="{B63D05F0-B469-40DB-A0B9-FD4EE27B965C}" presName="desTx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1CA50E-E7D4-47CF-8472-FB8DD097ABAA}" type="pres">
      <dgm:prSet presAssocID="{4E51CA43-5993-453E-AE4B-4CDD186FEA28}" presName="space" presStyleCnt="0"/>
      <dgm:spPr/>
    </dgm:pt>
    <dgm:pt modelId="{0FA92B55-0BD3-4924-AF0D-CCE0BA935439}" type="pres">
      <dgm:prSet presAssocID="{1E64997B-4A2C-453C-9D53-C0E33FB34FA2}" presName="composite" presStyleCnt="0"/>
      <dgm:spPr/>
    </dgm:pt>
    <dgm:pt modelId="{1D6CA2AD-A0BA-438B-8D94-6D2A1EDD95E8}" type="pres">
      <dgm:prSet presAssocID="{1E64997B-4A2C-453C-9D53-C0E33FB34FA2}" presName="parTx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ADC1-704E-499C-AEF6-F77CDC92EC87}" type="pres">
      <dgm:prSet presAssocID="{1E64997B-4A2C-453C-9D53-C0E33FB34FA2}" presName="desTx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FFF7928-6FE3-4A0D-9300-92182F2FBF34}" srcId="{8AC57508-B136-4759-AE28-7689BCC17561}" destId="{B63D05F0-B469-40DB-A0B9-FD4EE27B965C}" srcOrd="8" destOrd="0" parTransId="{CE017776-F108-4EA8-B610-A38D4EE1E1CB}" sibTransId="{4E51CA43-5993-453E-AE4B-4CDD186FEA28}"/>
    <dgm:cxn modelId="{F928ACBA-D5FC-48F1-A51F-7FDFD44877AD}" srcId="{41DE3C81-E981-4D3F-85A9-4FB8294EF3E9}" destId="{DD4AEF66-D870-4291-AA7C-B35467752491}" srcOrd="1" destOrd="0" parTransId="{C63B5CCF-7C7E-4FC9-8249-2C0E0BB553DD}" sibTransId="{CEE58B80-605C-4CFE-818B-C7798089B2FF}"/>
    <dgm:cxn modelId="{F8F97EAF-6DB0-4727-9647-2503292F1CA3}" srcId="{8AC57508-B136-4759-AE28-7689BCC17561}" destId="{08C02D7D-6F61-4D5B-B679-18F228341F3E}" srcOrd="1" destOrd="0" parTransId="{FCD09BC3-9449-422C-83F4-2B4CCF1374A0}" sibTransId="{821183A6-F1AA-4DD6-82B4-DFC78A56EEA5}"/>
    <dgm:cxn modelId="{05E751D8-CF68-4F47-81C1-B12535FCCF47}" type="presOf" srcId="{1E64997B-4A2C-453C-9D53-C0E33FB34FA2}" destId="{1D6CA2AD-A0BA-438B-8D94-6D2A1EDD95E8}" srcOrd="0" destOrd="0" presId="urn:microsoft.com/office/officeart/2005/8/layout/chevron1"/>
    <dgm:cxn modelId="{7424C89B-F681-42DD-96AA-BFB999FEC715}" type="presOf" srcId="{B73A7871-04DA-46EC-8322-CACA93F9F639}" destId="{8CB852A0-66D7-4E30-ABAC-42B17DDF4FE4}" srcOrd="0" destOrd="0" presId="urn:microsoft.com/office/officeart/2005/8/layout/chevron1"/>
    <dgm:cxn modelId="{62951229-FECC-4A4E-8001-6B463431B5CF}" type="presOf" srcId="{5B550316-5367-4DF7-9B6A-1FA17ED2B599}" destId="{AD44B648-D383-4683-8CC7-BC5C42ED0510}" srcOrd="0" destOrd="0" presId="urn:microsoft.com/office/officeart/2005/8/layout/chevron1"/>
    <dgm:cxn modelId="{3A49BE21-CA74-421F-947C-B2FD3AAA0272}" type="presOf" srcId="{B63D05F0-B469-40DB-A0B9-FD4EE27B965C}" destId="{91A82896-1474-4340-BEB8-17776BC9D27A}" srcOrd="0" destOrd="0" presId="urn:microsoft.com/office/officeart/2005/8/layout/chevron1"/>
    <dgm:cxn modelId="{59B166A8-0DF2-4016-8C22-F479A106993B}" srcId="{B64216BA-B0A2-45CB-A0BD-B50EA7A0A4EA}" destId="{C778F71B-76A2-403B-AD68-46FEB6D1938A}" srcOrd="0" destOrd="0" parTransId="{A866C6B9-3857-4898-B1DD-EC2797EACB17}" sibTransId="{497F15EA-7415-4583-8F0C-B55241BCEE26}"/>
    <dgm:cxn modelId="{D320E56F-15B7-4F83-8777-FA4201E31BC2}" type="presOf" srcId="{41DE3C81-E981-4D3F-85A9-4FB8294EF3E9}" destId="{5E42D85F-F8FA-4515-AF6D-34FA55D1CBEC}" srcOrd="0" destOrd="0" presId="urn:microsoft.com/office/officeart/2005/8/layout/chevron1"/>
    <dgm:cxn modelId="{AF9E0751-ACEB-4B24-BDEB-9BF2D3A42911}" type="presOf" srcId="{8AC57508-B136-4759-AE28-7689BCC17561}" destId="{027735BC-E0C3-4ACE-8516-28D15947744A}" srcOrd="0" destOrd="0" presId="urn:microsoft.com/office/officeart/2005/8/layout/chevron1"/>
    <dgm:cxn modelId="{C34517A2-61C9-40E9-A93A-7B7E34057532}" srcId="{8AC57508-B136-4759-AE28-7689BCC17561}" destId="{020324F2-B953-4C45-8455-01147E380973}" srcOrd="5" destOrd="0" parTransId="{03734DD7-5953-410D-8AAE-80D6C29C37F4}" sibTransId="{4CA943FC-FC40-47F0-ACB5-BD19241C52E5}"/>
    <dgm:cxn modelId="{781102D2-BD68-4AC1-9BCE-053835A280D4}" type="presOf" srcId="{898F2E17-611A-4337-BA99-750E41A06A21}" destId="{C9DB1A30-1B58-43D4-AF26-C053CB3F83D6}" srcOrd="0" destOrd="0" presId="urn:microsoft.com/office/officeart/2005/8/layout/chevron1"/>
    <dgm:cxn modelId="{8520B21C-010E-4A6A-B5AF-6469315C75F7}" type="presOf" srcId="{DD66C763-6217-4C31-A9A3-1A34ADDB62F9}" destId="{8696775F-69C4-48A4-8822-D3BF07C9142D}" srcOrd="0" destOrd="0" presId="urn:microsoft.com/office/officeart/2005/8/layout/chevron1"/>
    <dgm:cxn modelId="{4EA74573-7E9B-4048-9A05-777B70885687}" type="presOf" srcId="{757AA25E-BFE7-4630-9403-F74D0EB509E0}" destId="{28784CDA-FE3D-4474-95D1-2A2F797B5FEE}" srcOrd="0" destOrd="0" presId="urn:microsoft.com/office/officeart/2005/8/layout/chevron1"/>
    <dgm:cxn modelId="{07BDA422-2447-4C75-AD74-4BD5FCD2E5FF}" srcId="{757AA25E-BFE7-4630-9403-F74D0EB509E0}" destId="{F07F4EF5-0358-487C-B673-89F62392E488}" srcOrd="0" destOrd="0" parTransId="{2BC6258B-EA30-4740-B8BC-8B758A5611F1}" sibTransId="{68D6F7B9-CC8E-4EC3-BFAF-A31024B71A8D}"/>
    <dgm:cxn modelId="{F51BFA9D-51E8-41E3-9AEE-3E3C7EF0A434}" srcId="{020324F2-B953-4C45-8455-01147E380973}" destId="{8B0C67F6-DE4F-4266-B26A-B6CDEEE794F9}" srcOrd="0" destOrd="0" parTransId="{792F76DF-1C87-468C-96DB-CF54D6654EF7}" sibTransId="{F7BE60D4-A6C6-4F9C-9A1E-92BA7BAB12D3}"/>
    <dgm:cxn modelId="{BC41CEB9-C660-40DC-93A3-D8DE712A70F3}" srcId="{41DE3C81-E981-4D3F-85A9-4FB8294EF3E9}" destId="{5B550316-5367-4DF7-9B6A-1FA17ED2B599}" srcOrd="0" destOrd="0" parTransId="{6596746A-707D-431C-9CC0-C37C926DE5EB}" sibTransId="{C21D4B41-45C3-4B29-AE6A-7B814AA8F97C}"/>
    <dgm:cxn modelId="{41AFCDF3-3817-4F7F-9087-35B7BC3ED29F}" srcId="{8AC57508-B136-4759-AE28-7689BCC17561}" destId="{757AA25E-BFE7-4630-9403-F74D0EB509E0}" srcOrd="2" destOrd="0" parTransId="{9BB59FD8-77F7-415A-B715-0F948BF41127}" sibTransId="{A15442CE-AF5B-4F96-98A7-4B3F4B4AF65E}"/>
    <dgm:cxn modelId="{1C6E9865-2EF1-47BB-BA81-502C335030CE}" srcId="{B63D05F0-B469-40DB-A0B9-FD4EE27B965C}" destId="{898F2E17-611A-4337-BA99-750E41A06A21}" srcOrd="0" destOrd="0" parTransId="{71B43690-9E5B-41AF-8093-EFC57433AE4A}" sibTransId="{324AC3C1-D3B5-49F0-9109-8A1AF09214EC}"/>
    <dgm:cxn modelId="{0E188566-65A0-44F0-84ED-85C687BE20DF}" srcId="{8AC57508-B136-4759-AE28-7689BCC17561}" destId="{B64216BA-B0A2-45CB-A0BD-B50EA7A0A4EA}" srcOrd="3" destOrd="0" parTransId="{A10BEA26-0102-4B5C-A0B3-24C9E5270B8E}" sibTransId="{6052C01F-97CA-4E6B-9F7E-1C02C22C1784}"/>
    <dgm:cxn modelId="{D39CC25C-43D1-4D4F-BDE7-B1289D6C11CD}" type="presOf" srcId="{C778F71B-76A2-403B-AD68-46FEB6D1938A}" destId="{A8676026-F383-49DF-85A5-1DE0C0EF43F0}" srcOrd="0" destOrd="0" presId="urn:microsoft.com/office/officeart/2005/8/layout/chevron1"/>
    <dgm:cxn modelId="{4EB82B1A-CD4A-42E4-8570-25BF1F643C0C}" srcId="{8AC57508-B136-4759-AE28-7689BCC17561}" destId="{D8609341-3270-4826-9B0F-3C7D6CC368AC}" srcOrd="6" destOrd="0" parTransId="{57C774B9-2F8D-4733-A024-D3FCA2D87BFF}" sibTransId="{4B5F97F0-76E9-4BD1-BF2E-BF7DD6AE2490}"/>
    <dgm:cxn modelId="{0866BD3F-0AEA-4E8C-AF83-2A6A1021D0F2}" srcId="{E49C91F6-04E2-476E-8ADB-74A6A01D048A}" destId="{B73A7871-04DA-46EC-8322-CACA93F9F639}" srcOrd="0" destOrd="0" parTransId="{C89B064B-5AAE-44AD-8164-5A85BF3B02AF}" sibTransId="{04918648-606A-419B-A2F3-4366EC8F3A79}"/>
    <dgm:cxn modelId="{592290D7-9614-476C-A943-B4532A68739D}" type="presOf" srcId="{F07F4EF5-0358-487C-B673-89F62392E488}" destId="{5B7F018D-5BF2-4EC6-9061-524805001F20}" srcOrd="0" destOrd="0" presId="urn:microsoft.com/office/officeart/2005/8/layout/chevron1"/>
    <dgm:cxn modelId="{EA8B8E11-1764-44E2-816C-9B754A036F16}" type="presOf" srcId="{08C02D7D-6F61-4D5B-B679-18F228341F3E}" destId="{C3C83F55-1F4E-42E7-9B78-6E5150EE0864}" srcOrd="0" destOrd="0" presId="urn:microsoft.com/office/officeart/2005/8/layout/chevron1"/>
    <dgm:cxn modelId="{C69BF6FD-7D15-4910-BA1A-7A25B608199C}" type="presOf" srcId="{E49C91F6-04E2-476E-8ADB-74A6A01D048A}" destId="{BA4F6CAF-42FF-4DC0-9609-263AEFD06975}" srcOrd="0" destOrd="0" presId="urn:microsoft.com/office/officeart/2005/8/layout/chevron1"/>
    <dgm:cxn modelId="{3B26D37A-DFAC-41DB-B2E7-DF48C268A770}" type="presOf" srcId="{020324F2-B953-4C45-8455-01147E380973}" destId="{27806EF9-2FE2-4821-A49C-6E148055547D}" srcOrd="0" destOrd="0" presId="urn:microsoft.com/office/officeart/2005/8/layout/chevron1"/>
    <dgm:cxn modelId="{FF71A86C-EE69-46B6-9F7E-4ED77E385D01}" srcId="{8AC57508-B136-4759-AE28-7689BCC17561}" destId="{41DE3C81-E981-4D3F-85A9-4FB8294EF3E9}" srcOrd="7" destOrd="0" parTransId="{F9F07217-90EF-49A4-A806-2A0E226B6888}" sibTransId="{105CAF9A-BCE7-4C29-AF1D-ADAB9DDE3675}"/>
    <dgm:cxn modelId="{53C2B237-A9D9-48C0-864B-9005550EAA39}" type="presOf" srcId="{DD4AEF66-D870-4291-AA7C-B35467752491}" destId="{AD44B648-D383-4683-8CC7-BC5C42ED0510}" srcOrd="0" destOrd="1" presId="urn:microsoft.com/office/officeart/2005/8/layout/chevron1"/>
    <dgm:cxn modelId="{39B55DCE-51C0-40E4-9632-DE724316811A}" type="presOf" srcId="{D6FD425C-2236-44BC-8F47-FF69762474EF}" destId="{24E55D93-684F-48AC-B54B-5508A2B810B8}" srcOrd="0" destOrd="0" presId="urn:microsoft.com/office/officeart/2005/8/layout/chevron1"/>
    <dgm:cxn modelId="{3596B8CE-20D0-4AFF-B233-35F48771584B}" srcId="{8AC57508-B136-4759-AE28-7689BCC17561}" destId="{DD66C763-6217-4C31-A9A3-1A34ADDB62F9}" srcOrd="4" destOrd="0" parTransId="{6AE7E398-04B5-422E-8580-51634A26ED55}" sibTransId="{79688E49-C631-415C-B40D-C5399CCB812B}"/>
    <dgm:cxn modelId="{EF6F8D90-8794-4C2C-BC7B-8BE1310254BD}" srcId="{1E64997B-4A2C-453C-9D53-C0E33FB34FA2}" destId="{32A073EE-927D-412A-A14B-7933E076970D}" srcOrd="0" destOrd="0" parTransId="{31DE4593-05BE-4C29-8C45-3394FC9DFAEC}" sibTransId="{068C0970-08FB-470D-A5D0-5937339E734D}"/>
    <dgm:cxn modelId="{A041F091-36BD-449C-88B0-19B15BE09EAB}" srcId="{8AC57508-B136-4759-AE28-7689BCC17561}" destId="{E49C91F6-04E2-476E-8ADB-74A6A01D048A}" srcOrd="0" destOrd="0" parTransId="{3AED5018-290D-46DC-9086-1D9992D71A99}" sibTransId="{5C37AD6B-C1D7-4670-AD47-E449CAEFD0C2}"/>
    <dgm:cxn modelId="{0D0946BC-5842-4B8D-A982-D60B76C580FD}" type="presOf" srcId="{B64216BA-B0A2-45CB-A0BD-B50EA7A0A4EA}" destId="{E267F73B-18B0-4C68-9A79-3512279668EC}" srcOrd="0" destOrd="0" presId="urn:microsoft.com/office/officeart/2005/8/layout/chevron1"/>
    <dgm:cxn modelId="{BE32397B-4409-4378-A12B-75761D8F121C}" srcId="{8AC57508-B136-4759-AE28-7689BCC17561}" destId="{1E64997B-4A2C-453C-9D53-C0E33FB34FA2}" srcOrd="9" destOrd="0" parTransId="{955638CF-7CF4-4798-B9CC-CCA8758AC01F}" sibTransId="{16A88483-7CD4-472B-BA3B-2A73EEF27B1E}"/>
    <dgm:cxn modelId="{314472D8-0803-42F8-9EAC-C7394EEAE285}" type="presOf" srcId="{D8609341-3270-4826-9B0F-3C7D6CC368AC}" destId="{63BC5860-62E3-41EE-AAAC-EF8CA8CBC726}" srcOrd="0" destOrd="0" presId="urn:microsoft.com/office/officeart/2005/8/layout/chevron1"/>
    <dgm:cxn modelId="{010BB366-9706-40E7-9A03-913145340961}" type="presOf" srcId="{32A073EE-927D-412A-A14B-7933E076970D}" destId="{E20AADC1-704E-499C-AEF6-F77CDC92EC87}" srcOrd="0" destOrd="0" presId="urn:microsoft.com/office/officeart/2005/8/layout/chevron1"/>
    <dgm:cxn modelId="{B7F9E12B-7F8C-47F2-8F76-89E123E74B59}" type="presOf" srcId="{8B0C67F6-DE4F-4266-B26A-B6CDEEE794F9}" destId="{423906A7-5F28-4219-BFEA-653EBFF8D5BA}" srcOrd="0" destOrd="0" presId="urn:microsoft.com/office/officeart/2005/8/layout/chevron1"/>
    <dgm:cxn modelId="{262499C1-2B0F-47A9-84AC-62567E7DFBB8}" srcId="{D8609341-3270-4826-9B0F-3C7D6CC368AC}" destId="{D6FD425C-2236-44BC-8F47-FF69762474EF}" srcOrd="0" destOrd="0" parTransId="{B9835AC1-D5A4-4FC0-B394-3CAB7A13531C}" sibTransId="{34C6D919-0E68-4BA8-9F4A-7B9E18D18C6D}"/>
    <dgm:cxn modelId="{D4863377-48F5-4A6B-BAC6-B31C1F03C6FC}" type="presParOf" srcId="{027735BC-E0C3-4ACE-8516-28D15947744A}" destId="{B461CC1B-69A1-47DD-87D8-A84372CC3323}" srcOrd="0" destOrd="0" presId="urn:microsoft.com/office/officeart/2005/8/layout/chevron1"/>
    <dgm:cxn modelId="{BE7A1492-AAB8-4B3D-AFE4-C5EA7FD327D1}" type="presParOf" srcId="{B461CC1B-69A1-47DD-87D8-A84372CC3323}" destId="{BA4F6CAF-42FF-4DC0-9609-263AEFD06975}" srcOrd="0" destOrd="0" presId="urn:microsoft.com/office/officeart/2005/8/layout/chevron1"/>
    <dgm:cxn modelId="{8362837E-90AF-42FB-AB61-A87070A5070D}" type="presParOf" srcId="{B461CC1B-69A1-47DD-87D8-A84372CC3323}" destId="{8CB852A0-66D7-4E30-ABAC-42B17DDF4FE4}" srcOrd="1" destOrd="0" presId="urn:microsoft.com/office/officeart/2005/8/layout/chevron1"/>
    <dgm:cxn modelId="{F2837569-03E5-42FC-A652-6A080DA0F022}" type="presParOf" srcId="{027735BC-E0C3-4ACE-8516-28D15947744A}" destId="{664B7EB3-BE2C-47D3-BC15-8ECC025FE30B}" srcOrd="1" destOrd="0" presId="urn:microsoft.com/office/officeart/2005/8/layout/chevron1"/>
    <dgm:cxn modelId="{9B8E4993-AAA9-4899-B4EE-B127AC4ADD5B}" type="presParOf" srcId="{027735BC-E0C3-4ACE-8516-28D15947744A}" destId="{FAC0324B-76B2-4DC2-A7C9-EA2D2AC496AF}" srcOrd="2" destOrd="0" presId="urn:microsoft.com/office/officeart/2005/8/layout/chevron1"/>
    <dgm:cxn modelId="{9EC7D262-D327-4757-8E8A-F32DEBF27C2E}" type="presParOf" srcId="{FAC0324B-76B2-4DC2-A7C9-EA2D2AC496AF}" destId="{C3C83F55-1F4E-42E7-9B78-6E5150EE0864}" srcOrd="0" destOrd="0" presId="urn:microsoft.com/office/officeart/2005/8/layout/chevron1"/>
    <dgm:cxn modelId="{9B945758-FD55-45CF-AA3E-B76C9696FD60}" type="presParOf" srcId="{FAC0324B-76B2-4DC2-A7C9-EA2D2AC496AF}" destId="{83775472-AF72-4D83-B8A6-E6294E6FDD58}" srcOrd="1" destOrd="0" presId="urn:microsoft.com/office/officeart/2005/8/layout/chevron1"/>
    <dgm:cxn modelId="{746295A9-78E9-4D0A-8E22-7C9B46D92EC8}" type="presParOf" srcId="{027735BC-E0C3-4ACE-8516-28D15947744A}" destId="{9B52C848-F296-4B6F-BCB4-F18F00139E29}" srcOrd="3" destOrd="0" presId="urn:microsoft.com/office/officeart/2005/8/layout/chevron1"/>
    <dgm:cxn modelId="{4088C2E6-8460-46D3-9E92-133972058E9D}" type="presParOf" srcId="{027735BC-E0C3-4ACE-8516-28D15947744A}" destId="{50B7D663-A500-42FB-9466-E3C8785271F4}" srcOrd="4" destOrd="0" presId="urn:microsoft.com/office/officeart/2005/8/layout/chevron1"/>
    <dgm:cxn modelId="{C7A8AC09-40CE-472C-9DD0-66EA334B0164}" type="presParOf" srcId="{50B7D663-A500-42FB-9466-E3C8785271F4}" destId="{28784CDA-FE3D-4474-95D1-2A2F797B5FEE}" srcOrd="0" destOrd="0" presId="urn:microsoft.com/office/officeart/2005/8/layout/chevron1"/>
    <dgm:cxn modelId="{CF05F72C-B78C-4A08-BDE1-0FD1A9053F96}" type="presParOf" srcId="{50B7D663-A500-42FB-9466-E3C8785271F4}" destId="{5B7F018D-5BF2-4EC6-9061-524805001F20}" srcOrd="1" destOrd="0" presId="urn:microsoft.com/office/officeart/2005/8/layout/chevron1"/>
    <dgm:cxn modelId="{BBC2D76C-361E-4A9E-89E8-DD9A348E9997}" type="presParOf" srcId="{027735BC-E0C3-4ACE-8516-28D15947744A}" destId="{ABAF09AF-B066-414D-8E6A-BE8A4A3B637C}" srcOrd="5" destOrd="0" presId="urn:microsoft.com/office/officeart/2005/8/layout/chevron1"/>
    <dgm:cxn modelId="{2B01A2EC-9ACE-4432-9F2A-1E9718975CCB}" type="presParOf" srcId="{027735BC-E0C3-4ACE-8516-28D15947744A}" destId="{331678E4-2CAF-48C7-861E-83E3E6FA27A2}" srcOrd="6" destOrd="0" presId="urn:microsoft.com/office/officeart/2005/8/layout/chevron1"/>
    <dgm:cxn modelId="{9902B886-7565-4DC0-976A-21F681DE69FB}" type="presParOf" srcId="{331678E4-2CAF-48C7-861E-83E3E6FA27A2}" destId="{E267F73B-18B0-4C68-9A79-3512279668EC}" srcOrd="0" destOrd="0" presId="urn:microsoft.com/office/officeart/2005/8/layout/chevron1"/>
    <dgm:cxn modelId="{335C79A6-156F-4872-AA53-169BA8E70566}" type="presParOf" srcId="{331678E4-2CAF-48C7-861E-83E3E6FA27A2}" destId="{A8676026-F383-49DF-85A5-1DE0C0EF43F0}" srcOrd="1" destOrd="0" presId="urn:microsoft.com/office/officeart/2005/8/layout/chevron1"/>
    <dgm:cxn modelId="{0479453D-5C72-4C30-AC17-37BC66ECB60C}" type="presParOf" srcId="{027735BC-E0C3-4ACE-8516-28D15947744A}" destId="{D1945F17-55EB-4248-9AC2-50E086E35000}" srcOrd="7" destOrd="0" presId="urn:microsoft.com/office/officeart/2005/8/layout/chevron1"/>
    <dgm:cxn modelId="{C20827B7-59C2-4F88-B809-17492366BFA8}" type="presParOf" srcId="{027735BC-E0C3-4ACE-8516-28D15947744A}" destId="{1138C593-84C9-4869-A560-BAD23DFA1CC8}" srcOrd="8" destOrd="0" presId="urn:microsoft.com/office/officeart/2005/8/layout/chevron1"/>
    <dgm:cxn modelId="{A560FA4D-033C-40BF-BA45-6FC076C55DBE}" type="presParOf" srcId="{1138C593-84C9-4869-A560-BAD23DFA1CC8}" destId="{8696775F-69C4-48A4-8822-D3BF07C9142D}" srcOrd="0" destOrd="0" presId="urn:microsoft.com/office/officeart/2005/8/layout/chevron1"/>
    <dgm:cxn modelId="{5F216583-0096-445A-AE5A-514274D4995E}" type="presParOf" srcId="{1138C593-84C9-4869-A560-BAD23DFA1CC8}" destId="{76B483C4-A1B1-4FEA-BFDF-3DBA4AC9169D}" srcOrd="1" destOrd="0" presId="urn:microsoft.com/office/officeart/2005/8/layout/chevron1"/>
    <dgm:cxn modelId="{B8522294-6C4E-43A8-B02E-4AFF4B65D4AF}" type="presParOf" srcId="{027735BC-E0C3-4ACE-8516-28D15947744A}" destId="{62D59ECB-4735-49CE-9652-B11DED0C4675}" srcOrd="9" destOrd="0" presId="urn:microsoft.com/office/officeart/2005/8/layout/chevron1"/>
    <dgm:cxn modelId="{FB9C14F4-7A79-41AA-8E85-2A9A242C6F24}" type="presParOf" srcId="{027735BC-E0C3-4ACE-8516-28D15947744A}" destId="{3614C3CB-FAE7-4A48-BE63-21E141AA6D70}" srcOrd="10" destOrd="0" presId="urn:microsoft.com/office/officeart/2005/8/layout/chevron1"/>
    <dgm:cxn modelId="{654BE04B-3AFB-4A99-88B8-556865ECF731}" type="presParOf" srcId="{3614C3CB-FAE7-4A48-BE63-21E141AA6D70}" destId="{27806EF9-2FE2-4821-A49C-6E148055547D}" srcOrd="0" destOrd="0" presId="urn:microsoft.com/office/officeart/2005/8/layout/chevron1"/>
    <dgm:cxn modelId="{9C2BE99F-BD85-4D56-888F-201FFDAB0C94}" type="presParOf" srcId="{3614C3CB-FAE7-4A48-BE63-21E141AA6D70}" destId="{423906A7-5F28-4219-BFEA-653EBFF8D5BA}" srcOrd="1" destOrd="0" presId="urn:microsoft.com/office/officeart/2005/8/layout/chevron1"/>
    <dgm:cxn modelId="{029EA2D5-1DE2-40B8-B9E8-CEF41E925E9B}" type="presParOf" srcId="{027735BC-E0C3-4ACE-8516-28D15947744A}" destId="{FABC35BA-027F-47B7-ACE5-6E204019DB86}" srcOrd="11" destOrd="0" presId="urn:microsoft.com/office/officeart/2005/8/layout/chevron1"/>
    <dgm:cxn modelId="{0D2A55FF-91F6-4B98-A29E-485FF17A403D}" type="presParOf" srcId="{027735BC-E0C3-4ACE-8516-28D15947744A}" destId="{807E04C6-87F5-45CB-A331-B3064AE3981A}" srcOrd="12" destOrd="0" presId="urn:microsoft.com/office/officeart/2005/8/layout/chevron1"/>
    <dgm:cxn modelId="{E478A9F7-7056-4909-AE17-B5C87F1B6105}" type="presParOf" srcId="{807E04C6-87F5-45CB-A331-B3064AE3981A}" destId="{63BC5860-62E3-41EE-AAAC-EF8CA8CBC726}" srcOrd="0" destOrd="0" presId="urn:microsoft.com/office/officeart/2005/8/layout/chevron1"/>
    <dgm:cxn modelId="{4D664A65-8CD4-4F3D-A7E2-113568791F8F}" type="presParOf" srcId="{807E04C6-87F5-45CB-A331-B3064AE3981A}" destId="{24E55D93-684F-48AC-B54B-5508A2B810B8}" srcOrd="1" destOrd="0" presId="urn:microsoft.com/office/officeart/2005/8/layout/chevron1"/>
    <dgm:cxn modelId="{DFD05FDF-B8DC-4115-8224-2B1BD874AE6D}" type="presParOf" srcId="{027735BC-E0C3-4ACE-8516-28D15947744A}" destId="{5F2B1DCC-71A3-4074-8790-F1E5E5F32FA2}" srcOrd="13" destOrd="0" presId="urn:microsoft.com/office/officeart/2005/8/layout/chevron1"/>
    <dgm:cxn modelId="{2B8FE101-50AC-4577-B346-0115C3BE5BFC}" type="presParOf" srcId="{027735BC-E0C3-4ACE-8516-28D15947744A}" destId="{B380974C-ED32-4818-A75C-A4512C00A873}" srcOrd="14" destOrd="0" presId="urn:microsoft.com/office/officeart/2005/8/layout/chevron1"/>
    <dgm:cxn modelId="{752C888B-A4ED-45F7-BB3D-A401FE6213FA}" type="presParOf" srcId="{B380974C-ED32-4818-A75C-A4512C00A873}" destId="{5E42D85F-F8FA-4515-AF6D-34FA55D1CBEC}" srcOrd="0" destOrd="0" presId="urn:microsoft.com/office/officeart/2005/8/layout/chevron1"/>
    <dgm:cxn modelId="{E7D03F3E-90EB-44CD-B9EE-BAAA3629C5CB}" type="presParOf" srcId="{B380974C-ED32-4818-A75C-A4512C00A873}" destId="{AD44B648-D383-4683-8CC7-BC5C42ED0510}" srcOrd="1" destOrd="0" presId="urn:microsoft.com/office/officeart/2005/8/layout/chevron1"/>
    <dgm:cxn modelId="{6465450A-A677-4403-8BC4-C5E8939EC951}" type="presParOf" srcId="{027735BC-E0C3-4ACE-8516-28D15947744A}" destId="{9F83AE71-5E38-4A75-BAA7-BFE64AE03625}" srcOrd="15" destOrd="0" presId="urn:microsoft.com/office/officeart/2005/8/layout/chevron1"/>
    <dgm:cxn modelId="{AF112398-88E8-4972-A6C6-7EA6AE48BBE9}" type="presParOf" srcId="{027735BC-E0C3-4ACE-8516-28D15947744A}" destId="{EA109C0A-DE69-4B30-BA19-CD16C5672AA5}" srcOrd="16" destOrd="0" presId="urn:microsoft.com/office/officeart/2005/8/layout/chevron1"/>
    <dgm:cxn modelId="{453F2E39-EE85-4D04-842D-83E2E5B70EF9}" type="presParOf" srcId="{EA109C0A-DE69-4B30-BA19-CD16C5672AA5}" destId="{91A82896-1474-4340-BEB8-17776BC9D27A}" srcOrd="0" destOrd="0" presId="urn:microsoft.com/office/officeart/2005/8/layout/chevron1"/>
    <dgm:cxn modelId="{6AD4DA7C-B3D7-4EFB-8E64-075BC17FCECA}" type="presParOf" srcId="{EA109C0A-DE69-4B30-BA19-CD16C5672AA5}" destId="{C9DB1A30-1B58-43D4-AF26-C053CB3F83D6}" srcOrd="1" destOrd="0" presId="urn:microsoft.com/office/officeart/2005/8/layout/chevron1"/>
    <dgm:cxn modelId="{61C07604-701E-40F1-9CF6-7B892F1F1041}" type="presParOf" srcId="{027735BC-E0C3-4ACE-8516-28D15947744A}" destId="{291CA50E-E7D4-47CF-8472-FB8DD097ABAA}" srcOrd="17" destOrd="0" presId="urn:microsoft.com/office/officeart/2005/8/layout/chevron1"/>
    <dgm:cxn modelId="{E2F30057-5C7D-42D4-97AA-21506E6A9930}" type="presParOf" srcId="{027735BC-E0C3-4ACE-8516-28D15947744A}" destId="{0FA92B55-0BD3-4924-AF0D-CCE0BA935439}" srcOrd="18" destOrd="0" presId="urn:microsoft.com/office/officeart/2005/8/layout/chevron1"/>
    <dgm:cxn modelId="{97B68063-E644-4B11-96AD-E4313C800B4F}" type="presParOf" srcId="{0FA92B55-0BD3-4924-AF0D-CCE0BA935439}" destId="{1D6CA2AD-A0BA-438B-8D94-6D2A1EDD95E8}" srcOrd="0" destOrd="0" presId="urn:microsoft.com/office/officeart/2005/8/layout/chevron1"/>
    <dgm:cxn modelId="{014DD1B2-2D82-4C95-8E71-C26292F6E421}" type="presParOf" srcId="{0FA92B55-0BD3-4924-AF0D-CCE0BA935439}" destId="{E20AADC1-704E-499C-AEF6-F77CDC92EC8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F6CAF-42FF-4DC0-9609-263AEFD06975}">
      <dsp:nvSpPr>
        <dsp:cNvPr id="0" name=""/>
        <dsp:cNvSpPr/>
      </dsp:nvSpPr>
      <dsp:spPr>
        <a:xfrm>
          <a:off x="2176" y="174079"/>
          <a:ext cx="925227" cy="3700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1996</a:t>
          </a:r>
          <a:endParaRPr lang="fi-FI" sz="900" kern="1200" dirty="0"/>
        </a:p>
      </dsp:txBody>
      <dsp:txXfrm>
        <a:off x="187221" y="174079"/>
        <a:ext cx="555137" cy="370090"/>
      </dsp:txXfrm>
    </dsp:sp>
    <dsp:sp modelId="{8CB852A0-66D7-4E30-ABAC-42B17DDF4FE4}">
      <dsp:nvSpPr>
        <dsp:cNvPr id="0" name=""/>
        <dsp:cNvSpPr/>
      </dsp:nvSpPr>
      <dsp:spPr>
        <a:xfrm>
          <a:off x="2176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Palm OS</a:t>
          </a:r>
          <a:endParaRPr lang="fi-FI" sz="900" kern="1200" dirty="0"/>
        </a:p>
      </dsp:txBody>
      <dsp:txXfrm>
        <a:off x="2176" y="590431"/>
        <a:ext cx="740181" cy="276855"/>
      </dsp:txXfrm>
    </dsp:sp>
    <dsp:sp modelId="{C3C83F55-1F4E-42E7-9B78-6E5150EE0864}">
      <dsp:nvSpPr>
        <dsp:cNvPr id="0" name=""/>
        <dsp:cNvSpPr/>
      </dsp:nvSpPr>
      <dsp:spPr>
        <a:xfrm>
          <a:off x="711403" y="174079"/>
          <a:ext cx="1080082" cy="370090"/>
        </a:xfrm>
        <a:prstGeom prst="chevron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1997-1998</a:t>
          </a:r>
          <a:endParaRPr lang="fi-FI" sz="900" kern="1200" dirty="0"/>
        </a:p>
      </dsp:txBody>
      <dsp:txXfrm>
        <a:off x="896448" y="174079"/>
        <a:ext cx="709992" cy="370090"/>
      </dsp:txXfrm>
    </dsp:sp>
    <dsp:sp modelId="{28784CDA-FE3D-4474-95D1-2A2F797B5FEE}">
      <dsp:nvSpPr>
        <dsp:cNvPr id="0" name=""/>
        <dsp:cNvSpPr/>
      </dsp:nvSpPr>
      <dsp:spPr>
        <a:xfrm>
          <a:off x="1575486" y="174079"/>
          <a:ext cx="925227" cy="370090"/>
        </a:xfrm>
        <a:prstGeom prst="chevron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1999</a:t>
          </a:r>
          <a:endParaRPr lang="fi-FI" sz="900" kern="1200" dirty="0"/>
        </a:p>
      </dsp:txBody>
      <dsp:txXfrm>
        <a:off x="1760531" y="174079"/>
        <a:ext cx="555137" cy="370090"/>
      </dsp:txXfrm>
    </dsp:sp>
    <dsp:sp modelId="{5B7F018D-5BF2-4EC6-9061-524805001F20}">
      <dsp:nvSpPr>
        <dsp:cNvPr id="0" name=""/>
        <dsp:cNvSpPr/>
      </dsp:nvSpPr>
      <dsp:spPr>
        <a:xfrm>
          <a:off x="1575486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RIM Blackberry</a:t>
          </a:r>
          <a:endParaRPr lang="fi-FI" sz="900" kern="1200" dirty="0"/>
        </a:p>
      </dsp:txBody>
      <dsp:txXfrm>
        <a:off x="1575486" y="590431"/>
        <a:ext cx="740181" cy="276855"/>
      </dsp:txXfrm>
    </dsp:sp>
    <dsp:sp modelId="{E267F73B-18B0-4C68-9A79-3512279668EC}">
      <dsp:nvSpPr>
        <dsp:cNvPr id="0" name=""/>
        <dsp:cNvSpPr/>
      </dsp:nvSpPr>
      <dsp:spPr>
        <a:xfrm>
          <a:off x="2284713" y="174079"/>
          <a:ext cx="925227" cy="370090"/>
        </a:xfrm>
        <a:prstGeom prst="chevron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2000</a:t>
          </a:r>
          <a:endParaRPr lang="fi-FI" sz="900" kern="1200" dirty="0"/>
        </a:p>
      </dsp:txBody>
      <dsp:txXfrm>
        <a:off x="2469758" y="174079"/>
        <a:ext cx="555137" cy="370090"/>
      </dsp:txXfrm>
    </dsp:sp>
    <dsp:sp modelId="{A8676026-F383-49DF-85A5-1DE0C0EF43F0}">
      <dsp:nvSpPr>
        <dsp:cNvPr id="0" name=""/>
        <dsp:cNvSpPr/>
      </dsp:nvSpPr>
      <dsp:spPr>
        <a:xfrm>
          <a:off x="2284713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Symbian</a:t>
          </a:r>
          <a:endParaRPr lang="fi-FI" sz="900" kern="1200" dirty="0"/>
        </a:p>
      </dsp:txBody>
      <dsp:txXfrm>
        <a:off x="2284713" y="590431"/>
        <a:ext cx="740181" cy="276855"/>
      </dsp:txXfrm>
    </dsp:sp>
    <dsp:sp modelId="{8696775F-69C4-48A4-8822-D3BF07C9142D}">
      <dsp:nvSpPr>
        <dsp:cNvPr id="0" name=""/>
        <dsp:cNvSpPr/>
      </dsp:nvSpPr>
      <dsp:spPr>
        <a:xfrm>
          <a:off x="2993940" y="174079"/>
          <a:ext cx="1687346" cy="370090"/>
        </a:xfrm>
        <a:prstGeom prst="chevron">
          <a:avLst/>
        </a:prstGeom>
        <a:solidFill>
          <a:schemeClr val="accent2">
            <a:hueOff val="2080676"/>
            <a:satOff val="-2595"/>
            <a:lumOff val="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2001-2006</a:t>
          </a:r>
          <a:endParaRPr lang="fi-FI" sz="900" kern="1200" dirty="0"/>
        </a:p>
      </dsp:txBody>
      <dsp:txXfrm>
        <a:off x="3178985" y="174079"/>
        <a:ext cx="1317256" cy="370090"/>
      </dsp:txXfrm>
    </dsp:sp>
    <dsp:sp modelId="{27806EF9-2FE2-4821-A49C-6E148055547D}">
      <dsp:nvSpPr>
        <dsp:cNvPr id="0" name=""/>
        <dsp:cNvSpPr/>
      </dsp:nvSpPr>
      <dsp:spPr>
        <a:xfrm>
          <a:off x="4465287" y="174079"/>
          <a:ext cx="925227" cy="370090"/>
        </a:xfrm>
        <a:prstGeom prst="chevron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2007</a:t>
          </a:r>
          <a:endParaRPr lang="fi-FI" sz="900" kern="1200" dirty="0"/>
        </a:p>
      </dsp:txBody>
      <dsp:txXfrm>
        <a:off x="4650332" y="174079"/>
        <a:ext cx="555137" cy="370090"/>
      </dsp:txXfrm>
    </dsp:sp>
    <dsp:sp modelId="{423906A7-5F28-4219-BFEA-653EBFF8D5BA}">
      <dsp:nvSpPr>
        <dsp:cNvPr id="0" name=""/>
        <dsp:cNvSpPr/>
      </dsp:nvSpPr>
      <dsp:spPr>
        <a:xfrm>
          <a:off x="4465287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Apple iOS</a:t>
          </a:r>
          <a:endParaRPr lang="fi-FI" sz="900" kern="1200" dirty="0"/>
        </a:p>
      </dsp:txBody>
      <dsp:txXfrm>
        <a:off x="4465287" y="590431"/>
        <a:ext cx="740181" cy="276855"/>
      </dsp:txXfrm>
    </dsp:sp>
    <dsp:sp modelId="{63BC5860-62E3-41EE-AAAC-EF8CA8CBC726}">
      <dsp:nvSpPr>
        <dsp:cNvPr id="0" name=""/>
        <dsp:cNvSpPr/>
      </dsp:nvSpPr>
      <dsp:spPr>
        <a:xfrm>
          <a:off x="5174514" y="174079"/>
          <a:ext cx="925227" cy="370090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2008</a:t>
          </a:r>
          <a:endParaRPr lang="fi-FI" sz="900" kern="1200" dirty="0"/>
        </a:p>
      </dsp:txBody>
      <dsp:txXfrm>
        <a:off x="5359559" y="174079"/>
        <a:ext cx="555137" cy="370090"/>
      </dsp:txXfrm>
    </dsp:sp>
    <dsp:sp modelId="{24E55D93-684F-48AC-B54B-5508A2B810B8}">
      <dsp:nvSpPr>
        <dsp:cNvPr id="0" name=""/>
        <dsp:cNvSpPr/>
      </dsp:nvSpPr>
      <dsp:spPr>
        <a:xfrm>
          <a:off x="5174514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Android</a:t>
          </a:r>
          <a:endParaRPr lang="fi-FI" sz="900" kern="1200" dirty="0"/>
        </a:p>
      </dsp:txBody>
      <dsp:txXfrm>
        <a:off x="5174514" y="590431"/>
        <a:ext cx="740181" cy="276855"/>
      </dsp:txXfrm>
    </dsp:sp>
    <dsp:sp modelId="{5E42D85F-F8FA-4515-AF6D-34FA55D1CBEC}">
      <dsp:nvSpPr>
        <dsp:cNvPr id="0" name=""/>
        <dsp:cNvSpPr/>
      </dsp:nvSpPr>
      <dsp:spPr>
        <a:xfrm>
          <a:off x="5883741" y="174079"/>
          <a:ext cx="925227" cy="370090"/>
        </a:xfrm>
        <a:prstGeom prst="chevron">
          <a:avLst/>
        </a:prstGeom>
        <a:solidFill>
          <a:schemeClr val="accent2">
            <a:hueOff val="3641182"/>
            <a:satOff val="-4541"/>
            <a:lumOff val="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2009</a:t>
          </a:r>
          <a:endParaRPr lang="fi-FI" sz="900" kern="1200" dirty="0"/>
        </a:p>
      </dsp:txBody>
      <dsp:txXfrm>
        <a:off x="6068786" y="174079"/>
        <a:ext cx="555137" cy="370090"/>
      </dsp:txXfrm>
    </dsp:sp>
    <dsp:sp modelId="{AD44B648-D383-4683-8CC7-BC5C42ED0510}">
      <dsp:nvSpPr>
        <dsp:cNvPr id="0" name=""/>
        <dsp:cNvSpPr/>
      </dsp:nvSpPr>
      <dsp:spPr>
        <a:xfrm>
          <a:off x="5883741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Palm Web OS</a:t>
          </a:r>
          <a:endParaRPr lang="fi-F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Bada</a:t>
          </a:r>
          <a:endParaRPr lang="fi-FI" sz="900" kern="1200" dirty="0"/>
        </a:p>
      </dsp:txBody>
      <dsp:txXfrm>
        <a:off x="5883741" y="590431"/>
        <a:ext cx="740181" cy="276855"/>
      </dsp:txXfrm>
    </dsp:sp>
    <dsp:sp modelId="{91A82896-1474-4340-BEB8-17776BC9D27A}">
      <dsp:nvSpPr>
        <dsp:cNvPr id="0" name=""/>
        <dsp:cNvSpPr/>
      </dsp:nvSpPr>
      <dsp:spPr>
        <a:xfrm>
          <a:off x="6592968" y="174079"/>
          <a:ext cx="925227" cy="370090"/>
        </a:xfrm>
        <a:prstGeom prst="chevron">
          <a:avLst/>
        </a:prstGeom>
        <a:solidFill>
          <a:schemeClr val="accent2">
            <a:hueOff val="4161351"/>
            <a:satOff val="-5190"/>
            <a:lumOff val="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2010</a:t>
          </a:r>
          <a:endParaRPr lang="fi-FI" sz="900" kern="1200" dirty="0"/>
        </a:p>
      </dsp:txBody>
      <dsp:txXfrm>
        <a:off x="6778013" y="174079"/>
        <a:ext cx="555137" cy="370090"/>
      </dsp:txXfrm>
    </dsp:sp>
    <dsp:sp modelId="{C9DB1A30-1B58-43D4-AF26-C053CB3F83D6}">
      <dsp:nvSpPr>
        <dsp:cNvPr id="0" name=""/>
        <dsp:cNvSpPr/>
      </dsp:nvSpPr>
      <dsp:spPr>
        <a:xfrm>
          <a:off x="6592968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/>
            <a:t>Windows Phone OS</a:t>
          </a:r>
          <a:endParaRPr lang="fi-FI" sz="900" kern="1200" dirty="0"/>
        </a:p>
      </dsp:txBody>
      <dsp:txXfrm>
        <a:off x="6592968" y="590431"/>
        <a:ext cx="740181" cy="276855"/>
      </dsp:txXfrm>
    </dsp:sp>
    <dsp:sp modelId="{1D6CA2AD-A0BA-438B-8D94-6D2A1EDD95E8}">
      <dsp:nvSpPr>
        <dsp:cNvPr id="0" name=""/>
        <dsp:cNvSpPr/>
      </dsp:nvSpPr>
      <dsp:spPr>
        <a:xfrm>
          <a:off x="7302196" y="174079"/>
          <a:ext cx="925227" cy="370090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2011</a:t>
          </a:r>
          <a:endParaRPr lang="fi-FI" sz="900" kern="1200" dirty="0"/>
        </a:p>
      </dsp:txBody>
      <dsp:txXfrm>
        <a:off x="7487241" y="174079"/>
        <a:ext cx="555137" cy="370090"/>
      </dsp:txXfrm>
    </dsp:sp>
    <dsp:sp modelId="{E20AADC1-704E-499C-AEF6-F77CDC92EC87}">
      <dsp:nvSpPr>
        <dsp:cNvPr id="0" name=""/>
        <dsp:cNvSpPr/>
      </dsp:nvSpPr>
      <dsp:spPr>
        <a:xfrm>
          <a:off x="7302196" y="590431"/>
          <a:ext cx="740181" cy="27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err="1" smtClean="0"/>
            <a:t>MeeGo</a:t>
          </a:r>
          <a:endParaRPr lang="fi-FI" sz="900" kern="1200" dirty="0"/>
        </a:p>
      </dsp:txBody>
      <dsp:txXfrm>
        <a:off x="7302196" y="590431"/>
        <a:ext cx="740181" cy="27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D1088-AFE1-9B45-8B4A-3E332CE4BB5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8325-60E7-D442-AC2F-26CBB2099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0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EAC6-CE70-4ACD-A395-B4DAFBB2E303}" type="datetimeFigureOut">
              <a:rPr lang="fi-FI" smtClean="0"/>
              <a:pPr/>
              <a:t>4/2/13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3886-F782-449A-81B9-01C939B94A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93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B3886-F782-449A-81B9-01C939B94A4B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AC34-D4C5-894B-8154-EB525D481416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B8A-C0B6-0840-BB38-08432AB46EA0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84AE-9B0A-A643-9781-737F62C746F8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DFA7-195A-4142-B7C2-06542C11622C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22F4-6797-3645-88F3-056B7E9D9B78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BCE19-1F9E-C04C-BC19-C27F57535EEB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4C98-81B7-644C-B726-06868B80600F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0DFD-D356-4043-8D9E-6311FEDC2744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3714-40BF-574D-B662-AF22791469B4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E69-8F95-9E40-BD42-C759ADD9692D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2ADD-B084-2A4C-B864-76C93162BB67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64967-CCAD-C345-9745-EEDD7FAF7A8F}" type="datetime1">
              <a:rPr lang="en-US" smtClean="0"/>
              <a:pPr/>
              <a:t>4/2/13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5E6F-B661-4680-AF81-6A47CADF14A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latimesblogs.latimes.com/technology/2009/12/web-apps-vs-nativ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globalintelligence.com/insights-analysis/white-papers/native-or-web-application-how-best-to-deliver-cont/GIA%20Industry%20White%20Paper%202_2010_Native%20or%20Web%20App_How%20Best%20to%20Deliver%20Content%20and%20Services%20to%20Your%20Audiences%20over%20the%20Mobile%20Phone_Apr-10.pdf?registered=sandhya1805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html5hu.files.wordpress.com/2011/10/phonegap-architecture-by-ibm-29-july-2011-modules-instead-plug-ins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negap.com/downloa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ixrevisions.com/mobile/native-app-vs-mobile-web-app-comparison/" TargetMode="External"/><Relationship Id="rId4" Type="http://schemas.openxmlformats.org/officeDocument/2006/relationships/hyperlink" Target="http://sixrevisions.com/web-applications/building-mobile-web-apps-the-right-way-tips-and-techniques/" TargetMode="External"/><Relationship Id="rId5" Type="http://schemas.openxmlformats.org/officeDocument/2006/relationships/hyperlink" Target="http://mobithinking.com/native-or-web-app" TargetMode="External"/><Relationship Id="rId6" Type="http://schemas.openxmlformats.org/officeDocument/2006/relationships/hyperlink" Target="http://cordova.apache.org/docs/en/2.4.0/guide_getting-started_index.md.html%23Getting%20Started%20Guides" TargetMode="External"/><Relationship Id="rId7" Type="http://schemas.openxmlformats.org/officeDocument/2006/relationships/hyperlink" Target="http://www.adobe.com/devnet/html5/articles/getting-started-with-phonegap-in-eclipse-for-android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mwabp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bile_operating_system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twitter.com/2011/05/better-app-for-your-mobile-browser.html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xrevisions.com/mobile/native-app-vs-mobile-web-app-comparis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webfirst.com/articles/native-vs-web-ap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acknowledgement.co.uk/post/Mobile-Web-Apps-vs-Native-Apps/32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Platform Independent Frameworks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31.03.2013</a:t>
            </a:r>
            <a:endParaRPr lang="en-US"/>
          </a:p>
        </p:txBody>
      </p:sp>
      <p:pic>
        <p:nvPicPr>
          <p:cNvPr id="4" name="Picture 7" descr="ue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52"/>
            <a:ext cx="22685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Mobile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 smtClean="0"/>
              <a:t>L.A.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23728" y="2132856"/>
            <a:ext cx="4775200" cy="4689812"/>
            <a:chOff x="2123728" y="2132856"/>
            <a:chExt cx="4775200" cy="4689812"/>
          </a:xfrm>
        </p:grpSpPr>
        <p:grpSp>
          <p:nvGrpSpPr>
            <p:cNvPr id="9" name="Group 8"/>
            <p:cNvGrpSpPr/>
            <p:nvPr/>
          </p:nvGrpSpPr>
          <p:grpSpPr>
            <a:xfrm>
              <a:off x="2123728" y="2132856"/>
              <a:ext cx="4775200" cy="4392488"/>
              <a:chOff x="2123728" y="2276872"/>
              <a:chExt cx="4775200" cy="43924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23728" y="2757760"/>
                <a:ext cx="4775200" cy="39116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48200" y="2348880"/>
                <a:ext cx="1524000" cy="4826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99792" y="2276872"/>
                <a:ext cx="1130300" cy="53340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514806" y="6453336"/>
              <a:ext cx="1777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Src: </a:t>
              </a:r>
              <a:r>
                <a:rPr lang="en-US" smtClean="0">
                  <a:hlinkClick r:id="rId5"/>
                </a:rPr>
                <a:t>LATimesBlog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2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mtClean="0"/>
              <a:t>Future of Mobile Web Apps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“Medium to large publishers to place equal focus, particularly those in news and sport categories.”</a:t>
            </a:r>
          </a:p>
          <a:p>
            <a:pPr marL="0" indent="0">
              <a:buNone/>
            </a:pPr>
            <a:r>
              <a:rPr lang="en-US" smtClean="0"/>
              <a:t>- Study by Global Intelligence Alliance</a:t>
            </a: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08"/>
            <a:ext cx="9144000" cy="19747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55892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Recommended literature: 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Native or Web Application?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hlinkClick r:id="rId3"/>
              </a:rPr>
              <a:t>White paper </a:t>
            </a:r>
            <a:r>
              <a:rPr lang="en-US" smtClean="0"/>
              <a:t>by Global Intelligence Alliance  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pPr marL="0" indent="0">
              <a:buFont typeface="Arial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7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Cross-Platform Mobile Dev Tools (XMT)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XMTs are tools that aim to develop apps deployable on multiple platforms with very little code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7544" y="3284984"/>
            <a:ext cx="8835542" cy="3312368"/>
            <a:chOff x="467544" y="3284984"/>
            <a:chExt cx="8835542" cy="331236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67544" y="3284984"/>
              <a:ext cx="8229600" cy="7815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dirty="0" smtClean="0"/>
                <a:t>Popular XMT vendors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71600" y="3789040"/>
              <a:ext cx="8331486" cy="2808312"/>
              <a:chOff x="971600" y="3789040"/>
              <a:chExt cx="8331486" cy="28083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71600" y="3789040"/>
                <a:ext cx="8064896" cy="830997"/>
                <a:chOff x="971600" y="3789040"/>
                <a:chExt cx="8064896" cy="830997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71600" y="4005064"/>
                  <a:ext cx="170497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3542118" y="3789040"/>
                  <a:ext cx="549437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/>
                    <a:t>PhoneGap</a:t>
                  </a:r>
                  <a:r>
                    <a:rPr lang="en-US" sz="2400" dirty="0" smtClean="0"/>
                    <a:t> Acquired by Apache as Apache Cordova</a:t>
                  </a:r>
                  <a:endParaRPr lang="en-US" sz="24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71600" y="4573240"/>
                <a:ext cx="8331486" cy="1016000"/>
                <a:chOff x="971600" y="4573240"/>
                <a:chExt cx="8331486" cy="10160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4573240"/>
                  <a:ext cx="1765300" cy="1016000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3491880" y="4695527"/>
                  <a:ext cx="5811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 smtClean="0"/>
                    <a:t>RhoMobile</a:t>
                  </a:r>
                  <a:r>
                    <a:rPr lang="en-US" sz="2400" dirty="0" smtClean="0"/>
                    <a:t> Developed by Motorola Solutions</a:t>
                  </a:r>
                  <a:endParaRPr lang="en-US" sz="24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971600" y="5696148"/>
                <a:ext cx="7305815" cy="901204"/>
                <a:chOff x="971600" y="5696148"/>
                <a:chExt cx="7305815" cy="90120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971600" y="5696148"/>
                  <a:ext cx="2448272" cy="901204"/>
                  <a:chOff x="971600" y="5696148"/>
                  <a:chExt cx="2697460" cy="1117228"/>
                </a:xfrm>
              </p:grpSpPr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11760" y="5836493"/>
                    <a:ext cx="1257300" cy="904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71600" y="5696148"/>
                    <a:ext cx="1398544" cy="1117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491880" y="5847655"/>
                  <a:ext cx="47855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Titanium Developed by </a:t>
                  </a:r>
                  <a:r>
                    <a:rPr lang="en-US" sz="2400" dirty="0" err="1" smtClean="0"/>
                    <a:t>Appcelerator</a:t>
                  </a:r>
                  <a:endParaRPr lang="en-US" sz="2400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mtClean="0"/>
              <a:t>Comparison of Top 3 XMTs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95267"/>
              </p:ext>
            </p:extLst>
          </p:nvPr>
        </p:nvGraphicFramePr>
        <p:xfrm>
          <a:off x="251520" y="1196752"/>
          <a:ext cx="8208912" cy="549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088232"/>
                <a:gridCol w="1433492"/>
                <a:gridCol w="1518836"/>
                <a:gridCol w="1728192"/>
              </a:tblGrid>
              <a:tr h="347987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Programming Language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GUI Designer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Debugger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Emulator</a:t>
                      </a:r>
                      <a:endParaRPr lang="en-US" noProof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Apache</a:t>
                      </a:r>
                      <a:r>
                        <a:rPr lang="en-US" baseline="0" noProof="0" smtClean="0"/>
                        <a:t> Cordova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baseline="0" noProof="0" smtClean="0"/>
                        <a:t>HTML, Javascript, Native code for further extensibility (i.e. Java for Android, Xcode for iOS)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baseline="0" noProof="0" smtClean="0"/>
                        <a:t>No</a:t>
                      </a:r>
                      <a:endParaRPr lang="en-US" baseline="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baseline="0" noProof="0" smtClean="0"/>
                        <a:t>No</a:t>
                      </a:r>
                      <a:endParaRPr lang="en-US" baseline="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noProof="0" smtClean="0"/>
                        <a:t>Platform SDK</a:t>
                      </a:r>
                      <a:endParaRPr lang="en-US" baseline="0" noProof="0" smtClean="0"/>
                    </a:p>
                  </a:txBody>
                  <a:tcPr/>
                </a:tc>
              </a:tr>
              <a:tr h="165293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RhoMobile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noProof="0" smtClean="0"/>
                        <a:t>Ruby,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noProof="0" smtClean="0"/>
                        <a:t>Native code for further extensibility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baseline="0" noProof="0" smtClean="0">
                          <a:solidFill>
                            <a:schemeClr val="dk1"/>
                          </a:solidFill>
                        </a:rPr>
                        <a:t>No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noProof="0" smtClean="0"/>
                        <a:t>Yes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noProof="0" smtClean="0"/>
                        <a:t>Own</a:t>
                      </a:r>
                      <a:endParaRPr lang="en-US" noProof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Appcelerato</a:t>
                      </a:r>
                      <a:r>
                        <a:rPr lang="en-US" baseline="0" noProof="0" smtClean="0"/>
                        <a:t> </a:t>
                      </a:r>
                      <a:r>
                        <a:rPr lang="en-US" noProof="0" smtClean="0"/>
                        <a:t>Titanium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noProof="0" smtClean="0"/>
                        <a:t>HTML, Javascript, Ruby,</a:t>
                      </a:r>
                      <a:r>
                        <a:rPr lang="en-US" baseline="0" noProof="0" smtClean="0"/>
                        <a:t> PHP, Python,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noProof="0" smtClean="0"/>
                        <a:t>Native code for further extensibility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noProof="0" smtClean="0"/>
                        <a:t>No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noProof="0" smtClean="0"/>
                        <a:t>Yes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noProof="0" dirty="0" smtClean="0"/>
                        <a:t>Platform SDK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1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XMT App </a:t>
            </a:r>
            <a:r>
              <a:rPr lang="en-US" dirty="0" err="1" smtClean="0"/>
              <a:t>Vs</a:t>
            </a:r>
            <a:r>
              <a:rPr lang="en-US" dirty="0" smtClean="0"/>
              <a:t> Platform Specific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2922"/>
              </p:ext>
            </p:extLst>
          </p:nvPr>
        </p:nvGraphicFramePr>
        <p:xfrm>
          <a:off x="251520" y="1365729"/>
          <a:ext cx="8784976" cy="524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832"/>
                <a:gridCol w="3457768"/>
                <a:gridCol w="3384376"/>
              </a:tblGrid>
              <a:tr h="347987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XMT Native App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Platform Specific Native App</a:t>
                      </a:r>
                      <a:endParaRPr lang="en-US" noProof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Deployment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noProof="0" smtClean="0">
                          <a:solidFill>
                            <a:schemeClr val="accent2"/>
                          </a:solidFill>
                        </a:rPr>
                        <a:t>Reduced deployment cost.</a:t>
                      </a:r>
                      <a:endParaRPr lang="en-US" noProof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noProof="0" smtClean="0"/>
                        <a:t>Faster</a:t>
                      </a:r>
                      <a:r>
                        <a:rPr lang="en-US" baseline="0" noProof="0" smtClean="0"/>
                        <a:t> deployment across platforms.</a:t>
                      </a:r>
                      <a:endParaRPr lang="en-US" baseline="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noProof="0" smtClean="0">
                          <a:solidFill>
                            <a:srgbClr val="C0504D"/>
                          </a:solidFill>
                        </a:rPr>
                        <a:t>Increased cost to build app for each platform.</a:t>
                      </a:r>
                      <a:endParaRPr lang="en-US" baseline="0" noProof="0" smtClean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1652936">
                <a:tc>
                  <a:txBody>
                    <a:bodyPr/>
                    <a:lstStyle/>
                    <a:p>
                      <a:r>
                        <a:rPr lang="en-US" noProof="0" smtClean="0"/>
                        <a:t>Development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noProof="0" smtClean="0"/>
                        <a:t>Most XMTs use web scripting languages like HTML5 and  Javascript that are widely used.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baseline="0" noProof="0" smtClean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Might not support all features </a:t>
                      </a:r>
                      <a:r>
                        <a:rPr lang="en-US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in native platform.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Inefficient coding and bloated code due to developer not availing of optimization in native code</a:t>
                      </a:r>
                      <a:r>
                        <a:rPr lang="en-US" baseline="0" noProof="0" smtClean="0">
                          <a:solidFill>
                            <a:srgbClr val="C0504D"/>
                          </a:solidFill>
                        </a:rPr>
                        <a:t>. </a:t>
                      </a:r>
                      <a:endParaRPr lang="en-US" baseline="0" noProof="0" smtClean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noProof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baseline="0" noProof="0" smtClean="0">
                          <a:solidFill>
                            <a:schemeClr val="accent2"/>
                          </a:solidFill>
                        </a:rPr>
                        <a:t>Each platform uses different programming language</a:t>
                      </a:r>
                      <a:r>
                        <a:rPr lang="en-US" baseline="0" noProof="0" smtClean="0"/>
                        <a:t>. E.g. Java for Android, Objective-C  for iOS.</a:t>
                      </a:r>
                      <a:endParaRPr lang="en-US" noProof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noProof="0" smtClean="0"/>
                        <a:t> </a:t>
                      </a:r>
                      <a:r>
                        <a:rPr lang="en-US" noProof="0" smtClean="0">
                          <a:solidFill>
                            <a:srgbClr val="C0504D"/>
                          </a:solidFill>
                        </a:rPr>
                        <a:t>Better integration with platform features </a:t>
                      </a:r>
                      <a:r>
                        <a:rPr lang="en-US" noProof="0" smtClean="0"/>
                        <a:t>and</a:t>
                      </a:r>
                      <a:r>
                        <a:rPr lang="en-US" baseline="0" noProof="0" smtClean="0"/>
                        <a:t> hardware like standard widgets, camera, GPS.</a:t>
                      </a:r>
                      <a:endParaRPr lang="en-US" noProof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r>
                        <a:rPr lang="en-US" noProof="0" smtClean="0"/>
                        <a:t>Performance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noProof="0" smtClean="0"/>
                        <a:t> </a:t>
                      </a:r>
                      <a:r>
                        <a:rPr lang="en-US" noProof="0" smtClean="0">
                          <a:solidFill>
                            <a:srgbClr val="C0504D"/>
                          </a:solidFill>
                        </a:rPr>
                        <a:t>Possibly slower </a:t>
                      </a:r>
                      <a:r>
                        <a:rPr lang="en-US" noProof="0" smtClean="0"/>
                        <a:t>compilation and rendering due to churning out code</a:t>
                      </a:r>
                      <a:r>
                        <a:rPr lang="en-US" baseline="0" noProof="0" smtClean="0"/>
                        <a:t> compatible with platform.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noProof="0" dirty="0" smtClean="0"/>
                        <a:t> </a:t>
                      </a:r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Faster.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98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using Cordova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Build location aware system using </a:t>
            </a:r>
            <a:r>
              <a:rPr lang="en-US" dirty="0" smtClean="0">
                <a:solidFill>
                  <a:srgbClr val="0000FF"/>
                </a:solidFill>
              </a:rPr>
              <a:t>Apache Cordova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formerly </a:t>
            </a:r>
            <a:r>
              <a:rPr lang="en-US" dirty="0" err="1" smtClean="0">
                <a:solidFill>
                  <a:srgbClr val="0000FF"/>
                </a:solidFill>
              </a:rPr>
              <a:t>PhoneGap</a:t>
            </a:r>
            <a:r>
              <a:rPr lang="en-US" dirty="0" smtClean="0"/>
              <a:t>) for Android.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Architecture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Set up</a:t>
            </a:r>
          </a:p>
          <a:p>
            <a:endParaRPr lang="en-US" dirty="0" smtClean="0"/>
          </a:p>
          <a:p>
            <a:r>
              <a:rPr lang="en-US" dirty="0" smtClean="0"/>
              <a:t>Development</a:t>
            </a:r>
          </a:p>
          <a:p>
            <a:endParaRPr lang="en-US" dirty="0" smtClean="0"/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mtClean="0"/>
              <a:t>Cordova (PhoneGap) -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2536" y="1052736"/>
            <a:ext cx="8567936" cy="5769932"/>
            <a:chOff x="252536" y="1052736"/>
            <a:chExt cx="8567936" cy="5769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536" y="1052736"/>
              <a:ext cx="8567936" cy="5354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69949" y="6453336"/>
              <a:ext cx="1246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Src: </a:t>
              </a:r>
              <a:r>
                <a:rPr lang="en-US" smtClean="0">
                  <a:hlinkClick r:id="rId3"/>
                </a:rPr>
                <a:t>By IBM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(PhoneGap) -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Every cordova application has the following components </a:t>
            </a:r>
          </a:p>
          <a:p>
            <a:r>
              <a:rPr lang="en-US" smtClean="0"/>
              <a:t>UI Layer in HTML/CSS/Javascript (JS)</a:t>
            </a:r>
          </a:p>
          <a:p>
            <a:r>
              <a:rPr lang="en-US" smtClean="0"/>
              <a:t>Bridge between JS and Native code allowing communication from HTML application and native platform.</a:t>
            </a:r>
          </a:p>
          <a:p>
            <a:r>
              <a:rPr lang="en-US" smtClean="0"/>
              <a:t>Bridge between Native code and JS allowing communication from native platform and HTML application.</a:t>
            </a:r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- Installation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up Eclipse and Android Tools as previously instructed.</a:t>
            </a:r>
          </a:p>
          <a:p>
            <a:endParaRPr lang="en-US" smtClean="0"/>
          </a:p>
          <a:p>
            <a:r>
              <a:rPr lang="en-US" smtClean="0"/>
              <a:t>Download latest copy of Cordova and extract contents.</a:t>
            </a:r>
          </a:p>
          <a:p>
            <a:pPr lvl="1"/>
            <a:r>
              <a:rPr lang="en-US" smtClean="0">
                <a:hlinkClick r:id="rId2"/>
              </a:rPr>
              <a:t>http://phonegap.com/download/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7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-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Create new Android project in Eclipse.</a:t>
            </a:r>
          </a:p>
          <a:p>
            <a:pPr>
              <a:buNone/>
            </a:pPr>
            <a:r>
              <a:rPr lang="en-US" smtClean="0"/>
              <a:t>    New -&gt; Other -&gt;</a:t>
            </a:r>
          </a:p>
          <a:p>
            <a:endParaRPr lang="en-US" smtClean="0"/>
          </a:p>
          <a:p>
            <a:endParaRPr lang="en-US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mtClean="0"/>
              <a:t>Enter application details as shown.</a:t>
            </a:r>
            <a:endParaRPr lang="en-US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91880" y="2129892"/>
            <a:ext cx="3456384" cy="1947180"/>
            <a:chOff x="3491880" y="2129892"/>
            <a:chExt cx="3456384" cy="194718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129892"/>
              <a:ext cx="3240360" cy="194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3491880" y="2564904"/>
              <a:ext cx="648072" cy="1008112"/>
              <a:chOff x="3491880" y="2564904"/>
              <a:chExt cx="720080" cy="1656184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491880" y="4221088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491880" y="2564904"/>
                <a:ext cx="0" cy="165618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051720" y="4437112"/>
            <a:ext cx="4104456" cy="2291038"/>
            <a:chOff x="2051720" y="4437112"/>
            <a:chExt cx="4104456" cy="229103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4437112"/>
              <a:ext cx="3744416" cy="229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2051720" y="5229200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051720" y="5445224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51720" y="566124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Mobile App Developer’s challenges</a:t>
            </a:r>
          </a:p>
          <a:p>
            <a:r>
              <a:rPr lang="en-US" dirty="0" smtClean="0"/>
              <a:t>Platform Independent solutions</a:t>
            </a:r>
          </a:p>
          <a:p>
            <a:pPr lvl="1"/>
            <a:r>
              <a:rPr lang="en-US" dirty="0" smtClean="0"/>
              <a:t>Mobile Web Based Apps</a:t>
            </a:r>
          </a:p>
          <a:p>
            <a:pPr lvl="1"/>
            <a:r>
              <a:rPr lang="en-US" dirty="0" smtClean="0"/>
              <a:t>Cross Platform Mobile Tools (XMT)</a:t>
            </a:r>
          </a:p>
          <a:p>
            <a:r>
              <a:rPr lang="en-US" dirty="0" smtClean="0"/>
              <a:t>Mobile Web Based Apps</a:t>
            </a:r>
          </a:p>
          <a:p>
            <a:r>
              <a:rPr lang="en-US" dirty="0" smtClean="0"/>
              <a:t>Cross Platform Mobile Tools (XMT)</a:t>
            </a:r>
          </a:p>
          <a:p>
            <a:r>
              <a:rPr lang="en-US" dirty="0" smtClean="0"/>
              <a:t>XMT Case Study: Location Aware App using Cordova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-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Click Next in subsequent screens till New Blank Activity Screen. 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Enter Activity name.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Click Finish.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1720" y="3194273"/>
            <a:ext cx="4392488" cy="2322959"/>
            <a:chOff x="2051720" y="3194273"/>
            <a:chExt cx="4392488" cy="232295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6216" y="3194273"/>
              <a:ext cx="3757992" cy="232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051720" y="4725144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-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mtClean="0"/>
              <a:t>Copy cordova-2.4.0.jar from installed copy to /libs.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mtClean="0"/>
              <a:t>Copy cordova-2.4.0.js from installed copy to /assets/www.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mtClean="0"/>
              <a:t>Copy xml directory from installed copy to /res.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mtClean="0"/>
              <a:t>Create index.html under /assets/www. </a:t>
            </a:r>
            <a:endParaRPr lang="en-US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156176" y="1340768"/>
            <a:ext cx="2520280" cy="5324475"/>
            <a:chOff x="6156176" y="1340768"/>
            <a:chExt cx="2520280" cy="53244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2831" y="1340768"/>
              <a:ext cx="2333625" cy="532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6372200" y="299695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300192" y="386104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156176" y="5733256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372200" y="314935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smtClean="0"/>
              <a:t>Index.html Sample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748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mtClean="0"/>
              <a:t>Students encouraged to write their own logic. This is only for reference.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79506"/>
            <a:ext cx="7056784" cy="52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mtClean="0"/>
              <a:t>Index.html Sample Code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17401"/>
            <a:ext cx="77819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-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smtClean="0"/>
              <a:t> Modify newly created class LocationDemoCordovaActivity.</a:t>
            </a:r>
          </a:p>
          <a:p>
            <a:pPr>
              <a:buNone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536" y="2355845"/>
            <a:ext cx="8568952" cy="4339650"/>
            <a:chOff x="395536" y="2355845"/>
            <a:chExt cx="8568952" cy="433965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924944"/>
              <a:ext cx="4752975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3275856" y="3284984"/>
              <a:ext cx="35283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860032" y="3573016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20272" y="2355845"/>
              <a:ext cx="19442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Extend DroidGap provided by Cordova framework. This is main Android Activity class that is used to launch the specific html file.</a:t>
              </a:r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76056" y="4293096"/>
              <a:ext cx="1944216" cy="1008112"/>
              <a:chOff x="5076056" y="4293096"/>
              <a:chExt cx="1944216" cy="100811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5076056" y="4293096"/>
                <a:ext cx="15841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660232" y="4293096"/>
                <a:ext cx="0" cy="100811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0232" y="5301208"/>
                <a:ext cx="36004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Left Brace 19"/>
            <p:cNvSpPr/>
            <p:nvPr/>
          </p:nvSpPr>
          <p:spPr>
            <a:xfrm>
              <a:off x="6804248" y="2564904"/>
              <a:ext cx="216024" cy="223224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92280" y="4941169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Layout is specified in html and loaded with </a:t>
              </a:r>
              <a:r>
                <a:rPr lang="en-US" i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loadUrl</a:t>
              </a:r>
              <a:r>
                <a:rPr lang="en-US" smtClean="0"/>
                <a:t> instead of Android’s </a:t>
              </a:r>
              <a:r>
                <a:rPr lang="en-US" i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setContentView()</a:t>
              </a:r>
              <a:endParaRPr lang="en-US" i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mtClean="0"/>
              <a:t>Cordova -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2448272" cy="4349080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smtClean="0"/>
              <a:t> </a:t>
            </a:r>
            <a:r>
              <a:rPr lang="en-US" sz="2800" smtClean="0"/>
              <a:t>Copy the permissions required by Cordova.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320" y="620688"/>
            <a:ext cx="65532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Cordova -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Run as Android Application from Eclipse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427436"/>
            <a:ext cx="43434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5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Cordova Output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87" y="1844824"/>
            <a:ext cx="7589837" cy="1733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81128"/>
            <a:ext cx="7618413" cy="1838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Mobile web application Best Practices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Native vs Mobile App Comparison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Tips to build mobile web apps the right way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MobiThink-Native vs Web Apps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Cordova guide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Cordova tutorial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68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Mobile App Developer’s Challenge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Reaching large number of users </a:t>
            </a:r>
            <a:r>
              <a:rPr lang="en-US" sz="2900" smtClean="0"/>
              <a:t>in diverse and continually evolving Mobile OS (MOS) landscape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" name="TextBox 9"/>
          <p:cNvSpPr txBox="1"/>
          <p:nvPr/>
        </p:nvSpPr>
        <p:spPr>
          <a:xfrm>
            <a:off x="331912" y="3584049"/>
            <a:ext cx="582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Src:  </a:t>
            </a:r>
            <a:r>
              <a:rPr lang="en-US" sz="1200" smtClean="0">
                <a:hlinkClick r:id="rId3"/>
              </a:rPr>
              <a:t>Mobile operating system, Wikipedia</a:t>
            </a:r>
            <a:endParaRPr lang="en-US" sz="1200"/>
          </a:p>
        </p:txBody>
      </p:sp>
      <p:grpSp>
        <p:nvGrpSpPr>
          <p:cNvPr id="4" name="Group 3"/>
          <p:cNvGrpSpPr/>
          <p:nvPr/>
        </p:nvGrpSpPr>
        <p:grpSpPr>
          <a:xfrm>
            <a:off x="457200" y="2276874"/>
            <a:ext cx="8229600" cy="1196148"/>
            <a:chOff x="457200" y="2852936"/>
            <a:chExt cx="8229600" cy="827108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0199249"/>
                </p:ext>
              </p:extLst>
            </p:nvPr>
          </p:nvGraphicFramePr>
          <p:xfrm>
            <a:off x="457200" y="2852936"/>
            <a:ext cx="8229600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55576" y="3445942"/>
              <a:ext cx="6624736" cy="23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Year of release of MOS used popularly for app development today</a:t>
              </a:r>
              <a:endParaRPr lang="en-US" sz="160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4077072"/>
            <a:ext cx="46805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smtClean="0"/>
              <a:t>Not sufficient to build only for one platform.</a:t>
            </a:r>
          </a:p>
          <a:p>
            <a:pPr lvl="1">
              <a:buFont typeface="Arial"/>
              <a:buChar char="•"/>
            </a:pPr>
            <a:r>
              <a:rPr lang="en-US" sz="2700" smtClean="0"/>
              <a:t>E.g.: From 2012 Market share, it would be wise to target Android, iOS, RIM and Windows users.</a:t>
            </a:r>
          </a:p>
          <a:p>
            <a:endParaRPr lang="en-US" sz="2700" smtClean="0"/>
          </a:p>
          <a:p>
            <a:endParaRPr lang="en-US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148064" y="4005064"/>
            <a:ext cx="3904224" cy="2466832"/>
            <a:chOff x="1887959" y="2924968"/>
            <a:chExt cx="4417222" cy="3034226"/>
          </a:xfrm>
        </p:grpSpPr>
        <p:pic>
          <p:nvPicPr>
            <p:cNvPr id="14" name="Picture 2" descr="http://www.email-marketing-reports.com/images/osidc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7959" y="2924968"/>
              <a:ext cx="4340225" cy="280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069816" y="5504912"/>
              <a:ext cx="2235365" cy="454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Market Share 2012</a:t>
              </a:r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Multi Platform Challenge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Difficulties of developing for so many platforms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Time consuming.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Requires detailed knowledge of each platform.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Develop </a:t>
            </a:r>
            <a:r>
              <a:rPr lang="en-US" dirty="0" err="1" smtClean="0"/>
              <a:t>familiaritiy</a:t>
            </a:r>
            <a:r>
              <a:rPr lang="en-US" dirty="0" smtClean="0"/>
              <a:t> with different development environments.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Increased development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Independent Solutions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Mobile web apps</a:t>
            </a:r>
          </a:p>
          <a:p>
            <a:pPr lvl="1">
              <a:buFont typeface="Arial"/>
              <a:buChar char="•"/>
            </a:pPr>
            <a:r>
              <a:rPr lang="en-US" smtClean="0"/>
              <a:t>Apps in which all or some parts of software (including UI) downloaded from the Web each time it is run.</a:t>
            </a:r>
          </a:p>
          <a:p>
            <a:pPr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Cross-platform mobile development tools (XMTs)</a:t>
            </a:r>
          </a:p>
          <a:p>
            <a:pPr lvl="1">
              <a:buFont typeface="Arial"/>
              <a:buChar char="•"/>
            </a:pPr>
            <a:r>
              <a:rPr lang="en-US" smtClean="0"/>
              <a:t>	Tools to build native apps for deployment on different platforms with minimal customization for each platform.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Mobile Web Apps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4930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mtClean="0"/>
              <a:t>All or some parts of software downloaded from the Web each time it is run.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Accessible from all Web-capable mobile devices.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Programmed in browser rendered language like HTML, Javascript .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Example : Twitter</a:t>
            </a: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860032" y="63000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Src: </a:t>
            </a:r>
            <a:r>
              <a:rPr lang="en-US" smtClean="0">
                <a:hlinkClick r:id="rId2"/>
              </a:rPr>
              <a:t>Twitter web app announcement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32040" y="1484785"/>
            <a:ext cx="4144231" cy="4666253"/>
            <a:chOff x="4932040" y="2993479"/>
            <a:chExt cx="4144231" cy="32098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993479"/>
              <a:ext cx="4144231" cy="303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868144" y="5949280"/>
              <a:ext cx="2492201" cy="25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Twitter Mobile Web App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Mobile Web App Vs Native App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95336"/>
              </p:ext>
            </p:extLst>
          </p:nvPr>
        </p:nvGraphicFramePr>
        <p:xfrm>
          <a:off x="251520" y="947924"/>
          <a:ext cx="8784976" cy="544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832"/>
                <a:gridCol w="3457768"/>
                <a:gridCol w="3384376"/>
              </a:tblGrid>
              <a:tr h="347987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Mobile Web</a:t>
                      </a:r>
                      <a:r>
                        <a:rPr lang="en-US" baseline="0" smtClean="0"/>
                        <a:t>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Native App</a:t>
                      </a:r>
                      <a:endParaRPr lang="en-US" dirty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r>
                        <a:rPr lang="en-US" sz="1800" smtClean="0"/>
                        <a:t>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 Accessed via mobile browser.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No</a:t>
                      </a:r>
                      <a:r>
                        <a:rPr lang="en-US" baseline="0" smtClean="0"/>
                        <a:t> new software. </a:t>
                      </a:r>
                      <a:r>
                        <a:rPr lang="en-US" noProof="0" smtClean="0"/>
                        <a:t>Page</a:t>
                      </a:r>
                      <a:r>
                        <a:rPr lang="en-US" smtClean="0"/>
                        <a:t> loaded on user request.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All users on same version.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 Downloaded onto mobile device.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smtClean="0"/>
                        <a:t> Runs as standalone.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smtClean="0"/>
                        <a:t> Users can choose version.</a:t>
                      </a:r>
                      <a:endParaRPr lang="en-US" baseline="0" dirty="0" smtClean="0"/>
                    </a:p>
                  </a:txBody>
                  <a:tcPr/>
                </a:tc>
              </a:tr>
              <a:tr h="1652936">
                <a:tc>
                  <a:txBody>
                    <a:bodyPr/>
                    <a:lstStyle/>
                    <a:p>
                      <a:r>
                        <a:rPr lang="en-US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 </a:t>
                      </a:r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Common code base across platforms. 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E.g.HTML5 / Javascript / CSS3 </a:t>
                      </a:r>
                      <a:r>
                        <a:rPr lang="en-US" smtClean="0"/>
                        <a:t>and similar web technologies.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smtClean="0"/>
                        <a:t> Can’t access all of device’s features (yet).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baseline="0" smtClean="0">
                          <a:solidFill>
                            <a:schemeClr val="accent2"/>
                          </a:solidFill>
                        </a:rPr>
                        <a:t>Each platform uses different programming language</a:t>
                      </a:r>
                      <a:r>
                        <a:rPr lang="en-US" baseline="0" smtClean="0"/>
                        <a:t>. E.g. Java for Android, Objective-C  for iOS.</a:t>
                      </a:r>
                      <a:endParaRPr lang="en-US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Better integration with platform features and</a:t>
                      </a:r>
                      <a:r>
                        <a:rPr lang="en-US" baseline="0" smtClean="0"/>
                        <a:t> hardware like standard widgets, camera, GPS.</a:t>
                      </a:r>
                      <a:endParaRPr lang="en-US" dirty="0"/>
                    </a:p>
                  </a:txBody>
                  <a:tcPr/>
                </a:tc>
              </a:tr>
              <a:tr h="1130956">
                <a:tc>
                  <a:txBody>
                    <a:bodyPr/>
                    <a:lstStyle/>
                    <a:p>
                      <a:r>
                        <a:rPr lang="en-US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</a:t>
                      </a:r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Slower</a:t>
                      </a:r>
                      <a:r>
                        <a:rPr lang="en-US" smtClean="0"/>
                        <a:t> due</a:t>
                      </a:r>
                      <a:r>
                        <a:rPr lang="en-US" baseline="0" smtClean="0"/>
                        <a:t> to content and UI fetch with every request. Slightly alleviated with offline caching.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 </a:t>
                      </a:r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Faster</a:t>
                      </a:r>
                      <a:r>
                        <a:rPr lang="en-US" smtClean="0"/>
                        <a:t> as</a:t>
                      </a:r>
                      <a:r>
                        <a:rPr lang="en-US" baseline="0" smtClean="0"/>
                        <a:t> UI already downloaded.</a:t>
                      </a:r>
                      <a:endParaRPr lang="en-US" dirty="0"/>
                    </a:p>
                  </a:txBody>
                  <a:tcPr/>
                </a:tc>
              </a:tr>
              <a:tr h="384772">
                <a:tc>
                  <a:txBody>
                    <a:bodyPr/>
                    <a:lstStyle/>
                    <a:p>
                      <a:r>
                        <a:rPr lang="en-US" smtClean="0"/>
                        <a:t>App</a:t>
                      </a:r>
                      <a:r>
                        <a:rPr lang="en-US" baseline="0" smtClean="0"/>
                        <a:t> 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 easy</a:t>
                      </a:r>
                      <a:r>
                        <a:rPr lang="en-US" baseline="0" smtClean="0"/>
                        <a:t> means for app search.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Marketplaces</a:t>
                      </a:r>
                      <a:r>
                        <a:rPr lang="en-US" baseline="0" smtClean="0"/>
                        <a:t> to help find app.</a:t>
                      </a:r>
                      <a:endParaRPr lang="en-US" dirty="0"/>
                    </a:p>
                  </a:txBody>
                  <a:tcPr/>
                </a:tc>
              </a:tr>
              <a:tr h="608976">
                <a:tc>
                  <a:txBody>
                    <a:bodyPr/>
                    <a:lstStyle/>
                    <a:p>
                      <a:r>
                        <a:rPr lang="en-US" smtClean="0"/>
                        <a:t>Monetization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Requires paywall or subscription set up.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Handled by platform’s app store.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620" y="6525344"/>
            <a:ext cx="351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2"/>
              </a:rPr>
              <a:t>Native app Vs Mobile Web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Web Apps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Example : Facebook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27584" y="2270720"/>
            <a:ext cx="5727700" cy="4326632"/>
            <a:chOff x="827584" y="2126704"/>
            <a:chExt cx="5727700" cy="4326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2126704"/>
              <a:ext cx="5727700" cy="4038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15490" y="6084004"/>
              <a:ext cx="185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Src</a:t>
              </a:r>
              <a:r>
                <a:rPr lang="en-US" dirty="0" smtClean="0"/>
                <a:t>: </a:t>
              </a:r>
              <a:r>
                <a:rPr lang="en-US" dirty="0" smtClean="0">
                  <a:hlinkClick r:id="rId3"/>
                </a:rPr>
                <a:t>Webfirst.com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 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E6F-B661-4680-AF81-6A47CADF14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Mobile Web Apps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45857" y="1844824"/>
            <a:ext cx="5302407" cy="4905836"/>
            <a:chOff x="1645857" y="1844824"/>
            <a:chExt cx="5302407" cy="4905836"/>
          </a:xfrm>
        </p:grpSpPr>
        <p:grpSp>
          <p:nvGrpSpPr>
            <p:cNvPr id="10" name="Group 9"/>
            <p:cNvGrpSpPr/>
            <p:nvPr/>
          </p:nvGrpSpPr>
          <p:grpSpPr>
            <a:xfrm>
              <a:off x="1645857" y="1844824"/>
              <a:ext cx="5302407" cy="4464496"/>
              <a:chOff x="1645857" y="2132856"/>
              <a:chExt cx="5302407" cy="44644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5857" y="2708920"/>
                <a:ext cx="5302407" cy="38884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1720" y="2204864"/>
                <a:ext cx="1524000" cy="4826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97884" y="2132856"/>
                <a:ext cx="1130300" cy="533400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915816" y="6381328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Src: </a:t>
              </a:r>
              <a:r>
                <a:rPr lang="en-US" smtClean="0">
                  <a:hlinkClick r:id="rId5"/>
                </a:rPr>
                <a:t>Acknowledgement.co.uk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3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27488</TotalTime>
  <Words>1129</Words>
  <Application>Microsoft Macintosh PowerPoint</Application>
  <PresentationFormat>On-screen Show (4:3)</PresentationFormat>
  <Paragraphs>245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Platform Independent Frameworks</vt:lpstr>
      <vt:lpstr>Contents</vt:lpstr>
      <vt:lpstr>Mobile App Developer’s Challenge </vt:lpstr>
      <vt:lpstr>Multi Platform Challenge</vt:lpstr>
      <vt:lpstr>Platform Independent Solutions</vt:lpstr>
      <vt:lpstr>Mobile Web Apps</vt:lpstr>
      <vt:lpstr>Mobile Web App Vs Native App</vt:lpstr>
      <vt:lpstr>Mobile Web Apps</vt:lpstr>
      <vt:lpstr>PowerPoint Presentation</vt:lpstr>
      <vt:lpstr>Mobile Web Apps</vt:lpstr>
      <vt:lpstr>Future of Mobile Web Apps</vt:lpstr>
      <vt:lpstr>Cross-Platform Mobile Dev Tools (XMT)</vt:lpstr>
      <vt:lpstr>Comparison of Top 3 XMTs</vt:lpstr>
      <vt:lpstr>XMT App Vs Platform Specific App</vt:lpstr>
      <vt:lpstr>Demo using Cordova</vt:lpstr>
      <vt:lpstr>Cordova (PhoneGap) - Architecture</vt:lpstr>
      <vt:lpstr>Cordova (PhoneGap) - Architecture</vt:lpstr>
      <vt:lpstr>Cordova - Installation</vt:lpstr>
      <vt:lpstr>Cordova - Development</vt:lpstr>
      <vt:lpstr>Cordova - Development</vt:lpstr>
      <vt:lpstr>Cordova - Development</vt:lpstr>
      <vt:lpstr>Index.html Sample Code</vt:lpstr>
      <vt:lpstr>Index.html Sample Code</vt:lpstr>
      <vt:lpstr>Cordova - Development</vt:lpstr>
      <vt:lpstr>Cordova - Development</vt:lpstr>
      <vt:lpstr>Cordova - Deployment</vt:lpstr>
      <vt:lpstr>Cordova Output</vt:lpstr>
      <vt:lpstr>References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Independent Frameworks</dc:title>
  <dc:subject/>
  <dc:creator>SM</dc:creator>
  <cp:keywords/>
  <dc:description/>
  <cp:lastModifiedBy>S</cp:lastModifiedBy>
  <cp:revision>208</cp:revision>
  <dcterms:created xsi:type="dcterms:W3CDTF">2013-02-18T12:09:04Z</dcterms:created>
  <dcterms:modified xsi:type="dcterms:W3CDTF">2013-04-02T08:14:47Z</dcterms:modified>
  <cp:category/>
</cp:coreProperties>
</file>