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58" r:id="rId4"/>
    <p:sldId id="257" r:id="rId5"/>
    <p:sldId id="260" r:id="rId6"/>
    <p:sldId id="261" r:id="rId7"/>
    <p:sldId id="271" r:id="rId8"/>
    <p:sldId id="277" r:id="rId9"/>
    <p:sldId id="272" r:id="rId10"/>
    <p:sldId id="278" r:id="rId11"/>
    <p:sldId id="265" r:id="rId12"/>
    <p:sldId id="276" r:id="rId13"/>
    <p:sldId id="279" r:id="rId14"/>
    <p:sldId id="280" r:id="rId15"/>
    <p:sldId id="274" r:id="rId16"/>
    <p:sldId id="266" r:id="rId17"/>
    <p:sldId id="268" r:id="rId18"/>
    <p:sldId id="267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7AE0-D45F-4986-A7DF-F9401A6C5B3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5D4C-380F-4BFE-A7D1-AC5D7D6A6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vogella.com/articles/Android/articl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78" y="2823071"/>
            <a:ext cx="824391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 - Client Communication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204792"/>
            <a:ext cx="6400800" cy="816496"/>
          </a:xfrm>
        </p:spPr>
        <p:txBody>
          <a:bodyPr/>
          <a:lstStyle/>
          <a:p>
            <a:r>
              <a:rPr lang="fi-FI" dirty="0" smtClean="0"/>
              <a:t>8.4.2013</a:t>
            </a:r>
            <a:endParaRPr lang="en-US" dirty="0"/>
          </a:p>
        </p:txBody>
      </p:sp>
      <p:pic>
        <p:nvPicPr>
          <p:cNvPr id="4" name="Picture 7" descr="uef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32656"/>
            <a:ext cx="2428892" cy="211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145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Steps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28914" y="2500306"/>
            <a:ext cx="31683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Send Request to Server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888106" y="3481497"/>
            <a:ext cx="30243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  Create JSON array 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860396" y="4273585"/>
            <a:ext cx="30963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Getting  response from server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4199204" y="2230160"/>
            <a:ext cx="474282" cy="14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>
          <a:xfrm rot="5400000">
            <a:off x="4204119" y="3272525"/>
            <a:ext cx="405127" cy="12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16200000" flipH="1">
            <a:off x="4224401" y="4089418"/>
            <a:ext cx="360040" cy="8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  <a:endCxn id="23" idx="0"/>
          </p:cNvCxnSpPr>
          <p:nvPr/>
        </p:nvCxnSpPr>
        <p:spPr>
          <a:xfrm rot="16200000" flipH="1">
            <a:off x="4231545" y="5242696"/>
            <a:ext cx="360040" cy="5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Alternate Process 22"/>
          <p:cNvSpPr/>
          <p:nvPr/>
        </p:nvSpPr>
        <p:spPr>
          <a:xfrm>
            <a:off x="2902394" y="5425713"/>
            <a:ext cx="3024336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Display Response in String format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199058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Request Object from user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28801"/>
            <a:ext cx="8839200" cy="7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69847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eft Arrow 14"/>
          <p:cNvSpPr/>
          <p:nvPr/>
        </p:nvSpPr>
        <p:spPr>
          <a:xfrm>
            <a:off x="7452320" y="4725144"/>
            <a:ext cx="36004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28384" y="45091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JSON array</a:t>
            </a:r>
            <a:endParaRPr lang="en-US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81369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24944"/>
            <a:ext cx="5895975" cy="102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300192" y="32849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Object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112474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r>
              <a:rPr lang="en-US" sz="2400" dirty="0" smtClean="0"/>
              <a:t>.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Send request to server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24208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Request Object from user  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93305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JSON array 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551723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Getting response from server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42" y="214290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Flow</a:t>
            </a:r>
            <a:endParaRPr lang="en-US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Parsing JSON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80724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 data from server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Content Placeholder 3" descr="Screenshot_2012-08-22-12-38-2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7636" y="1600200"/>
            <a:ext cx="282872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Display Image from server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Documents and Settings\smitam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14488"/>
            <a:ext cx="328614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3973"/>
            <a:ext cx="8686800" cy="8527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Display Image from link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31840" y="2204863"/>
            <a:ext cx="3096344" cy="539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Convert string to URI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76138" y="3104869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Send Request to server and Receive response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92726" y="4040973"/>
            <a:ext cx="30243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HttpEntity</a:t>
            </a:r>
            <a:r>
              <a:rPr lang="en-US" dirty="0" smtClean="0"/>
              <a:t> ,</a:t>
            </a:r>
            <a:r>
              <a:rPr lang="en-US" b="1" dirty="0" smtClean="0"/>
              <a:t> </a:t>
            </a:r>
            <a:r>
              <a:rPr lang="en-US" b="1" dirty="0" err="1" smtClean="0"/>
              <a:t>BufferedHttpEntity</a:t>
            </a:r>
            <a:r>
              <a:rPr lang="en-US" sz="2000" b="1" dirty="0" smtClean="0"/>
              <a:t>: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192726" y="4905069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Bitmap factory 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4680012" y="2744828"/>
            <a:ext cx="8294" cy="360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>
            <a:off x="4688306" y="3752941"/>
            <a:ext cx="165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>
            <a:off x="4704894" y="461703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16" idx="0"/>
          </p:cNvCxnSpPr>
          <p:nvPr/>
        </p:nvCxnSpPr>
        <p:spPr>
          <a:xfrm>
            <a:off x="4704894" y="5553141"/>
            <a:ext cx="19416" cy="288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248146" y="5841172"/>
            <a:ext cx="2952328" cy="540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Image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4008" y="1700808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88024" y="17008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Link (String)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Display image from link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97152"/>
            <a:ext cx="75608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72728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827584" y="2204864"/>
            <a:ext cx="7776864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827584" y="4653136"/>
            <a:ext cx="7848872" cy="115212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5576" y="4077072"/>
            <a:ext cx="7459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Send Request to server and Receive response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62880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Convert string to URI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8261"/>
            <a:ext cx="8229600" cy="16890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2400" b="1" dirty="0" smtClean="0"/>
              <a:t>     </a:t>
            </a:r>
            <a:endParaRPr lang="en-US" sz="28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120680" cy="45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24944"/>
            <a:ext cx="554461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437112"/>
            <a:ext cx="66247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Alternate Process 7"/>
          <p:cNvSpPr/>
          <p:nvPr/>
        </p:nvSpPr>
        <p:spPr>
          <a:xfrm>
            <a:off x="1043608" y="4365104"/>
            <a:ext cx="6984776" cy="144016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1187624" y="2924944"/>
            <a:ext cx="6552728" cy="43204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1043608" y="1772816"/>
            <a:ext cx="6624736" cy="50405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1600" y="126876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3.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HttpEntity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Get http message in streamed form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20486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42088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 </a:t>
            </a:r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BufferedHttpEntity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sed to save content of entity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608" y="3573016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Bitmap factory :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Creates Bitmap objects from various sources, including files, streams, and byte-arrays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Display image from link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712879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Alternate Process 4"/>
          <p:cNvSpPr/>
          <p:nvPr/>
        </p:nvSpPr>
        <p:spPr>
          <a:xfrm>
            <a:off x="1187624" y="1844824"/>
            <a:ext cx="7344816" cy="331236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60032" y="162880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Documents and Settings\smitam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71612"/>
            <a:ext cx="328614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Getting data from server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Content Placeholder 3" descr="Screenshot_2012-08-22-12-38-2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7636" y="1600200"/>
            <a:ext cx="282872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Required permissions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access the Internet your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 requires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0"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android.permission.INTERNET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To check the network state your application requires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android.permission.ACCESS_NETWORK_STATE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Network on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Android</a:t>
            </a:r>
            <a:b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05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Network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java.net 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package contains </a:t>
            </a:r>
          </a:p>
          <a:p>
            <a:pPr>
              <a:buNone/>
            </a:pP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HttpURLConnection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class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including</a:t>
            </a:r>
          </a:p>
          <a:p>
            <a:pPr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Apache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HttpClient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library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Apache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HttpClient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library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client-side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HTTP transport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Purpose 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transmit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receive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HTTP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messages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server-client communication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Apache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HttpClient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library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1">
              <a:buNone/>
            </a:pPr>
            <a:r>
              <a:rPr lang="en-US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User 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Provide a request object</a:t>
            </a:r>
          </a:p>
          <a:p>
            <a:pPr marL="0" lvl="1">
              <a:buNone/>
            </a:pPr>
            <a:endParaRPr lang="en-US" sz="3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>
              <a:buNone/>
            </a:pPr>
            <a:r>
              <a:rPr lang="en-US" sz="3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 Client </a:t>
            </a:r>
          </a:p>
          <a:p>
            <a:pPr marL="0" lvl="3">
              <a:buFontTx/>
              <a:buChar char="-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send request to the target </a:t>
            </a: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server </a:t>
            </a:r>
            <a:endParaRPr lang="en-US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3">
              <a:buFontTx/>
              <a:buChar char="-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return </a:t>
            </a: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a corresponding response 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object</a:t>
            </a:r>
          </a:p>
          <a:p>
            <a:pPr marL="180000" lvl="3">
              <a:buFontTx/>
              <a:buChar char="-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 </a:t>
            </a:r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throw an exception if execution </a:t>
            </a: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unsuccessful</a:t>
            </a:r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000" lvl="3">
              <a:buFontTx/>
              <a:buChar char="-"/>
            </a:pPr>
            <a:endParaRPr lang="en-US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000" lvl="3">
              <a:buFontTx/>
              <a:buChar char="-"/>
            </a:pPr>
            <a:r>
              <a:rPr lang="en-US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one or several HTTP request / HTTP response</a:t>
            </a:r>
          </a:p>
          <a:p>
            <a:pPr lvl="3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63688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JSON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JavaScript Object Notation</a:t>
            </a:r>
          </a:p>
          <a:p>
            <a:pPr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Independent data exchange format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Limited to text and numeric values 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Binary values are not supported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JSON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JSON object is a set of key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value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string/numerical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pairs which starts with "{" and ends with "}"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6864" y="3786190"/>
            <a:ext cx="742955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JSON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Android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includes the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json.org libraries  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Writing JSON is very simple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Just create the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JSONObject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the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toString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 method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 easily with JSON files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346" y="1928808"/>
            <a:ext cx="3857620" cy="432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278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Server - Client Communication </vt:lpstr>
      <vt:lpstr>Getting data from server </vt:lpstr>
      <vt:lpstr>Required permissions</vt:lpstr>
      <vt:lpstr>Network on Android </vt:lpstr>
      <vt:lpstr> Apache HttpClient library</vt:lpstr>
      <vt:lpstr> Apache HttpClient library</vt:lpstr>
      <vt:lpstr>Introduction to JSON </vt:lpstr>
      <vt:lpstr>JSON</vt:lpstr>
      <vt:lpstr>JSON</vt:lpstr>
      <vt:lpstr>Steps</vt:lpstr>
      <vt:lpstr>Slide 11</vt:lpstr>
      <vt:lpstr>Parsing JSON</vt:lpstr>
      <vt:lpstr>Result data from server </vt:lpstr>
      <vt:lpstr>Display Image from server</vt:lpstr>
      <vt:lpstr>Display Image from link</vt:lpstr>
      <vt:lpstr>Display image from link</vt:lpstr>
      <vt:lpstr>Display image from link</vt:lpstr>
      <vt:lpstr>Slide 18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smitam</dc:creator>
  <cp:lastModifiedBy>mvmonone</cp:lastModifiedBy>
  <cp:revision>106</cp:revision>
  <dcterms:created xsi:type="dcterms:W3CDTF">2013-01-15T10:00:37Z</dcterms:created>
  <dcterms:modified xsi:type="dcterms:W3CDTF">2013-04-08T10:43:34Z</dcterms:modified>
</cp:coreProperties>
</file>