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75" r:id="rId3"/>
    <p:sldId id="305" r:id="rId4"/>
    <p:sldId id="306" r:id="rId5"/>
    <p:sldId id="388" r:id="rId6"/>
    <p:sldId id="376" r:id="rId7"/>
    <p:sldId id="377" r:id="rId8"/>
    <p:sldId id="378" r:id="rId9"/>
    <p:sldId id="379" r:id="rId10"/>
    <p:sldId id="390" r:id="rId11"/>
    <p:sldId id="380" r:id="rId12"/>
    <p:sldId id="382" r:id="rId13"/>
    <p:sldId id="391" r:id="rId14"/>
    <p:sldId id="383" r:id="rId15"/>
    <p:sldId id="384" r:id="rId16"/>
    <p:sldId id="387" r:id="rId17"/>
    <p:sldId id="385" r:id="rId18"/>
    <p:sldId id="386" r:id="rId19"/>
    <p:sldId id="393" r:id="rId20"/>
    <p:sldId id="389" r:id="rId21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808000"/>
    <a:srgbClr val="0000FF"/>
    <a:srgbClr val="800080"/>
    <a:srgbClr val="000099"/>
    <a:srgbClr val="008000"/>
    <a:srgbClr val="C5C000"/>
  </p:clrMru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138" autoAdjust="0"/>
  </p:normalViewPr>
  <p:slideViewPr>
    <p:cSldViewPr>
      <p:cViewPr>
        <p:scale>
          <a:sx n="50" d="100"/>
          <a:sy n="50" d="100"/>
        </p:scale>
        <p:origin x="-3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998C38-1CC7-4685-8B30-31F655F31FD0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DEFE95-5C91-4E1C-8F89-9CC4DC8EEC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6605B5-7F6D-4DEF-AAF6-4BBA3387D19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tIns="15465" numCol="1" anchor="t" anchorCtr="0" compatLnSpc="1">
            <a:prstTxWarp prst="textNoShape">
              <a:avLst/>
            </a:prstTxWarp>
          </a:bodyPr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666750" algn="l"/>
                <a:tab pos="1335088" algn="l"/>
                <a:tab pos="2003425" algn="l"/>
                <a:tab pos="2671763" algn="l"/>
                <a:tab pos="3340100" algn="l"/>
                <a:tab pos="4008438" algn="l"/>
                <a:tab pos="4676775" algn="l"/>
                <a:tab pos="5345113" algn="l"/>
              </a:tabLst>
            </a:pPr>
            <a:r>
              <a:rPr lang="en-US" sz="1800" smtClean="0">
                <a:latin typeface="Arial" charset="0"/>
              </a:rPr>
              <a:t>The easiest way to get started is to download the Qt SDK. It contains all the things needed to get started developing with Qt.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38CF3E-9B7C-4E41-B486-ADD6176A090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1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tIns="15465" numCol="1" anchor="t" anchorCtr="0" compatLnSpc="1">
            <a:prstTxWarp prst="textNoShape">
              <a:avLst/>
            </a:prstTxWarp>
          </a:bodyPr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666750" algn="l"/>
                <a:tab pos="1335088" algn="l"/>
                <a:tab pos="2003425" algn="l"/>
                <a:tab pos="2671763" algn="l"/>
                <a:tab pos="3340100" algn="l"/>
                <a:tab pos="4008438" algn="l"/>
                <a:tab pos="4676775" algn="l"/>
                <a:tab pos="5345113" algn="l"/>
              </a:tabLst>
            </a:pPr>
            <a:r>
              <a:rPr lang="en-US" sz="1800" smtClean="0">
                <a:latin typeface="Arial" charset="0"/>
              </a:rPr>
              <a:t>The windows installer is an ordinary installer.</a:t>
            </a: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666750" algn="l"/>
                <a:tab pos="1335088" algn="l"/>
                <a:tab pos="2003425" algn="l"/>
                <a:tab pos="2671763" algn="l"/>
                <a:tab pos="3340100" algn="l"/>
                <a:tab pos="4008438" algn="l"/>
                <a:tab pos="4676775" algn="l"/>
                <a:tab pos="5345113" algn="l"/>
              </a:tabLst>
            </a:pPr>
            <a:endParaRPr lang="en-US" sz="1800" smtClean="0">
              <a:latin typeface="Arial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666750" algn="l"/>
                <a:tab pos="1335088" algn="l"/>
                <a:tab pos="2003425" algn="l"/>
                <a:tab pos="2671763" algn="l"/>
                <a:tab pos="3340100" algn="l"/>
                <a:tab pos="4008438" algn="l"/>
                <a:tab pos="4676775" algn="l"/>
                <a:tab pos="5345113" algn="l"/>
              </a:tabLst>
            </a:pPr>
            <a:r>
              <a:rPr lang="en-US" sz="1800" smtClean="0">
                <a:latin typeface="Arial" charset="0"/>
              </a:rPr>
              <a:t>If choosing custom paths, it is wise to choose a path without spaces in it, as this can confuse the build system in some cases.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FB6E-4CDB-400E-AE71-3274BFDC845E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4563-F376-4F2C-A848-D67B547FFD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80C-CFF5-4BB1-8FE0-CDE71934CD84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133EE-862D-4E50-84AE-ABDE6D45DF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3DC4C-366A-458A-9B07-E451498AC23F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AA80A-2E7B-4DBD-8EE5-2DFFED0805D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E51BB-3038-4099-AB04-08116B4792AB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07E5A-BF5A-4C90-BDEB-23706CA2F2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9D49D-511D-4890-BAAD-07D5F03E6D02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06C10-3EF5-4172-8A03-D0CBBC05D8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1EBF-1190-4DDC-9AE6-A789BAA5AEC8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2557-2011-4FEF-91DC-54F58215BC1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7D31-C04E-4E24-876B-2CF2991F8FA3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A6A5-C10A-4AEE-90CA-592E67F9F0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37599-FC97-43AD-BCFD-CBE7674A7FF7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78B73-F5D5-4536-BC0F-9607B4CBCA1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8F5FF-29C3-43F9-AF86-C4B43071A98B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FA28-B450-4DEA-BF7E-22D4C03F8A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1DB00-064A-4507-A4CF-1E3A1777D630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86AC9-6535-40ED-86B8-BAA609328C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3FE8B-EDCC-4F59-92B1-57095B902579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A8B03-5997-4406-AC46-81D02B5F5A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A290FB-6B3C-4005-883A-771C099B3F52}" type="datetimeFigureOut">
              <a:rPr lang="fi-FI"/>
              <a:pPr>
                <a:defRPr/>
              </a:pPr>
              <a:t>19.3.2013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F4A17-C771-414A-8C20-98524285D91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kia.com/global/support/nokia-suite/" TargetMode="Externa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eloper.nokia.com/Develop/Qt/Too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eveloper.nokia.com/info/sw.nokia.com/id/84801bfe-8517-4287-9829-014c6f572127/Qt_SDK_1_1_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1470025"/>
          </a:xfrm>
        </p:spPr>
        <p:txBody>
          <a:bodyPr/>
          <a:lstStyle/>
          <a:p>
            <a:pPr eaLnBrk="1" hangingPunct="1"/>
            <a:r>
              <a:rPr lang="fi-FI" sz="7200" b="1" smtClean="0"/>
              <a:t>LAMAD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463"/>
            <a:ext cx="6400800" cy="11271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Symbian Qt install and deploy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19.3.2013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Auto-generated main.cpp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00008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#include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0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"mainwindow.h”</a:t>
            </a:r>
            <a:endParaRPr lang="fi-FI" sz="2000" dirty="0" smtClean="0">
              <a:latin typeface="DejaVu Sans Mono" pitchFamily="49" charset="0"/>
              <a:ea typeface="DejaVu Sans Mono" pitchFamily="49" charset="0"/>
              <a:cs typeface="DejaVu Sans Mono" pitchFamily="49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00008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#include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0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&lt;QtGui/QApplication&gt;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fi-FI" sz="2000" dirty="0" smtClean="0">
              <a:latin typeface="DejaVu Sans Mono" pitchFamily="49" charset="0"/>
              <a:ea typeface="DejaVu Sans Mono" pitchFamily="49" charset="0"/>
              <a:cs typeface="DejaVu Sans Mono" pitchFamily="49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8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int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main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(</a:t>
            </a:r>
            <a:r>
              <a:rPr lang="fi-FI" sz="2000" dirty="0" smtClean="0">
                <a:solidFill>
                  <a:srgbClr val="8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int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argc,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8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char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*argv[])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{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0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// instatiate application object</a:t>
            </a:r>
            <a:endParaRPr lang="fi-FI" sz="2000" dirty="0" smtClean="0">
              <a:latin typeface="DejaVu Sans Mono" pitchFamily="49" charset="0"/>
              <a:ea typeface="DejaVu Sans Mono" pitchFamily="49" charset="0"/>
              <a:cs typeface="DejaVu Sans Mono" pitchFamily="49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</a:t>
            </a:r>
            <a:r>
              <a:rPr lang="fi-FI" sz="2000" dirty="0" smtClean="0">
                <a:solidFill>
                  <a:srgbClr val="80008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QApplication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app(argc,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argv);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0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// instatiate main screen</a:t>
            </a:r>
            <a:endParaRPr lang="fi-FI" sz="2000" dirty="0" smtClean="0">
              <a:latin typeface="DejaVu Sans Mono" pitchFamily="49" charset="0"/>
              <a:ea typeface="DejaVu Sans Mono" pitchFamily="49" charset="0"/>
              <a:cs typeface="DejaVu Sans Mono" pitchFamily="49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</a:t>
            </a:r>
            <a:r>
              <a:rPr lang="fi-FI" sz="2000" dirty="0" smtClean="0">
                <a:solidFill>
                  <a:srgbClr val="80008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MainWindow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mainWindow;</a:t>
            </a:r>
            <a:endParaRPr lang="fi-FI" sz="2000" dirty="0" smtClean="0">
              <a:latin typeface="DejaVu Sans Mono" pitchFamily="49" charset="0"/>
              <a:ea typeface="DejaVu Sans Mono" pitchFamily="49" charset="0"/>
              <a:cs typeface="DejaVu Sans Mono" pitchFamily="49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0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// set orientation to auto</a:t>
            </a:r>
            <a:endParaRPr lang="fi-FI" sz="2000" dirty="0" smtClean="0">
              <a:latin typeface="DejaVu Sans Mono" pitchFamily="49" charset="0"/>
              <a:ea typeface="DejaVu Sans Mono" pitchFamily="49" charset="0"/>
              <a:cs typeface="DejaVu Sans Mono" pitchFamily="49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mainWindow.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setOrientation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(</a:t>
            </a:r>
            <a:r>
              <a:rPr lang="fi-FI" sz="2000" dirty="0" smtClean="0">
                <a:solidFill>
                  <a:srgbClr val="80008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MainWindow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::</a:t>
            </a:r>
            <a:r>
              <a:rPr lang="fi-FI" sz="2000" dirty="0" smtClean="0">
                <a:solidFill>
                  <a:srgbClr val="80008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ScreenOrientationAuto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);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0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// show main screen</a:t>
            </a:r>
            <a:endParaRPr lang="fi-FI" sz="2000" dirty="0" smtClean="0">
              <a:latin typeface="DejaVu Sans Mono" pitchFamily="49" charset="0"/>
              <a:ea typeface="DejaVu Sans Mono" pitchFamily="49" charset="0"/>
              <a:cs typeface="DejaVu Sans Mono" pitchFamily="49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mainWindow.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showExpanded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();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0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// start event loop</a:t>
            </a:r>
            <a:endParaRPr lang="fi-FI" sz="2000" dirty="0" smtClean="0">
              <a:latin typeface="DejaVu Sans Mono" pitchFamily="49" charset="0"/>
              <a:ea typeface="DejaVu Sans Mono" pitchFamily="49" charset="0"/>
              <a:cs typeface="DejaVu Sans Mono" pitchFamily="49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	</a:t>
            </a:r>
            <a:r>
              <a:rPr lang="fi-FI" sz="2000" dirty="0" smtClean="0">
                <a:solidFill>
                  <a:srgbClr val="808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return</a:t>
            </a:r>
            <a:r>
              <a:rPr lang="fi-FI" sz="2000" dirty="0" smtClean="0">
                <a:solidFill>
                  <a:srgbClr val="C0C0C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app.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exec</a:t>
            </a: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();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fi-FI" sz="2000" dirty="0" smtClean="0">
                <a:solidFill>
                  <a:srgbClr val="000000"/>
                </a:solidFill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}</a:t>
            </a:r>
            <a:r>
              <a:rPr lang="fi-FI" sz="2000" dirty="0" smtClean="0">
                <a:latin typeface="DejaVu Sans Mono" pitchFamily="49" charset="0"/>
                <a:ea typeface="DejaVu Sans Mono" pitchFamily="49" charset="0"/>
                <a:cs typeface="DejaVu Sans Mono" pitchFamily="49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Visual designer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938"/>
            <a:ext cx="4043363" cy="3052762"/>
          </a:xfrm>
        </p:spPr>
        <p:txBody>
          <a:bodyPr>
            <a:normAutofit fontScale="92500" lnSpcReduction="20000"/>
          </a:bodyPr>
          <a:lstStyle/>
          <a:p>
            <a:pPr marL="0">
              <a:buFont typeface="Arial" charset="0"/>
              <a:buNone/>
              <a:defRPr/>
            </a:pPr>
            <a:r>
              <a:rPr lang="en-US" dirty="0" smtClean="0"/>
              <a:t>Double click on </a:t>
            </a:r>
            <a:r>
              <a:rPr lang="en-US" i="1" dirty="0" err="1" smtClean="0"/>
              <a:t>mainwindow.ui</a:t>
            </a:r>
            <a:r>
              <a:rPr lang="en-US" dirty="0" smtClean="0"/>
              <a:t> to open visual designer</a:t>
            </a:r>
          </a:p>
          <a:p>
            <a:pPr marL="0">
              <a:buFont typeface="Arial" charset="0"/>
              <a:buNone/>
              <a:defRPr/>
            </a:pPr>
            <a:endParaRPr lang="en-US" dirty="0" smtClean="0"/>
          </a:p>
          <a:p>
            <a:pPr marL="0">
              <a:buFont typeface="Arial" charset="0"/>
              <a:buNone/>
              <a:defRPr/>
            </a:pPr>
            <a:endParaRPr lang="en-US" dirty="0" smtClean="0"/>
          </a:p>
          <a:p>
            <a:pPr marL="0">
              <a:buFont typeface="Arial" charset="0"/>
              <a:buNone/>
              <a:defRPr/>
            </a:pPr>
            <a:r>
              <a:rPr lang="en-US" dirty="0" smtClean="0"/>
              <a:t>Put components on the screen by drag and drop</a:t>
            </a:r>
            <a:endParaRPr lang="en-US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3738" y="1341438"/>
            <a:ext cx="4640262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Hello world example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Place UI components and choose a layout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276475"/>
            <a:ext cx="6203950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Hello world example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25" cy="4525963"/>
          </a:xfrm>
        </p:spPr>
        <p:txBody>
          <a:bodyPr/>
          <a:lstStyle/>
          <a:p>
            <a:pPr marL="0">
              <a:buFont typeface="Arial" charset="0"/>
              <a:buNone/>
            </a:pPr>
            <a:endParaRPr lang="en-US" smtClean="0"/>
          </a:p>
          <a:p>
            <a:pPr marL="0">
              <a:buFont typeface="Arial" charset="0"/>
              <a:buNone/>
            </a:pPr>
            <a:endParaRPr lang="en-US" smtClean="0"/>
          </a:p>
          <a:p>
            <a:pPr marL="0">
              <a:buFont typeface="Arial" charset="0"/>
              <a:buNone/>
            </a:pPr>
            <a:r>
              <a:rPr lang="en-US" smtClean="0"/>
              <a:t>The window (screen) has a label, a vertical spacer and vertical layout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9038" y="2070100"/>
            <a:ext cx="2479675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 on simulator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 typeface="Arial" charset="0"/>
              <a:buNone/>
            </a:pPr>
            <a:r>
              <a:rPr lang="en-US" smtClean="0"/>
              <a:t>Choose Qt Simulator from the bottom-left corner and click run (green triangle button)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284538"/>
            <a:ext cx="41243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 on simulator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Example will look like this: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232025"/>
            <a:ext cx="7561262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and run on phone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899150"/>
            <a:ext cx="6296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4149725"/>
            <a:ext cx="6153150" cy="1438275"/>
          </a:xfrm>
        </p:spPr>
      </p:pic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349500"/>
            <a:ext cx="58197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179388" y="1557338"/>
            <a:ext cx="843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 need to install Nokia Suite: </a:t>
            </a:r>
            <a:r>
              <a:rPr lang="en-US">
                <a:hlinkClick r:id="rId5"/>
              </a:rPr>
              <a:t>http://www.nokia.com/global/support/nokia-suite/</a:t>
            </a:r>
            <a:r>
              <a:rPr lang="en-US"/>
              <a:t> </a:t>
            </a:r>
          </a:p>
          <a:p>
            <a:r>
              <a:rPr lang="en-US"/>
              <a:t>Debugging can be done using TRK and CODA applications</a:t>
            </a:r>
          </a:p>
          <a:p>
            <a:r>
              <a:rPr lang="en-US"/>
              <a:t>You can find the tools in C:\QtSDK\Symbian\sis</a:t>
            </a:r>
          </a:p>
          <a:p>
            <a:endParaRPr lang="en-US"/>
          </a:p>
        </p:txBody>
      </p:sp>
      <p:sp>
        <p:nvSpPr>
          <p:cNvPr id="31750" name="Rectangle 10"/>
          <p:cNvSpPr>
            <a:spLocks noChangeArrowheads="1"/>
          </p:cNvSpPr>
          <p:nvPr/>
        </p:nvSpPr>
        <p:spPr bwMode="auto">
          <a:xfrm>
            <a:off x="179388" y="3789363"/>
            <a:ext cx="8208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For S60 3</a:t>
            </a:r>
            <a:r>
              <a:rPr lang="en-US" baseline="30000"/>
              <a:t>rd</a:t>
            </a:r>
            <a:r>
              <a:rPr lang="en-US"/>
              <a:t> and 5</a:t>
            </a:r>
            <a:r>
              <a:rPr lang="en-US" baseline="30000"/>
              <a:t>th</a:t>
            </a:r>
            <a:r>
              <a:rPr lang="en-US"/>
              <a:t> edition install TRK on the phone</a:t>
            </a:r>
          </a:p>
        </p:txBody>
      </p:sp>
      <p:sp>
        <p:nvSpPr>
          <p:cNvPr id="31751" name="Rectangle 11"/>
          <p:cNvSpPr>
            <a:spLocks noChangeArrowheads="1"/>
          </p:cNvSpPr>
          <p:nvPr/>
        </p:nvSpPr>
        <p:spPr bwMode="auto">
          <a:xfrm>
            <a:off x="179388" y="5516563"/>
            <a:ext cx="8208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For Symbian^3 install CODA on the phone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and run on phone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03375"/>
            <a:ext cx="8416925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0" y="4149725"/>
            <a:ext cx="3159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Click here for project settings</a:t>
            </a:r>
          </a:p>
        </p:txBody>
      </p:sp>
      <p:cxnSp>
        <p:nvCxnSpPr>
          <p:cNvPr id="8" name="Straight Arrow Connector 7"/>
          <p:cNvCxnSpPr>
            <a:stCxn id="32772" idx="0"/>
          </p:cNvCxnSpPr>
          <p:nvPr/>
        </p:nvCxnSpPr>
        <p:spPr>
          <a:xfrm flipH="1" flipV="1">
            <a:off x="1042988" y="3357563"/>
            <a:ext cx="536575" cy="7921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1116013" y="1628775"/>
            <a:ext cx="2800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Click here for run settings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51275" y="1844675"/>
            <a:ext cx="2233613" cy="144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4859338" y="2708275"/>
            <a:ext cx="3925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Phone appears here if it’s connected</a:t>
            </a:r>
          </a:p>
          <a:p>
            <a:r>
              <a:rPr lang="en-US"/>
              <a:t>and TRK runs on it</a:t>
            </a:r>
          </a:p>
        </p:txBody>
      </p:sp>
      <p:cxnSp>
        <p:nvCxnSpPr>
          <p:cNvPr id="14" name="Straight Arrow Connector 13"/>
          <p:cNvCxnSpPr>
            <a:stCxn id="32776" idx="1"/>
          </p:cNvCxnSpPr>
          <p:nvPr/>
        </p:nvCxnSpPr>
        <p:spPr>
          <a:xfrm flipH="1">
            <a:off x="3635375" y="3032125"/>
            <a:ext cx="1223963" cy="757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778" name="Rectangle 14"/>
          <p:cNvSpPr>
            <a:spLocks noChangeArrowheads="1"/>
          </p:cNvSpPr>
          <p:nvPr/>
        </p:nvSpPr>
        <p:spPr bwMode="auto">
          <a:xfrm>
            <a:off x="4140200" y="4943475"/>
            <a:ext cx="48133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Check this if you want to include</a:t>
            </a:r>
          </a:p>
          <a:p>
            <a:r>
              <a:rPr lang="en-US"/>
              <a:t>Qt installation with your binary package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“Smart Installer” checks if Qt is installed</a:t>
            </a:r>
          </a:p>
          <a:p>
            <a:r>
              <a:rPr lang="en-US"/>
              <a:t>on the phone and downloads packages if not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195513" y="5229225"/>
            <a:ext cx="1944687" cy="936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 or distribute binaries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557338"/>
            <a:ext cx="8212138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2843213" y="5157788"/>
            <a:ext cx="200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Application binary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2865438" y="6237288"/>
            <a:ext cx="4443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Application binary with Qt “smart installer”</a:t>
            </a:r>
          </a:p>
        </p:txBody>
      </p:sp>
      <p:cxnSp>
        <p:nvCxnSpPr>
          <p:cNvPr id="9" name="Straight Arrow Connector 8"/>
          <p:cNvCxnSpPr>
            <a:stCxn id="33796" idx="1"/>
          </p:cNvCxnSpPr>
          <p:nvPr/>
        </p:nvCxnSpPr>
        <p:spPr>
          <a:xfrm flipH="1">
            <a:off x="1979613" y="5341938"/>
            <a:ext cx="863600" cy="6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3797" idx="1"/>
          </p:cNvCxnSpPr>
          <p:nvPr/>
        </p:nvCxnSpPr>
        <p:spPr>
          <a:xfrm flipH="1" flipV="1">
            <a:off x="2411413" y="6165850"/>
            <a:ext cx="454025" cy="255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 run on device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 typeface="Arial" charset="0"/>
              <a:buNone/>
            </a:pPr>
            <a:r>
              <a:rPr lang="en-US" smtClean="0"/>
              <a:t>Choose Symbian Device from the bottom-left corner and click run (green triangle button)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284538"/>
            <a:ext cx="41243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1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Installing Qt SDK and deploying Qt applications</a:t>
            </a:r>
            <a:endParaRPr lang="fi-FI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2879725"/>
          </a:xfrm>
        </p:spPr>
        <p:txBody>
          <a:bodyPr>
            <a:normAutofit fontScale="62500" lnSpcReduction="20000"/>
          </a:bodyPr>
          <a:lstStyle/>
          <a:p>
            <a:pPr marL="0">
              <a:buFont typeface="Arial" charset="0"/>
              <a:buNone/>
              <a:defRPr/>
            </a:pPr>
            <a:r>
              <a:rPr lang="en-US" b="1" dirty="0" smtClean="0"/>
              <a:t>PROBLEM</a:t>
            </a:r>
            <a:endParaRPr lang="en-US" dirty="0" smtClean="0"/>
          </a:p>
          <a:p>
            <a:pPr marL="0">
              <a:buFont typeface="Arial" charset="0"/>
              <a:buNone/>
              <a:defRPr/>
            </a:pPr>
            <a:r>
              <a:rPr lang="en-US" dirty="0" smtClean="0"/>
              <a:t>Camera does not work on Qt for S60 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</a:p>
          <a:p>
            <a:pPr marL="0">
              <a:buFont typeface="Arial" charset="0"/>
              <a:buNone/>
              <a:defRPr/>
            </a:pPr>
            <a:r>
              <a:rPr lang="en-US" b="1" dirty="0" smtClean="0"/>
              <a:t>SOLUTION</a:t>
            </a:r>
          </a:p>
          <a:p>
            <a:pPr marL="0">
              <a:buFont typeface="Arial" charset="0"/>
              <a:buNone/>
              <a:defRPr/>
            </a:pPr>
            <a:r>
              <a:rPr lang="en-US" dirty="0" smtClean="0"/>
              <a:t>Force the installation of Qt library 4.7.3 and Qt Mobility library 1.1.3</a:t>
            </a:r>
          </a:p>
          <a:p>
            <a:pPr marL="0">
              <a:buFont typeface="Arial" charset="0"/>
              <a:buNone/>
              <a:defRPr/>
            </a:pPr>
            <a:endParaRPr lang="en-US" dirty="0" smtClean="0"/>
          </a:p>
          <a:p>
            <a:pPr marL="0">
              <a:defRPr/>
            </a:pPr>
            <a:r>
              <a:rPr lang="en-US" dirty="0" smtClean="0"/>
              <a:t>You can find the files you need in the SDK folders</a:t>
            </a:r>
          </a:p>
          <a:p>
            <a:pPr marL="0">
              <a:defRPr/>
            </a:pPr>
            <a:r>
              <a:rPr lang="en-US" dirty="0" smtClean="0"/>
              <a:t>Distribute your SIS file with the 2 files and DO NO USE “Smart Installer”</a:t>
            </a:r>
          </a:p>
          <a:p>
            <a:pPr marL="0">
              <a:defRPr/>
            </a:pPr>
            <a:r>
              <a:rPr lang="en-US" dirty="0" smtClean="0"/>
              <a:t>Qt library 4.7.3 and Qt Mobility library 1.1.3 must be installed just ONCE on a device</a:t>
            </a:r>
          </a:p>
          <a:p>
            <a:pPr marL="0"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076700"/>
            <a:ext cx="66008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7463" y="5661025"/>
            <a:ext cx="58769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390650" y="273050"/>
            <a:ext cx="5943600" cy="1146175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</a:tabLst>
            </a:pPr>
            <a:r>
              <a:rPr lang="en-US" smtClean="0"/>
              <a:t>Getting Qt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860550"/>
            <a:ext cx="7997825" cy="4525963"/>
          </a:xfrm>
        </p:spPr>
        <p:txBody>
          <a:bodyPr tIns="22401"/>
          <a:lstStyle/>
          <a:p>
            <a:pPr marL="0" indent="-293688">
              <a:buSzPct val="45000"/>
              <a:buFont typeface="Arial" charset="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sz="2500" smtClean="0"/>
              <a:t>The easiest way to get started is to download the Qt SDK</a:t>
            </a:r>
          </a:p>
          <a:p>
            <a:pPr marL="0" indent="-293688">
              <a:buSzPct val="45000"/>
              <a:buFont typeface="Arial" charset="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sz="2500" smtClean="0"/>
              <a:t>It contains</a:t>
            </a:r>
          </a:p>
          <a:p>
            <a:pPr marL="782638" lvl="1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sz="2400" smtClean="0"/>
              <a:t>Qt headers and documentation</a:t>
            </a:r>
          </a:p>
          <a:p>
            <a:pPr marL="782638" lvl="1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sz="2400" smtClean="0"/>
              <a:t>Pre-built Qt libraries and tools</a:t>
            </a:r>
          </a:p>
          <a:p>
            <a:pPr marL="782638" lvl="1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sz="2400" smtClean="0"/>
              <a:t>The QtCreator integrated development environment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90925" y="4408488"/>
            <a:ext cx="1816100" cy="130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390650" y="273050"/>
            <a:ext cx="6205538" cy="1146175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</a:tabLst>
            </a:pPr>
            <a:r>
              <a:rPr lang="en-US" smtClean="0"/>
              <a:t>Download and installation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88900" y="1196975"/>
            <a:ext cx="7291388" cy="5189538"/>
          </a:xfrm>
        </p:spPr>
        <p:txBody>
          <a:bodyPr tIns="22401"/>
          <a:lstStyle/>
          <a:p>
            <a:pPr marL="390525" indent="-293688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sz="2500" smtClean="0"/>
              <a:t>Go to </a:t>
            </a:r>
            <a:r>
              <a:rPr lang="en-US" sz="2500" smtClean="0">
                <a:hlinkClick r:id="rId3"/>
              </a:rPr>
              <a:t>http://www.developer.nokia.com/Develop/Qt/Tools</a:t>
            </a:r>
            <a:r>
              <a:rPr lang="en-US" sz="2500" smtClean="0"/>
              <a:t> to download Symbian Qt SDK	</a:t>
            </a:r>
          </a:p>
          <a:p>
            <a:pPr marL="390525" indent="-293688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US" sz="2500" smtClean="0"/>
          </a:p>
          <a:p>
            <a:pPr marL="390525" indent="-293688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US" sz="2500" smtClean="0"/>
          </a:p>
          <a:p>
            <a:pPr marL="390525" indent="-293688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sz="2500" smtClean="0"/>
              <a:t>Register and download the Qt SDK for Symbian</a:t>
            </a:r>
            <a:br>
              <a:rPr lang="en-US" sz="2500" smtClean="0"/>
            </a:br>
            <a:r>
              <a:rPr lang="en-US" sz="1600" smtClean="0"/>
              <a:t/>
            </a:r>
            <a:br>
              <a:rPr lang="en-US" sz="1600" smtClean="0"/>
            </a:br>
            <a:endParaRPr lang="en-US" sz="1600" smtClean="0"/>
          </a:p>
          <a:p>
            <a:pPr marL="390525" indent="-293688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US" sz="1600" smtClean="0"/>
          </a:p>
          <a:p>
            <a:pPr marL="390525" indent="-293688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US" sz="1600" smtClean="0"/>
          </a:p>
          <a:p>
            <a:pPr marL="390525" indent="-293688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sz="2500" smtClean="0"/>
              <a:t>Run the downloaded installer</a:t>
            </a:r>
            <a:br>
              <a:rPr lang="en-US" sz="2500" smtClean="0"/>
            </a:br>
            <a:r>
              <a:rPr lang="en-US" sz="1600" smtClean="0"/>
              <a:t/>
            </a:r>
            <a:br>
              <a:rPr lang="en-US" sz="1600" smtClean="0"/>
            </a:br>
            <a:endParaRPr lang="en-US" sz="1600" smtClean="0"/>
          </a:p>
          <a:p>
            <a:pPr marL="390525" indent="-293688">
              <a:buFont typeface="Arial" charset="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sz="1600" smtClean="0"/>
              <a:t/>
            </a:r>
            <a:br>
              <a:rPr lang="en-US" sz="1600" smtClean="0"/>
            </a:br>
            <a:endParaRPr lang="en-US" sz="250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2492375"/>
            <a:ext cx="17811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4221163"/>
            <a:ext cx="3384550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43213" y="2420938"/>
            <a:ext cx="1781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Download and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fontScale="85000" lnSpcReduction="20000"/>
          </a:bodyPr>
          <a:lstStyle/>
          <a:p>
            <a:pPr marL="391686" indent="-293764">
              <a:buFont typeface="Arial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dirty="0" smtClean="0"/>
              <a:t>4. Click through the installer</a:t>
            </a:r>
          </a:p>
          <a:p>
            <a:pPr marL="391686" indent="-293764">
              <a:buFont typeface="Arial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US" dirty="0" smtClean="0"/>
          </a:p>
          <a:p>
            <a:pPr marL="391686" indent="-293764">
              <a:buFont typeface="Arial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US" dirty="0" smtClean="0"/>
          </a:p>
          <a:p>
            <a:pPr marL="391686" indent="-293764">
              <a:buFont typeface="Arial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US" dirty="0" smtClean="0"/>
          </a:p>
          <a:p>
            <a:pPr marL="391686" indent="-293764">
              <a:buFont typeface="Arial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US" dirty="0" smtClean="0"/>
          </a:p>
          <a:p>
            <a:pPr marL="391686" indent="-293764">
              <a:buFont typeface="Arial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US" dirty="0" smtClean="0"/>
          </a:p>
          <a:p>
            <a:pPr marL="391686" indent="-293764">
              <a:buFont typeface="Arial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US" dirty="0" smtClean="0"/>
          </a:p>
          <a:p>
            <a:pPr marL="0" indent="-293764">
              <a:buFont typeface="Arial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dirty="0" smtClean="0"/>
              <a:t>Note</a:t>
            </a:r>
            <a:r>
              <a:rPr lang="en-US" dirty="0" smtClean="0"/>
              <a:t>: If you need to debug on </a:t>
            </a:r>
            <a:r>
              <a:rPr lang="en-US" b="1" dirty="0" smtClean="0"/>
              <a:t>S60 3</a:t>
            </a:r>
            <a:r>
              <a:rPr lang="en-US" b="1" baseline="30000" dirty="0" smtClean="0"/>
              <a:t>rd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</a:t>
            </a:r>
            <a:r>
              <a:rPr lang="en-US" dirty="0" smtClean="0"/>
              <a:t> phone, install version </a:t>
            </a:r>
            <a:r>
              <a:rPr lang="en-US" b="1" dirty="0" smtClean="0"/>
              <a:t>1.1.2</a:t>
            </a:r>
            <a:r>
              <a:rPr lang="en-US" dirty="0" smtClean="0"/>
              <a:t> of the SDK from: </a:t>
            </a:r>
            <a:r>
              <a:rPr lang="en-US" dirty="0" smtClean="0">
                <a:hlinkClick r:id="rId2"/>
              </a:rPr>
              <a:t>http://www.developer.nokia.com/info/sw.nokia.com/id/84801bfe-8517-4287-9829-014c6f572127/Qt_SDK_1_1_2.html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484313"/>
            <a:ext cx="3529012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setup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Create a new project and choose Mobile Qt App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205038"/>
            <a:ext cx="53911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setup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Choose project name and path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200275"/>
            <a:ext cx="869632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setup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 typeface="Arial" charset="0"/>
              <a:buNone/>
            </a:pPr>
            <a:r>
              <a:rPr lang="en-US" sz="3000" smtClean="0"/>
              <a:t>Choose Symbian Device and Qt Simulator as targets and finish the project creation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565400"/>
            <a:ext cx="7993063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Auto-generated files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4863" y="1700213"/>
            <a:ext cx="2209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 t="3300"/>
          <a:stretch>
            <a:fillRect/>
          </a:stretch>
        </p:blipFill>
        <p:spPr bwMode="auto">
          <a:xfrm>
            <a:off x="539750" y="4416425"/>
            <a:ext cx="718185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500563" y="2420938"/>
            <a:ext cx="2671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Main screen source files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4500563" y="2924175"/>
            <a:ext cx="274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Main screen designer file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179388" y="2565400"/>
            <a:ext cx="1479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main.cpp file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4500563" y="1773238"/>
            <a:ext cx="1697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Project info file</a:t>
            </a:r>
          </a:p>
        </p:txBody>
      </p:sp>
      <p:cxnSp>
        <p:nvCxnSpPr>
          <p:cNvPr id="11" name="Straight Arrow Connector 10"/>
          <p:cNvCxnSpPr>
            <a:stCxn id="24582" idx="3"/>
          </p:cNvCxnSpPr>
          <p:nvPr/>
        </p:nvCxnSpPr>
        <p:spPr>
          <a:xfrm>
            <a:off x="1658938" y="2749550"/>
            <a:ext cx="968375" cy="31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4583" idx="1"/>
          </p:cNvCxnSpPr>
          <p:nvPr/>
        </p:nvCxnSpPr>
        <p:spPr>
          <a:xfrm flipH="1">
            <a:off x="3132138" y="1957388"/>
            <a:ext cx="1368425" cy="31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4580" idx="1"/>
          </p:cNvCxnSpPr>
          <p:nvPr/>
        </p:nvCxnSpPr>
        <p:spPr>
          <a:xfrm flipH="1" flipV="1">
            <a:off x="3708400" y="2420938"/>
            <a:ext cx="792163" cy="184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4580" idx="1"/>
          </p:cNvCxnSpPr>
          <p:nvPr/>
        </p:nvCxnSpPr>
        <p:spPr>
          <a:xfrm flipH="1">
            <a:off x="3708400" y="2605088"/>
            <a:ext cx="792163" cy="319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4581" idx="1"/>
          </p:cNvCxnSpPr>
          <p:nvPr/>
        </p:nvCxnSpPr>
        <p:spPr>
          <a:xfrm flipH="1">
            <a:off x="3635375" y="3109913"/>
            <a:ext cx="865188" cy="103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589" name="Rectangle 19"/>
          <p:cNvSpPr>
            <a:spLocks noChangeArrowheads="1"/>
          </p:cNvSpPr>
          <p:nvPr/>
        </p:nvSpPr>
        <p:spPr bwMode="auto">
          <a:xfrm>
            <a:off x="2484438" y="3933825"/>
            <a:ext cx="2774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Main screen startup code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9753</TotalTime>
  <Words>511</Words>
  <Application>Microsoft Office PowerPoint</Application>
  <PresentationFormat>On-screen Show (4:3)</PresentationFormat>
  <Paragraphs>108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Wingdings</vt:lpstr>
      <vt:lpstr>Times New Roman</vt:lpstr>
      <vt:lpstr>DejaVu Sans Mono</vt:lpstr>
      <vt:lpstr>Office Theme</vt:lpstr>
      <vt:lpstr>LAMAD</vt:lpstr>
      <vt:lpstr>Installing Qt SDK and deploying Qt applications</vt:lpstr>
      <vt:lpstr>Getting Qt</vt:lpstr>
      <vt:lpstr>Download and installation</vt:lpstr>
      <vt:lpstr>Download and installation</vt:lpstr>
      <vt:lpstr>Project setup</vt:lpstr>
      <vt:lpstr>Project setup</vt:lpstr>
      <vt:lpstr>Project setup</vt:lpstr>
      <vt:lpstr>Auto-generated files</vt:lpstr>
      <vt:lpstr>Auto-generated main.cpp file</vt:lpstr>
      <vt:lpstr>Visual designer</vt:lpstr>
      <vt:lpstr>Hello world example</vt:lpstr>
      <vt:lpstr>Hello world example</vt:lpstr>
      <vt:lpstr>Run on simulator</vt:lpstr>
      <vt:lpstr>Run on simulator</vt:lpstr>
      <vt:lpstr>Build and run on phone</vt:lpstr>
      <vt:lpstr>Build and run on phone</vt:lpstr>
      <vt:lpstr>Install or distribute binaries</vt:lpstr>
      <vt:lpstr>Or run on device</vt:lpstr>
      <vt:lpstr>Issues</vt:lpstr>
    </vt:vector>
  </TitlesOfParts>
  <Company>University of Eastern Finland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LAMAD</dc:title>
  <dc:creator>radum</dc:creator>
  <cp:lastModifiedBy>franti</cp:lastModifiedBy>
  <cp:revision>260</cp:revision>
  <dcterms:created xsi:type="dcterms:W3CDTF">2013-02-18T08:37:58Z</dcterms:created>
  <dcterms:modified xsi:type="dcterms:W3CDTF">2013-03-19T14:25:57Z</dcterms:modified>
</cp:coreProperties>
</file>