
<file path=[Content_Types].xml><?xml version="1.0" encoding="utf-8"?>
<Types xmlns="http://schemas.openxmlformats.org/package/2006/content-types">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presProps.xml" Type="http://schemas.openxmlformats.org/officeDocument/2006/relationships/presProps" Id="rId2"/><Relationship Target="slides/slide7.xml" Type="http://schemas.openxmlformats.org/officeDocument/2006/relationships/slide" Id="rId12"/><Relationship Target="theme/theme1.xml" Type="http://schemas.openxmlformats.org/officeDocument/2006/relationships/theme" Id="rId1"/><Relationship Target="slides/slide8.xml" Type="http://schemas.openxmlformats.org/officeDocument/2006/relationships/slide" Id="rId13"/><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5" name="Shape 35"/>
        <p:cNvGrpSpPr/>
        <p:nvPr/>
      </p:nvGrpSpPr>
      <p:grpSpPr>
        <a:xfrm>
          <a:off y="0" x="0"/>
          <a:ext cy="0" cx="0"/>
          <a:chOff y="0" x="0"/>
          <a:chExt cy="0" cx="0"/>
        </a:xfrm>
      </p:grpSpPr>
      <p:sp>
        <p:nvSpPr>
          <p:cNvPr id="36" name="Shape 36"/>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7" name="Shape 3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9" name="Shape 89"/>
        <p:cNvGrpSpPr/>
        <p:nvPr/>
      </p:nvGrpSpPr>
      <p:grpSpPr>
        <a:xfrm>
          <a:off y="0" x="0"/>
          <a:ext cy="0" cx="0"/>
          <a:chOff y="0" x="0"/>
          <a:chExt cy="0" cx="0"/>
        </a:xfrm>
      </p:grpSpPr>
      <p:sp>
        <p:nvSpPr>
          <p:cNvPr id="90" name="Shape 9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1" name="Shape 9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5" name="Shape 95"/>
        <p:cNvGrpSpPr/>
        <p:nvPr/>
      </p:nvGrpSpPr>
      <p:grpSpPr>
        <a:xfrm>
          <a:off y="0" x="0"/>
          <a:ext cy="0" cx="0"/>
          <a:chOff y="0" x="0"/>
          <a:chExt cy="0" cx="0"/>
        </a:xfrm>
      </p:grpSpPr>
      <p:sp>
        <p:nvSpPr>
          <p:cNvPr id="96" name="Shape 9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7" name="Shape 9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1" name="Shape 101"/>
        <p:cNvGrpSpPr/>
        <p:nvPr/>
      </p:nvGrpSpPr>
      <p:grpSpPr>
        <a:xfrm>
          <a:off y="0" x="0"/>
          <a:ext cy="0" cx="0"/>
          <a:chOff y="0" x="0"/>
          <a:chExt cy="0" cx="0"/>
        </a:xfrm>
      </p:grpSpPr>
      <p:sp>
        <p:nvSpPr>
          <p:cNvPr id="102" name="Shape 10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03" name="Shape 10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2" name="Shape 132"/>
        <p:cNvGrpSpPr/>
        <p:nvPr/>
      </p:nvGrpSpPr>
      <p:grpSpPr>
        <a:xfrm>
          <a:off y="0" x="0"/>
          <a:ext cy="0" cx="0"/>
          <a:chOff y="0" x="0"/>
          <a:chExt cy="0" cx="0"/>
        </a:xfrm>
      </p:grpSpPr>
      <p:sp>
        <p:nvSpPr>
          <p:cNvPr id="133" name="Shape 13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34" name="Shape 13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8" name="Shape 138"/>
        <p:cNvGrpSpPr/>
        <p:nvPr/>
      </p:nvGrpSpPr>
      <p:grpSpPr>
        <a:xfrm>
          <a:off y="0" x="0"/>
          <a:ext cy="0" cx="0"/>
          <a:chOff y="0" x="0"/>
          <a:chExt cy="0" cx="0"/>
        </a:xfrm>
      </p:grpSpPr>
      <p:sp>
        <p:nvSpPr>
          <p:cNvPr id="139" name="Shape 13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40" name="Shape 14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1" name="Shape 41"/>
        <p:cNvGrpSpPr/>
        <p:nvPr/>
      </p:nvGrpSpPr>
      <p:grpSpPr>
        <a:xfrm>
          <a:off y="0" x="0"/>
          <a:ext cy="0" cx="0"/>
          <a:chOff y="0" x="0"/>
          <a:chExt cy="0" cx="0"/>
        </a:xfrm>
      </p:grpSpPr>
      <p:sp>
        <p:nvSpPr>
          <p:cNvPr id="42" name="Shape 4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43" name="Shape 4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7" name="Shape 47"/>
        <p:cNvGrpSpPr/>
        <p:nvPr/>
      </p:nvGrpSpPr>
      <p:grpSpPr>
        <a:xfrm>
          <a:off y="0" x="0"/>
          <a:ext cy="0" cx="0"/>
          <a:chOff y="0" x="0"/>
          <a:chExt cy="0" cx="0"/>
        </a:xfrm>
      </p:grpSpPr>
      <p:sp>
        <p:nvSpPr>
          <p:cNvPr id="48" name="Shape 4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49" name="Shape 4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3" name="Shape 53"/>
        <p:cNvGrpSpPr/>
        <p:nvPr/>
      </p:nvGrpSpPr>
      <p:grpSpPr>
        <a:xfrm>
          <a:off y="0" x="0"/>
          <a:ext cy="0" cx="0"/>
          <a:chOff y="0" x="0"/>
          <a:chExt cy="0" cx="0"/>
        </a:xfrm>
      </p:grpSpPr>
      <p:sp>
        <p:nvSpPr>
          <p:cNvPr id="54" name="Shape 5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55" name="Shape 5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9" name="Shape 59"/>
        <p:cNvGrpSpPr/>
        <p:nvPr/>
      </p:nvGrpSpPr>
      <p:grpSpPr>
        <a:xfrm>
          <a:off y="0" x="0"/>
          <a:ext cy="0" cx="0"/>
          <a:chOff y="0" x="0"/>
          <a:chExt cy="0" cx="0"/>
        </a:xfrm>
      </p:grpSpPr>
      <p:sp>
        <p:nvSpPr>
          <p:cNvPr id="60" name="Shape 6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61" name="Shape 6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5" name="Shape 65"/>
        <p:cNvGrpSpPr/>
        <p:nvPr/>
      </p:nvGrpSpPr>
      <p:grpSpPr>
        <a:xfrm>
          <a:off y="0" x="0"/>
          <a:ext cy="0" cx="0"/>
          <a:chOff y="0" x="0"/>
          <a:chExt cy="0" cx="0"/>
        </a:xfrm>
      </p:grpSpPr>
      <p:sp>
        <p:nvSpPr>
          <p:cNvPr id="66" name="Shape 6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67" name="Shape 6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1" name="Shape 71"/>
        <p:cNvGrpSpPr/>
        <p:nvPr/>
      </p:nvGrpSpPr>
      <p:grpSpPr>
        <a:xfrm>
          <a:off y="0" x="0"/>
          <a:ext cy="0" cx="0"/>
          <a:chOff y="0" x="0"/>
          <a:chExt cy="0" cx="0"/>
        </a:xfrm>
      </p:grpSpPr>
      <p:sp>
        <p:nvSpPr>
          <p:cNvPr id="72" name="Shape 7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73" name="Shape 7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7" name="Shape 77"/>
        <p:cNvGrpSpPr/>
        <p:nvPr/>
      </p:nvGrpSpPr>
      <p:grpSpPr>
        <a:xfrm>
          <a:off y="0" x="0"/>
          <a:ext cy="0" cx="0"/>
          <a:chOff y="0" x="0"/>
          <a:chExt cy="0" cx="0"/>
        </a:xfrm>
      </p:grpSpPr>
      <p:sp>
        <p:nvSpPr>
          <p:cNvPr id="78" name="Shape 7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79" name="Shape 7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3" name="Shape 83"/>
        <p:cNvGrpSpPr/>
        <p:nvPr/>
      </p:nvGrpSpPr>
      <p:grpSpPr>
        <a:xfrm>
          <a:off y="0" x="0"/>
          <a:ext cy="0" cx="0"/>
          <a:chOff y="0" x="0"/>
          <a:chExt cy="0" cx="0"/>
        </a:xfrm>
      </p:grpSpPr>
      <p:sp>
        <p:nvSpPr>
          <p:cNvPr id="84" name="Shape 8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5" name="Shape 8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id="7" name="Shape 7"/>
        <p:cNvGrpSpPr/>
        <p:nvPr/>
      </p:nvGrpSpPr>
      <p:grpSpPr>
        <a:xfrm>
          <a:off y="0" x="0"/>
          <a:ext cy="0" cx="0"/>
          <a:chOff y="0" x="0"/>
          <a:chExt cy="0" cx="0"/>
        </a:xfrm>
      </p:grpSpPr>
      <p:sp>
        <p:nvSpPr>
          <p:cNvPr id="8" name="Shape 8"/>
          <p:cNvSpPr/>
          <p:nvPr/>
        </p:nvSpPr>
        <p:spPr>
          <a:xfrm>
            <a:off y="0" x="0"/>
            <a:ext cy="4691399" cx="9144000"/>
          </a:xfrm>
          <a:prstGeom prst="rect">
            <a:avLst/>
          </a:prstGeom>
          <a:solidFill>
            <a:schemeClr val="dk2"/>
          </a:solidFill>
          <a:ln>
            <a:noFill/>
          </a:ln>
        </p:spPr>
        <p:txBody>
          <a:bodyPr bIns="45700" rIns="91425" lIns="91425" tIns="45700" anchor="ctr" anchorCtr="0">
            <a:noAutofit/>
          </a:bodyPr>
          <a:lstStyle/>
          <a:p/>
        </p:txBody>
      </p:sp>
      <p:cxnSp>
        <p:nvCxnSpPr>
          <p:cNvPr id="9" name="Shape 9"/>
          <p:cNvCxnSpPr/>
          <p:nvPr/>
        </p:nvCxnSpPr>
        <p:spPr>
          <a:xfrm>
            <a:off y="4662139" x="0"/>
            <a:ext cy="0" cx="9144000"/>
          </a:xfrm>
          <a:prstGeom prst="straightConnector1">
            <a:avLst/>
          </a:prstGeom>
          <a:noFill/>
          <a:ln w="57150" cap="flat">
            <a:solidFill>
              <a:srgbClr val="000000">
                <a:alpha val="14901"/>
              </a:srgbClr>
            </a:solidFill>
            <a:prstDash val="solid"/>
            <a:round/>
            <a:headEnd w="med" len="med" type="none"/>
            <a:tailEnd w="med" len="med" type="none"/>
          </a:ln>
        </p:spPr>
      </p:cxnSp>
      <p:sp>
        <p:nvSpPr>
          <p:cNvPr id="10" name="Shape 10"/>
          <p:cNvSpPr txBox="1"/>
          <p:nvPr>
            <p:ph type="ctrTitle"/>
          </p:nvPr>
        </p:nvSpPr>
        <p:spPr>
          <a:xfrm>
            <a:off y="2490375" x="685800"/>
            <a:ext cy="2198400" cx="7772400"/>
          </a:xfrm>
          <a:prstGeom prst="rect">
            <a:avLst/>
          </a:prstGeom>
          <a:noFill/>
          <a:ln>
            <a:noFill/>
          </a:ln>
        </p:spPr>
        <p:txBody>
          <a:bodyPr bIns="91425" rIns="91425" lIns="91425" tIns="91425" anchor="b" anchorCtr="0"/>
          <a:lstStyle>
            <a:lvl1pPr algn="l" rtl="0" indent="457200" marL="0">
              <a:spcBef>
                <a:spcPts val="0"/>
              </a:spcBef>
              <a:buClr>
                <a:schemeClr val="lt1"/>
              </a:buClr>
              <a:buSzPct val="100000"/>
              <a:buFont typeface="Arial"/>
              <a:buNone/>
              <a:defRPr strike="noStrike" u="none" b="1" cap="none" baseline="0" sz="7200" i="0">
                <a:solidFill>
                  <a:schemeClr val="lt1"/>
                </a:solidFill>
                <a:latin typeface="Arial"/>
                <a:ea typeface="Arial"/>
                <a:cs typeface="Arial"/>
                <a:sym typeface="Arial"/>
              </a:defRPr>
            </a:lvl1pPr>
            <a:lvl2pPr algn="l" rtl="0" indent="457200" marL="0">
              <a:spcBef>
                <a:spcPts val="0"/>
              </a:spcBef>
              <a:buClr>
                <a:schemeClr val="lt1"/>
              </a:buClr>
              <a:buSzPct val="100000"/>
              <a:buFont typeface="Arial"/>
              <a:buNone/>
              <a:defRPr strike="noStrike" u="none" b="1" cap="none" baseline="0" sz="7200" i="0">
                <a:solidFill>
                  <a:schemeClr val="lt1"/>
                </a:solidFill>
                <a:latin typeface="Arial"/>
                <a:ea typeface="Arial"/>
                <a:cs typeface="Arial"/>
                <a:sym typeface="Arial"/>
              </a:defRPr>
            </a:lvl2pPr>
            <a:lvl3pPr algn="l" rtl="0" indent="457200" marL="0">
              <a:spcBef>
                <a:spcPts val="0"/>
              </a:spcBef>
              <a:buClr>
                <a:schemeClr val="lt1"/>
              </a:buClr>
              <a:buSzPct val="100000"/>
              <a:buFont typeface="Arial"/>
              <a:buNone/>
              <a:defRPr strike="noStrike" u="none" b="1" cap="none" baseline="0" sz="7200" i="0">
                <a:solidFill>
                  <a:schemeClr val="lt1"/>
                </a:solidFill>
                <a:latin typeface="Arial"/>
                <a:ea typeface="Arial"/>
                <a:cs typeface="Arial"/>
                <a:sym typeface="Arial"/>
              </a:defRPr>
            </a:lvl3pPr>
            <a:lvl4pPr algn="l" rtl="0" indent="457200" marL="0">
              <a:spcBef>
                <a:spcPts val="0"/>
              </a:spcBef>
              <a:buClr>
                <a:schemeClr val="lt1"/>
              </a:buClr>
              <a:buSzPct val="100000"/>
              <a:buFont typeface="Arial"/>
              <a:buNone/>
              <a:defRPr strike="noStrike" u="none" b="1" cap="none" baseline="0" sz="7200" i="0">
                <a:solidFill>
                  <a:schemeClr val="lt1"/>
                </a:solidFill>
                <a:latin typeface="Arial"/>
                <a:ea typeface="Arial"/>
                <a:cs typeface="Arial"/>
                <a:sym typeface="Arial"/>
              </a:defRPr>
            </a:lvl4pPr>
            <a:lvl5pPr algn="l" rtl="0" indent="457200" marL="0">
              <a:spcBef>
                <a:spcPts val="0"/>
              </a:spcBef>
              <a:buClr>
                <a:schemeClr val="lt1"/>
              </a:buClr>
              <a:buSzPct val="100000"/>
              <a:buFont typeface="Arial"/>
              <a:buNone/>
              <a:defRPr strike="noStrike" u="none" b="1" cap="none" baseline="0" sz="7200" i="0">
                <a:solidFill>
                  <a:schemeClr val="lt1"/>
                </a:solidFill>
                <a:latin typeface="Arial"/>
                <a:ea typeface="Arial"/>
                <a:cs typeface="Arial"/>
                <a:sym typeface="Arial"/>
              </a:defRPr>
            </a:lvl5pPr>
            <a:lvl6pPr algn="l" rtl="0" indent="457200" marL="0">
              <a:spcBef>
                <a:spcPts val="0"/>
              </a:spcBef>
              <a:buClr>
                <a:schemeClr val="lt1"/>
              </a:buClr>
              <a:buSzPct val="100000"/>
              <a:buFont typeface="Arial"/>
              <a:buNone/>
              <a:defRPr strike="noStrike" u="none" b="1" cap="none" baseline="0" sz="7200" i="0">
                <a:solidFill>
                  <a:schemeClr val="lt1"/>
                </a:solidFill>
                <a:latin typeface="Arial"/>
                <a:ea typeface="Arial"/>
                <a:cs typeface="Arial"/>
                <a:sym typeface="Arial"/>
              </a:defRPr>
            </a:lvl6pPr>
            <a:lvl7pPr algn="l" rtl="0" indent="457200" marL="0">
              <a:spcBef>
                <a:spcPts val="0"/>
              </a:spcBef>
              <a:buClr>
                <a:schemeClr val="lt1"/>
              </a:buClr>
              <a:buSzPct val="100000"/>
              <a:buFont typeface="Arial"/>
              <a:buNone/>
              <a:defRPr strike="noStrike" u="none" b="1" cap="none" baseline="0" sz="7200" i="0">
                <a:solidFill>
                  <a:schemeClr val="lt1"/>
                </a:solidFill>
                <a:latin typeface="Arial"/>
                <a:ea typeface="Arial"/>
                <a:cs typeface="Arial"/>
                <a:sym typeface="Arial"/>
              </a:defRPr>
            </a:lvl7pPr>
            <a:lvl8pPr algn="l" rtl="0" indent="457200" marL="0">
              <a:spcBef>
                <a:spcPts val="0"/>
              </a:spcBef>
              <a:buClr>
                <a:schemeClr val="lt1"/>
              </a:buClr>
              <a:buSzPct val="100000"/>
              <a:buFont typeface="Arial"/>
              <a:buNone/>
              <a:defRPr strike="noStrike" u="none" b="1" cap="none" baseline="0" sz="7200" i="0">
                <a:solidFill>
                  <a:schemeClr val="lt1"/>
                </a:solidFill>
                <a:latin typeface="Arial"/>
                <a:ea typeface="Arial"/>
                <a:cs typeface="Arial"/>
                <a:sym typeface="Arial"/>
              </a:defRPr>
            </a:lvl8pPr>
            <a:lvl9pPr algn="l" rtl="0" indent="457200" marL="0">
              <a:spcBef>
                <a:spcPts val="0"/>
              </a:spcBef>
              <a:buClr>
                <a:schemeClr val="lt1"/>
              </a:buClr>
              <a:buSzPct val="100000"/>
              <a:buFont typeface="Arial"/>
              <a:buNone/>
              <a:defRPr strike="noStrike" u="none" b="1" cap="none" baseline="0" sz="7200" i="0">
                <a:solidFill>
                  <a:schemeClr val="lt1"/>
                </a:solidFill>
                <a:latin typeface="Arial"/>
                <a:ea typeface="Arial"/>
                <a:cs typeface="Arial"/>
                <a:sym typeface="Arial"/>
              </a:defRPr>
            </a:lvl9pPr>
          </a:lstStyle>
          <a:p/>
        </p:txBody>
      </p:sp>
      <p:sp>
        <p:nvSpPr>
          <p:cNvPr id="11" name="Shape 11"/>
          <p:cNvSpPr txBox="1"/>
          <p:nvPr>
            <p:ph idx="1" type="subTitle"/>
          </p:nvPr>
        </p:nvSpPr>
        <p:spPr>
          <a:xfrm>
            <a:off y="4836035" x="685800"/>
            <a:ext cy="1032599" cx="7772400"/>
          </a:xfrm>
          <a:prstGeom prst="rect">
            <a:avLst/>
          </a:prstGeom>
          <a:noFill/>
          <a:ln>
            <a:noFill/>
          </a:ln>
        </p:spPr>
        <p:txBody>
          <a:bodyPr bIns="91425" rIns="91425" lIns="91425" tIns="91425" anchor="t" anchorCtr="0"/>
          <a:lstStyle>
            <a:lvl1pPr algn="l" rtl="0" indent="190500" marL="0">
              <a:spcBef>
                <a:spcPts val="0"/>
              </a:spcBef>
              <a:buClr>
                <a:schemeClr val="dk2"/>
              </a:buClr>
              <a:buSzPct val="100000"/>
              <a:buFont typeface="Arial"/>
              <a:buNone/>
              <a:defRPr strike="noStrike" u="none" b="0" cap="none" baseline="0" sz="3000" i="0">
                <a:solidFill>
                  <a:schemeClr val="dk2"/>
                </a:solidFill>
                <a:latin typeface="Arial"/>
                <a:ea typeface="Arial"/>
                <a:cs typeface="Arial"/>
                <a:sym typeface="Arial"/>
              </a:defRPr>
            </a:lvl1pPr>
            <a:lvl2pPr algn="l" rtl="0" indent="190500" marL="0">
              <a:spcBef>
                <a:spcPts val="0"/>
              </a:spcBef>
              <a:buClr>
                <a:schemeClr val="dk2"/>
              </a:buClr>
              <a:buSzPct val="100000"/>
              <a:buFont typeface="Arial"/>
              <a:buNone/>
              <a:defRPr strike="noStrike" u="none" b="0" cap="none" baseline="0" sz="3000" i="0">
                <a:solidFill>
                  <a:schemeClr val="dk2"/>
                </a:solidFill>
                <a:latin typeface="Arial"/>
                <a:ea typeface="Arial"/>
                <a:cs typeface="Arial"/>
                <a:sym typeface="Arial"/>
              </a:defRPr>
            </a:lvl2pPr>
            <a:lvl3pPr algn="l" rtl="0" indent="190500" marL="0">
              <a:spcBef>
                <a:spcPts val="0"/>
              </a:spcBef>
              <a:buClr>
                <a:schemeClr val="dk2"/>
              </a:buClr>
              <a:buSzPct val="100000"/>
              <a:buFont typeface="Arial"/>
              <a:buNone/>
              <a:defRPr strike="noStrike" u="none" b="0" cap="none" baseline="0" sz="3000" i="0">
                <a:solidFill>
                  <a:schemeClr val="dk2"/>
                </a:solidFill>
                <a:latin typeface="Arial"/>
                <a:ea typeface="Arial"/>
                <a:cs typeface="Arial"/>
                <a:sym typeface="Arial"/>
              </a:defRPr>
            </a:lvl3pPr>
            <a:lvl4pPr algn="l" rtl="0" indent="190500" marL="0">
              <a:spcBef>
                <a:spcPts val="0"/>
              </a:spcBef>
              <a:buClr>
                <a:schemeClr val="dk2"/>
              </a:buClr>
              <a:buSzPct val="100000"/>
              <a:buFont typeface="Arial"/>
              <a:buNone/>
              <a:defRPr strike="noStrike" u="none" b="0" cap="none" baseline="0" sz="3000" i="0">
                <a:solidFill>
                  <a:schemeClr val="dk2"/>
                </a:solidFill>
                <a:latin typeface="Arial"/>
                <a:ea typeface="Arial"/>
                <a:cs typeface="Arial"/>
                <a:sym typeface="Arial"/>
              </a:defRPr>
            </a:lvl4pPr>
            <a:lvl5pPr algn="l" rtl="0" indent="190500" marL="0">
              <a:spcBef>
                <a:spcPts val="0"/>
              </a:spcBef>
              <a:buClr>
                <a:schemeClr val="dk2"/>
              </a:buClr>
              <a:buSzPct val="100000"/>
              <a:buFont typeface="Arial"/>
              <a:buNone/>
              <a:defRPr strike="noStrike" u="none" b="0" cap="none" baseline="0" sz="3000" i="0">
                <a:solidFill>
                  <a:schemeClr val="dk2"/>
                </a:solidFill>
                <a:latin typeface="Arial"/>
                <a:ea typeface="Arial"/>
                <a:cs typeface="Arial"/>
                <a:sym typeface="Arial"/>
              </a:defRPr>
            </a:lvl5pPr>
            <a:lvl6pPr algn="l" rtl="0" indent="190500" marL="0">
              <a:spcBef>
                <a:spcPts val="0"/>
              </a:spcBef>
              <a:buClr>
                <a:schemeClr val="dk2"/>
              </a:buClr>
              <a:buSzPct val="100000"/>
              <a:buFont typeface="Arial"/>
              <a:buNone/>
              <a:defRPr strike="noStrike" u="none" b="0" cap="none" baseline="0" sz="3000" i="0">
                <a:solidFill>
                  <a:schemeClr val="dk2"/>
                </a:solidFill>
                <a:latin typeface="Arial"/>
                <a:ea typeface="Arial"/>
                <a:cs typeface="Arial"/>
                <a:sym typeface="Arial"/>
              </a:defRPr>
            </a:lvl6pPr>
            <a:lvl7pPr algn="l" rtl="0" indent="190500" marL="0">
              <a:spcBef>
                <a:spcPts val="0"/>
              </a:spcBef>
              <a:buClr>
                <a:schemeClr val="dk2"/>
              </a:buClr>
              <a:buSzPct val="100000"/>
              <a:buFont typeface="Arial"/>
              <a:buNone/>
              <a:defRPr strike="noStrike" u="none" b="0" cap="none" baseline="0" sz="3000" i="0">
                <a:solidFill>
                  <a:schemeClr val="dk2"/>
                </a:solidFill>
                <a:latin typeface="Arial"/>
                <a:ea typeface="Arial"/>
                <a:cs typeface="Arial"/>
                <a:sym typeface="Arial"/>
              </a:defRPr>
            </a:lvl7pPr>
            <a:lvl8pPr algn="l" rtl="0" indent="190500" marL="0">
              <a:spcBef>
                <a:spcPts val="0"/>
              </a:spcBef>
              <a:buClr>
                <a:schemeClr val="dk2"/>
              </a:buClr>
              <a:buSzPct val="100000"/>
              <a:buFont typeface="Arial"/>
              <a:buNone/>
              <a:defRPr strike="noStrike" u="none" b="0" cap="none" baseline="0" sz="3000" i="0">
                <a:solidFill>
                  <a:schemeClr val="dk2"/>
                </a:solidFill>
                <a:latin typeface="Arial"/>
                <a:ea typeface="Arial"/>
                <a:cs typeface="Arial"/>
                <a:sym typeface="Arial"/>
              </a:defRPr>
            </a:lvl8pPr>
            <a:lvl9pPr algn="l" rtl="0" indent="190500" marL="0">
              <a:spcBef>
                <a:spcPts val="0"/>
              </a:spcBef>
              <a:buClr>
                <a:schemeClr val="dk2"/>
              </a:buClr>
              <a:buSzPct val="100000"/>
              <a:buFont typeface="Arial"/>
              <a:buNone/>
              <a:defRPr strike="noStrike" u="none" b="0" cap="none" baseline="0" sz="3000" i="0">
                <a:solidFill>
                  <a:schemeClr val="dk2"/>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x">
    <p:spTree>
      <p:nvGrpSpPr>
        <p:cNvPr id="12" name="Shape 12"/>
        <p:cNvGrpSpPr/>
        <p:nvPr/>
      </p:nvGrpSpPr>
      <p:grpSpPr>
        <a:xfrm>
          <a:off y="0" x="0"/>
          <a:ext cy="0" cx="0"/>
          <a:chOff y="0" x="0"/>
          <a:chExt cy="0" cx="0"/>
        </a:xfrm>
      </p:grpSpPr>
      <p:sp>
        <p:nvSpPr>
          <p:cNvPr id="13" name="Shape 13"/>
          <p:cNvSpPr/>
          <p:nvPr/>
        </p:nvSpPr>
        <p:spPr>
          <a:xfrm>
            <a:off y="0" x="0"/>
            <a:ext cy="1532999" cx="9144000"/>
          </a:xfrm>
          <a:prstGeom prst="rect">
            <a:avLst/>
          </a:prstGeom>
          <a:solidFill>
            <a:srgbClr val="2388DB"/>
          </a:solidFill>
          <a:ln>
            <a:noFill/>
          </a:ln>
        </p:spPr>
        <p:txBody>
          <a:bodyPr bIns="45700" rIns="91425" lIns="91425" tIns="45700" anchor="ctr" anchorCtr="0">
            <a:noAutofit/>
          </a:bodyPr>
          <a:lstStyle/>
          <a:p/>
        </p:txBody>
      </p:sp>
      <p:cxnSp>
        <p:nvCxnSpPr>
          <p:cNvPr id="14" name="Shape 14"/>
          <p:cNvCxnSpPr/>
          <p:nvPr/>
        </p:nvCxnSpPr>
        <p:spPr>
          <a:xfrm>
            <a:off y="1503833" x="0"/>
            <a:ext cy="0" cx="9144000"/>
          </a:xfrm>
          <a:prstGeom prst="straightConnector1">
            <a:avLst/>
          </a:prstGeom>
          <a:noFill/>
          <a:ln w="57150" cap="flat">
            <a:solidFill>
              <a:srgbClr val="000000">
                <a:alpha val="14901"/>
              </a:srgbClr>
            </a:solidFill>
            <a:prstDash val="solid"/>
            <a:round/>
            <a:headEnd w="med" len="med" type="none"/>
            <a:tailEnd w="med" len="med" type="none"/>
          </a:ln>
        </p:spPr>
      </p:cxnSp>
      <p:sp>
        <p:nvSpPr>
          <p:cNvPr id="15" name="Shape 15"/>
          <p:cNvSpPr txBox="1"/>
          <p:nvPr>
            <p:ph type="title"/>
          </p:nvPr>
        </p:nvSpPr>
        <p:spPr>
          <a:xfrm>
            <a:off y="274637" x="457200"/>
            <a:ext cy="1143000" cx="8229600"/>
          </a:xfrm>
          <a:prstGeom prst="rect">
            <a:avLst/>
          </a:prstGeom>
          <a:noFill/>
          <a:ln>
            <a:noFill/>
          </a:ln>
        </p:spPr>
        <p:txBody>
          <a:bodyPr bIns="91425" rIns="91425" lIns="91425" tIns="91425" anchor="b" anchorCtr="0"/>
          <a:lstStyle>
            <a:lvl1pPr rtl="0">
              <a:defRPr sz="3600"/>
            </a:lvl1pPr>
            <a:lvl2pPr rtl="0">
              <a:defRPr sz="3600"/>
            </a:lvl2pPr>
            <a:lvl3pPr rtl="0">
              <a:defRPr sz="3600"/>
            </a:lvl3pPr>
            <a:lvl4pPr rtl="0">
              <a:defRPr sz="3600"/>
            </a:lvl4pPr>
            <a:lvl5pPr rtl="0">
              <a:defRPr sz="3600"/>
            </a:lvl5pPr>
            <a:lvl6pPr rtl="0">
              <a:defRPr sz="3600"/>
            </a:lvl6pPr>
            <a:lvl7pPr rtl="0">
              <a:defRPr sz="3600"/>
            </a:lvl7pPr>
            <a:lvl8pPr rtl="0">
              <a:defRPr sz="3600"/>
            </a:lvl8pPr>
            <a:lvl9pPr rtl="0">
              <a:defRPr sz="3600"/>
            </a:lvl9pPr>
          </a:lstStyle>
          <a:p/>
        </p:txBody>
      </p:sp>
      <p:sp>
        <p:nvSpPr>
          <p:cNvPr id="16" name="Shape 16"/>
          <p:cNvSpPr txBox="1"/>
          <p:nvPr>
            <p:ph idx="1" type="body"/>
          </p:nvPr>
        </p:nvSpPr>
        <p:spPr>
          <a:xfrm>
            <a:off y="1600200" x="457200"/>
            <a:ext cy="4967700" cx="8229600"/>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woColTx">
    <p:spTree>
      <p:nvGrpSpPr>
        <p:cNvPr id="17" name="Shape 17"/>
        <p:cNvGrpSpPr/>
        <p:nvPr/>
      </p:nvGrpSpPr>
      <p:grpSpPr>
        <a:xfrm>
          <a:off y="0" x="0"/>
          <a:ext cy="0" cx="0"/>
          <a:chOff y="0" x="0"/>
          <a:chExt cy="0" cx="0"/>
        </a:xfrm>
      </p:grpSpPr>
      <p:sp>
        <p:nvSpPr>
          <p:cNvPr id="18" name="Shape 18"/>
          <p:cNvSpPr/>
          <p:nvPr/>
        </p:nvSpPr>
        <p:spPr>
          <a:xfrm>
            <a:off y="0" x="0"/>
            <a:ext cy="1532999" cx="9144000"/>
          </a:xfrm>
          <a:prstGeom prst="rect">
            <a:avLst/>
          </a:prstGeom>
          <a:solidFill>
            <a:schemeClr val="dk2"/>
          </a:solidFill>
          <a:ln>
            <a:noFill/>
          </a:ln>
        </p:spPr>
        <p:txBody>
          <a:bodyPr bIns="45700" rIns="91425" lIns="91425" tIns="45700" anchor="ctr" anchorCtr="0">
            <a:noAutofit/>
          </a:bodyPr>
          <a:lstStyle/>
          <a:p/>
        </p:txBody>
      </p:sp>
      <p:cxnSp>
        <p:nvCxnSpPr>
          <p:cNvPr id="19" name="Shape 19"/>
          <p:cNvCxnSpPr/>
          <p:nvPr/>
        </p:nvCxnSpPr>
        <p:spPr>
          <a:xfrm>
            <a:off y="1503833" x="0"/>
            <a:ext cy="0" cx="9144000"/>
          </a:xfrm>
          <a:prstGeom prst="straightConnector1">
            <a:avLst/>
          </a:prstGeom>
          <a:noFill/>
          <a:ln w="57150" cap="flat">
            <a:solidFill>
              <a:srgbClr val="000000">
                <a:alpha val="14901"/>
              </a:srgbClr>
            </a:solidFill>
            <a:prstDash val="solid"/>
            <a:round/>
            <a:headEnd w="med" len="med" type="none"/>
            <a:tailEnd w="med" len="med" type="none"/>
          </a:ln>
        </p:spPr>
      </p:cxnSp>
      <p:sp>
        <p:nvSpPr>
          <p:cNvPr id="20" name="Shape 20"/>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a:spcBef>
                <a:spcPts val="0"/>
              </a:spcBef>
              <a:buSzPct val="100000"/>
              <a:buFont typeface="Arial"/>
              <a:buNone/>
              <a:defRPr b="1" sz="3600">
                <a:solidFill>
                  <a:schemeClr val="lt1"/>
                </a:solidFill>
                <a:latin typeface="Arial"/>
                <a:ea typeface="Arial"/>
                <a:cs typeface="Arial"/>
                <a:sym typeface="Arial"/>
              </a:defRPr>
            </a:lvl1pPr>
            <a:lvl2pPr algn="l" rtl="0">
              <a:spcBef>
                <a:spcPts val="0"/>
              </a:spcBef>
              <a:buSzPct val="100000"/>
              <a:buFont typeface="Arial"/>
              <a:buNone/>
              <a:defRPr b="1" sz="3600">
                <a:solidFill>
                  <a:schemeClr val="lt1"/>
                </a:solidFill>
                <a:latin typeface="Arial"/>
                <a:ea typeface="Arial"/>
                <a:cs typeface="Arial"/>
                <a:sym typeface="Arial"/>
              </a:defRPr>
            </a:lvl2pPr>
            <a:lvl3pPr algn="l" rtl="0">
              <a:spcBef>
                <a:spcPts val="0"/>
              </a:spcBef>
              <a:buSzPct val="100000"/>
              <a:buFont typeface="Arial"/>
              <a:buNone/>
              <a:defRPr b="1" sz="3600">
                <a:solidFill>
                  <a:schemeClr val="lt1"/>
                </a:solidFill>
                <a:latin typeface="Arial"/>
                <a:ea typeface="Arial"/>
                <a:cs typeface="Arial"/>
                <a:sym typeface="Arial"/>
              </a:defRPr>
            </a:lvl3pPr>
            <a:lvl4pPr algn="l" rtl="0">
              <a:spcBef>
                <a:spcPts val="0"/>
              </a:spcBef>
              <a:buSzPct val="100000"/>
              <a:buFont typeface="Arial"/>
              <a:buNone/>
              <a:defRPr b="1" sz="3600">
                <a:solidFill>
                  <a:schemeClr val="lt1"/>
                </a:solidFill>
                <a:latin typeface="Arial"/>
                <a:ea typeface="Arial"/>
                <a:cs typeface="Arial"/>
                <a:sym typeface="Arial"/>
              </a:defRPr>
            </a:lvl4pPr>
            <a:lvl5pPr algn="l" rtl="0">
              <a:spcBef>
                <a:spcPts val="0"/>
              </a:spcBef>
              <a:buSzPct val="100000"/>
              <a:buFont typeface="Arial"/>
              <a:buNone/>
              <a:defRPr b="1" sz="3600">
                <a:solidFill>
                  <a:schemeClr val="lt1"/>
                </a:solidFill>
                <a:latin typeface="Arial"/>
                <a:ea typeface="Arial"/>
                <a:cs typeface="Arial"/>
                <a:sym typeface="Arial"/>
              </a:defRPr>
            </a:lvl5pPr>
            <a:lvl6pPr algn="l" rtl="0">
              <a:spcBef>
                <a:spcPts val="0"/>
              </a:spcBef>
              <a:buSzPct val="100000"/>
              <a:buFont typeface="Arial"/>
              <a:buNone/>
              <a:defRPr b="1" sz="3600">
                <a:solidFill>
                  <a:schemeClr val="lt1"/>
                </a:solidFill>
                <a:latin typeface="Arial"/>
                <a:ea typeface="Arial"/>
                <a:cs typeface="Arial"/>
                <a:sym typeface="Arial"/>
              </a:defRPr>
            </a:lvl6pPr>
            <a:lvl7pPr algn="l" rtl="0">
              <a:spcBef>
                <a:spcPts val="0"/>
              </a:spcBef>
              <a:buSzPct val="100000"/>
              <a:buFont typeface="Arial"/>
              <a:buNone/>
              <a:defRPr b="1" sz="3600">
                <a:solidFill>
                  <a:schemeClr val="lt1"/>
                </a:solidFill>
                <a:latin typeface="Arial"/>
                <a:ea typeface="Arial"/>
                <a:cs typeface="Arial"/>
                <a:sym typeface="Arial"/>
              </a:defRPr>
            </a:lvl7pPr>
            <a:lvl8pPr algn="l" rtl="0">
              <a:spcBef>
                <a:spcPts val="0"/>
              </a:spcBef>
              <a:buSzPct val="100000"/>
              <a:buFont typeface="Arial"/>
              <a:buNone/>
              <a:defRPr b="1" sz="3600">
                <a:solidFill>
                  <a:schemeClr val="lt1"/>
                </a:solidFill>
                <a:latin typeface="Arial"/>
                <a:ea typeface="Arial"/>
                <a:cs typeface="Arial"/>
                <a:sym typeface="Arial"/>
              </a:defRPr>
            </a:lvl8pPr>
            <a:lvl9pPr algn="l" rtl="0">
              <a:spcBef>
                <a:spcPts val="0"/>
              </a:spcBef>
              <a:buSzPct val="100000"/>
              <a:buFont typeface="Arial"/>
              <a:buNone/>
              <a:defRPr b="1" sz="3600">
                <a:solidFill>
                  <a:schemeClr val="lt1"/>
                </a:solidFill>
                <a:latin typeface="Arial"/>
                <a:ea typeface="Arial"/>
                <a:cs typeface="Arial"/>
                <a:sym typeface="Arial"/>
              </a:defRPr>
            </a:lvl9pPr>
          </a:lstStyle>
          <a:p/>
        </p:txBody>
      </p:sp>
      <p:sp>
        <p:nvSpPr>
          <p:cNvPr id="21" name="Shape 21"/>
          <p:cNvSpPr txBox="1"/>
          <p:nvPr>
            <p:ph idx="1" type="body"/>
          </p:nvPr>
        </p:nvSpPr>
        <p:spPr>
          <a:xfrm>
            <a:off y="1600200" x="457200"/>
            <a:ext cy="4967700" cx="3994500"/>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
        <p:nvSpPr>
          <p:cNvPr id="22" name="Shape 22"/>
          <p:cNvSpPr txBox="1"/>
          <p:nvPr>
            <p:ph idx="2" type="body"/>
          </p:nvPr>
        </p:nvSpPr>
        <p:spPr>
          <a:xfrm>
            <a:off y="1600200" x="4692273"/>
            <a:ext cy="4967700" cx="3994500"/>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Only">
    <p:spTree>
      <p:nvGrpSpPr>
        <p:cNvPr id="23" name="Shape 23"/>
        <p:cNvGrpSpPr/>
        <p:nvPr/>
      </p:nvGrpSpPr>
      <p:grpSpPr>
        <a:xfrm>
          <a:off y="0" x="0"/>
          <a:ext cy="0" cx="0"/>
          <a:chOff y="0" x="0"/>
          <a:chExt cy="0" cx="0"/>
        </a:xfrm>
      </p:grpSpPr>
      <p:sp>
        <p:nvSpPr>
          <p:cNvPr id="24" name="Shape 24"/>
          <p:cNvSpPr/>
          <p:nvPr/>
        </p:nvSpPr>
        <p:spPr>
          <a:xfrm>
            <a:off y="0" x="0"/>
            <a:ext cy="1532999" cx="9144000"/>
          </a:xfrm>
          <a:prstGeom prst="rect">
            <a:avLst/>
          </a:prstGeom>
          <a:solidFill>
            <a:srgbClr val="2388DB"/>
          </a:solidFill>
          <a:ln>
            <a:noFill/>
          </a:ln>
        </p:spPr>
        <p:txBody>
          <a:bodyPr bIns="45700" rIns="91425" lIns="91425" tIns="45700" anchor="ctr" anchorCtr="0">
            <a:noAutofit/>
          </a:bodyPr>
          <a:lstStyle/>
          <a:p/>
        </p:txBody>
      </p:sp>
      <p:cxnSp>
        <p:nvCxnSpPr>
          <p:cNvPr id="25" name="Shape 25"/>
          <p:cNvCxnSpPr/>
          <p:nvPr/>
        </p:nvCxnSpPr>
        <p:spPr>
          <a:xfrm>
            <a:off y="1503833" x="0"/>
            <a:ext cy="0" cx="9144000"/>
          </a:xfrm>
          <a:prstGeom prst="straightConnector1">
            <a:avLst/>
          </a:prstGeom>
          <a:noFill/>
          <a:ln w="57150" cap="flat">
            <a:solidFill>
              <a:srgbClr val="000000">
                <a:alpha val="14901"/>
              </a:srgbClr>
            </a:solidFill>
            <a:prstDash val="solid"/>
            <a:round/>
            <a:headEnd w="med" len="med" type="none"/>
            <a:tailEnd w="med" len="med" type="none"/>
          </a:ln>
        </p:spPr>
      </p:cxnSp>
      <p:sp>
        <p:nvSpPr>
          <p:cNvPr id="26" name="Shape 26"/>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a:spcBef>
                <a:spcPts val="0"/>
              </a:spcBef>
              <a:buSzPct val="100000"/>
              <a:buFont typeface="Arial"/>
              <a:buNone/>
              <a:defRPr b="1" sz="3600">
                <a:solidFill>
                  <a:schemeClr val="lt1"/>
                </a:solidFill>
                <a:latin typeface="Arial"/>
                <a:ea typeface="Arial"/>
                <a:cs typeface="Arial"/>
                <a:sym typeface="Arial"/>
              </a:defRPr>
            </a:lvl1pPr>
            <a:lvl2pPr algn="l" rtl="0">
              <a:spcBef>
                <a:spcPts val="0"/>
              </a:spcBef>
              <a:buSzPct val="100000"/>
              <a:buFont typeface="Arial"/>
              <a:buNone/>
              <a:defRPr b="1" sz="3600">
                <a:solidFill>
                  <a:schemeClr val="lt1"/>
                </a:solidFill>
                <a:latin typeface="Arial"/>
                <a:ea typeface="Arial"/>
                <a:cs typeface="Arial"/>
                <a:sym typeface="Arial"/>
              </a:defRPr>
            </a:lvl2pPr>
            <a:lvl3pPr algn="l" rtl="0">
              <a:spcBef>
                <a:spcPts val="0"/>
              </a:spcBef>
              <a:buSzPct val="100000"/>
              <a:buFont typeface="Arial"/>
              <a:buNone/>
              <a:defRPr b="1" sz="3600">
                <a:solidFill>
                  <a:schemeClr val="lt1"/>
                </a:solidFill>
                <a:latin typeface="Arial"/>
                <a:ea typeface="Arial"/>
                <a:cs typeface="Arial"/>
                <a:sym typeface="Arial"/>
              </a:defRPr>
            </a:lvl3pPr>
            <a:lvl4pPr algn="l" rtl="0">
              <a:spcBef>
                <a:spcPts val="0"/>
              </a:spcBef>
              <a:buSzPct val="100000"/>
              <a:buFont typeface="Arial"/>
              <a:buNone/>
              <a:defRPr b="1" sz="3600">
                <a:solidFill>
                  <a:schemeClr val="lt1"/>
                </a:solidFill>
                <a:latin typeface="Arial"/>
                <a:ea typeface="Arial"/>
                <a:cs typeface="Arial"/>
                <a:sym typeface="Arial"/>
              </a:defRPr>
            </a:lvl4pPr>
            <a:lvl5pPr algn="l" rtl="0">
              <a:spcBef>
                <a:spcPts val="0"/>
              </a:spcBef>
              <a:buSzPct val="100000"/>
              <a:buFont typeface="Arial"/>
              <a:buNone/>
              <a:defRPr b="1" sz="3600">
                <a:solidFill>
                  <a:schemeClr val="lt1"/>
                </a:solidFill>
                <a:latin typeface="Arial"/>
                <a:ea typeface="Arial"/>
                <a:cs typeface="Arial"/>
                <a:sym typeface="Arial"/>
              </a:defRPr>
            </a:lvl5pPr>
            <a:lvl6pPr algn="l" rtl="0">
              <a:spcBef>
                <a:spcPts val="0"/>
              </a:spcBef>
              <a:buSzPct val="100000"/>
              <a:buFont typeface="Arial"/>
              <a:buNone/>
              <a:defRPr b="1" sz="3600">
                <a:solidFill>
                  <a:schemeClr val="lt1"/>
                </a:solidFill>
                <a:latin typeface="Arial"/>
                <a:ea typeface="Arial"/>
                <a:cs typeface="Arial"/>
                <a:sym typeface="Arial"/>
              </a:defRPr>
            </a:lvl6pPr>
            <a:lvl7pPr algn="l" rtl="0">
              <a:spcBef>
                <a:spcPts val="0"/>
              </a:spcBef>
              <a:buSzPct val="100000"/>
              <a:buFont typeface="Arial"/>
              <a:buNone/>
              <a:defRPr b="1" sz="3600">
                <a:solidFill>
                  <a:schemeClr val="lt1"/>
                </a:solidFill>
                <a:latin typeface="Arial"/>
                <a:ea typeface="Arial"/>
                <a:cs typeface="Arial"/>
                <a:sym typeface="Arial"/>
              </a:defRPr>
            </a:lvl7pPr>
            <a:lvl8pPr algn="l" rtl="0">
              <a:spcBef>
                <a:spcPts val="0"/>
              </a:spcBef>
              <a:buSzPct val="100000"/>
              <a:buFont typeface="Arial"/>
              <a:buNone/>
              <a:defRPr b="1" sz="3600">
                <a:solidFill>
                  <a:schemeClr val="lt1"/>
                </a:solidFill>
                <a:latin typeface="Arial"/>
                <a:ea typeface="Arial"/>
                <a:cs typeface="Arial"/>
                <a:sym typeface="Arial"/>
              </a:defRPr>
            </a:lvl8pPr>
            <a:lvl9pPr algn="l" rtl="0">
              <a:spcBef>
                <a:spcPts val="0"/>
              </a:spcBef>
              <a:buSzPct val="100000"/>
              <a:buFont typeface="Arial"/>
              <a:buNone/>
              <a:defRPr b="1" sz="3600">
                <a:solidFill>
                  <a:schemeClr val="lt1"/>
                </a:solidFill>
                <a:latin typeface="Arial"/>
                <a:ea typeface="Arial"/>
                <a:cs typeface="Arial"/>
                <a:sym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id="27" name="Shape 27"/>
        <p:cNvGrpSpPr/>
        <p:nvPr/>
      </p:nvGrpSpPr>
      <p:grpSpPr>
        <a:xfrm>
          <a:off y="0" x="0"/>
          <a:ext cy="0" cx="0"/>
          <a:chOff y="0" x="0"/>
          <a:chExt cy="0" cx="0"/>
        </a:xfrm>
      </p:grpSpPr>
      <p:sp>
        <p:nvSpPr>
          <p:cNvPr id="28" name="Shape 28"/>
          <p:cNvSpPr txBox="1"/>
          <p:nvPr>
            <p:ph idx="1" type="body"/>
          </p:nvPr>
        </p:nvSpPr>
        <p:spPr>
          <a:xfrm>
            <a:off y="5875078" x="457200"/>
            <a:ext cy="692700" cx="8229600"/>
          </a:xfrm>
          <a:prstGeom prst="rect">
            <a:avLst/>
          </a:prstGeom>
          <a:noFill/>
          <a:ln>
            <a:noFill/>
          </a:ln>
        </p:spPr>
        <p:txBody>
          <a:bodyPr bIns="91425" rIns="91425" lIns="91425" tIns="91425" anchor="t" anchorCtr="0"/>
          <a:lstStyle>
            <a:lvl1pPr algn="l" rtl="0" indent="-285750" marL="285750">
              <a:lnSpc>
                <a:spcPct val="100000"/>
              </a:lnSpc>
              <a:spcBef>
                <a:spcPts val="0"/>
              </a:spcBef>
              <a:spcAft>
                <a:spcPts val="0"/>
              </a:spcAft>
              <a:buClr>
                <a:schemeClr val="dk2"/>
              </a:buClr>
              <a:buSzPct val="166666"/>
              <a:buFont typeface="Arial"/>
              <a:buChar char="•"/>
              <a:defRPr b="0" sz="1800">
                <a:solidFill>
                  <a:schemeClr val="dk2"/>
                </a:solidFill>
              </a:defRPr>
            </a:lvl1pPr>
            <a:lvl2pPr algn="l" rtl="0" indent="-285750" marL="285750">
              <a:lnSpc>
                <a:spcPct val="100000"/>
              </a:lnSpc>
              <a:spcBef>
                <a:spcPts val="0"/>
              </a:spcBef>
              <a:spcAft>
                <a:spcPts val="0"/>
              </a:spcAft>
              <a:buClr>
                <a:schemeClr val="dk2"/>
              </a:buClr>
              <a:buSzPct val="100000"/>
              <a:buFont typeface="Courier New"/>
              <a:buChar char="o"/>
              <a:defRPr b="0" sz="1800">
                <a:solidFill>
                  <a:schemeClr val="dk2"/>
                </a:solidFill>
              </a:defRPr>
            </a:lvl2pPr>
            <a:lvl3pPr algn="l" rtl="0" indent="-285750" marL="285750">
              <a:lnSpc>
                <a:spcPct val="100000"/>
              </a:lnSpc>
              <a:spcBef>
                <a:spcPts val="0"/>
              </a:spcBef>
              <a:spcAft>
                <a:spcPts val="0"/>
              </a:spcAft>
              <a:buClr>
                <a:schemeClr val="dk2"/>
              </a:buClr>
              <a:buSzPct val="100000"/>
              <a:buFont typeface="Wingdings"/>
              <a:buChar char="§"/>
              <a:defRPr b="0" sz="1800">
                <a:solidFill>
                  <a:schemeClr val="dk2"/>
                </a:solidFill>
              </a:defRPr>
            </a:lvl3pPr>
            <a:lvl4pPr algn="l" rtl="0" indent="-285750" marL="285750">
              <a:lnSpc>
                <a:spcPct val="100000"/>
              </a:lnSpc>
              <a:spcBef>
                <a:spcPts val="0"/>
              </a:spcBef>
              <a:spcAft>
                <a:spcPts val="0"/>
              </a:spcAft>
              <a:buClr>
                <a:schemeClr val="dk2"/>
              </a:buClr>
              <a:buSzPct val="166666"/>
              <a:buFont typeface="Arial"/>
              <a:buChar char="•"/>
              <a:defRPr b="0" sz="1800">
                <a:solidFill>
                  <a:schemeClr val="dk2"/>
                </a:solidFill>
              </a:defRPr>
            </a:lvl4pPr>
            <a:lvl5pPr algn="l" rtl="0" indent="-285750" marL="285750">
              <a:lnSpc>
                <a:spcPct val="100000"/>
              </a:lnSpc>
              <a:spcBef>
                <a:spcPts val="0"/>
              </a:spcBef>
              <a:spcAft>
                <a:spcPts val="0"/>
              </a:spcAft>
              <a:buClr>
                <a:schemeClr val="dk2"/>
              </a:buClr>
              <a:buSzPct val="100000"/>
              <a:buFont typeface="Courier New"/>
              <a:buChar char="o"/>
              <a:defRPr b="0" sz="1800">
                <a:solidFill>
                  <a:schemeClr val="dk2"/>
                </a:solidFill>
              </a:defRPr>
            </a:lvl5pPr>
            <a:lvl6pPr algn="l" rtl="0" indent="-285750" marL="285750">
              <a:lnSpc>
                <a:spcPct val="100000"/>
              </a:lnSpc>
              <a:spcBef>
                <a:spcPts val="0"/>
              </a:spcBef>
              <a:spcAft>
                <a:spcPts val="0"/>
              </a:spcAft>
              <a:buClr>
                <a:schemeClr val="dk2"/>
              </a:buClr>
              <a:buSzPct val="100000"/>
              <a:buFont typeface="Wingdings"/>
              <a:buChar char="§"/>
              <a:defRPr b="0" sz="1800">
                <a:solidFill>
                  <a:schemeClr val="dk2"/>
                </a:solidFill>
              </a:defRPr>
            </a:lvl6pPr>
            <a:lvl7pPr algn="l" rtl="0" indent="-285750" marL="285750">
              <a:lnSpc>
                <a:spcPct val="100000"/>
              </a:lnSpc>
              <a:spcBef>
                <a:spcPts val="0"/>
              </a:spcBef>
              <a:spcAft>
                <a:spcPts val="0"/>
              </a:spcAft>
              <a:buClr>
                <a:schemeClr val="dk2"/>
              </a:buClr>
              <a:buSzPct val="166666"/>
              <a:buFont typeface="Arial"/>
              <a:buChar char="•"/>
              <a:defRPr b="0" sz="1800">
                <a:solidFill>
                  <a:schemeClr val="dk2"/>
                </a:solidFill>
              </a:defRPr>
            </a:lvl7pPr>
            <a:lvl8pPr algn="l" rtl="0" indent="-285750" marL="285750">
              <a:lnSpc>
                <a:spcPct val="100000"/>
              </a:lnSpc>
              <a:spcBef>
                <a:spcPts val="0"/>
              </a:spcBef>
              <a:spcAft>
                <a:spcPts val="0"/>
              </a:spcAft>
              <a:buClr>
                <a:schemeClr val="dk2"/>
              </a:buClr>
              <a:buSzPct val="100000"/>
              <a:buFont typeface="Courier New"/>
              <a:buChar char="o"/>
              <a:defRPr b="0" sz="1800">
                <a:solidFill>
                  <a:schemeClr val="dk2"/>
                </a:solidFill>
              </a:defRPr>
            </a:lvl8pPr>
            <a:lvl9pPr algn="l" rtl="0" indent="-285750" marL="285750">
              <a:lnSpc>
                <a:spcPct val="100000"/>
              </a:lnSpc>
              <a:spcBef>
                <a:spcPts val="0"/>
              </a:spcBef>
              <a:spcAft>
                <a:spcPts val="0"/>
              </a:spcAft>
              <a:buClr>
                <a:schemeClr val="dk2"/>
              </a:buClr>
              <a:buSzPct val="100000"/>
              <a:buFont typeface="Wingdings"/>
              <a:buChar char="§"/>
              <a:defRPr b="0" sz="1800">
                <a:solidFill>
                  <a:schemeClr val="dk2"/>
                </a:solidFill>
              </a:defRPr>
            </a:lvl9pPr>
          </a:lstStyle>
          <a:p/>
        </p:txBody>
      </p:sp>
      <p:sp>
        <p:nvSpPr>
          <p:cNvPr id="29" name="Shape 29"/>
          <p:cNvSpPr/>
          <p:nvPr/>
        </p:nvSpPr>
        <p:spPr>
          <a:xfrm>
            <a:off y="0" x="4274"/>
            <a:ext cy="5875200" cx="9144000"/>
          </a:xfrm>
          <a:prstGeom prst="rect">
            <a:avLst/>
          </a:prstGeom>
          <a:solidFill>
            <a:srgbClr val="2388DB"/>
          </a:solidFill>
          <a:ln>
            <a:noFill/>
          </a:ln>
        </p:spPr>
        <p:txBody>
          <a:bodyPr bIns="45700" rIns="91425" lIns="91425" tIns="45700" anchor="ctr" anchorCtr="0">
            <a:noAutofit/>
          </a:bodyPr>
          <a:lstStyle/>
          <a:p/>
        </p:txBody>
      </p:sp>
      <p:cxnSp>
        <p:nvCxnSpPr>
          <p:cNvPr id="30" name="Shape 30"/>
          <p:cNvCxnSpPr/>
          <p:nvPr/>
        </p:nvCxnSpPr>
        <p:spPr>
          <a:xfrm>
            <a:off y="5845828" x="0"/>
            <a:ext cy="0" cx="9144000"/>
          </a:xfrm>
          <a:prstGeom prst="straightConnector1">
            <a:avLst/>
          </a:prstGeom>
          <a:noFill/>
          <a:ln w="57150" cap="flat">
            <a:solidFill>
              <a:srgbClr val="000000">
                <a:alpha val="14901"/>
              </a:srgbClr>
            </a:solidFill>
            <a:prstDash val="solid"/>
            <a:round/>
            <a:headEnd w="med" len="med" type="none"/>
            <a:tailEnd w="med" len="med" type="none"/>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bg>
      <p:bgPr>
        <a:solidFill>
          <a:schemeClr val="dk2"/>
        </a:solidFill>
      </p:bgPr>
    </p:bg>
    <p:spTree>
      <p:nvGrpSpPr>
        <p:cNvPr id="31" name="Shape 3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2.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indent="228600" marL="0">
              <a:spcBef>
                <a:spcPts val="0"/>
              </a:spcBef>
              <a:buClr>
                <a:schemeClr val="lt1"/>
              </a:buClr>
              <a:buSzPct val="100000"/>
              <a:buFont typeface="Arial"/>
              <a:buNone/>
              <a:defRPr strike="noStrike" u="none" b="1" cap="none" baseline="0" sz="3600" i="0">
                <a:solidFill>
                  <a:schemeClr val="lt1"/>
                </a:solidFill>
                <a:latin typeface="Arial"/>
                <a:ea typeface="Arial"/>
                <a:cs typeface="Arial"/>
                <a:sym typeface="Arial"/>
              </a:defRPr>
            </a:lvl1pPr>
            <a:lvl2pPr algn="l" rtl="0" indent="228600" marL="0">
              <a:spcBef>
                <a:spcPts val="0"/>
              </a:spcBef>
              <a:buClr>
                <a:schemeClr val="lt1"/>
              </a:buClr>
              <a:buSzPct val="100000"/>
              <a:buFont typeface="Arial"/>
              <a:buNone/>
              <a:defRPr strike="noStrike" u="none" b="1" cap="none" baseline="0" sz="3600" i="0">
                <a:solidFill>
                  <a:schemeClr val="lt1"/>
                </a:solidFill>
                <a:latin typeface="Arial"/>
                <a:ea typeface="Arial"/>
                <a:cs typeface="Arial"/>
                <a:sym typeface="Arial"/>
              </a:defRPr>
            </a:lvl2pPr>
            <a:lvl3pPr algn="l" rtl="0" indent="228600" marL="0">
              <a:spcBef>
                <a:spcPts val="0"/>
              </a:spcBef>
              <a:buClr>
                <a:schemeClr val="lt1"/>
              </a:buClr>
              <a:buSzPct val="100000"/>
              <a:buFont typeface="Arial"/>
              <a:buNone/>
              <a:defRPr strike="noStrike" u="none" b="1" cap="none" baseline="0" sz="3600" i="0">
                <a:solidFill>
                  <a:schemeClr val="lt1"/>
                </a:solidFill>
                <a:latin typeface="Arial"/>
                <a:ea typeface="Arial"/>
                <a:cs typeface="Arial"/>
                <a:sym typeface="Arial"/>
              </a:defRPr>
            </a:lvl3pPr>
            <a:lvl4pPr algn="l" rtl="0" indent="228600" marL="0">
              <a:spcBef>
                <a:spcPts val="0"/>
              </a:spcBef>
              <a:buClr>
                <a:schemeClr val="lt1"/>
              </a:buClr>
              <a:buSzPct val="100000"/>
              <a:buFont typeface="Arial"/>
              <a:buNone/>
              <a:defRPr strike="noStrike" u="none" b="1" cap="none" baseline="0" sz="3600" i="0">
                <a:solidFill>
                  <a:schemeClr val="lt1"/>
                </a:solidFill>
                <a:latin typeface="Arial"/>
                <a:ea typeface="Arial"/>
                <a:cs typeface="Arial"/>
                <a:sym typeface="Arial"/>
              </a:defRPr>
            </a:lvl4pPr>
            <a:lvl5pPr algn="l" rtl="0" indent="228600" marL="0">
              <a:spcBef>
                <a:spcPts val="0"/>
              </a:spcBef>
              <a:buClr>
                <a:schemeClr val="lt1"/>
              </a:buClr>
              <a:buSzPct val="100000"/>
              <a:buFont typeface="Arial"/>
              <a:buNone/>
              <a:defRPr strike="noStrike" u="none" b="1" cap="none" baseline="0" sz="3600" i="0">
                <a:solidFill>
                  <a:schemeClr val="lt1"/>
                </a:solidFill>
                <a:latin typeface="Arial"/>
                <a:ea typeface="Arial"/>
                <a:cs typeface="Arial"/>
                <a:sym typeface="Arial"/>
              </a:defRPr>
            </a:lvl5pPr>
            <a:lvl6pPr algn="l" rtl="0" indent="228600" marL="0">
              <a:spcBef>
                <a:spcPts val="0"/>
              </a:spcBef>
              <a:buClr>
                <a:schemeClr val="lt1"/>
              </a:buClr>
              <a:buSzPct val="100000"/>
              <a:buFont typeface="Arial"/>
              <a:buNone/>
              <a:defRPr strike="noStrike" u="none" b="1" cap="none" baseline="0" sz="3600" i="0">
                <a:solidFill>
                  <a:schemeClr val="lt1"/>
                </a:solidFill>
                <a:latin typeface="Arial"/>
                <a:ea typeface="Arial"/>
                <a:cs typeface="Arial"/>
                <a:sym typeface="Arial"/>
              </a:defRPr>
            </a:lvl6pPr>
            <a:lvl7pPr algn="l" rtl="0" indent="228600" marL="0">
              <a:spcBef>
                <a:spcPts val="0"/>
              </a:spcBef>
              <a:buClr>
                <a:schemeClr val="lt1"/>
              </a:buClr>
              <a:buSzPct val="100000"/>
              <a:buFont typeface="Arial"/>
              <a:buNone/>
              <a:defRPr strike="noStrike" u="none" b="1" cap="none" baseline="0" sz="3600" i="0">
                <a:solidFill>
                  <a:schemeClr val="lt1"/>
                </a:solidFill>
                <a:latin typeface="Arial"/>
                <a:ea typeface="Arial"/>
                <a:cs typeface="Arial"/>
                <a:sym typeface="Arial"/>
              </a:defRPr>
            </a:lvl7pPr>
            <a:lvl8pPr algn="l" rtl="0" indent="228600" marL="0">
              <a:spcBef>
                <a:spcPts val="0"/>
              </a:spcBef>
              <a:buClr>
                <a:schemeClr val="lt1"/>
              </a:buClr>
              <a:buSzPct val="100000"/>
              <a:buFont typeface="Arial"/>
              <a:buNone/>
              <a:defRPr strike="noStrike" u="none" b="1" cap="none" baseline="0" sz="3600" i="0">
                <a:solidFill>
                  <a:schemeClr val="lt1"/>
                </a:solidFill>
                <a:latin typeface="Arial"/>
                <a:ea typeface="Arial"/>
                <a:cs typeface="Arial"/>
                <a:sym typeface="Arial"/>
              </a:defRPr>
            </a:lvl8pPr>
            <a:lvl9pPr algn="l" rtl="0" indent="228600" marL="0">
              <a:spcBef>
                <a:spcPts val="0"/>
              </a:spcBef>
              <a:buClr>
                <a:schemeClr val="lt1"/>
              </a:buClr>
              <a:buSzPct val="100000"/>
              <a:buFont typeface="Arial"/>
              <a:buNone/>
              <a:defRPr strike="noStrike" u="none" b="1" cap="none" baseline="0" sz="3600" i="0">
                <a:solidFill>
                  <a:schemeClr val="lt1"/>
                </a:solidFill>
                <a:latin typeface="Arial"/>
                <a:ea typeface="Arial"/>
                <a:cs typeface="Arial"/>
                <a:sym typeface="Arial"/>
              </a:defRPr>
            </a:lvl9pPr>
          </a:lstStyle>
          <a:p/>
        </p:txBody>
      </p:sp>
      <p:sp>
        <p:nvSpPr>
          <p:cNvPr id="6" name="Shape 6"/>
          <p:cNvSpPr txBox="1"/>
          <p:nvPr>
            <p:ph idx="1" type="body"/>
          </p:nvPr>
        </p:nvSpPr>
        <p:spPr>
          <a:xfrm>
            <a:off y="1600200" x="457200"/>
            <a:ext cy="4967700" cx="8229600"/>
          </a:xfrm>
          <a:prstGeom prst="rect">
            <a:avLst/>
          </a:prstGeom>
          <a:noFill/>
          <a:ln>
            <a:noFill/>
          </a:ln>
        </p:spPr>
        <p:txBody>
          <a:bodyPr bIns="91425" rIns="91425" lIns="91425" tIns="91425" anchor="t" anchorCtr="0"/>
          <a:lstStyle>
            <a:lvl1pPr algn="l" rtl="0" indent="-342900" marL="342900">
              <a:spcBef>
                <a:spcPts val="600"/>
              </a:spcBef>
              <a:buClr>
                <a:schemeClr val="dk1"/>
              </a:buClr>
              <a:buSzPct val="166666"/>
              <a:buFont typeface="Arial"/>
              <a:buChar char="•"/>
              <a:defRPr strike="noStrike" u="none" b="0" cap="none" baseline="0" sz="3000" i="0">
                <a:solidFill>
                  <a:schemeClr val="dk1"/>
                </a:solidFill>
                <a:latin typeface="Arial"/>
                <a:ea typeface="Arial"/>
                <a:cs typeface="Arial"/>
                <a:sym typeface="Arial"/>
              </a:defRPr>
            </a:lvl1pPr>
            <a:lvl2pPr algn="l" rtl="0" indent="-285750" marL="742950">
              <a:spcBef>
                <a:spcPts val="480"/>
              </a:spcBef>
              <a:buClr>
                <a:schemeClr val="dk1"/>
              </a:buClr>
              <a:buSzPct val="100000"/>
              <a:buFont typeface="Courier New"/>
              <a:buChar char="o"/>
              <a:defRPr strike="noStrike" u="none" b="0" cap="none" baseline="0" sz="2400" i="0">
                <a:solidFill>
                  <a:schemeClr val="dk1"/>
                </a:solidFill>
                <a:latin typeface="Arial"/>
                <a:ea typeface="Arial"/>
                <a:cs typeface="Arial"/>
                <a:sym typeface="Arial"/>
              </a:defRPr>
            </a:lvl2pPr>
            <a:lvl3pPr algn="l" rtl="0" indent="-228600" marL="1143000">
              <a:spcBef>
                <a:spcPts val="480"/>
              </a:spcBef>
              <a:buClr>
                <a:schemeClr val="dk1"/>
              </a:buClr>
              <a:buSzPct val="100000"/>
              <a:buFont typeface="Wingdings"/>
              <a:buChar char="§"/>
              <a:defRPr strike="noStrike" u="none" b="0" cap="none" baseline="0" sz="2400" i="0">
                <a:solidFill>
                  <a:schemeClr val="dk1"/>
                </a:solidFill>
                <a:latin typeface="Arial"/>
                <a:ea typeface="Arial"/>
                <a:cs typeface="Arial"/>
                <a:sym typeface="Arial"/>
              </a:defRPr>
            </a:lvl3pPr>
            <a:lvl4pPr algn="l" rtl="0" indent="-228600" marL="1600200">
              <a:spcBef>
                <a:spcPts val="360"/>
              </a:spcBef>
              <a:buClr>
                <a:schemeClr val="dk1"/>
              </a:buClr>
              <a:buSzPct val="166666"/>
              <a:buFont typeface="Arial"/>
              <a:buChar char="•"/>
              <a:defRPr strike="noStrike" u="none" b="0" cap="none" baseline="0" sz="1800" i="0">
                <a:solidFill>
                  <a:schemeClr val="dk1"/>
                </a:solidFill>
                <a:latin typeface="Arial"/>
                <a:ea typeface="Arial"/>
                <a:cs typeface="Arial"/>
                <a:sym typeface="Arial"/>
              </a:defRPr>
            </a:lvl4pPr>
            <a:lvl5pPr algn="l" rtl="0" indent="-228600" marL="2057400">
              <a:spcBef>
                <a:spcPts val="360"/>
              </a:spcBef>
              <a:buClr>
                <a:schemeClr val="dk1"/>
              </a:buClr>
              <a:buSzPct val="100000"/>
              <a:buFont typeface="Courier New"/>
              <a:buChar char="o"/>
              <a:defRPr strike="noStrike" u="none" b="0" cap="none" baseline="0" sz="1800" i="0">
                <a:solidFill>
                  <a:schemeClr val="dk1"/>
                </a:solidFill>
                <a:latin typeface="Arial"/>
                <a:ea typeface="Arial"/>
                <a:cs typeface="Arial"/>
                <a:sym typeface="Arial"/>
              </a:defRPr>
            </a:lvl5pPr>
            <a:lvl6pPr algn="l" rtl="0" indent="-228600" marL="2514600">
              <a:spcBef>
                <a:spcPts val="360"/>
              </a:spcBef>
              <a:buClr>
                <a:schemeClr val="dk1"/>
              </a:buClr>
              <a:buSzPct val="100000"/>
              <a:buFont typeface="Wingdings"/>
              <a:buChar char="§"/>
              <a:defRPr strike="noStrike" u="none" b="0" cap="none" baseline="0" sz="1800" i="0">
                <a:solidFill>
                  <a:schemeClr val="dk1"/>
                </a:solidFill>
                <a:latin typeface="Arial"/>
                <a:ea typeface="Arial"/>
                <a:cs typeface="Arial"/>
                <a:sym typeface="Arial"/>
              </a:defRPr>
            </a:lvl6pPr>
            <a:lvl7pPr algn="l" rtl="0" indent="-228600" marL="2971800">
              <a:spcBef>
                <a:spcPts val="360"/>
              </a:spcBef>
              <a:buClr>
                <a:schemeClr val="dk1"/>
              </a:buClr>
              <a:buSzPct val="166666"/>
              <a:buFont typeface="Arial"/>
              <a:buChar char="•"/>
              <a:defRPr strike="noStrike" u="none" b="0" cap="none" baseline="0" sz="1800" i="0">
                <a:solidFill>
                  <a:schemeClr val="dk1"/>
                </a:solidFill>
                <a:latin typeface="Arial"/>
                <a:ea typeface="Arial"/>
                <a:cs typeface="Arial"/>
                <a:sym typeface="Arial"/>
              </a:defRPr>
            </a:lvl7pPr>
            <a:lvl8pPr algn="l" rtl="0" indent="-228600" marL="3429000">
              <a:spcBef>
                <a:spcPts val="360"/>
              </a:spcBef>
              <a:buClr>
                <a:schemeClr val="dk1"/>
              </a:buClr>
              <a:buSzPct val="100000"/>
              <a:buFont typeface="Courier New"/>
              <a:buChar char="o"/>
              <a:defRPr strike="noStrike" u="none" b="0" cap="none" baseline="0" sz="1800" i="0">
                <a:solidFill>
                  <a:schemeClr val="dk1"/>
                </a:solidFill>
                <a:latin typeface="Arial"/>
                <a:ea typeface="Arial"/>
                <a:cs typeface="Arial"/>
                <a:sym typeface="Arial"/>
              </a:defRPr>
            </a:lvl8pPr>
            <a:lvl9pPr algn="l" rtl="0" indent="-228600" marL="3886200">
              <a:spcBef>
                <a:spcPts val="360"/>
              </a:spcBef>
              <a:buClr>
                <a:schemeClr val="dk1"/>
              </a:buClr>
              <a:buSzPct val="100000"/>
              <a:buFont typeface="Wingdings"/>
              <a:buChar char="§"/>
              <a:defRPr strike="noStrike" u="none" b="0" cap="none" baseline="0" sz="1800" i="0">
                <a:solidFill>
                  <a:schemeClr val="dk1"/>
                </a:solidFill>
                <a:latin typeface="Arial"/>
                <a:ea typeface="Arial"/>
                <a:cs typeface="Arial"/>
                <a:sym typeface="Aria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 Target="http://nominatim.openstreetmap.org/" Type="http://schemas.openxmlformats.org/officeDocument/2006/relationships/hyperlink" TargetMode="External" Id="rId4"/><Relationship Target="http://wiki.openstreetmap.org/wiki/Nominatim" Type="http://schemas.openxmlformats.org/officeDocument/2006/relationships/hyperlink" TargetMode="External"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 name="Shape 32"/>
        <p:cNvGrpSpPr/>
        <p:nvPr/>
      </p:nvGrpSpPr>
      <p:grpSpPr>
        <a:xfrm>
          <a:off y="0" x="0"/>
          <a:ext cy="0" cx="0"/>
          <a:chOff y="0" x="0"/>
          <a:chExt cy="0" cx="0"/>
        </a:xfrm>
      </p:grpSpPr>
      <p:sp>
        <p:nvSpPr>
          <p:cNvPr id="33" name="Shape 33"/>
          <p:cNvSpPr txBox="1"/>
          <p:nvPr>
            <p:ph type="ctrTitle"/>
          </p:nvPr>
        </p:nvSpPr>
        <p:spPr>
          <a:xfrm>
            <a:off y="2490375" x="685800"/>
            <a:ext cy="2198400" cx="7772400"/>
          </a:xfrm>
          <a:prstGeom prst="rect">
            <a:avLst/>
          </a:prstGeom>
        </p:spPr>
        <p:txBody>
          <a:bodyPr bIns="91425" rIns="91425" lIns="91425" tIns="91425" anchor="b" anchorCtr="0">
            <a:noAutofit/>
          </a:bodyPr>
          <a:lstStyle/>
          <a:p>
            <a:pPr>
              <a:buNone/>
            </a:pPr>
            <a:r>
              <a:rPr sz="3600" lang="en"/>
              <a:t>World-Wide Location-based Search Using OpenStreetMap</a:t>
            </a:r>
          </a:p>
        </p:txBody>
      </p:sp>
      <p:sp>
        <p:nvSpPr>
          <p:cNvPr id="34" name="Shape 34"/>
          <p:cNvSpPr txBox="1"/>
          <p:nvPr>
            <p:ph idx="1" type="subTitle"/>
          </p:nvPr>
        </p:nvSpPr>
        <p:spPr>
          <a:xfrm>
            <a:off y="4836035" x="685800"/>
            <a:ext cy="1032599" cx="7772400"/>
          </a:xfrm>
          <a:prstGeom prst="rect">
            <a:avLst/>
          </a:prstGeom>
        </p:spPr>
        <p:txBody>
          <a:bodyPr bIns="91425" rIns="91425" lIns="91425" tIns="91425" anchor="t" anchorCtr="0">
            <a:noAutofit/>
          </a:bodyPr>
          <a:lstStyle/>
          <a:p>
            <a:pPr>
              <a:buNone/>
            </a:pPr>
            <a:r>
              <a:rPr lang="en"/>
              <a:t>Andrei Tabarcea</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6" name="Shape 86"/>
        <p:cNvGrpSpPr/>
        <p:nvPr/>
      </p:nvGrpSpPr>
      <p:grpSpPr>
        <a:xfrm>
          <a:off y="0" x="0"/>
          <a:ext cy="0" cx="0"/>
          <a:chOff y="0" x="0"/>
          <a:chExt cy="0" cx="0"/>
        </a:xfrm>
      </p:grpSpPr>
      <p:sp>
        <p:nvSpPr>
          <p:cNvPr id="87" name="Shape 87"/>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3.3 Identifying the services (name/title)</a:t>
            </a:r>
          </a:p>
        </p:txBody>
      </p:sp>
      <p:sp>
        <p:nvSpPr>
          <p:cNvPr id="88" name="Shape 88"/>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Clr>
                <a:srgbClr val="000000"/>
              </a:buClr>
              <a:buSzPct val="61111"/>
              <a:buFont typeface="Arial"/>
              <a:buNone/>
            </a:pPr>
            <a:r>
              <a:rPr sz="1800" lang="en"/>
              <a:t>Main idea:</a:t>
            </a:r>
          </a:p>
          <a:p>
            <a:pPr rtl="0" lvl="0" indent="-342900" marL="457200">
              <a:buClr>
                <a:schemeClr val="dk1"/>
              </a:buClr>
              <a:buSzPct val="166666"/>
              <a:buFont typeface="Arial"/>
              <a:buChar char="•"/>
            </a:pPr>
            <a:r>
              <a:rPr sz="1800" lang="en"/>
              <a:t>We have identified the addresses, now we need to find out what the addresses are pointing to (e.g. we have Science Park, Länsikatu 15, Joensuu, we already identified Länsiaktu 15 as address, and we need to identify Science Park as a service)</a:t>
            </a:r>
          </a:p>
          <a:p>
            <a:r>
              <a:t/>
            </a:r>
          </a:p>
          <a:p>
            <a:pPr rtl="0" lvl="0">
              <a:buClr>
                <a:srgbClr val="000000"/>
              </a:buClr>
              <a:buSzPct val="61111"/>
              <a:buFont typeface="Arial"/>
              <a:buNone/>
            </a:pPr>
            <a:r>
              <a:rPr sz="1800" lang="en"/>
              <a:t>What we have:</a:t>
            </a:r>
          </a:p>
          <a:p>
            <a:pPr rtl="0" lvl="0" indent="-342900" marL="457200">
              <a:buClr>
                <a:schemeClr val="dk1"/>
              </a:buClr>
              <a:buSzPct val="166666"/>
              <a:buFont typeface="Arial"/>
              <a:buChar char="•"/>
            </a:pPr>
            <a:r>
              <a:rPr sz="1800" lang="en"/>
              <a:t>We are employing some heuristics: take 5 words before the address (from the same paragraph), take the first line above the address etc.</a:t>
            </a:r>
          </a:p>
          <a:p>
            <a:pPr rtl="0" lvl="0" indent="-342900" marL="457200">
              <a:buClr>
                <a:schemeClr val="dk1"/>
              </a:buClr>
              <a:buSzPct val="166666"/>
              <a:buFont typeface="Arial"/>
              <a:buChar char="•"/>
            </a:pPr>
            <a:r>
              <a:rPr sz="1800" lang="en"/>
              <a:t>We were working on a simple classifier-based solution by using a decision tree and some features, but we did not have good results</a:t>
            </a:r>
          </a:p>
          <a:p>
            <a:r>
              <a:t/>
            </a:r>
          </a:p>
          <a:p>
            <a:pPr rtl="0" lvl="0">
              <a:buClr>
                <a:srgbClr val="000000"/>
              </a:buClr>
              <a:buSzPct val="61111"/>
              <a:buFont typeface="Arial"/>
              <a:buNone/>
            </a:pPr>
            <a:r>
              <a:rPr sz="1800" lang="en"/>
              <a:t>What we propose:</a:t>
            </a:r>
          </a:p>
          <a:p>
            <a:pPr rtl="0" lvl="0" indent="-342900" marL="457200">
              <a:buClr>
                <a:schemeClr val="dk1"/>
              </a:buClr>
              <a:buSzPct val="166666"/>
              <a:buFont typeface="Arial"/>
              <a:buChar char="•"/>
            </a:pPr>
            <a:r>
              <a:rPr sz="1800" lang="en"/>
              <a:t>Use the results of segmentation in order to find out which block relates to the address block</a:t>
            </a:r>
          </a:p>
          <a:p>
            <a:pPr lvl="0" indent="-342900" marL="457200">
              <a:buClr>
                <a:schemeClr val="dk1"/>
              </a:buClr>
              <a:buSzPct val="166666"/>
              <a:buFont typeface="Arial"/>
              <a:buChar char="•"/>
            </a:pPr>
            <a:r>
              <a:rPr sz="1800" lang="en"/>
              <a:t>Figure out a better solution than just taking what is before the address, but this remains an open question</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2" name="Shape 92"/>
        <p:cNvGrpSpPr/>
        <p:nvPr/>
      </p:nvGrpSpPr>
      <p:grpSpPr>
        <a:xfrm>
          <a:off y="0" x="0"/>
          <a:ext cy="0" cx="0"/>
          <a:chOff y="0" x="0"/>
          <a:chExt cy="0" cx="0"/>
        </a:xfrm>
      </p:grpSpPr>
      <p:sp>
        <p:nvSpPr>
          <p:cNvPr id="93" name="Shape 93"/>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3.4 Find extra information</a:t>
            </a:r>
          </a:p>
        </p:txBody>
      </p:sp>
      <p:sp>
        <p:nvSpPr>
          <p:cNvPr id="94" name="Shape 94"/>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Clr>
                <a:srgbClr val="000000"/>
              </a:buClr>
              <a:buSzPct val="61111"/>
              <a:buFont typeface="Arial"/>
              <a:buNone/>
            </a:pPr>
            <a:r>
              <a:rPr sz="1800" lang="en"/>
              <a:t>Main idea:</a:t>
            </a:r>
          </a:p>
          <a:p>
            <a:pPr rtl="0" lvl="0" indent="-342900" marL="457200">
              <a:buClr>
                <a:schemeClr val="dk1"/>
              </a:buClr>
              <a:buSzPct val="166666"/>
              <a:buFont typeface="Arial"/>
              <a:buChar char="•"/>
            </a:pPr>
            <a:r>
              <a:rPr sz="1800" lang="en"/>
              <a:t>Once we have a service, it would be good to have some other information such as image, opening hours, telephone number etc.</a:t>
            </a:r>
          </a:p>
          <a:p>
            <a:r>
              <a:t/>
            </a:r>
          </a:p>
          <a:p>
            <a:pPr rtl="0" lvl="0">
              <a:buClr>
                <a:srgbClr val="000000"/>
              </a:buClr>
              <a:buSzPct val="61111"/>
              <a:buFont typeface="Arial"/>
              <a:buNone/>
            </a:pPr>
            <a:r>
              <a:rPr sz="1800" lang="en"/>
              <a:t>What we have:</a:t>
            </a:r>
          </a:p>
          <a:p>
            <a:pPr rtl="0" lvl="0" indent="-342900" marL="457200">
              <a:buClr>
                <a:schemeClr val="dk1"/>
              </a:buClr>
              <a:buSzPct val="166666"/>
              <a:buFont typeface="Arial"/>
              <a:buChar char="•"/>
            </a:pPr>
            <a:r>
              <a:rPr sz="1800" lang="en"/>
              <a:t>Nothing</a:t>
            </a:r>
          </a:p>
          <a:p>
            <a:r>
              <a:t/>
            </a:r>
          </a:p>
          <a:p>
            <a:pPr rtl="0" lvl="0">
              <a:buClr>
                <a:srgbClr val="000000"/>
              </a:buClr>
              <a:buSzPct val="61111"/>
              <a:buFont typeface="Arial"/>
              <a:buNone/>
            </a:pPr>
            <a:r>
              <a:rPr sz="1800" lang="en"/>
              <a:t>What we propose:</a:t>
            </a:r>
          </a:p>
          <a:p>
            <a:pPr rtl="0" lvl="0" indent="-342900" marL="457200">
              <a:buClr>
                <a:schemeClr val="dk1"/>
              </a:buClr>
              <a:buSzPct val="166666"/>
              <a:buFont typeface="Arial"/>
              <a:buChar char="•"/>
            </a:pPr>
            <a:r>
              <a:rPr sz="1800" lang="en"/>
              <a:t>Use some simple heuristics:</a:t>
            </a:r>
          </a:p>
          <a:p>
            <a:pPr rtl="0" lvl="1" indent="-342900" marL="914400">
              <a:buClr>
                <a:schemeClr val="dk1"/>
              </a:buClr>
              <a:buSzPct val="100000"/>
              <a:buFont typeface="Courier New"/>
              <a:buChar char="o"/>
            </a:pPr>
            <a:r>
              <a:rPr sz="1800" lang="en"/>
              <a:t>For image, take either the biggest image on the web page (as Facebook does) if there is just one result on the page, or take the closest image to the service using segmentation results and some simple rules</a:t>
            </a:r>
          </a:p>
          <a:p>
            <a:pPr rtl="0" lvl="1" indent="-342900" marL="914400">
              <a:buClr>
                <a:schemeClr val="dk1"/>
              </a:buClr>
              <a:buSzPct val="100000"/>
              <a:buFont typeface="Courier New"/>
              <a:buChar char="o"/>
            </a:pPr>
            <a:r>
              <a:rPr sz="1800" lang="en"/>
              <a:t>For telephone and opening hours, use some simple rules on the blocks related to the address or the service block</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y="0" x="0"/>
          <a:ext cy="0" cx="0"/>
          <a:chOff y="0" x="0"/>
          <a:chExt cy="0" cx="0"/>
        </a:xfrm>
      </p:grpSpPr>
      <p:sp>
        <p:nvSpPr>
          <p:cNvPr id="99" name="Shape 99"/>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4. Ranking</a:t>
            </a:r>
          </a:p>
        </p:txBody>
      </p:sp>
      <p:sp>
        <p:nvSpPr>
          <p:cNvPr id="100" name="Shape 100"/>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Clr>
                <a:srgbClr val="000000"/>
              </a:buClr>
              <a:buSzPct val="61111"/>
              <a:buFont typeface="Arial"/>
              <a:buNone/>
            </a:pPr>
            <a:r>
              <a:rPr sz="1800" lang="en"/>
              <a:t>Main idea:</a:t>
            </a:r>
          </a:p>
          <a:p>
            <a:pPr rtl="0" lvl="0" indent="-342900" marL="457200">
              <a:buClr>
                <a:schemeClr val="dk1"/>
              </a:buClr>
              <a:buSzPct val="166666"/>
              <a:buFont typeface="Arial"/>
              <a:buChar char="•"/>
            </a:pPr>
            <a:r>
              <a:rPr sz="1800" lang="en"/>
              <a:t>Once we have the results, we need to sort them by relevance</a:t>
            </a:r>
          </a:p>
          <a:p>
            <a:r>
              <a:t/>
            </a:r>
          </a:p>
          <a:p>
            <a:pPr rtl="0" lvl="0">
              <a:buClr>
                <a:srgbClr val="000000"/>
              </a:buClr>
              <a:buSzPct val="61111"/>
              <a:buFont typeface="Arial"/>
              <a:buNone/>
            </a:pPr>
            <a:r>
              <a:rPr sz="1800" lang="en"/>
              <a:t>What we have:</a:t>
            </a:r>
          </a:p>
          <a:p>
            <a:pPr rtl="0" lvl="0" indent="-342900" marL="457200">
              <a:buClr>
                <a:schemeClr val="dk1"/>
              </a:buClr>
              <a:buSzPct val="166666"/>
              <a:buFont typeface="Arial"/>
              <a:buChar char="•"/>
            </a:pPr>
            <a:r>
              <a:rPr sz="1800" lang="en"/>
              <a:t>Results are ranked by the distance from the user's location</a:t>
            </a:r>
          </a:p>
          <a:p>
            <a:r>
              <a:t/>
            </a:r>
          </a:p>
          <a:p>
            <a:pPr rtl="0" lvl="0">
              <a:buClr>
                <a:srgbClr val="000000"/>
              </a:buClr>
              <a:buSzPct val="61111"/>
              <a:buFont typeface="Arial"/>
              <a:buNone/>
            </a:pPr>
            <a:r>
              <a:rPr sz="1800" lang="en"/>
              <a:t>What we propose:</a:t>
            </a:r>
          </a:p>
          <a:p>
            <a:pPr rtl="0" lvl="0" indent="-342900" marL="457200">
              <a:buClr>
                <a:schemeClr val="dk1"/>
              </a:buClr>
              <a:buSzPct val="166666"/>
              <a:buFont typeface="Arial"/>
              <a:buChar char="•"/>
            </a:pPr>
            <a:r>
              <a:rPr sz="1800" lang="en"/>
              <a:t>We could use some rules from the recommendation system to rank the results, but this is the last problem we need to take care of</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 name="Shape 104"/>
        <p:cNvGrpSpPr/>
        <p:nvPr/>
      </p:nvGrpSpPr>
      <p:grpSpPr>
        <a:xfrm>
          <a:off y="0" x="0"/>
          <a:ext cy="0" cx="0"/>
          <a:chOff y="0" x="0"/>
          <a:chExt cy="0" cx="0"/>
        </a:xfrm>
      </p:grpSpPr>
      <p:sp>
        <p:nvSpPr>
          <p:cNvPr id="105" name="Shape 105"/>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Process diagram</a:t>
            </a:r>
          </a:p>
        </p:txBody>
      </p:sp>
      <p:grpSp>
        <p:nvGrpSpPr>
          <p:cNvPr id="106" name="Shape 106"/>
          <p:cNvGrpSpPr/>
          <p:nvPr/>
        </p:nvGrpSpPr>
        <p:grpSpPr>
          <a:xfrm>
            <a:off y="3004550" x="734279"/>
            <a:ext cy="2228225" cx="7938400"/>
            <a:chOff y="2090150" x="353279"/>
            <a:chExt cy="2228225" cx="7938400"/>
          </a:xfrm>
        </p:grpSpPr>
        <p:grpSp>
          <p:nvGrpSpPr>
            <p:cNvPr id="107" name="Shape 107"/>
            <p:cNvGrpSpPr/>
            <p:nvPr/>
          </p:nvGrpSpPr>
          <p:grpSpPr>
            <a:xfrm>
              <a:off y="2090150" x="396753"/>
              <a:ext cy="2143174" cx="6981471"/>
              <a:chOff y="1937750" x="320553"/>
              <a:chExt cy="2143174" cx="6981471"/>
            </a:xfrm>
          </p:grpSpPr>
          <p:sp>
            <p:nvSpPr>
              <p:cNvPr id="108" name="Shape 108"/>
              <p:cNvSpPr/>
              <p:nvPr/>
            </p:nvSpPr>
            <p:spPr>
              <a:xfrm>
                <a:off y="1937750" x="1437700"/>
                <a:ext cy="687600" cx="1080300"/>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a:buNone/>
                </a:pPr>
                <a:r>
                  <a:rPr lang="en"/>
                  <a:t>Geocoder</a:t>
                </a:r>
              </a:p>
            </p:txBody>
          </p:sp>
          <p:sp>
            <p:nvSpPr>
              <p:cNvPr id="109" name="Shape 109"/>
              <p:cNvSpPr/>
              <p:nvPr/>
            </p:nvSpPr>
            <p:spPr>
              <a:xfrm>
                <a:off y="2491350" x="3062900"/>
                <a:ext cy="768000" cx="794699"/>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a:buNone/>
                </a:pPr>
                <a:r>
                  <a:rPr lang="en"/>
                  <a:t>Search engine</a:t>
                </a:r>
              </a:p>
            </p:txBody>
          </p:sp>
          <p:cxnSp>
            <p:nvCxnSpPr>
              <p:cNvPr id="110" name="Shape 110"/>
              <p:cNvCxnSpPr>
                <a:endCxn id="108" idx="1"/>
              </p:cNvCxnSpPr>
              <p:nvPr/>
            </p:nvCxnSpPr>
            <p:spPr>
              <a:xfrm rot="10800000" flipH="1">
                <a:off y="2281550" x="830500"/>
                <a:ext cy="299099" cx="607199"/>
              </a:xfrm>
              <a:prstGeom prst="straightConnector1">
                <a:avLst/>
              </a:prstGeom>
              <a:noFill/>
              <a:ln w="19050" cap="flat">
                <a:solidFill>
                  <a:schemeClr val="dk2"/>
                </a:solidFill>
                <a:prstDash val="solid"/>
                <a:round/>
                <a:headEnd w="lg" len="lg" type="none"/>
                <a:tailEnd w="lg" len="lg" type="triangle"/>
              </a:ln>
            </p:spPr>
          </p:cxnSp>
          <p:cxnSp>
            <p:nvCxnSpPr>
              <p:cNvPr id="111" name="Shape 111"/>
              <p:cNvCxnSpPr>
                <a:endCxn id="109" idx="1"/>
              </p:cNvCxnSpPr>
              <p:nvPr/>
            </p:nvCxnSpPr>
            <p:spPr>
              <a:xfrm>
                <a:off y="2812950" x="848299"/>
                <a:ext cy="62400" cx="2214600"/>
              </a:xfrm>
              <a:prstGeom prst="straightConnector1">
                <a:avLst/>
              </a:prstGeom>
              <a:noFill/>
              <a:ln w="19050" cap="flat">
                <a:solidFill>
                  <a:schemeClr val="dk2"/>
                </a:solidFill>
                <a:prstDash val="solid"/>
                <a:round/>
                <a:headEnd w="lg" len="lg" type="none"/>
                <a:tailEnd w="lg" len="lg" type="triangle"/>
              </a:ln>
            </p:spPr>
          </p:cxnSp>
          <p:cxnSp>
            <p:nvCxnSpPr>
              <p:cNvPr id="112" name="Shape 112"/>
              <p:cNvCxnSpPr>
                <a:stCxn id="108" idx="3"/>
                <a:endCxn id="109" idx="1"/>
              </p:cNvCxnSpPr>
              <p:nvPr/>
            </p:nvCxnSpPr>
            <p:spPr>
              <a:xfrm>
                <a:off y="2281550" x="2518000"/>
                <a:ext cy="593800" cx="544899"/>
              </a:xfrm>
              <a:prstGeom prst="straightConnector1">
                <a:avLst/>
              </a:prstGeom>
              <a:noFill/>
              <a:ln w="19050" cap="flat">
                <a:solidFill>
                  <a:schemeClr val="dk2"/>
                </a:solidFill>
                <a:prstDash val="solid"/>
                <a:round/>
                <a:headEnd w="lg" len="lg" type="none"/>
                <a:tailEnd w="lg" len="lg" type="triangle"/>
              </a:ln>
            </p:spPr>
          </p:cxnSp>
          <p:sp>
            <p:nvSpPr>
              <p:cNvPr id="113" name="Shape 113"/>
              <p:cNvSpPr/>
              <p:nvPr/>
            </p:nvSpPr>
            <p:spPr>
              <a:xfrm>
                <a:off y="2571750" x="4662475"/>
                <a:ext cy="607199" cx="821399"/>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a:buNone/>
                </a:pPr>
                <a:r>
                  <a:rPr lang="en"/>
                  <a:t>Data mining</a:t>
                </a:r>
              </a:p>
            </p:txBody>
          </p:sp>
          <p:sp>
            <p:nvSpPr>
              <p:cNvPr id="114" name="Shape 114"/>
              <p:cNvSpPr/>
              <p:nvPr/>
            </p:nvSpPr>
            <p:spPr>
              <a:xfrm>
                <a:off y="2585100" x="6435925"/>
                <a:ext cy="580499" cx="866100"/>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a:buNone/>
                </a:pPr>
                <a:r>
                  <a:rPr lang="en"/>
                  <a:t>Result ranking</a:t>
                </a:r>
              </a:p>
            </p:txBody>
          </p:sp>
          <p:cxnSp>
            <p:nvCxnSpPr>
              <p:cNvPr id="115" name="Shape 115"/>
              <p:cNvCxnSpPr>
                <a:stCxn id="109" idx="3"/>
                <a:endCxn id="113" idx="1"/>
              </p:cNvCxnSpPr>
              <p:nvPr/>
            </p:nvCxnSpPr>
            <p:spPr>
              <a:xfrm rot="10800000" flipH="1">
                <a:off y="2875349" x="3857599"/>
                <a:ext cy="0" cx="804875"/>
              </a:xfrm>
              <a:prstGeom prst="straightConnector1">
                <a:avLst/>
              </a:prstGeom>
              <a:noFill/>
              <a:ln w="19050" cap="flat">
                <a:solidFill>
                  <a:schemeClr val="dk2"/>
                </a:solidFill>
                <a:prstDash val="solid"/>
                <a:round/>
                <a:headEnd w="lg" len="lg" type="none"/>
                <a:tailEnd w="lg" len="lg" type="triangle"/>
              </a:ln>
            </p:spPr>
          </p:cxnSp>
          <p:cxnSp>
            <p:nvCxnSpPr>
              <p:cNvPr id="116" name="Shape 116"/>
              <p:cNvCxnSpPr>
                <a:stCxn id="113" idx="3"/>
                <a:endCxn id="114" idx="1"/>
              </p:cNvCxnSpPr>
              <p:nvPr/>
            </p:nvCxnSpPr>
            <p:spPr>
              <a:xfrm rot="10800000" flipH="1">
                <a:off y="2875349" x="5483874"/>
                <a:ext cy="0" cx="952050"/>
              </a:xfrm>
              <a:prstGeom prst="straightConnector1">
                <a:avLst/>
              </a:prstGeom>
              <a:noFill/>
              <a:ln w="19050" cap="flat">
                <a:solidFill>
                  <a:schemeClr val="dk2"/>
                </a:solidFill>
                <a:prstDash val="solid"/>
                <a:round/>
                <a:headEnd w="lg" len="lg" type="none"/>
                <a:tailEnd w="lg" len="lg" type="triangle"/>
              </a:ln>
            </p:spPr>
          </p:cxnSp>
          <p:grpSp>
            <p:nvGrpSpPr>
              <p:cNvPr id="117" name="Shape 117"/>
              <p:cNvGrpSpPr/>
              <p:nvPr/>
            </p:nvGrpSpPr>
            <p:grpSpPr>
              <a:xfrm>
                <a:off y="2187750" x="320553"/>
                <a:ext cy="1095599" cx="612599"/>
                <a:chOff y="2187750" x="320553"/>
                <a:chExt cy="1095599" cx="612599"/>
              </a:xfrm>
            </p:grpSpPr>
            <p:grpSp>
              <p:nvGrpSpPr>
                <p:cNvPr id="118" name="Shape 118"/>
                <p:cNvGrpSpPr/>
                <p:nvPr/>
              </p:nvGrpSpPr>
              <p:grpSpPr>
                <a:xfrm>
                  <a:off y="2187750" x="457199"/>
                  <a:ext cy="812699" cx="339307"/>
                  <a:chOff y="3420075" x="946642"/>
                  <a:chExt cy="812699" cx="339307"/>
                </a:xfrm>
              </p:grpSpPr>
              <p:sp>
                <p:nvSpPr>
                  <p:cNvPr id="119" name="Shape 119"/>
                  <p:cNvSpPr/>
                  <p:nvPr/>
                </p:nvSpPr>
                <p:spPr>
                  <a:xfrm>
                    <a:off y="3420075" x="991200"/>
                    <a:ext cy="241199" cx="241199"/>
                  </a:xfrm>
                  <a:prstGeom prst="ellipse">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p:txBody>
              </p:sp>
              <p:cxnSp>
                <p:nvCxnSpPr>
                  <p:cNvPr id="120" name="Shape 120"/>
                  <p:cNvCxnSpPr>
                    <a:stCxn id="119" idx="4"/>
                  </p:cNvCxnSpPr>
                  <p:nvPr/>
                </p:nvCxnSpPr>
                <p:spPr>
                  <a:xfrm>
                    <a:off y="3661274" x="1111799"/>
                    <a:ext cy="330300" cx="4500"/>
                  </a:xfrm>
                  <a:prstGeom prst="straightConnector1">
                    <a:avLst/>
                  </a:prstGeom>
                  <a:noFill/>
                  <a:ln w="19050" cap="flat">
                    <a:solidFill>
                      <a:schemeClr val="dk2"/>
                    </a:solidFill>
                    <a:prstDash val="solid"/>
                    <a:round/>
                    <a:headEnd w="lg" len="lg" type="none"/>
                    <a:tailEnd w="lg" len="lg" type="none"/>
                  </a:ln>
                </p:spPr>
              </p:cxnSp>
              <p:cxnSp>
                <p:nvCxnSpPr>
                  <p:cNvPr id="121" name="Shape 121"/>
                  <p:cNvCxnSpPr/>
                  <p:nvPr/>
                </p:nvCxnSpPr>
                <p:spPr>
                  <a:xfrm flipH="1">
                    <a:off y="4018354" x="946642"/>
                    <a:ext cy="196499" cx="178500"/>
                  </a:xfrm>
                  <a:prstGeom prst="straightConnector1">
                    <a:avLst/>
                  </a:prstGeom>
                  <a:noFill/>
                  <a:ln w="19050" cap="flat">
                    <a:solidFill>
                      <a:schemeClr val="dk2"/>
                    </a:solidFill>
                    <a:prstDash val="solid"/>
                    <a:round/>
                    <a:headEnd w="lg" len="lg" type="none"/>
                    <a:tailEnd w="lg" len="lg" type="none"/>
                  </a:ln>
                </p:spPr>
              </p:cxnSp>
              <p:cxnSp>
                <p:nvCxnSpPr>
                  <p:cNvPr id="122" name="Shape 122"/>
                  <p:cNvCxnSpPr/>
                  <p:nvPr/>
                </p:nvCxnSpPr>
                <p:spPr>
                  <a:xfrm>
                    <a:off y="3991575" x="1116150"/>
                    <a:ext cy="241199" cx="169800"/>
                  </a:xfrm>
                  <a:prstGeom prst="straightConnector1">
                    <a:avLst/>
                  </a:prstGeom>
                  <a:noFill/>
                  <a:ln w="19050" cap="flat">
                    <a:solidFill>
                      <a:schemeClr val="dk2"/>
                    </a:solidFill>
                    <a:prstDash val="solid"/>
                    <a:round/>
                    <a:headEnd w="lg" len="lg" type="none"/>
                    <a:tailEnd w="lg" len="lg" type="none"/>
                  </a:ln>
                </p:spPr>
              </p:cxnSp>
              <p:cxnSp>
                <p:nvCxnSpPr>
                  <p:cNvPr id="123" name="Shape 123"/>
                  <p:cNvCxnSpPr/>
                  <p:nvPr/>
                </p:nvCxnSpPr>
                <p:spPr>
                  <a:xfrm flipH="1">
                    <a:off y="3759400" x="955475"/>
                    <a:ext cy="142800" cx="151799"/>
                  </a:xfrm>
                  <a:prstGeom prst="straightConnector1">
                    <a:avLst/>
                  </a:prstGeom>
                  <a:noFill/>
                  <a:ln w="19050" cap="flat">
                    <a:solidFill>
                      <a:schemeClr val="dk2"/>
                    </a:solidFill>
                    <a:prstDash val="solid"/>
                    <a:round/>
                    <a:headEnd w="lg" len="lg" type="none"/>
                    <a:tailEnd w="lg" len="lg" type="none"/>
                  </a:ln>
                </p:spPr>
              </p:cxnSp>
              <p:cxnSp>
                <p:nvCxnSpPr>
                  <p:cNvPr id="124" name="Shape 124"/>
                  <p:cNvCxnSpPr/>
                  <p:nvPr/>
                </p:nvCxnSpPr>
                <p:spPr>
                  <a:xfrm>
                    <a:off y="3804050" x="1125150"/>
                    <a:ext cy="53699" cx="151799"/>
                  </a:xfrm>
                  <a:prstGeom prst="straightConnector1">
                    <a:avLst/>
                  </a:prstGeom>
                  <a:noFill/>
                  <a:ln w="19050" cap="flat">
                    <a:solidFill>
                      <a:schemeClr val="dk2"/>
                    </a:solidFill>
                    <a:prstDash val="solid"/>
                    <a:round/>
                    <a:headEnd w="lg" len="lg" type="none"/>
                    <a:tailEnd w="lg" len="lg" type="none"/>
                  </a:ln>
                </p:spPr>
              </p:cxnSp>
            </p:grpSp>
            <p:sp>
              <p:nvSpPr>
                <p:cNvPr id="125" name="Shape 125"/>
                <p:cNvSpPr txBox="1"/>
                <p:nvPr/>
              </p:nvSpPr>
              <p:spPr>
                <a:xfrm>
                  <a:off y="2924250" x="320553"/>
                  <a:ext cy="359099" cx="612599"/>
                </a:xfrm>
                <a:prstGeom prst="rect">
                  <a:avLst/>
                </a:prstGeom>
                <a:noFill/>
              </p:spPr>
              <p:txBody>
                <a:bodyPr bIns="91425" rIns="91425" lIns="91425" tIns="91425" anchor="t" anchorCtr="0">
                  <a:noAutofit/>
                </a:bodyPr>
                <a:lstStyle/>
                <a:p>
                  <a:pPr>
                    <a:buNone/>
                  </a:pPr>
                  <a:r>
                    <a:rPr lang="en"/>
                    <a:t>User</a:t>
                  </a:r>
                </a:p>
              </p:txBody>
            </p:sp>
          </p:grpSp>
          <p:sp>
            <p:nvSpPr>
              <p:cNvPr id="126" name="Shape 126"/>
              <p:cNvSpPr txBox="1"/>
              <p:nvPr/>
            </p:nvSpPr>
            <p:spPr>
              <a:xfrm>
                <a:off y="2052950" x="673300"/>
                <a:ext cy="457200" cx="764399"/>
              </a:xfrm>
              <a:prstGeom prst="rect">
                <a:avLst/>
              </a:prstGeom>
              <a:noFill/>
            </p:spPr>
            <p:txBody>
              <a:bodyPr bIns="91425" rIns="91425" lIns="91425" tIns="91425" anchor="t" anchorCtr="0">
                <a:noAutofit/>
              </a:bodyPr>
              <a:lstStyle/>
              <a:p>
                <a:pPr>
                  <a:buNone/>
                </a:pPr>
                <a:r>
                  <a:rPr lang="en"/>
                  <a:t>lat, lon</a:t>
                </a:r>
              </a:p>
            </p:txBody>
          </p:sp>
          <p:sp>
            <p:nvSpPr>
              <p:cNvPr id="127" name="Shape 127"/>
              <p:cNvSpPr txBox="1"/>
              <p:nvPr/>
            </p:nvSpPr>
            <p:spPr>
              <a:xfrm>
                <a:off y="2812950" x="1437700"/>
                <a:ext cy="457200" cx="1023599"/>
              </a:xfrm>
              <a:prstGeom prst="rect">
                <a:avLst/>
              </a:prstGeom>
              <a:noFill/>
            </p:spPr>
            <p:txBody>
              <a:bodyPr bIns="91425" rIns="91425" lIns="91425" tIns="91425" anchor="t" anchorCtr="0">
                <a:noAutofit/>
              </a:bodyPr>
              <a:lstStyle/>
              <a:p>
                <a:pPr>
                  <a:buNone/>
                </a:pPr>
                <a:r>
                  <a:rPr lang="en"/>
                  <a:t>keywords</a:t>
                </a:r>
              </a:p>
            </p:txBody>
          </p:sp>
          <p:sp>
            <p:nvSpPr>
              <p:cNvPr id="128" name="Shape 128"/>
              <p:cNvSpPr txBox="1"/>
              <p:nvPr/>
            </p:nvSpPr>
            <p:spPr>
              <a:xfrm>
                <a:off y="2585100" x="3876037"/>
                <a:ext cy="357299" cx="768000"/>
              </a:xfrm>
              <a:prstGeom prst="rect">
                <a:avLst/>
              </a:prstGeom>
              <a:noFill/>
            </p:spPr>
            <p:txBody>
              <a:bodyPr bIns="91425" rIns="91425" lIns="91425" tIns="91425" anchor="t" anchorCtr="0">
                <a:noAutofit/>
              </a:bodyPr>
              <a:lstStyle/>
              <a:p>
                <a:pPr algn="ctr">
                  <a:buNone/>
                </a:pPr>
                <a:r>
                  <a:rPr lang="en"/>
                  <a:t>web pages</a:t>
                </a:r>
              </a:p>
            </p:txBody>
          </p:sp>
          <p:sp>
            <p:nvSpPr>
              <p:cNvPr id="129" name="Shape 129"/>
              <p:cNvSpPr txBox="1"/>
              <p:nvPr/>
            </p:nvSpPr>
            <p:spPr>
              <a:xfrm>
                <a:off y="2585100" x="5598250"/>
                <a:ext cy="642900" cx="723299"/>
              </a:xfrm>
              <a:prstGeom prst="rect">
                <a:avLst/>
              </a:prstGeom>
              <a:noFill/>
            </p:spPr>
            <p:txBody>
              <a:bodyPr bIns="91425" rIns="91425" lIns="91425" tIns="91425" anchor="t" anchorCtr="0">
                <a:noAutofit/>
              </a:bodyPr>
              <a:lstStyle/>
              <a:p>
                <a:pPr algn="ctr">
                  <a:buNone/>
                </a:pPr>
                <a:r>
                  <a:rPr lang="en"/>
                  <a:t>result list</a:t>
                </a:r>
              </a:p>
            </p:txBody>
          </p:sp>
          <p:sp>
            <p:nvSpPr>
              <p:cNvPr id="130" name="Shape 130"/>
              <p:cNvSpPr txBox="1"/>
              <p:nvPr/>
            </p:nvSpPr>
            <p:spPr>
              <a:xfrm>
                <a:off y="3616525" x="3962300"/>
                <a:ext cy="464399" cx="928799"/>
              </a:xfrm>
              <a:prstGeom prst="rect">
                <a:avLst/>
              </a:prstGeom>
              <a:noFill/>
            </p:spPr>
            <p:txBody>
              <a:bodyPr bIns="91425" rIns="91425" lIns="91425" tIns="91425" anchor="t" anchorCtr="0">
                <a:noAutofit/>
              </a:bodyPr>
              <a:lstStyle/>
              <a:p>
                <a:pPr algn="ctr">
                  <a:buNone/>
                </a:pPr>
                <a:r>
                  <a:rPr lang="en"/>
                  <a:t>ranked result list</a:t>
                </a:r>
              </a:p>
            </p:txBody>
          </p:sp>
        </p:grpSp>
        <p:sp>
          <p:nvSpPr>
            <p:cNvPr id="131" name="Shape 131"/>
            <p:cNvSpPr/>
            <p:nvPr/>
          </p:nvSpPr>
          <p:spPr>
            <a:xfrm>
              <a:off y="3045025" x="353279"/>
              <a:ext cy="1273350" cx="7938400"/>
            </a:xfrm>
            <a:custGeom>
              <a:pathLst>
                <a:path w="317536" extrusionOk="0" h="50934">
                  <a:moveTo>
                    <a:pt y="0" x="280906"/>
                  </a:moveTo>
                  <a:cubicBezTo>
                    <a:pt y="6369" x="286799"/>
                    <a:pt y="29825" x="324720"/>
                    <a:pt y="38219" x="316267"/>
                  </a:cubicBezTo>
                  <a:cubicBezTo>
                    <a:pt y="46612" x="307813"/>
                    <a:pt y="49172" x="279893"/>
                    <a:pt y="50363" x="230185"/>
                  </a:cubicBezTo>
                  <a:cubicBezTo>
                    <a:pt y="51553" x="180476"/>
                    <a:pt y="51137" x="54568"/>
                    <a:pt y="45363" x="18016"/>
                  </a:cubicBezTo>
                  <a:cubicBezTo>
                    <a:pt y="39588" x="-18536"/>
                    <a:pt y="20657" x="12062"/>
                    <a:pt y="15716" x="10872"/>
                  </a:cubicBezTo>
                </a:path>
              </a:pathLst>
            </a:custGeom>
            <a:noFill/>
            <a:ln w="19050" cap="flat">
              <a:solidFill>
                <a:schemeClr val="dk2"/>
              </a:solidFill>
              <a:prstDash val="solid"/>
              <a:round/>
              <a:headEnd w="lg" len="lg" type="none"/>
              <a:tailEnd w="lg" len="lg" type="triangle"/>
            </a:ln>
          </p:spPr>
        </p:sp>
      </p:gr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5" name="Shape 135"/>
        <p:cNvGrpSpPr/>
        <p:nvPr/>
      </p:nvGrpSpPr>
      <p:grpSpPr>
        <a:xfrm>
          <a:off y="0" x="0"/>
          <a:ext cy="0" cx="0"/>
          <a:chOff y="0" x="0"/>
          <a:chExt cy="0" cx="0"/>
        </a:xfrm>
      </p:grpSpPr>
      <p:sp>
        <p:nvSpPr>
          <p:cNvPr id="136" name="Shape 136"/>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Data mining diagram</a:t>
            </a:r>
          </a:p>
        </p:txBody>
      </p:sp>
      <p:sp>
        <p:nvSpPr>
          <p:cNvPr id="137" name="Shape 137"/>
          <p:cNvSpPr txBox="1"/>
          <p:nvPr>
            <p:ph idx="1" type="body"/>
          </p:nvPr>
        </p:nvSpPr>
        <p:spPr>
          <a:xfrm>
            <a:off y="1600200" x="457200"/>
            <a:ext cy="4967700" cx="8229600"/>
          </a:xfrm>
          <a:prstGeom prst="rect">
            <a:avLst/>
          </a:prstGeom>
        </p:spPr>
        <p:txBody>
          <a:bodyPr bIns="91425" rIns="91425" lIns="91425" tIns="91425" anchor="t" anchorCtr="0">
            <a:noAutofit/>
          </a:bodyPr>
          <a:lstStyle/>
          <a:p>
            <a:pPr>
              <a:buNone/>
            </a:pPr>
            <a:r>
              <a:rPr lang="en"/>
              <a:t>To follow soon</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 name="Shape 38"/>
        <p:cNvGrpSpPr/>
        <p:nvPr/>
      </p:nvGrpSpPr>
      <p:grpSpPr>
        <a:xfrm>
          <a:off y="0" x="0"/>
          <a:ext cy="0" cx="0"/>
          <a:chOff y="0" x="0"/>
          <a:chExt cy="0" cx="0"/>
        </a:xfrm>
      </p:grpSpPr>
      <p:sp>
        <p:nvSpPr>
          <p:cNvPr id="39" name="Shape 39"/>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Main idea</a:t>
            </a:r>
          </a:p>
        </p:txBody>
      </p:sp>
      <p:sp>
        <p:nvSpPr>
          <p:cNvPr id="40" name="Shape 40"/>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sz="1800" lang="en"/>
              <a:t>Input: </a:t>
            </a:r>
          </a:p>
          <a:p>
            <a:pPr rtl="0" lvl="0" indent="-342900" marL="457200">
              <a:buClr>
                <a:schemeClr val="dk1"/>
              </a:buClr>
              <a:buSzPct val="166666"/>
              <a:buFont typeface="Arial"/>
              <a:buChar char="•"/>
            </a:pPr>
            <a:r>
              <a:rPr sz="1800" lang="en"/>
              <a:t>user location (lat, lon)</a:t>
            </a:r>
          </a:p>
          <a:p>
            <a:pPr rtl="0" lvl="0" indent="-342900" marL="457200">
              <a:buClr>
                <a:schemeClr val="dk1"/>
              </a:buClr>
              <a:buSzPct val="166666"/>
              <a:buFont typeface="Arial"/>
              <a:buChar char="•"/>
            </a:pPr>
            <a:r>
              <a:rPr sz="1800" lang="en"/>
              <a:t>keyword (s)</a:t>
            </a:r>
          </a:p>
          <a:p>
            <a:r>
              <a:t/>
            </a:r>
          </a:p>
          <a:p>
            <a:pPr rtl="0" lvl="0">
              <a:buNone/>
            </a:pPr>
            <a:r>
              <a:rPr sz="1800" lang="en"/>
              <a:t>Output: list of services containing:</a:t>
            </a:r>
          </a:p>
          <a:p>
            <a:pPr rtl="0" lvl="0" indent="-342900" marL="457200">
              <a:buClr>
                <a:schemeClr val="dk1"/>
              </a:buClr>
              <a:buSzPct val="166666"/>
              <a:buFont typeface="Arial"/>
              <a:buChar char="•"/>
            </a:pPr>
            <a:r>
              <a:rPr sz="1800" lang="en"/>
              <a:t>name/title</a:t>
            </a:r>
          </a:p>
          <a:p>
            <a:pPr rtl="0" lvl="0" indent="-342900" marL="457200">
              <a:buClr>
                <a:schemeClr val="dk1"/>
              </a:buClr>
              <a:buSzPct val="166666"/>
              <a:buFont typeface="Arial"/>
              <a:buChar char="•"/>
            </a:pPr>
            <a:r>
              <a:rPr sz="1800" lang="en"/>
              <a:t>website</a:t>
            </a:r>
          </a:p>
          <a:p>
            <a:pPr rtl="0" lvl="0" indent="-342900" marL="457200">
              <a:buClr>
                <a:schemeClr val="dk1"/>
              </a:buClr>
              <a:buSzPct val="166666"/>
              <a:buFont typeface="Arial"/>
              <a:buChar char="•"/>
            </a:pPr>
            <a:r>
              <a:rPr sz="1800" lang="en"/>
              <a:t>address (street, number. city)</a:t>
            </a:r>
          </a:p>
          <a:p>
            <a:pPr rtl="0" lvl="0" indent="-342900" marL="457200">
              <a:buClr>
                <a:schemeClr val="dk1"/>
              </a:buClr>
              <a:buSzPct val="166666"/>
              <a:buFont typeface="Arial"/>
              <a:buChar char="•"/>
            </a:pPr>
            <a:r>
              <a:rPr sz="1800" lang="en"/>
              <a:t>location (lat, lon)</a:t>
            </a:r>
          </a:p>
          <a:p>
            <a:pPr rtl="0" lvl="0" indent="-342900" marL="457200">
              <a:buClr>
                <a:schemeClr val="dk1"/>
              </a:buClr>
              <a:buSzPct val="166666"/>
              <a:buFont typeface="Arial"/>
              <a:buChar char="•"/>
            </a:pPr>
            <a:r>
              <a:rPr sz="1800" lang="en"/>
              <a:t>image</a:t>
            </a:r>
          </a:p>
          <a:p>
            <a:pPr rtl="0" lvl="0" indent="-342900" marL="457200">
              <a:buClr>
                <a:schemeClr val="dk1"/>
              </a:buClr>
              <a:buSzPct val="166666"/>
              <a:buFont typeface="Arial"/>
              <a:buChar char="•"/>
            </a:pPr>
            <a:r>
              <a:rPr sz="1800" lang="en"/>
              <a:t>other info (opening hours, telephone etc.)</a:t>
            </a:r>
          </a:p>
          <a:p>
            <a:r>
              <a:t/>
            </a:r>
          </a:p>
          <a:p>
            <a:pPr rtl="0" lvl="0">
              <a:buNone/>
            </a:pPr>
            <a:r>
              <a:rPr sz="1800" lang="en"/>
              <a:t>Main idea:</a:t>
            </a:r>
          </a:p>
          <a:p>
            <a:pPr rtl="0" lvl="0" indent="-342900" marL="457200">
              <a:buClr>
                <a:schemeClr val="dk1"/>
              </a:buClr>
              <a:buSzPct val="166666"/>
              <a:buFont typeface="Arial"/>
              <a:buChar char="•"/>
            </a:pPr>
            <a:r>
              <a:rPr sz="1800" lang="en"/>
              <a:t>preprocess the search results of an external search engine (Google, Yahoo, Bing etc.) by detecting postal address in order to find the location</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 name="Shape 44"/>
        <p:cNvGrpSpPr/>
        <p:nvPr/>
      </p:nvGrpSpPr>
      <p:grpSpPr>
        <a:xfrm>
          <a:off y="0" x="0"/>
          <a:ext cy="0" cx="0"/>
          <a:chOff y="0" x="0"/>
          <a:chExt cy="0" cx="0"/>
        </a:xfrm>
      </p:grpSpPr>
      <p:sp>
        <p:nvSpPr>
          <p:cNvPr id="45" name="Shape 45"/>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Proposed steps</a:t>
            </a:r>
          </a:p>
        </p:txBody>
      </p:sp>
      <p:sp>
        <p:nvSpPr>
          <p:cNvPr id="46" name="Shape 46"/>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342900" marL="457200">
              <a:buClr>
                <a:schemeClr val="dk1"/>
              </a:buClr>
              <a:buSzPct val="100000"/>
              <a:buFont typeface="Arial"/>
              <a:buAutoNum type="arabicPeriod"/>
            </a:pPr>
            <a:r>
              <a:rPr sz="1800" lang="en"/>
              <a:t>Convert user location (lat, lon) into user address = </a:t>
            </a:r>
            <a:r>
              <a:rPr b="1" sz="1800" lang="en"/>
              <a:t>Geocoding </a:t>
            </a:r>
            <a:r>
              <a:rPr sz="1800" lang="en"/>
              <a:t>step</a:t>
            </a:r>
          </a:p>
          <a:p>
            <a:r>
              <a:t/>
            </a:r>
          </a:p>
          <a:p>
            <a:pPr rtl="0" lvl="0" indent="-342900" marL="457200">
              <a:buClr>
                <a:schemeClr val="dk1"/>
              </a:buClr>
              <a:buSzPct val="100000"/>
              <a:buFont typeface="Arial"/>
              <a:buAutoNum type="arabicPeriod"/>
            </a:pPr>
            <a:r>
              <a:rPr sz="1800" lang="en"/>
              <a:t>Perform a search with the query "keyword+city" using an external search engine API (or using own search API, which is not realistic) and download the first k results (web pages) = </a:t>
            </a:r>
            <a:r>
              <a:rPr b="1" sz="1800" lang="en"/>
              <a:t>Web page retrieval</a:t>
            </a:r>
            <a:r>
              <a:rPr sz="1800" lang="en"/>
              <a:t> step</a:t>
            </a:r>
          </a:p>
          <a:p>
            <a:r>
              <a:t/>
            </a:r>
          </a:p>
          <a:p>
            <a:pPr rtl="0" lvl="0" indent="-342900" marL="457200">
              <a:buClr>
                <a:schemeClr val="dk1"/>
              </a:buClr>
              <a:buSzPct val="100000"/>
              <a:buFont typeface="Arial"/>
              <a:buAutoNum type="arabicPeriod"/>
            </a:pPr>
            <a:r>
              <a:rPr sz="1800" lang="en"/>
              <a:t>Detect addresses and services from the downloaded web pages = </a:t>
            </a:r>
            <a:r>
              <a:rPr b="1" sz="1800" lang="en"/>
              <a:t>Data mining</a:t>
            </a:r>
            <a:r>
              <a:rPr sz="1800" lang="en"/>
              <a:t> step</a:t>
            </a:r>
          </a:p>
          <a:p>
            <a:r>
              <a:t/>
            </a:r>
          </a:p>
          <a:p>
            <a:pPr rtl="0" lvl="0" indent="-342900" marL="457200">
              <a:buClr>
                <a:schemeClr val="dk1"/>
              </a:buClr>
              <a:buSzPct val="100000"/>
              <a:buFont typeface="Arial"/>
              <a:buAutoNum type="arabicPeriod"/>
            </a:pPr>
            <a:r>
              <a:rPr sz="1800" lang="en"/>
              <a:t>Ranking the results (distance, relevance etc.) = </a:t>
            </a:r>
            <a:r>
              <a:rPr b="1" sz="1800" lang="en"/>
              <a:t>Ranking </a:t>
            </a:r>
            <a:r>
              <a:rPr sz="1800" lang="en"/>
              <a:t>step</a:t>
            </a:r>
          </a:p>
          <a:p>
            <a:r>
              <a:t/>
            </a:r>
          </a:p>
          <a:p>
            <a:pPr rtl="0" lvl="0" indent="-342900" marL="457200">
              <a:buClr>
                <a:schemeClr val="dk1"/>
              </a:buClr>
              <a:buSzPct val="100000"/>
              <a:buFont typeface="Arial"/>
              <a:buAutoNum type="arabicPeriod"/>
            </a:pPr>
            <a:r>
              <a:rPr sz="1800" lang="en"/>
              <a:t>Display the search results to the use</a:t>
            </a:r>
          </a:p>
          <a:p>
            <a:r>
              <a:t/>
            </a:r>
          </a:p>
          <a:p>
            <a:pPr rtl="0" lvl="0">
              <a:buNone/>
            </a:pPr>
            <a:r>
              <a:rPr sz="1800" lang="en"/>
              <a:t>Current implementation is on /usr/local/www_root/mopsi/mopsiMetaSearch</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0" name="Shape 50"/>
        <p:cNvGrpSpPr/>
        <p:nvPr/>
      </p:nvGrpSpPr>
      <p:grpSpPr>
        <a:xfrm>
          <a:off y="0" x="0"/>
          <a:ext cy="0" cx="0"/>
          <a:chOff y="0" x="0"/>
          <a:chExt cy="0" cx="0"/>
        </a:xfrm>
      </p:grpSpPr>
      <p:sp>
        <p:nvSpPr>
          <p:cNvPr id="51" name="Shape 51"/>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1. Geocoding</a:t>
            </a:r>
          </a:p>
        </p:txBody>
      </p:sp>
      <p:sp>
        <p:nvSpPr>
          <p:cNvPr id="52" name="Shape 52"/>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sz="1800" lang="en"/>
              <a:t>Main idea:</a:t>
            </a:r>
          </a:p>
          <a:p>
            <a:pPr rtl="0" lvl="0" indent="-342900" marL="457200">
              <a:buClr>
                <a:schemeClr val="dk1"/>
              </a:buClr>
              <a:buSzPct val="166666"/>
              <a:buFont typeface="Arial"/>
              <a:buChar char="•"/>
            </a:pPr>
            <a:r>
              <a:rPr sz="1800" lang="en"/>
              <a:t>We have (lat, lon) from user and we need to determine what city the user is and maybe neighboring cities</a:t>
            </a:r>
          </a:p>
          <a:p>
            <a:r>
              <a:t/>
            </a:r>
          </a:p>
          <a:p>
            <a:pPr rtl="0" lvl="0">
              <a:buNone/>
            </a:pPr>
            <a:r>
              <a:rPr sz="1800" lang="en"/>
              <a:t>What we have:</a:t>
            </a:r>
          </a:p>
          <a:p>
            <a:pPr rtl="0" lvl="0" indent="-342900" marL="457200">
              <a:buClr>
                <a:schemeClr val="dk1"/>
              </a:buClr>
              <a:buSzPct val="166666"/>
              <a:buFont typeface="Arial"/>
              <a:buChar char="•"/>
            </a:pPr>
            <a:r>
              <a:rPr sz="1800" lang="en"/>
              <a:t>For the mobile search, we use our own geocoded database (the Location table) which links all the street addresses in Finland to geographic coordinates (northing, easting in ETRS system)</a:t>
            </a:r>
          </a:p>
          <a:p>
            <a:pPr rtl="0" lvl="0" indent="-342900" marL="457200">
              <a:buClr>
                <a:schemeClr val="dk1"/>
              </a:buClr>
              <a:buSzPct val="166666"/>
              <a:buFont typeface="Arial"/>
              <a:buChar char="•"/>
            </a:pPr>
            <a:r>
              <a:rPr sz="1800" lang="en"/>
              <a:t>For the Mopsi website (photo, user tracking etc.) we use geocoding services from Google</a:t>
            </a:r>
          </a:p>
          <a:p>
            <a:r>
              <a:t/>
            </a:r>
          </a:p>
          <a:p>
            <a:pPr rtl="0" lvl="0">
              <a:buNone/>
            </a:pPr>
            <a:r>
              <a:rPr sz="1800" lang="en"/>
              <a:t>What we propose:</a:t>
            </a:r>
          </a:p>
          <a:p>
            <a:pPr lvl="0" indent="-342900" marL="457200">
              <a:buClr>
                <a:schemeClr val="dk1"/>
              </a:buClr>
              <a:buSzPct val="166666"/>
              <a:buFont typeface="Arial"/>
              <a:buChar char="•"/>
            </a:pPr>
            <a:r>
              <a:rPr sz="1800" lang="en"/>
              <a:t>Since we are going to use OpenStreetMap data for the data mining step, we could also use OpenStreetMap for geocoding, using Nomitatim project: </a:t>
            </a:r>
            <a:r>
              <a:rPr u="sng" sz="1800" lang="en">
                <a:solidFill>
                  <a:schemeClr val="hlink"/>
                </a:solidFill>
                <a:hlinkClick r:id="rId3"/>
              </a:rPr>
              <a:t>http://wiki.openstreetmap.org/wiki/Nominatim</a:t>
            </a:r>
            <a:r>
              <a:rPr sz="1800" lang="en"/>
              <a:t> and </a:t>
            </a:r>
            <a:r>
              <a:rPr u="sng" sz="1800" lang="en">
                <a:solidFill>
                  <a:schemeClr val="hlink"/>
                </a:solidFill>
                <a:hlinkClick r:id="rId4"/>
              </a:rPr>
              <a:t>http://nominatim.openstreetmap.org/</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6" name="Shape 56"/>
        <p:cNvGrpSpPr/>
        <p:nvPr/>
      </p:nvGrpSpPr>
      <p:grpSpPr>
        <a:xfrm>
          <a:off y="0" x="0"/>
          <a:ext cy="0" cx="0"/>
          <a:chOff y="0" x="0"/>
          <a:chExt cy="0" cx="0"/>
        </a:xfrm>
      </p:grpSpPr>
      <p:sp>
        <p:nvSpPr>
          <p:cNvPr id="57" name="Shape 57"/>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Clr>
                <a:srgbClr val="000000"/>
              </a:buClr>
              <a:buSzPct val="61111"/>
              <a:buFont typeface="Arial"/>
              <a:buNone/>
            </a:pPr>
            <a:r>
              <a:rPr sz="1800" lang="en"/>
              <a:t>Main idea:</a:t>
            </a:r>
          </a:p>
          <a:p>
            <a:pPr rtl="0" lvl="0" indent="-342900" marL="457200">
              <a:buClr>
                <a:schemeClr val="dk1"/>
              </a:buClr>
              <a:buSzPct val="166666"/>
              <a:buFont typeface="Arial"/>
              <a:buChar char="•"/>
            </a:pPr>
            <a:r>
              <a:rPr sz="1800" lang="en"/>
              <a:t>Download k webpages from the query &lt;keyword, city&gt; </a:t>
            </a:r>
          </a:p>
          <a:p>
            <a:r>
              <a:t/>
            </a:r>
          </a:p>
          <a:p>
            <a:pPr rtl="0" lvl="0">
              <a:buClr>
                <a:srgbClr val="000000"/>
              </a:buClr>
              <a:buSzPct val="61111"/>
              <a:buFont typeface="Arial"/>
              <a:buNone/>
            </a:pPr>
            <a:r>
              <a:rPr sz="1800" lang="en"/>
              <a:t>What we have:</a:t>
            </a:r>
          </a:p>
          <a:p>
            <a:pPr rtl="0" lvl="0" indent="-342900" marL="457200">
              <a:buClr>
                <a:schemeClr val="dk1"/>
              </a:buClr>
              <a:buSzPct val="166666"/>
              <a:buFont typeface="Arial"/>
              <a:buChar char="•"/>
            </a:pPr>
            <a:r>
              <a:rPr sz="1800" lang="en"/>
              <a:t>We manually query Google downloading this URL:</a:t>
            </a:r>
            <a:r>
              <a:rPr sz="1800" lang="en">
                <a:solidFill>
                  <a:srgbClr val="000000"/>
                </a:solidFill>
              </a:rPr>
              <a:t> "http://www.google.$country/search?as_q=$keyword&amp;num=10&amp;hl=$country&amp;btnG=Google-haku&amp;as_epq=$city&amp;as_oq=&amp;as_eq=&amp;lr=lang_$country&amp;as_ft=i&amp;as_filetype=&amp;as_qdr=all&amp;as_occt=any&amp;as_dt=i&amp;as_sitesearch="</a:t>
            </a:r>
          </a:p>
          <a:p>
            <a:pPr rtl="0" lvl="0" indent="-342900" marL="457200">
              <a:buClr>
                <a:schemeClr val="dk1"/>
              </a:buClr>
              <a:buSzPct val="166666"/>
              <a:buFont typeface="Arial"/>
              <a:buChar char="•"/>
            </a:pPr>
            <a:r>
              <a:rPr sz="1800" lang="en"/>
              <a:t>We parse the requested HTML page to find the website links using regular expression</a:t>
            </a:r>
          </a:p>
          <a:p>
            <a:pPr rtl="0" lvl="0" indent="-342900" marL="457200">
              <a:buClr>
                <a:schemeClr val="dk1"/>
              </a:buClr>
              <a:buSzPct val="166666"/>
              <a:buFont typeface="Arial"/>
              <a:buChar char="•"/>
            </a:pPr>
            <a:r>
              <a:rPr sz="1800" lang="en"/>
              <a:t>We download the retrieved websites</a:t>
            </a:r>
          </a:p>
          <a:p>
            <a:pPr rtl="0" lvl="0" indent="-342900" marL="457200">
              <a:buClr>
                <a:schemeClr val="dk1"/>
              </a:buClr>
              <a:buSzPct val="166666"/>
              <a:buFont typeface="Arial"/>
              <a:buChar char="•"/>
            </a:pPr>
            <a:r>
              <a:rPr sz="1800" lang="en"/>
              <a:t>This method is not official and may contradict to Google's terms of usage</a:t>
            </a:r>
          </a:p>
          <a:p>
            <a:r>
              <a:t/>
            </a:r>
          </a:p>
          <a:p>
            <a:pPr rtl="0" lvl="0">
              <a:buClr>
                <a:srgbClr val="000000"/>
              </a:buClr>
              <a:buSzPct val="61111"/>
              <a:buFont typeface="Arial"/>
              <a:buNone/>
            </a:pPr>
            <a:r>
              <a:rPr sz="1800" lang="en"/>
              <a:t>What we propose:</a:t>
            </a:r>
          </a:p>
          <a:p>
            <a:pPr lvl="0" indent="-342900" marL="457200">
              <a:buClr>
                <a:schemeClr val="dk1"/>
              </a:buClr>
              <a:buSzPct val="166666"/>
              <a:buFont typeface="Arial"/>
              <a:buChar char="•"/>
            </a:pPr>
            <a:r>
              <a:rPr sz="1800" lang="en"/>
              <a:t>Use a search engine API to get the required links and download them</a:t>
            </a:r>
          </a:p>
        </p:txBody>
      </p:sp>
      <p:sp>
        <p:nvSpPr>
          <p:cNvPr id="58" name="Shape 58"/>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2. Web page retrieval</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 name="Shape 62"/>
        <p:cNvGrpSpPr/>
        <p:nvPr/>
      </p:nvGrpSpPr>
      <p:grpSpPr>
        <a:xfrm>
          <a:off y="0" x="0"/>
          <a:ext cy="0" cx="0"/>
          <a:chOff y="0" x="0"/>
          <a:chExt cy="0" cx="0"/>
        </a:xfrm>
      </p:grpSpPr>
      <p:sp>
        <p:nvSpPr>
          <p:cNvPr id="63" name="Shape 63"/>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3. Data mining</a:t>
            </a:r>
          </a:p>
        </p:txBody>
      </p:sp>
      <p:sp>
        <p:nvSpPr>
          <p:cNvPr id="64" name="Shape 64"/>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Clr>
                <a:srgbClr val="000000"/>
              </a:buClr>
              <a:buSzPct val="61111"/>
              <a:buFont typeface="Arial"/>
              <a:buNone/>
            </a:pPr>
            <a:r>
              <a:rPr sz="1800" lang="en"/>
              <a:t>Main idea:</a:t>
            </a:r>
          </a:p>
          <a:p>
            <a:pPr rtl="0" lvl="0" indent="-342900" marL="457200">
              <a:buClr>
                <a:schemeClr val="dk1"/>
              </a:buClr>
              <a:buSzPct val="166666"/>
              <a:buFont typeface="Arial"/>
              <a:buChar char="•"/>
            </a:pPr>
            <a:r>
              <a:rPr sz="1800" lang="en"/>
              <a:t>Find location information in HTML pages by find postal addresses</a:t>
            </a:r>
          </a:p>
          <a:p>
            <a:r>
              <a:t/>
            </a:r>
          </a:p>
          <a:p>
            <a:pPr rtl="0" lvl="0">
              <a:buNone/>
            </a:pPr>
            <a:r>
              <a:rPr sz="1800" lang="en"/>
              <a:t>Steps:</a:t>
            </a:r>
          </a:p>
          <a:p>
            <a:pPr rtl="0" lvl="0" indent="-342900" marL="457200">
              <a:buClr>
                <a:schemeClr val="dk1"/>
              </a:buClr>
              <a:buSzPct val="100000"/>
              <a:buFont typeface="Arial"/>
              <a:buAutoNum type="arabicPeriod"/>
            </a:pPr>
            <a:r>
              <a:rPr sz="1800" lang="en"/>
              <a:t>Parse and segment the HTML page</a:t>
            </a:r>
          </a:p>
          <a:p>
            <a:pPr rtl="0" lvl="0" indent="-342900" marL="457200">
              <a:buClr>
                <a:schemeClr val="dk1"/>
              </a:buClr>
              <a:buSzPct val="100000"/>
              <a:buFont typeface="Arial"/>
              <a:buAutoNum type="arabicPeriod"/>
            </a:pPr>
            <a:r>
              <a:rPr sz="1800" lang="en"/>
              <a:t>Identify addresses and locations (convert address to coordinates)</a:t>
            </a:r>
          </a:p>
          <a:p>
            <a:pPr rtl="0" lvl="0" indent="-342900" marL="457200">
              <a:buClr>
                <a:schemeClr val="dk1"/>
              </a:buClr>
              <a:buSzPct val="100000"/>
              <a:buFont typeface="Arial"/>
              <a:buAutoNum type="arabicPeriod"/>
            </a:pPr>
            <a:r>
              <a:rPr sz="1800" lang="en"/>
              <a:t>Identify the services the addresses are pointing to (name/title)</a:t>
            </a:r>
          </a:p>
          <a:p>
            <a:pPr rtl="0" lvl="0" indent="-342900" marL="457200">
              <a:buClr>
                <a:schemeClr val="dk1"/>
              </a:buClr>
              <a:buSzPct val="100000"/>
              <a:buFont typeface="Arial"/>
              <a:buAutoNum type="arabicPeriod"/>
            </a:pPr>
            <a:r>
              <a:rPr sz="1800" lang="en"/>
              <a:t>Find extra information (image, opening hours, telephone etc.)</a:t>
            </a:r>
          </a:p>
          <a:p>
            <a:r>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 name="Shape 68"/>
        <p:cNvGrpSpPr/>
        <p:nvPr/>
      </p:nvGrpSpPr>
      <p:grpSpPr>
        <a:xfrm>
          <a:off y="0" x="0"/>
          <a:ext cy="0" cx="0"/>
          <a:chOff y="0" x="0"/>
          <a:chExt cy="0" cx="0"/>
        </a:xfrm>
      </p:grpSpPr>
      <p:sp>
        <p:nvSpPr>
          <p:cNvPr id="69" name="Shape 69"/>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3.1 Parse and segment the HTML page</a:t>
            </a:r>
          </a:p>
        </p:txBody>
      </p:sp>
      <p:sp>
        <p:nvSpPr>
          <p:cNvPr id="70" name="Shape 70"/>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Clr>
                <a:srgbClr val="000000"/>
              </a:buClr>
              <a:buSzPct val="68750"/>
              <a:buFont typeface="Arial"/>
              <a:buNone/>
            </a:pPr>
            <a:r>
              <a:rPr sz="1600" lang="en"/>
              <a:t>Main idea:</a:t>
            </a:r>
          </a:p>
          <a:p>
            <a:pPr rtl="0" lvl="0" indent="-330200" marL="457200">
              <a:buClr>
                <a:schemeClr val="dk1"/>
              </a:buClr>
              <a:buSzPct val="166666"/>
              <a:buFont typeface="Arial"/>
              <a:buChar char="•"/>
            </a:pPr>
            <a:r>
              <a:rPr sz="1600" lang="en"/>
              <a:t>Prepare the HTML page to data mining</a:t>
            </a:r>
          </a:p>
          <a:p>
            <a:r>
              <a:t/>
            </a:r>
          </a:p>
          <a:p>
            <a:pPr rtl="0" lvl="0">
              <a:buClr>
                <a:srgbClr val="000000"/>
              </a:buClr>
              <a:buSzPct val="68750"/>
              <a:buFont typeface="Arial"/>
              <a:buNone/>
            </a:pPr>
            <a:r>
              <a:rPr sz="1600" lang="en"/>
              <a:t>What we have:</a:t>
            </a:r>
          </a:p>
          <a:p>
            <a:pPr rtl="0" lvl="0" indent="-330200" marL="457200">
              <a:buClr>
                <a:schemeClr val="dk1"/>
              </a:buClr>
              <a:buSzPct val="166666"/>
              <a:buFont typeface="Arial"/>
              <a:buChar char="•"/>
            </a:pPr>
            <a:r>
              <a:rPr sz="1600" lang="en"/>
              <a:t>The HTML page is stripped of tags and just the text is kept. The output is plain text divided into paragraphs </a:t>
            </a:r>
          </a:p>
          <a:p>
            <a:pPr rtl="0" lvl="0" indent="-330200" marL="457200">
              <a:buClr>
                <a:schemeClr val="dk1"/>
              </a:buClr>
              <a:buSzPct val="166666"/>
              <a:buFont typeface="Arial"/>
              <a:buChar char="•"/>
            </a:pPr>
            <a:r>
              <a:rPr sz="1600" lang="en"/>
              <a:t>This is done either by using regular expressions to remove what is between &lt;&gt; or by using HTML DOM parser (Html2Text.class.php and Html2TextDom.class.php)</a:t>
            </a:r>
          </a:p>
          <a:p>
            <a:r>
              <a:t/>
            </a:r>
          </a:p>
          <a:p>
            <a:pPr rtl="0" lvl="0">
              <a:buClr>
                <a:srgbClr val="000000"/>
              </a:buClr>
              <a:buSzPct val="68750"/>
              <a:buFont typeface="Arial"/>
              <a:buNone/>
            </a:pPr>
            <a:r>
              <a:rPr sz="1600" lang="en"/>
              <a:t>What we propose:</a:t>
            </a:r>
          </a:p>
          <a:p>
            <a:pPr rtl="0" lvl="0" indent="-330200" marL="457200">
              <a:buClr>
                <a:schemeClr val="dk1"/>
              </a:buClr>
              <a:buSzPct val="166666"/>
              <a:buFont typeface="Arial"/>
              <a:buChar char="•"/>
            </a:pPr>
            <a:r>
              <a:rPr sz="1600" lang="en"/>
              <a:t>Convert the page into XHTML</a:t>
            </a:r>
          </a:p>
          <a:p>
            <a:pPr rtl="0" lvl="0" indent="-330200" marL="457200">
              <a:buClr>
                <a:schemeClr val="dk1"/>
              </a:buClr>
              <a:buSzPct val="166666"/>
              <a:buFont typeface="Arial"/>
              <a:buChar char="•"/>
            </a:pPr>
            <a:r>
              <a:rPr sz="1600" lang="en"/>
              <a:t>If needed, convert the XHTML to other data structure (by using DOM) tree, in order to segment the page into blocks of text</a:t>
            </a:r>
          </a:p>
          <a:p>
            <a:pPr rtl="0" lvl="0" indent="-330200" marL="457200">
              <a:buClr>
                <a:schemeClr val="dk1"/>
              </a:buClr>
              <a:buSzPct val="166666"/>
              <a:buFont typeface="Arial"/>
              <a:buChar char="•"/>
            </a:pPr>
            <a:r>
              <a:rPr sz="1600" lang="en"/>
              <a:t>Segmentation should be visual-based (check articles based on the VIPS algorithm), using feature such as: text color, text size, background color, block position etc.</a:t>
            </a:r>
          </a:p>
          <a:p>
            <a:pPr rtl="0" lvl="0" indent="-330200" marL="457200">
              <a:buClr>
                <a:schemeClr val="dk1"/>
              </a:buClr>
              <a:buSzPct val="166666"/>
              <a:buFont typeface="Arial"/>
              <a:buChar char="•"/>
            </a:pPr>
            <a:r>
              <a:rPr sz="1600" lang="en"/>
              <a:t>We can later use the segmentation to find out relationships between the blocks of text which contains addresses and blocks of text which contain descriptive information</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y="0" x="0"/>
          <a:ext cy="0" cx="0"/>
          <a:chOff y="0" x="0"/>
          <a:chExt cy="0" cx="0"/>
        </a:xfrm>
      </p:grpSpPr>
      <p:sp>
        <p:nvSpPr>
          <p:cNvPr id="75" name="Shape 75"/>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3.2 Identifying addresses</a:t>
            </a:r>
          </a:p>
        </p:txBody>
      </p:sp>
      <p:sp>
        <p:nvSpPr>
          <p:cNvPr id="76" name="Shape 76"/>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Clr>
                <a:srgbClr val="000000"/>
              </a:buClr>
              <a:buSzPct val="61111"/>
              <a:buFont typeface="Arial"/>
              <a:buNone/>
            </a:pPr>
            <a:r>
              <a:rPr sz="1800" lang="en"/>
              <a:t>Main idea:</a:t>
            </a:r>
          </a:p>
          <a:p>
            <a:pPr rtl="0" lvl="0" indent="-342900" marL="457200">
              <a:buClr>
                <a:schemeClr val="dk2"/>
              </a:buClr>
              <a:buSzPct val="166666"/>
              <a:buFont typeface="Arial"/>
              <a:buChar char="•"/>
            </a:pPr>
            <a:r>
              <a:rPr sz="1800" lang="en"/>
              <a:t>Identify postal address (street/number/city) from blocks of text in order to determine geographical location on the content (lat, lon)</a:t>
            </a:r>
          </a:p>
          <a:p>
            <a:pPr rtl="0" lvl="0" indent="-342900" marL="457200">
              <a:buClr>
                <a:schemeClr val="dk2"/>
              </a:buClr>
              <a:buSzPct val="166666"/>
              <a:buFont typeface="Arial"/>
              <a:buChar char="•"/>
            </a:pPr>
            <a:r>
              <a:rPr sz="1800" lang="en"/>
              <a:t>This may be a special case of dictionary search or of pattern matching, there are several papers on this</a:t>
            </a:r>
          </a:p>
          <a:p>
            <a:r>
              <a:t/>
            </a:r>
          </a:p>
          <a:p>
            <a:pPr rtl="0" lvl="0">
              <a:buClr>
                <a:srgbClr val="000000"/>
              </a:buClr>
              <a:buSzPct val="61111"/>
              <a:buFont typeface="Arial"/>
              <a:buNone/>
            </a:pPr>
            <a:r>
              <a:rPr sz="1800" lang="en"/>
              <a:t>What we have:</a:t>
            </a:r>
          </a:p>
          <a:p>
            <a:pPr rtl="0" lvl="0" indent="-342900" marL="457200">
              <a:buClr>
                <a:schemeClr val="dk2"/>
              </a:buClr>
              <a:buSzPct val="166666"/>
              <a:buFont typeface="Arial"/>
              <a:buChar char="•"/>
            </a:pPr>
            <a:r>
              <a:rPr sz="1800" lang="en"/>
              <a:t>We are building a fast data structure (prefix tree) from every city we have (we have data just for Finland, here we would use/need OpenStreetMap data)</a:t>
            </a:r>
          </a:p>
          <a:p>
            <a:pPr rtl="0" lvl="0" indent="-342900" marL="457200">
              <a:buClr>
                <a:schemeClr val="dk2"/>
              </a:buClr>
              <a:buSzPct val="166666"/>
              <a:buFont typeface="Arial"/>
              <a:buChar char="•"/>
            </a:pPr>
            <a:r>
              <a:rPr sz="1800" lang="en"/>
              <a:t>For each word in the text we check if it's a street name (if it exists in prefix tree) and then we are looking around it to find street number, postal code or city name</a:t>
            </a:r>
          </a:p>
          <a:p>
            <a:pPr rtl="0" lvl="0" indent="-342900" marL="457200">
              <a:buClr>
                <a:schemeClr val="dk2"/>
              </a:buClr>
              <a:buSzPct val="166666"/>
              <a:buFont typeface="Arial"/>
              <a:buChar char="•"/>
            </a:pPr>
            <a:r>
              <a:rPr sz="1800" lang="en"/>
              <a:t>After we have an address candidate, we are validating it by converting it into coordinates (lat, lon)</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 name="Shape 80"/>
        <p:cNvGrpSpPr/>
        <p:nvPr/>
      </p:nvGrpSpPr>
      <p:grpSpPr>
        <a:xfrm>
          <a:off y="0" x="0"/>
          <a:ext cy="0" cx="0"/>
          <a:chOff y="0" x="0"/>
          <a:chExt cy="0" cx="0"/>
        </a:xfrm>
      </p:grpSpPr>
      <p:sp>
        <p:nvSpPr>
          <p:cNvPr id="81" name="Shape 81"/>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3.2 Identifying addresses</a:t>
            </a:r>
          </a:p>
        </p:txBody>
      </p:sp>
      <p:sp>
        <p:nvSpPr>
          <p:cNvPr id="82" name="Shape 82"/>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Clr>
                <a:srgbClr val="000000"/>
              </a:buClr>
              <a:buSzPct val="61111"/>
              <a:buFont typeface="Arial"/>
              <a:buNone/>
            </a:pPr>
            <a:r>
              <a:rPr sz="1800" lang="en"/>
              <a:t>What we propose:</a:t>
            </a:r>
          </a:p>
          <a:p>
            <a:pPr rtl="0" lvl="0" indent="-342900" marL="457200">
              <a:buClr>
                <a:schemeClr val="dk2"/>
              </a:buClr>
              <a:buSzPct val="166666"/>
              <a:buFont typeface="Arial"/>
              <a:buChar char="•"/>
            </a:pPr>
            <a:r>
              <a:rPr sz="1800" lang="en"/>
              <a:t>This method works just for Finland, because we are using our geocoded database</a:t>
            </a:r>
          </a:p>
          <a:p>
            <a:pPr rtl="0" lvl="0" indent="-342900" marL="457200">
              <a:buClr>
                <a:schemeClr val="dk2"/>
              </a:buClr>
              <a:buSzPct val="166666"/>
              <a:buFont typeface="Arial"/>
              <a:buChar char="•"/>
            </a:pPr>
            <a:r>
              <a:rPr sz="1800" lang="en"/>
              <a:t>We need to use OpenStreetMap data to retrieve all the street names in a city/village and use the same method as before to identify street names</a:t>
            </a:r>
          </a:p>
          <a:p>
            <a:pPr rtl="0" lvl="0" indent="-342900" marL="457200">
              <a:buClr>
                <a:schemeClr val="dk2"/>
              </a:buClr>
              <a:buSzPct val="166666"/>
              <a:buFont typeface="Arial"/>
              <a:buChar char="•"/>
            </a:pPr>
            <a:r>
              <a:rPr sz="1800" lang="en"/>
              <a:t>We need better pattern matching to build address candidates</a:t>
            </a:r>
          </a:p>
          <a:p>
            <a:pPr lvl="0" indent="-342900" marL="457200">
              <a:buClr>
                <a:schemeClr val="dk2"/>
              </a:buClr>
              <a:buSzPct val="166666"/>
              <a:buFont typeface="Arial"/>
              <a:buChar char="•"/>
            </a:pPr>
            <a:r>
              <a:rPr sz="1800" lang="en"/>
              <a:t>We need to use the same geocoder for step 1 in order to convert the address to coordinates</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xmlns:r="http://schemas.openxmlformats.org/officeDocument/2006/relationships">
  <a:themeElements>
    <a:clrScheme name="Custom 233">
      <a:dk1>
        <a:srgbClr val="000000"/>
      </a:dk1>
      <a:lt1>
        <a:srgbClr val="FFFFFF"/>
      </a:lt1>
      <a:dk2>
        <a:srgbClr val="2388DB"/>
      </a:dk2>
      <a:lt2>
        <a:srgbClr val="BBD7F8"/>
      </a:lt2>
      <a:accent1>
        <a:srgbClr val="80B606"/>
      </a:accent1>
      <a:accent2>
        <a:srgbClr val="E29F1D"/>
      </a:accent2>
      <a:accent3>
        <a:srgbClr val="1D6FB2"/>
      </a:accent3>
      <a:accent4>
        <a:srgbClr val="3FAC98"/>
      </a:accent4>
      <a:accent5>
        <a:srgbClr val="5B57BB"/>
      </a:accent5>
      <a:accent6>
        <a:srgbClr val="D1505E"/>
      </a:accent6>
      <a:hlink>
        <a:srgbClr val="185DA2"/>
      </a:hlink>
      <a:folHlink>
        <a:srgbClr val="00487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