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0" r:id="rId3"/>
    <p:sldId id="291" r:id="rId4"/>
    <p:sldId id="311" r:id="rId5"/>
    <p:sldId id="312" r:id="rId6"/>
    <p:sldId id="314" r:id="rId7"/>
    <p:sldId id="315" r:id="rId8"/>
    <p:sldId id="317" r:id="rId9"/>
    <p:sldId id="318" r:id="rId10"/>
    <p:sldId id="319" r:id="rId11"/>
    <p:sldId id="320" r:id="rId12"/>
    <p:sldId id="313" r:id="rId13"/>
    <p:sldId id="322" r:id="rId14"/>
    <p:sldId id="323" r:id="rId15"/>
    <p:sldId id="334" r:id="rId16"/>
    <p:sldId id="326" r:id="rId17"/>
    <p:sldId id="327" r:id="rId18"/>
    <p:sldId id="328" r:id="rId19"/>
    <p:sldId id="324" r:id="rId20"/>
    <p:sldId id="325" r:id="rId21"/>
    <p:sldId id="329" r:id="rId22"/>
    <p:sldId id="330" r:id="rId23"/>
    <p:sldId id="332" r:id="rId24"/>
    <p:sldId id="333" r:id="rId25"/>
    <p:sldId id="331" r:id="rId26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00"/>
    <a:srgbClr val="00FF00"/>
    <a:srgbClr val="C5E1FE"/>
    <a:srgbClr val="CE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hari Sengupta" userId="a4b3c610-d857-4c74-b718-daeea2eff35c" providerId="ADAL" clId="{84B6943F-6548-4D6B-A213-E3D931D112CE}"/>
    <pc:docChg chg="undo custSel addSld modSld">
      <pc:chgData name="Lahari Sengupta" userId="a4b3c610-d857-4c74-b718-daeea2eff35c" providerId="ADAL" clId="{84B6943F-6548-4D6B-A213-E3D931D112CE}" dt="2018-02-08T11:53:48.184" v="806" actId="1076"/>
      <pc:docMkLst>
        <pc:docMk/>
      </pc:docMkLst>
      <pc:sldChg chg="delSp modSp modAnim">
        <pc:chgData name="Lahari Sengupta" userId="a4b3c610-d857-4c74-b718-daeea2eff35c" providerId="ADAL" clId="{84B6943F-6548-4D6B-A213-E3D931D112CE}" dt="2018-02-08T09:50:27.144" v="1"/>
        <pc:sldMkLst>
          <pc:docMk/>
          <pc:sldMk cId="809816236" sldId="265"/>
        </pc:sldMkLst>
        <pc:grpChg chg="del">
          <ac:chgData name="Lahari Sengupta" userId="a4b3c610-d857-4c74-b718-daeea2eff35c" providerId="ADAL" clId="{84B6943F-6548-4D6B-A213-E3D931D112CE}" dt="2018-02-08T09:50:13.984" v="0" actId="165"/>
          <ac:grpSpMkLst>
            <pc:docMk/>
            <pc:sldMk cId="809816236" sldId="265"/>
            <ac:grpSpMk id="21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09:50:13.984" v="0" actId="165"/>
          <ac:grpSpMkLst>
            <pc:docMk/>
            <pc:sldMk cId="809816236" sldId="265"/>
            <ac:grpSpMk id="22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09:50:13.984" v="0" actId="165"/>
          <ac:grpSpMkLst>
            <pc:docMk/>
            <pc:sldMk cId="809816236" sldId="265"/>
            <ac:grpSpMk id="23" creationId="{00000000-0000-0000-0000-000000000000}"/>
          </ac:grpSpMkLst>
        </pc:grpChg>
      </pc:sldChg>
      <pc:sldChg chg="modSp">
        <pc:chgData name="Lahari Sengupta" userId="a4b3c610-d857-4c74-b718-daeea2eff35c" providerId="ADAL" clId="{84B6943F-6548-4D6B-A213-E3D931D112CE}" dt="2018-02-08T10:37:07.551" v="94" actId="20577"/>
        <pc:sldMkLst>
          <pc:docMk/>
          <pc:sldMk cId="3328954717" sldId="266"/>
        </pc:sldMkLst>
        <pc:spChg chg="mod">
          <ac:chgData name="Lahari Sengupta" userId="a4b3c610-d857-4c74-b718-daeea2eff35c" providerId="ADAL" clId="{84B6943F-6548-4D6B-A213-E3D931D112CE}" dt="2018-02-08T10:37:07.551" v="94" actId="20577"/>
          <ac:spMkLst>
            <pc:docMk/>
            <pc:sldMk cId="3328954717" sldId="266"/>
            <ac:spMk id="16385" creationId="{00000000-0000-0000-0000-000000000000}"/>
          </ac:spMkLst>
        </pc:spChg>
        <pc:grpChg chg="mod">
          <ac:chgData name="Lahari Sengupta" userId="a4b3c610-d857-4c74-b718-daeea2eff35c" providerId="ADAL" clId="{84B6943F-6548-4D6B-A213-E3D931D112CE}" dt="2018-02-08T10:33:09.779" v="47" actId="1076"/>
          <ac:grpSpMkLst>
            <pc:docMk/>
            <pc:sldMk cId="3328954717" sldId="266"/>
            <ac:grpSpMk id="3" creationId="{00000000-0000-0000-0000-000000000000}"/>
          </ac:grpSpMkLst>
        </pc:grpChg>
      </pc:sldChg>
      <pc:sldChg chg="addSp delSp modSp modAnim">
        <pc:chgData name="Lahari Sengupta" userId="a4b3c610-d857-4c74-b718-daeea2eff35c" providerId="ADAL" clId="{84B6943F-6548-4D6B-A213-E3D931D112CE}" dt="2018-02-08T10:48:10.865" v="96" actId="20577"/>
        <pc:sldMkLst>
          <pc:docMk/>
          <pc:sldMk cId="2973307643" sldId="267"/>
        </pc:sldMkLst>
        <pc:spChg chg="mod topLvl">
          <ac:chgData name="Lahari Sengupta" userId="a4b3c610-d857-4c74-b718-daeea2eff35c" providerId="ADAL" clId="{84B6943F-6548-4D6B-A213-E3D931D112CE}" dt="2018-02-08T10:32:04.128" v="41" actId="164"/>
          <ac:spMkLst>
            <pc:docMk/>
            <pc:sldMk cId="2973307643" sldId="267"/>
            <ac:spMk id="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3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9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11.435" v="2" actId="165"/>
          <ac:spMkLst>
            <pc:docMk/>
            <pc:sldMk cId="2973307643" sldId="267"/>
            <ac:spMk id="17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11.435" v="2" actId="165"/>
          <ac:spMkLst>
            <pc:docMk/>
            <pc:sldMk cId="2973307643" sldId="267"/>
            <ac:spMk id="18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2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3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3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3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5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5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25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8:10.865" v="96" actId="20577"/>
          <ac:spMkLst>
            <pc:docMk/>
            <pc:sldMk cId="2973307643" sldId="267"/>
            <ac:spMk id="1740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21.011" v="7" actId="164"/>
          <ac:spMkLst>
            <pc:docMk/>
            <pc:sldMk cId="2973307643" sldId="267"/>
            <ac:spMk id="1752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21.011" v="7" actId="164"/>
          <ac:spMkLst>
            <pc:docMk/>
            <pc:sldMk cId="2973307643" sldId="267"/>
            <ac:spMk id="1752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21.011" v="7" actId="164"/>
          <ac:spMkLst>
            <pc:docMk/>
            <pc:sldMk cId="2973307643" sldId="267"/>
            <ac:spMk id="1752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3:03.087" v="13" actId="164"/>
          <ac:spMkLst>
            <pc:docMk/>
            <pc:sldMk cId="2973307643" sldId="267"/>
            <ac:spMk id="1752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3:03.087" v="13" actId="164"/>
          <ac:spMkLst>
            <pc:docMk/>
            <pc:sldMk cId="2973307643" sldId="267"/>
            <ac:spMk id="1752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3:03.087" v="13" actId="164"/>
          <ac:spMkLst>
            <pc:docMk/>
            <pc:sldMk cId="2973307643" sldId="267"/>
            <ac:spMk id="1752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29.524" v="18" actId="164"/>
          <ac:spMkLst>
            <pc:docMk/>
            <pc:sldMk cId="2973307643" sldId="267"/>
            <ac:spMk id="1753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29.524" v="18" actId="164"/>
          <ac:spMkLst>
            <pc:docMk/>
            <pc:sldMk cId="2973307643" sldId="267"/>
            <ac:spMk id="1753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29.524" v="18" actId="164"/>
          <ac:spMkLst>
            <pc:docMk/>
            <pc:sldMk cId="2973307643" sldId="267"/>
            <ac:spMk id="1753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8:07.431" v="24" actId="164"/>
          <ac:spMkLst>
            <pc:docMk/>
            <pc:sldMk cId="2973307643" sldId="267"/>
            <ac:spMk id="1753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8:07.431" v="24" actId="164"/>
          <ac:spMkLst>
            <pc:docMk/>
            <pc:sldMk cId="2973307643" sldId="267"/>
            <ac:spMk id="1753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8:07.431" v="24" actId="164"/>
          <ac:spMkLst>
            <pc:docMk/>
            <pc:sldMk cId="2973307643" sldId="267"/>
            <ac:spMk id="1753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3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3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3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4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4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5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5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5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1755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1755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2:04.128" v="41" actId="164"/>
          <ac:spMkLst>
            <pc:docMk/>
            <pc:sldMk cId="2973307643" sldId="267"/>
            <ac:spMk id="17558" creationId="{00000000-0000-0000-0000-000000000000}"/>
          </ac:spMkLst>
        </pc:spChg>
        <pc:grpChg chg="add mod ord">
          <ac:chgData name="Lahari Sengupta" userId="a4b3c610-d857-4c74-b718-daeea2eff35c" providerId="ADAL" clId="{84B6943F-6548-4D6B-A213-E3D931D112CE}" dt="2018-02-08T09:52:01.287" v="6" actId="167"/>
          <ac:grpSpMkLst>
            <pc:docMk/>
            <pc:sldMk cId="2973307643" sldId="267"/>
            <ac:grpSpMk id="7" creationId="{74738058-0DB8-4002-8090-3768D3DDF3FD}"/>
          </ac:grpSpMkLst>
        </pc:grpChg>
        <pc:grpChg chg="add mod">
          <ac:chgData name="Lahari Sengupta" userId="a4b3c610-d857-4c74-b718-daeea2eff35c" providerId="ADAL" clId="{84B6943F-6548-4D6B-A213-E3D931D112CE}" dt="2018-02-08T10:02:21.011" v="7" actId="164"/>
          <ac:grpSpMkLst>
            <pc:docMk/>
            <pc:sldMk cId="2973307643" sldId="267"/>
            <ac:grpSpMk id="9" creationId="{05BC9D5A-BC0C-4B0C-A98D-5494164FCF61}"/>
          </ac:grpSpMkLst>
        </pc:grpChg>
        <pc:grpChg chg="add mod ord">
          <ac:chgData name="Lahari Sengupta" userId="a4b3c610-d857-4c74-b718-daeea2eff35c" providerId="ADAL" clId="{84B6943F-6548-4D6B-A213-E3D931D112CE}" dt="2018-02-08T10:02:45.034" v="12" actId="167"/>
          <ac:grpSpMkLst>
            <pc:docMk/>
            <pc:sldMk cId="2973307643" sldId="267"/>
            <ac:grpSpMk id="10" creationId="{D0820C88-6F90-435C-B16E-6D181750B0B9}"/>
          </ac:grpSpMkLst>
        </pc:grpChg>
        <pc:grpChg chg="add mod">
          <ac:chgData name="Lahari Sengupta" userId="a4b3c610-d857-4c74-b718-daeea2eff35c" providerId="ADAL" clId="{84B6943F-6548-4D6B-A213-E3D931D112CE}" dt="2018-02-08T10:03:03.087" v="13" actId="164"/>
          <ac:grpSpMkLst>
            <pc:docMk/>
            <pc:sldMk cId="2973307643" sldId="267"/>
            <ac:grpSpMk id="11" creationId="{D332A513-E8E4-4FDC-992D-4D353D268421}"/>
          </ac:grpSpMkLst>
        </pc:grpChg>
        <pc:grpChg chg="add mod ord">
          <ac:chgData name="Lahari Sengupta" userId="a4b3c610-d857-4c74-b718-daeea2eff35c" providerId="ADAL" clId="{84B6943F-6548-4D6B-A213-E3D931D112CE}" dt="2018-02-08T10:27:15.248" v="16" actId="167"/>
          <ac:grpSpMkLst>
            <pc:docMk/>
            <pc:sldMk cId="2973307643" sldId="267"/>
            <ac:grpSpMk id="12" creationId="{D2211F16-D08D-4B36-9F0D-2F10A1487FC5}"/>
          </ac:grpSpMkLst>
        </pc:grpChg>
        <pc:grpChg chg="add mod">
          <ac:chgData name="Lahari Sengupta" userId="a4b3c610-d857-4c74-b718-daeea2eff35c" providerId="ADAL" clId="{84B6943F-6548-4D6B-A213-E3D931D112CE}" dt="2018-02-08T10:27:29.524" v="18" actId="164"/>
          <ac:grpSpMkLst>
            <pc:docMk/>
            <pc:sldMk cId="2973307643" sldId="267"/>
            <ac:grpSpMk id="13" creationId="{2186F27E-D507-42B9-BED8-8FCF3BA3781D}"/>
          </ac:grpSpMkLst>
        </pc:grpChg>
        <pc:grpChg chg="add mod ord">
          <ac:chgData name="Lahari Sengupta" userId="a4b3c610-d857-4c74-b718-daeea2eff35c" providerId="ADAL" clId="{84B6943F-6548-4D6B-A213-E3D931D112CE}" dt="2018-02-08T10:27:56.408" v="22" actId="167"/>
          <ac:grpSpMkLst>
            <pc:docMk/>
            <pc:sldMk cId="2973307643" sldId="267"/>
            <ac:grpSpMk id="14" creationId="{4E8CA4F5-59C5-4898-AAEB-D3A72A40D958}"/>
          </ac:grpSpMkLst>
        </pc:grpChg>
        <pc:grpChg chg="add mod">
          <ac:chgData name="Lahari Sengupta" userId="a4b3c610-d857-4c74-b718-daeea2eff35c" providerId="ADAL" clId="{84B6943F-6548-4D6B-A213-E3D931D112CE}" dt="2018-02-08T10:28:07.431" v="24" actId="164"/>
          <ac:grpSpMkLst>
            <pc:docMk/>
            <pc:sldMk cId="2973307643" sldId="267"/>
            <ac:grpSpMk id="15" creationId="{AE8DF367-3262-47A1-B0F9-946B88414AE9}"/>
          </ac:grpSpMkLst>
        </pc:grpChg>
        <pc:grpChg chg="add mod">
          <ac:chgData name="Lahari Sengupta" userId="a4b3c610-d857-4c74-b718-daeea2eff35c" providerId="ADAL" clId="{84B6943F-6548-4D6B-A213-E3D931D112CE}" dt="2018-02-08T10:30:25.758" v="27" actId="164"/>
          <ac:grpSpMkLst>
            <pc:docMk/>
            <pc:sldMk cId="2973307643" sldId="267"/>
            <ac:grpSpMk id="16" creationId="{66A525DF-B2E2-47FD-A359-FCB5589976A6}"/>
          </ac:grpSpMkLst>
        </pc:grpChg>
        <pc:grpChg chg="add del mod">
          <ac:chgData name="Lahari Sengupta" userId="a4b3c610-d857-4c74-b718-daeea2eff35c" providerId="ADAL" clId="{84B6943F-6548-4D6B-A213-E3D931D112CE}" dt="2018-02-08T10:31:22.266" v="34" actId="165"/>
          <ac:grpSpMkLst>
            <pc:docMk/>
            <pc:sldMk cId="2973307643" sldId="267"/>
            <ac:grpSpMk id="17" creationId="{7C91B315-612E-4E3A-815E-918938183D24}"/>
          </ac:grpSpMkLst>
        </pc:grpChg>
        <pc:grpChg chg="add del mod">
          <ac:chgData name="Lahari Sengupta" userId="a4b3c610-d857-4c74-b718-daeea2eff35c" providerId="ADAL" clId="{84B6943F-6548-4D6B-A213-E3D931D112CE}" dt="2018-02-08T10:31:57.791" v="40" actId="165"/>
          <ac:grpSpMkLst>
            <pc:docMk/>
            <pc:sldMk cId="2973307643" sldId="267"/>
            <ac:grpSpMk id="18" creationId="{483F310A-269C-4509-BE3A-08E0F3AFC54D}"/>
          </ac:grpSpMkLst>
        </pc:grpChg>
        <pc:grpChg chg="add mod">
          <ac:chgData name="Lahari Sengupta" userId="a4b3c610-d857-4c74-b718-daeea2eff35c" providerId="ADAL" clId="{84B6943F-6548-4D6B-A213-E3D931D112CE}" dt="2018-02-08T10:31:48.856" v="39" actId="1076"/>
          <ac:grpSpMkLst>
            <pc:docMk/>
            <pc:sldMk cId="2973307643" sldId="267"/>
            <ac:grpSpMk id="19" creationId="{3BC32FD3-EBFC-4240-A787-3E5502454290}"/>
          </ac:grpSpMkLst>
        </pc:grpChg>
        <pc:grpChg chg="add mod">
          <ac:chgData name="Lahari Sengupta" userId="a4b3c610-d857-4c74-b718-daeea2eff35c" providerId="ADAL" clId="{84B6943F-6548-4D6B-A213-E3D931D112CE}" dt="2018-02-08T10:32:04.128" v="41" actId="164"/>
          <ac:grpSpMkLst>
            <pc:docMk/>
            <pc:sldMk cId="2973307643" sldId="267"/>
            <ac:grpSpMk id="20" creationId="{ACD74A4C-98F2-4B64-B79D-BAD9AF57E7B6}"/>
          </ac:grpSpMkLst>
        </pc:grpChg>
        <pc:grpChg chg="del">
          <ac:chgData name="Lahari Sengupta" userId="a4b3c610-d857-4c74-b718-daeea2eff35c" providerId="ADAL" clId="{84B6943F-6548-4D6B-A213-E3D931D112CE}" dt="2018-02-08T09:51:11.435" v="2" actId="165"/>
          <ac:grpSpMkLst>
            <pc:docMk/>
            <pc:sldMk cId="2973307643" sldId="267"/>
            <ac:grpSpMk id="24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0:30:18.221" v="26" actId="165"/>
          <ac:grpSpMkLst>
            <pc:docMk/>
            <pc:sldMk cId="2973307643" sldId="267"/>
            <ac:grpSpMk id="25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09:51:19.754" v="3" actId="165"/>
          <ac:grpSpMkLst>
            <pc:docMk/>
            <pc:sldMk cId="2973307643" sldId="267"/>
            <ac:grpSpMk id="17410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2:04.128" v="41" actId="164"/>
          <ac:grpSpMkLst>
            <pc:docMk/>
            <pc:sldMk cId="2973307643" sldId="267"/>
            <ac:grpSpMk id="1742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2:04.128" v="41" actId="164"/>
          <ac:grpSpMkLst>
            <pc:docMk/>
            <pc:sldMk cId="2973307643" sldId="267"/>
            <ac:grpSpMk id="1742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1:29.718" v="35" actId="164"/>
          <ac:grpSpMkLst>
            <pc:docMk/>
            <pc:sldMk cId="2973307643" sldId="267"/>
            <ac:grpSpMk id="17457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1:29.718" v="35" actId="164"/>
          <ac:grpSpMkLst>
            <pc:docMk/>
            <pc:sldMk cId="2973307643" sldId="267"/>
            <ac:grpSpMk id="17458" creationId="{00000000-0000-0000-0000-000000000000}"/>
          </ac:grpSpMkLst>
        </pc:grpChg>
        <pc:picChg chg="mod topLvl">
          <ac:chgData name="Lahari Sengupta" userId="a4b3c610-d857-4c74-b718-daeea2eff35c" providerId="ADAL" clId="{84B6943F-6548-4D6B-A213-E3D931D112CE}" dt="2018-02-08T09:51:55.064" v="4" actId="164"/>
          <ac:picMkLst>
            <pc:docMk/>
            <pc:sldMk cId="2973307643" sldId="267"/>
            <ac:picMk id="17519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02:35.869" v="10" actId="164"/>
          <ac:picMkLst>
            <pc:docMk/>
            <pc:sldMk cId="2973307643" sldId="267"/>
            <ac:picMk id="17520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27:53.302" v="21" actId="164"/>
          <ac:picMkLst>
            <pc:docMk/>
            <pc:sldMk cId="2973307643" sldId="267"/>
            <ac:picMk id="17528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27:11.380" v="15" actId="164"/>
          <ac:picMkLst>
            <pc:docMk/>
            <pc:sldMk cId="2973307643" sldId="267"/>
            <ac:picMk id="17529" creationId="{00000000-0000-0000-0000-000000000000}"/>
          </ac:picMkLst>
        </pc:pic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8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27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28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29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30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31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39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0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1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2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3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4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52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53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2:04.128" v="41" actId="164"/>
          <ac:cxnSpMkLst>
            <pc:docMk/>
            <pc:sldMk cId="2973307643" sldId="267"/>
            <ac:cxnSpMk id="258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2:04.128" v="41" actId="164"/>
          <ac:cxnSpMkLst>
            <pc:docMk/>
            <pc:sldMk cId="2973307643" sldId="267"/>
            <ac:cxnSpMk id="259" creationId="{00000000-0000-0000-0000-000000000000}"/>
          </ac:cxnSpMkLst>
        </pc:cxnChg>
      </pc:sldChg>
      <pc:sldChg chg="addSp delSp modSp modAnim">
        <pc:chgData name="Lahari Sengupta" userId="a4b3c610-d857-4c74-b718-daeea2eff35c" providerId="ADAL" clId="{84B6943F-6548-4D6B-A213-E3D931D112CE}" dt="2018-02-08T10:48:20.040" v="99" actId="1076"/>
        <pc:sldMkLst>
          <pc:docMk/>
          <pc:sldMk cId="1122088588" sldId="268"/>
        </pc:sldMkLst>
        <pc:spChg chg="mod topLvl">
          <ac:chgData name="Lahari Sengupta" userId="a4b3c610-d857-4c74-b718-daeea2eff35c" providerId="ADAL" clId="{84B6943F-6548-4D6B-A213-E3D931D112CE}" dt="2018-02-08T10:32:52.352" v="44" actId="165"/>
          <ac:spMkLst>
            <pc:docMk/>
            <pc:sldMk cId="1122088588" sldId="268"/>
            <ac:spMk id="123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8:20.040" v="99" actId="1076"/>
          <ac:spMkLst>
            <pc:docMk/>
            <pc:sldMk cId="1122088588" sldId="268"/>
            <ac:spMk id="18433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4:48.119" v="64" actId="478"/>
          <ac:spMkLst>
            <pc:docMk/>
            <pc:sldMk cId="1122088588" sldId="268"/>
            <ac:spMk id="18457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35:01.752" v="68" actId="478"/>
          <ac:spMkLst>
            <pc:docMk/>
            <pc:sldMk cId="1122088588" sldId="268"/>
            <ac:spMk id="18481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5:05.180" v="69" actId="478"/>
          <ac:spMkLst>
            <pc:docMk/>
            <pc:sldMk cId="1122088588" sldId="268"/>
            <ac:spMk id="18484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4:58.633" v="67" actId="478"/>
          <ac:spMkLst>
            <pc:docMk/>
            <pc:sldMk cId="1122088588" sldId="268"/>
            <ac:spMk id="18498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34:52.768" v="65" actId="478"/>
          <ac:spMkLst>
            <pc:docMk/>
            <pc:sldMk cId="1122088588" sldId="268"/>
            <ac:spMk id="18523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4:55.732" v="66" actId="478"/>
          <ac:spMkLst>
            <pc:docMk/>
            <pc:sldMk cId="1122088588" sldId="268"/>
            <ac:spMk id="1852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10.070" v="58" actId="164"/>
          <ac:spMkLst>
            <pc:docMk/>
            <pc:sldMk cId="1122088588" sldId="268"/>
            <ac:spMk id="1854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10.070" v="58" actId="164"/>
          <ac:spMkLst>
            <pc:docMk/>
            <pc:sldMk cId="1122088588" sldId="268"/>
            <ac:spMk id="1854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10.070" v="58" actId="164"/>
          <ac:spMkLst>
            <pc:docMk/>
            <pc:sldMk cId="1122088588" sldId="268"/>
            <ac:spMk id="1854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5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5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52" creationId="{00000000-0000-0000-0000-000000000000}"/>
          </ac:spMkLst>
        </pc:spChg>
        <pc:grpChg chg="del">
          <ac:chgData name="Lahari Sengupta" userId="a4b3c610-d857-4c74-b718-daeea2eff35c" providerId="ADAL" clId="{84B6943F-6548-4D6B-A213-E3D931D112CE}" dt="2018-02-08T10:32:52.352" v="44" actId="165"/>
          <ac:grpSpMkLst>
            <pc:docMk/>
            <pc:sldMk cId="1122088588" sldId="268"/>
            <ac:grpSpMk id="2" creationId="{00000000-0000-0000-0000-000000000000}"/>
          </ac:grpSpMkLst>
        </pc:grpChg>
        <pc:grpChg chg="add mod">
          <ac:chgData name="Lahari Sengupta" userId="a4b3c610-d857-4c74-b718-daeea2eff35c" providerId="ADAL" clId="{84B6943F-6548-4D6B-A213-E3D931D112CE}" dt="2018-02-08T10:34:10.070" v="58" actId="164"/>
          <ac:grpSpMkLst>
            <pc:docMk/>
            <pc:sldMk cId="1122088588" sldId="268"/>
            <ac:grpSpMk id="3" creationId="{F41BE2F2-F193-4105-A52B-5DFC405DB271}"/>
          </ac:grpSpMkLst>
        </pc:grpChg>
        <pc:grpChg chg="del mod topLvl">
          <ac:chgData name="Lahari Sengupta" userId="a4b3c610-d857-4c74-b718-daeea2eff35c" providerId="ADAL" clId="{84B6943F-6548-4D6B-A213-E3D931D112CE}" dt="2018-02-08T10:32:57.901" v="45" actId="165"/>
          <ac:grpSpMkLst>
            <pc:docMk/>
            <pc:sldMk cId="1122088588" sldId="268"/>
            <ac:grpSpMk id="18434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02.256" v="57" actId="165"/>
          <ac:grpSpMkLst>
            <pc:docMk/>
            <pc:sldMk cId="1122088588" sldId="268"/>
            <ac:grpSpMk id="18448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3:24.490" v="50" actId="165"/>
          <ac:grpSpMkLst>
            <pc:docMk/>
            <pc:sldMk cId="1122088588" sldId="268"/>
            <ac:grpSpMk id="18449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55.732" v="66" actId="478"/>
          <ac:grpSpMkLst>
            <pc:docMk/>
            <pc:sldMk cId="1122088588" sldId="268"/>
            <ac:grpSpMk id="18450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3:24.490" v="50" actId="165"/>
          <ac:grpSpMkLst>
            <pc:docMk/>
            <pc:sldMk cId="1122088588" sldId="268"/>
            <ac:grpSpMk id="18451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58.633" v="67" actId="478"/>
          <ac:grpSpMkLst>
            <pc:docMk/>
            <pc:sldMk cId="1122088588" sldId="268"/>
            <ac:grpSpMk id="18452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5:05.180" v="69" actId="478"/>
          <ac:grpSpMkLst>
            <pc:docMk/>
            <pc:sldMk cId="1122088588" sldId="268"/>
            <ac:grpSpMk id="1845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3:36.086" v="51" actId="1076"/>
          <ac:grpSpMkLst>
            <pc:docMk/>
            <pc:sldMk cId="1122088588" sldId="268"/>
            <ac:grpSpMk id="18454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48.119" v="64" actId="478"/>
          <ac:grpSpMkLst>
            <pc:docMk/>
            <pc:sldMk cId="1122088588" sldId="268"/>
            <ac:grpSpMk id="18455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4:48.119" v="64" actId="478"/>
          <ac:grpSpMkLst>
            <pc:docMk/>
            <pc:sldMk cId="1122088588" sldId="268"/>
            <ac:grpSpMk id="18456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5:05.180" v="69" actId="478"/>
          <ac:grpSpMkLst>
            <pc:docMk/>
            <pc:sldMk cId="1122088588" sldId="268"/>
            <ac:grpSpMk id="18483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4:58.633" v="67" actId="478"/>
          <ac:grpSpMkLst>
            <pc:docMk/>
            <pc:sldMk cId="1122088588" sldId="268"/>
            <ac:grpSpMk id="18497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4:55.732" v="66" actId="478"/>
          <ac:grpSpMkLst>
            <pc:docMk/>
            <pc:sldMk cId="1122088588" sldId="268"/>
            <ac:grpSpMk id="18524" creationId="{00000000-0000-0000-0000-000000000000}"/>
          </ac:grpSpMkLst>
        </pc:grpChg>
        <pc:picChg chg="mod topLvl">
          <ac:chgData name="Lahari Sengupta" userId="a4b3c610-d857-4c74-b718-daeea2eff35c" providerId="ADAL" clId="{84B6943F-6548-4D6B-A213-E3D931D112CE}" dt="2018-02-08T10:34:10.070" v="58" actId="164"/>
          <ac:picMkLst>
            <pc:docMk/>
            <pc:sldMk cId="1122088588" sldId="268"/>
            <ac:picMk id="18538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34:02.256" v="57" actId="165"/>
          <ac:picMkLst>
            <pc:docMk/>
            <pc:sldMk cId="1122088588" sldId="268"/>
            <ac:picMk id="18539" creationId="{00000000-0000-0000-0000-000000000000}"/>
          </ac:picMkLst>
        </pc:picChg>
      </pc:sldChg>
      <pc:sldChg chg="delSp modSp modAnim">
        <pc:chgData name="Lahari Sengupta" userId="a4b3c610-d857-4c74-b718-daeea2eff35c" providerId="ADAL" clId="{84B6943F-6548-4D6B-A213-E3D931D112CE}" dt="2018-02-08T10:50:32.925" v="125"/>
        <pc:sldMkLst>
          <pc:docMk/>
          <pc:sldMk cId="2726415576" sldId="269"/>
        </pc:sldMkLst>
        <pc:spChg chg="mod topLvl">
          <ac:chgData name="Lahari Sengupta" userId="a4b3c610-d857-4c74-b718-daeea2eff35c" providerId="ADAL" clId="{84B6943F-6548-4D6B-A213-E3D931D112CE}" dt="2018-02-08T10:48:45.930" v="105" actId="165"/>
          <ac:spMkLst>
            <pc:docMk/>
            <pc:sldMk cId="2726415576" sldId="269"/>
            <ac:spMk id="1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49:49.337" v="119" actId="1076"/>
          <ac:spMkLst>
            <pc:docMk/>
            <pc:sldMk cId="2726415576" sldId="269"/>
            <ac:spMk id="8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8:29.037" v="103" actId="1076"/>
          <ac:spMkLst>
            <pc:docMk/>
            <pc:sldMk cId="2726415576" sldId="269"/>
            <ac:spMk id="19458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9:56.044" v="120" actId="1076"/>
          <ac:spMkLst>
            <pc:docMk/>
            <pc:sldMk cId="2726415576" sldId="269"/>
            <ac:spMk id="1946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49:26.056" v="113" actId="1076"/>
          <ac:spMkLst>
            <pc:docMk/>
            <pc:sldMk cId="2726415576" sldId="269"/>
            <ac:spMk id="19465" creationId="{00000000-0000-0000-0000-000000000000}"/>
          </ac:spMkLst>
        </pc:spChg>
        <pc:grpChg chg="mod topLvl">
          <ac:chgData name="Lahari Sengupta" userId="a4b3c610-d857-4c74-b718-daeea2eff35c" providerId="ADAL" clId="{84B6943F-6548-4D6B-A213-E3D931D112CE}" dt="2018-02-08T10:49:18.707" v="111" actId="14100"/>
          <ac:grpSpMkLst>
            <pc:docMk/>
            <pc:sldMk cId="2726415576" sldId="269"/>
            <ac:grpSpMk id="2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0:49:15.586" v="109" actId="165"/>
          <ac:grpSpMkLst>
            <pc:docMk/>
            <pc:sldMk cId="2726415576" sldId="269"/>
            <ac:grpSpMk id="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39.546" v="104" actId="165"/>
          <ac:grpSpMkLst>
            <pc:docMk/>
            <pc:sldMk cId="2726415576" sldId="269"/>
            <ac:grpSpMk id="10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3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0:48:39.546" v="104" actId="165"/>
          <ac:grpSpMkLst>
            <pc:docMk/>
            <pc:sldMk cId="2726415576" sldId="269"/>
            <ac:grpSpMk id="1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9479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9480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9481" creationId="{00000000-0000-0000-0000-000000000000}"/>
          </ac:grpSpMkLst>
        </pc:grpChg>
        <pc:picChg chg="mod topLvl">
          <ac:chgData name="Lahari Sengupta" userId="a4b3c610-d857-4c74-b718-daeea2eff35c" providerId="ADAL" clId="{84B6943F-6548-4D6B-A213-E3D931D112CE}" dt="2018-02-08T10:49:22.314" v="112" actId="1076"/>
          <ac:picMkLst>
            <pc:docMk/>
            <pc:sldMk cId="2726415576" sldId="269"/>
            <ac:picMk id="19462" creationId="{00000000-0000-0000-0000-000000000000}"/>
          </ac:picMkLst>
        </pc:picChg>
      </pc:sldChg>
      <pc:sldChg chg="addSp delSp modSp modAnim">
        <pc:chgData name="Lahari Sengupta" userId="a4b3c610-d857-4c74-b718-daeea2eff35c" providerId="ADAL" clId="{84B6943F-6548-4D6B-A213-E3D931D112CE}" dt="2018-02-08T11:01:19.141" v="152" actId="14100"/>
        <pc:sldMkLst>
          <pc:docMk/>
          <pc:sldMk cId="913631921" sldId="271"/>
        </pc:sldMkLst>
        <pc:spChg chg="mod topLvl">
          <ac:chgData name="Lahari Sengupta" userId="a4b3c610-d857-4c74-b718-daeea2eff35c" providerId="ADAL" clId="{84B6943F-6548-4D6B-A213-E3D931D112CE}" dt="2018-02-08T10:54:02.651" v="131" actId="165"/>
          <ac:spMkLst>
            <pc:docMk/>
            <pc:sldMk cId="913631921" sldId="271"/>
            <ac:spMk id="57" creationId="{00000000-0000-0000-0000-000000000000}"/>
          </ac:spMkLst>
        </pc:spChg>
        <pc:spChg chg="add mod">
          <ac:chgData name="Lahari Sengupta" userId="a4b3c610-d857-4c74-b718-daeea2eff35c" providerId="ADAL" clId="{84B6943F-6548-4D6B-A213-E3D931D112CE}" dt="2018-02-08T11:01:19.141" v="152" actId="14100"/>
          <ac:spMkLst>
            <pc:docMk/>
            <pc:sldMk cId="913631921" sldId="271"/>
            <ac:spMk id="96" creationId="{722EF3F9-B046-48EA-B9B8-6B3182387D63}"/>
          </ac:spMkLst>
        </pc:spChg>
        <pc:spChg chg="mod topLvl">
          <ac:chgData name="Lahari Sengupta" userId="a4b3c610-d857-4c74-b718-daeea2eff35c" providerId="ADAL" clId="{84B6943F-6548-4D6B-A213-E3D931D112CE}" dt="2018-02-08T11:00:11.696" v="139" actId="165"/>
          <ac:spMkLst>
            <pc:docMk/>
            <pc:sldMk cId="913631921" sldId="271"/>
            <ac:spMk id="12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59:37.737" v="135" actId="165"/>
          <ac:spMkLst>
            <pc:docMk/>
            <pc:sldMk cId="913631921" sldId="271"/>
            <ac:spMk id="240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53:34.512" v="126" actId="478"/>
          <ac:spMkLst>
            <pc:docMk/>
            <pc:sldMk cId="913631921" sldId="271"/>
            <ac:spMk id="246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53:39.215" v="127" actId="478"/>
          <ac:spMkLst>
            <pc:docMk/>
            <pc:sldMk cId="913631921" sldId="271"/>
            <ac:spMk id="247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53:42.689" v="128" actId="478"/>
          <ac:spMkLst>
            <pc:docMk/>
            <pc:sldMk cId="913631921" sldId="271"/>
            <ac:spMk id="248" creationId="{00000000-0000-0000-0000-000000000000}"/>
          </ac:spMkLst>
        </pc:spChg>
        <pc:grpChg chg="mod topLvl">
          <ac:chgData name="Lahari Sengupta" userId="a4b3c610-d857-4c74-b718-daeea2eff35c" providerId="ADAL" clId="{84B6943F-6548-4D6B-A213-E3D931D112CE}" dt="2018-02-08T11:00:54.875" v="141" actId="1076"/>
          <ac:grpSpMkLst>
            <pc:docMk/>
            <pc:sldMk cId="913631921" sldId="271"/>
            <ac:grpSpMk id="92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54:02.651" v="131" actId="165"/>
          <ac:grpSpMkLst>
            <pc:docMk/>
            <pc:sldMk cId="913631921" sldId="271"/>
            <ac:grpSpMk id="93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54:02.651" v="131" actId="165"/>
          <ac:grpSpMkLst>
            <pc:docMk/>
            <pc:sldMk cId="913631921" sldId="271"/>
            <ac:grpSpMk id="9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0:11.696" v="139" actId="165"/>
          <ac:grpSpMkLst>
            <pc:docMk/>
            <pc:sldMk cId="913631921" sldId="271"/>
            <ac:grpSpMk id="121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0:11.696" v="139" actId="165"/>
          <ac:grpSpMkLst>
            <pc:docMk/>
            <pc:sldMk cId="913631921" sldId="271"/>
            <ac:grpSpMk id="122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1:00:11.696" v="139" actId="165"/>
          <ac:grpSpMkLst>
            <pc:docMk/>
            <pc:sldMk cId="913631921" sldId="271"/>
            <ac:grpSpMk id="125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59:37.737" v="135" actId="165"/>
          <ac:grpSpMkLst>
            <pc:docMk/>
            <pc:sldMk cId="913631921" sldId="271"/>
            <ac:grpSpMk id="24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59:37.737" v="135" actId="165"/>
          <ac:grpSpMkLst>
            <pc:docMk/>
            <pc:sldMk cId="913631921" sldId="271"/>
            <ac:grpSpMk id="244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59:37.737" v="135" actId="165"/>
          <ac:grpSpMkLst>
            <pc:docMk/>
            <pc:sldMk cId="913631921" sldId="271"/>
            <ac:grpSpMk id="245" creationId="{00000000-0000-0000-0000-000000000000}"/>
          </ac:grpSpMkLst>
        </pc:grpChg>
        <pc:grpChg chg="del mod">
          <ac:chgData name="Lahari Sengupta" userId="a4b3c610-d857-4c74-b718-daeea2eff35c" providerId="ADAL" clId="{84B6943F-6548-4D6B-A213-E3D931D112CE}" dt="2018-02-08T10:53:54.314" v="130" actId="165"/>
          <ac:grpSpMkLst>
            <pc:docMk/>
            <pc:sldMk cId="913631921" sldId="271"/>
            <ac:grpSpMk id="249" creationId="{00000000-0000-0000-0000-000000000000}"/>
          </ac:grpSpMkLst>
        </pc:grpChg>
      </pc:sldChg>
      <pc:sldChg chg="addSp delSp modSp">
        <pc:chgData name="Lahari Sengupta" userId="a4b3c610-d857-4c74-b718-daeea2eff35c" providerId="ADAL" clId="{84B6943F-6548-4D6B-A213-E3D931D112CE}" dt="2018-02-08T11:06:56.363" v="197" actId="20577"/>
        <pc:sldMkLst>
          <pc:docMk/>
          <pc:sldMk cId="3102001195" sldId="272"/>
        </pc:sldMkLst>
        <pc:spChg chg="add mod">
          <ac:chgData name="Lahari Sengupta" userId="a4b3c610-d857-4c74-b718-daeea2eff35c" providerId="ADAL" clId="{84B6943F-6548-4D6B-A213-E3D931D112CE}" dt="2018-02-08T11:06:56.363" v="197" actId="20577"/>
          <ac:spMkLst>
            <pc:docMk/>
            <pc:sldMk cId="3102001195" sldId="272"/>
            <ac:spMk id="100" creationId="{B768545D-EACE-4867-9C68-FA334CA6B12C}"/>
          </ac:spMkLst>
        </pc:s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27" creationId="{00000000-0000-0000-0000-000000000000}"/>
          </ac:grpSpMkLst>
        </pc:grpChg>
        <pc:grpChg chg="add del mod">
          <ac:chgData name="Lahari Sengupta" userId="a4b3c610-d857-4c74-b718-daeea2eff35c" providerId="ADAL" clId="{84B6943F-6548-4D6B-A213-E3D931D112CE}" dt="2018-02-08T11:06:29.362" v="185" actId="1076"/>
          <ac:grpSpMkLst>
            <pc:docMk/>
            <pc:sldMk cId="3102001195" sldId="272"/>
            <ac:grpSpMk id="6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66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128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137" creationId="{00000000-0000-0000-0000-000000000000}"/>
          </ac:grpSpMkLst>
        </pc:grpChg>
      </pc:sldChg>
      <pc:sldChg chg="modSp">
        <pc:chgData name="Lahari Sengupta" userId="a4b3c610-d857-4c74-b718-daeea2eff35c" providerId="ADAL" clId="{84B6943F-6548-4D6B-A213-E3D931D112CE}" dt="2018-02-08T11:07:38.123" v="224" actId="20577"/>
        <pc:sldMkLst>
          <pc:docMk/>
          <pc:sldMk cId="456564593" sldId="273"/>
        </pc:sldMkLst>
        <pc:spChg chg="mod">
          <ac:chgData name="Lahari Sengupta" userId="a4b3c610-d857-4c74-b718-daeea2eff35c" providerId="ADAL" clId="{84B6943F-6548-4D6B-A213-E3D931D112CE}" dt="2018-02-08T11:07:38.123" v="224" actId="20577"/>
          <ac:spMkLst>
            <pc:docMk/>
            <pc:sldMk cId="456564593" sldId="273"/>
            <ac:spMk id="4" creationId="{00000000-0000-0000-0000-000000000000}"/>
          </ac:spMkLst>
        </pc:spChg>
      </pc:sldChg>
      <pc:sldChg chg="addSp delSp modSp">
        <pc:chgData name="Lahari Sengupta" userId="a4b3c610-d857-4c74-b718-daeea2eff35c" providerId="ADAL" clId="{84B6943F-6548-4D6B-A213-E3D931D112CE}" dt="2018-02-08T11:47:14.853" v="704" actId="1076"/>
        <pc:sldMkLst>
          <pc:docMk/>
          <pc:sldMk cId="2738976865" sldId="274"/>
        </pc:sldMkLst>
        <pc:spChg chg="mod topLvl">
          <ac:chgData name="Lahari Sengupta" userId="a4b3c610-d857-4c74-b718-daeea2eff35c" providerId="ADAL" clId="{84B6943F-6548-4D6B-A213-E3D931D112CE}" dt="2018-02-08T11:34:34.481" v="674" actId="403"/>
          <ac:spMkLst>
            <pc:docMk/>
            <pc:sldMk cId="2738976865" sldId="274"/>
            <ac:spMk id="2" creationId="{00000000-0000-0000-0000-000000000000}"/>
          </ac:spMkLst>
        </pc:spChg>
        <pc:spChg chg="del mod topLvl">
          <ac:chgData name="Lahari Sengupta" userId="a4b3c610-d857-4c74-b718-daeea2eff35c" providerId="ADAL" clId="{84B6943F-6548-4D6B-A213-E3D931D112CE}" dt="2018-02-08T11:08:20.477" v="230" actId="478"/>
          <ac:spMkLst>
            <pc:docMk/>
            <pc:sldMk cId="2738976865" sldId="274"/>
            <ac:spMk id="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8:13.769" v="228" actId="14100"/>
          <ac:spMkLst>
            <pc:docMk/>
            <pc:sldMk cId="2738976865" sldId="274"/>
            <ac:spMk id="24577" creationId="{00000000-0000-0000-0000-000000000000}"/>
          </ac:spMkLst>
        </pc:spChg>
        <pc:grpChg chg="del">
          <ac:chgData name="Lahari Sengupta" userId="a4b3c610-d857-4c74-b718-daeea2eff35c" providerId="ADAL" clId="{84B6943F-6548-4D6B-A213-E3D931D112CE}" dt="2018-02-08T11:07:48.321" v="225" actId="165"/>
          <ac:grpSpMkLst>
            <pc:docMk/>
            <pc:sldMk cId="2738976865" sldId="274"/>
            <ac:grpSpMk id="3" creationId="{00000000-0000-0000-0000-000000000000}"/>
          </ac:grpSpMkLst>
        </pc:grpChg>
        <pc:grpChg chg="add mod">
          <ac:chgData name="Lahari Sengupta" userId="a4b3c610-d857-4c74-b718-daeea2eff35c" providerId="ADAL" clId="{84B6943F-6548-4D6B-A213-E3D931D112CE}" dt="2018-02-08T11:47:14.853" v="704" actId="1076"/>
          <ac:grpSpMkLst>
            <pc:docMk/>
            <pc:sldMk cId="2738976865" sldId="274"/>
            <ac:grpSpMk id="6" creationId="{9765614F-598F-41C2-A5A2-A79A3AB464B3}"/>
          </ac:grpSpMkLst>
        </pc:grpChg>
        <pc:graphicFrameChg chg="mod topLvl">
          <ac:chgData name="Lahari Sengupta" userId="a4b3c610-d857-4c74-b718-daeea2eff35c" providerId="ADAL" clId="{84B6943F-6548-4D6B-A213-E3D931D112CE}" dt="2018-02-08T11:34:59.624" v="680" actId="403"/>
          <ac:graphicFrameMkLst>
            <pc:docMk/>
            <pc:sldMk cId="2738976865" sldId="274"/>
            <ac:graphicFrameMk id="4" creationId="{00000000-0008-0000-1E00-000002000000}"/>
          </ac:graphicFrameMkLst>
        </pc:graphicFrameChg>
        <pc:graphicFrameChg chg="del mod topLvl">
          <ac:chgData name="Lahari Sengupta" userId="a4b3c610-d857-4c74-b718-daeea2eff35c" providerId="ADAL" clId="{84B6943F-6548-4D6B-A213-E3D931D112CE}" dt="2018-02-08T11:08:17.568" v="229" actId="478"/>
          <ac:graphicFrameMkLst>
            <pc:docMk/>
            <pc:sldMk cId="2738976865" sldId="274"/>
            <ac:graphicFrameMk id="5" creationId="{00000000-0000-0000-0000-000000000000}"/>
          </ac:graphicFrameMkLst>
        </pc:graphicFrameChg>
      </pc:sldChg>
      <pc:sldChg chg="delSp modSp">
        <pc:chgData name="Lahari Sengupta" userId="a4b3c610-d857-4c74-b718-daeea2eff35c" providerId="ADAL" clId="{84B6943F-6548-4D6B-A213-E3D931D112CE}" dt="2018-02-08T11:47:05.777" v="702" actId="14100"/>
        <pc:sldMkLst>
          <pc:docMk/>
          <pc:sldMk cId="1613638597" sldId="275"/>
        </pc:sldMkLst>
        <pc:spChg chg="del mod">
          <ac:chgData name="Lahari Sengupta" userId="a4b3c610-d857-4c74-b718-daeea2eff35c" providerId="ADAL" clId="{84B6943F-6548-4D6B-A213-E3D931D112CE}" dt="2018-02-08T11:46:24.512" v="691" actId="478"/>
          <ac:spMkLst>
            <pc:docMk/>
            <pc:sldMk cId="1613638597" sldId="275"/>
            <ac:spMk id="8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45:47.075" v="685" actId="1076"/>
          <ac:spMkLst>
            <pc:docMk/>
            <pc:sldMk cId="1613638597" sldId="275"/>
            <ac:spMk id="25601" creationId="{00000000-0000-0000-0000-000000000000}"/>
          </ac:spMkLst>
        </pc:spChg>
        <pc:grpChg chg="mod">
          <ac:chgData name="Lahari Sengupta" userId="a4b3c610-d857-4c74-b718-daeea2eff35c" providerId="ADAL" clId="{84B6943F-6548-4D6B-A213-E3D931D112CE}" dt="2018-02-08T11:47:05.777" v="702" actId="14100"/>
          <ac:grpSpMkLst>
            <pc:docMk/>
            <pc:sldMk cId="1613638597" sldId="275"/>
            <ac:grpSpMk id="2" creationId="{00000000-0000-0000-0000-000000000000}"/>
          </ac:grpSpMkLst>
        </pc:grpChg>
        <pc:graphicFrameChg chg="mod">
          <ac:chgData name="Lahari Sengupta" userId="a4b3c610-d857-4c74-b718-daeea2eff35c" providerId="ADAL" clId="{84B6943F-6548-4D6B-A213-E3D931D112CE}" dt="2018-02-08T11:46:00.498" v="689" actId="404"/>
          <ac:graphicFrameMkLst>
            <pc:docMk/>
            <pc:sldMk cId="1613638597" sldId="275"/>
            <ac:graphicFrameMk id="18" creationId="{00000000-0000-0000-0000-000000000000}"/>
          </ac:graphicFrameMkLst>
        </pc:graphicFrameChg>
        <pc:graphicFrameChg chg="mod">
          <ac:chgData name="Lahari Sengupta" userId="a4b3c610-d857-4c74-b718-daeea2eff35c" providerId="ADAL" clId="{84B6943F-6548-4D6B-A213-E3D931D112CE}" dt="2018-02-08T11:46:46.355" v="698"/>
          <ac:graphicFrameMkLst>
            <pc:docMk/>
            <pc:sldMk cId="1613638597" sldId="275"/>
            <ac:graphicFrameMk id="21" creationId="{00000000-0000-0000-0000-000000000000}"/>
          </ac:graphicFrameMkLst>
        </pc:graphicFrameChg>
      </pc:sldChg>
      <pc:sldChg chg="delSp modSp">
        <pc:chgData name="Lahari Sengupta" userId="a4b3c610-d857-4c74-b718-daeea2eff35c" providerId="ADAL" clId="{84B6943F-6548-4D6B-A213-E3D931D112CE}" dt="2018-02-08T11:52:54.571" v="794" actId="1076"/>
        <pc:sldMkLst>
          <pc:docMk/>
          <pc:sldMk cId="3362723718" sldId="276"/>
        </pc:sldMkLst>
        <pc:spChg chg="del">
          <ac:chgData name="Lahari Sengupta" userId="a4b3c610-d857-4c74-b718-daeea2eff35c" providerId="ADAL" clId="{84B6943F-6548-4D6B-A213-E3D931D112CE}" dt="2018-02-08T11:47:53.956" v="734" actId="478"/>
          <ac:spMkLst>
            <pc:docMk/>
            <pc:sldMk cId="3362723718" sldId="276"/>
            <ac:spMk id="91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47:45.828" v="731" actId="14100"/>
          <ac:spMkLst>
            <pc:docMk/>
            <pc:sldMk cId="3362723718" sldId="276"/>
            <ac:spMk id="28673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50.357" v="793" actId="1076"/>
          <ac:spMkLst>
            <pc:docMk/>
            <pc:sldMk cId="3362723718" sldId="276"/>
            <ac:spMk id="2867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54.571" v="794" actId="1076"/>
          <ac:spMkLst>
            <pc:docMk/>
            <pc:sldMk cId="3362723718" sldId="276"/>
            <ac:spMk id="2867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13.544" v="783" actId="255"/>
          <ac:spMkLst>
            <pc:docMk/>
            <pc:sldMk cId="3362723718" sldId="276"/>
            <ac:spMk id="28683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39.388" v="792" actId="403"/>
          <ac:spMkLst>
            <pc:docMk/>
            <pc:sldMk cId="3362723718" sldId="276"/>
            <ac:spMk id="28687" creationId="{00000000-0000-0000-0000-000000000000}"/>
          </ac:spMkLst>
        </pc:spChg>
        <pc:grpChg chg="del mod topLvl">
          <ac:chgData name="Lahari Sengupta" userId="a4b3c610-d857-4c74-b718-daeea2eff35c" providerId="ADAL" clId="{84B6943F-6548-4D6B-A213-E3D931D112CE}" dt="2018-02-08T11:09:48.033" v="256" actId="478"/>
          <ac:grpSpMkLst>
            <pc:docMk/>
            <pc:sldMk cId="3362723718" sldId="276"/>
            <ac:grpSpMk id="22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1:09:44.748" v="255" actId="165"/>
          <ac:grpSpMkLst>
            <pc:docMk/>
            <pc:sldMk cId="3362723718" sldId="276"/>
            <ac:grpSpMk id="2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48:28.304" v="744" actId="1076"/>
          <ac:grpSpMkLst>
            <pc:docMk/>
            <pc:sldMk cId="3362723718" sldId="276"/>
            <ac:grpSpMk id="59" creationId="{00000000-0000-0000-0000-000000000000}"/>
          </ac:grpSpMkLst>
        </pc:grpChg>
        <pc:graphicFrameChg chg="mod">
          <ac:chgData name="Lahari Sengupta" userId="a4b3c610-d857-4c74-b718-daeea2eff35c" providerId="ADAL" clId="{84B6943F-6548-4D6B-A213-E3D931D112CE}" dt="2018-02-08T11:51:45.520" v="777"/>
          <ac:graphicFrameMkLst>
            <pc:docMk/>
            <pc:sldMk cId="3362723718" sldId="276"/>
            <ac:graphicFrameMk id="17" creationId="{00000000-0000-0000-0000-000000000000}"/>
          </ac:graphicFrameMkLst>
        </pc:graphicFrameChg>
      </pc:sldChg>
      <pc:sldChg chg="delSp modSp">
        <pc:chgData name="Lahari Sengupta" userId="a4b3c610-d857-4c74-b718-daeea2eff35c" providerId="ADAL" clId="{84B6943F-6548-4D6B-A213-E3D931D112CE}" dt="2018-02-08T11:53:48.184" v="806" actId="1076"/>
        <pc:sldMkLst>
          <pc:docMk/>
          <pc:sldMk cId="125939333" sldId="277"/>
        </pc:sldMkLst>
        <pc:spChg chg="del mod topLvl">
          <ac:chgData name="Lahari Sengupta" userId="a4b3c610-d857-4c74-b718-daeea2eff35c" providerId="ADAL" clId="{84B6943F-6548-4D6B-A213-E3D931D112CE}" dt="2018-02-08T11:53:32.433" v="801" actId="478"/>
          <ac:spMkLst>
            <pc:docMk/>
            <pc:sldMk cId="125939333" sldId="277"/>
            <ac:spMk id="2" creationId="{00000000-0000-0000-0000-000000000000}"/>
          </ac:spMkLst>
        </pc:spChg>
        <pc:spChg chg="del mod topLvl">
          <ac:chgData name="Lahari Sengupta" userId="a4b3c610-d857-4c74-b718-daeea2eff35c" providerId="ADAL" clId="{84B6943F-6548-4D6B-A213-E3D931D112CE}" dt="2018-02-08T11:10:23.892" v="259" actId="478"/>
          <ac:spMkLst>
            <pc:docMk/>
            <pc:sldMk cId="125939333" sldId="277"/>
            <ac:spMk id="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3:29.251" v="800" actId="1076"/>
          <ac:spMkLst>
            <pc:docMk/>
            <pc:sldMk cId="125939333" sldId="277"/>
            <ac:spMk id="29697" creationId="{00000000-0000-0000-0000-000000000000}"/>
          </ac:spMkLst>
        </pc:spChg>
        <pc:grpChg chg="del">
          <ac:chgData name="Lahari Sengupta" userId="a4b3c610-d857-4c74-b718-daeea2eff35c" providerId="ADAL" clId="{84B6943F-6548-4D6B-A213-E3D931D112CE}" dt="2018-02-08T11:10:16.481" v="257" actId="165"/>
          <ac:grpSpMkLst>
            <pc:docMk/>
            <pc:sldMk cId="125939333" sldId="277"/>
            <ac:grpSpMk id="3" creationId="{00000000-0000-0000-0000-000000000000}"/>
          </ac:grpSpMkLst>
        </pc:grpChg>
        <pc:graphicFrameChg chg="mod topLvl">
          <ac:chgData name="Lahari Sengupta" userId="a4b3c610-d857-4c74-b718-daeea2eff35c" providerId="ADAL" clId="{84B6943F-6548-4D6B-A213-E3D931D112CE}" dt="2018-02-08T11:53:48.184" v="806" actId="1076"/>
          <ac:graphicFrameMkLst>
            <pc:docMk/>
            <pc:sldMk cId="125939333" sldId="277"/>
            <ac:graphicFrameMk id="4" creationId="{00000000-0000-0000-0000-000000000000}"/>
          </ac:graphicFrameMkLst>
        </pc:graphicFrameChg>
        <pc:graphicFrameChg chg="del mod topLvl">
          <ac:chgData name="Lahari Sengupta" userId="a4b3c610-d857-4c74-b718-daeea2eff35c" providerId="ADAL" clId="{84B6943F-6548-4D6B-A213-E3D931D112CE}" dt="2018-02-08T11:10:21.069" v="258" actId="478"/>
          <ac:graphicFrameMkLst>
            <pc:docMk/>
            <pc:sldMk cId="125939333" sldId="277"/>
            <ac:graphicFrameMk id="5" creationId="{00000000-0008-0000-2100-000002000000}"/>
          </ac:graphicFrameMkLst>
        </pc:graphicFrameChg>
      </pc:sldChg>
      <pc:sldChg chg="modSp modAnim">
        <pc:chgData name="Lahari Sengupta" userId="a4b3c610-d857-4c74-b718-daeea2eff35c" providerId="ADAL" clId="{84B6943F-6548-4D6B-A213-E3D931D112CE}" dt="2018-02-08T11:09:16.162" v="254" actId="20577"/>
        <pc:sldMkLst>
          <pc:docMk/>
          <pc:sldMk cId="2845797680" sldId="278"/>
        </pc:sldMkLst>
        <pc:spChg chg="mod">
          <ac:chgData name="Lahari Sengupta" userId="a4b3c610-d857-4c74-b718-daeea2eff35c" providerId="ADAL" clId="{84B6943F-6548-4D6B-A213-E3D931D112CE}" dt="2018-02-08T11:09:16.162" v="254" actId="20577"/>
          <ac:spMkLst>
            <pc:docMk/>
            <pc:sldMk cId="2845797680" sldId="278"/>
            <ac:spMk id="2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1:56.614" v="157" actId="1036"/>
          <ac:spMkLst>
            <pc:docMk/>
            <pc:sldMk cId="2845797680" sldId="278"/>
            <ac:spMk id="5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1:56.614" v="157" actId="1036"/>
          <ac:spMkLst>
            <pc:docMk/>
            <pc:sldMk cId="2845797680" sldId="278"/>
            <ac:spMk id="5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1:56.614" v="157" actId="1036"/>
          <ac:spMkLst>
            <pc:docMk/>
            <pc:sldMk cId="2845797680" sldId="278"/>
            <ac:spMk id="58" creationId="{00000000-0000-0000-0000-000000000000}"/>
          </ac:spMkLst>
        </pc:spChg>
        <pc:grpChg chg="mod">
          <ac:chgData name="Lahari Sengupta" userId="a4b3c610-d857-4c74-b718-daeea2eff35c" providerId="ADAL" clId="{84B6943F-6548-4D6B-A213-E3D931D112CE}" dt="2018-02-08T11:01:56.614" v="157" actId="1036"/>
          <ac:grpSpMkLst>
            <pc:docMk/>
            <pc:sldMk cId="2845797680" sldId="278"/>
            <ac:grpSpMk id="60" creationId="{00000000-0000-0000-0000-000000000000}"/>
          </ac:grpSpMkLst>
        </pc:grpChg>
        <pc:picChg chg="mod">
          <ac:chgData name="Lahari Sengupta" userId="a4b3c610-d857-4c74-b718-daeea2eff35c" providerId="ADAL" clId="{84B6943F-6548-4D6B-A213-E3D931D112CE}" dt="2018-02-08T11:01:56.614" v="157" actId="1036"/>
          <ac:picMkLst>
            <pc:docMk/>
            <pc:sldMk cId="2845797680" sldId="278"/>
            <ac:picMk id="43" creationId="{00000000-0000-0000-0000-000000000000}"/>
          </ac:picMkLst>
        </pc:picChg>
      </pc:sldChg>
      <pc:sldChg chg="modSp add">
        <pc:chgData name="Lahari Sengupta" userId="a4b3c610-d857-4c74-b718-daeea2eff35c" providerId="ADAL" clId="{84B6943F-6548-4D6B-A213-E3D931D112CE}" dt="2018-02-08T11:20:59.991" v="661"/>
        <pc:sldMkLst>
          <pc:docMk/>
          <pc:sldMk cId="1699659875" sldId="279"/>
        </pc:sldMkLst>
        <pc:spChg chg="mod">
          <ac:chgData name="Lahari Sengupta" userId="a4b3c610-d857-4c74-b718-daeea2eff35c" providerId="ADAL" clId="{84B6943F-6548-4D6B-A213-E3D931D112CE}" dt="2018-02-08T11:13:58.383" v="276" actId="14100"/>
          <ac:spMkLst>
            <pc:docMk/>
            <pc:sldMk cId="1699659875" sldId="279"/>
            <ac:spMk id="2" creationId="{157EA8FA-3643-471E-9E05-43ED8F2B40D8}"/>
          </ac:spMkLst>
        </pc:spChg>
        <pc:spChg chg="mod">
          <ac:chgData name="Lahari Sengupta" userId="a4b3c610-d857-4c74-b718-daeea2eff35c" providerId="ADAL" clId="{84B6943F-6548-4D6B-A213-E3D931D112CE}" dt="2018-02-08T11:20:59.991" v="661"/>
          <ac:spMkLst>
            <pc:docMk/>
            <pc:sldMk cId="1699659875" sldId="279"/>
            <ac:spMk id="3" creationId="{5C4376F2-8E48-4605-B41B-E68BDEBF1A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657C-E442-4966-B623-45D6972D1E6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2DF88-0573-46EF-A45D-FF3BE0A3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7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7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7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5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7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0639-15B3-4DCF-B083-56A41B3546E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dum@cs.uef.f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068" y="226319"/>
            <a:ext cx="11405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/>
              <a:t>Activity event recommendation and attendance prediction</a:t>
            </a:r>
            <a:endParaRPr lang="en-US" altLang="en-US" sz="3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429461"/>
            <a:ext cx="9144000" cy="12683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dirty="0"/>
              <a:t>Radu Mariescu-Istodor, Abu S.M. Sayem and Pasi Fränti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31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ro-RO" sz="2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.201</a:t>
            </a:r>
            <a:r>
              <a:rPr lang="ro-RO" sz="2000" dirty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" name="Picture 2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81" y="5012182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902210" y="1287379"/>
            <a:ext cx="6387581" cy="2839453"/>
            <a:chOff x="2699140" y="1287379"/>
            <a:chExt cx="6387581" cy="2839453"/>
          </a:xfrm>
        </p:grpSpPr>
        <p:pic>
          <p:nvPicPr>
            <p:cNvPr id="8" name="Picture 93">
              <a:extLst>
                <a:ext uri="{FF2B5EF4-FFF2-40B4-BE49-F238E27FC236}">
                  <a16:creationId xmlns:a16="http://schemas.microsoft.com/office/drawing/2014/main" id="{872FC0D8-A8CB-4CCD-8F6C-E17E58C1D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140" y="1780674"/>
              <a:ext cx="2026154" cy="195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5" descr="A close up of a map&#10;&#10;Description automatically generated">
              <a:extLst>
                <a:ext uri="{FF2B5EF4-FFF2-40B4-BE49-F238E27FC236}">
                  <a16:creationId xmlns:a16="http://schemas.microsoft.com/office/drawing/2014/main" id="{CA7670DF-70C8-42E9-89A1-7DED4219EB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7" t="52412" r="4720" b="5685"/>
            <a:stretch/>
          </p:blipFill>
          <p:spPr bwMode="auto">
            <a:xfrm>
              <a:off x="6160168" y="1287379"/>
              <a:ext cx="2926553" cy="2839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981074" y="2033337"/>
              <a:ext cx="950494" cy="4451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965032" y="2883568"/>
              <a:ext cx="966536" cy="3649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997117" y="2478505"/>
              <a:ext cx="934451" cy="148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005139" y="2751220"/>
              <a:ext cx="926429" cy="882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233738" y="2201779"/>
              <a:ext cx="5052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effectLst>
                    <a:glow rad="127000">
                      <a:schemeClr val="bg1"/>
                    </a:glow>
                  </a:effectLst>
                </a:rPr>
                <a:t>?</a:t>
              </a:r>
              <a:endParaRPr lang="fi-FI" sz="5400" b="1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4038C10-7180-4283-812C-1EE593932711}"/>
              </a:ext>
            </a:extLst>
          </p:cNvPr>
          <p:cNvSpPr txBox="1"/>
          <p:nvPr/>
        </p:nvSpPr>
        <p:spPr>
          <a:xfrm>
            <a:off x="3645937" y="71551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Journal of Location Based Services</a:t>
            </a:r>
            <a:r>
              <a:rPr lang="en-US" dirty="0"/>
              <a:t>, 13 (4), 2019.</a:t>
            </a:r>
          </a:p>
        </p:txBody>
      </p:sp>
    </p:spTree>
    <p:extLst>
      <p:ext uri="{BB962C8B-B14F-4D97-AF65-F5344CB8AC3E}">
        <p14:creationId xmlns:p14="http://schemas.microsoft.com/office/powerpoint/2010/main" val="142945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92715" y="3404937"/>
            <a:ext cx="2851485" cy="28514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26D6A-6791-4C3B-B7F7-7B5CDDEB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2 – Suitability </a:t>
            </a:r>
            <a:r>
              <a:rPr lang="en-US" u="sng" dirty="0"/>
              <a:t>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DC2B98-CB65-4913-9872-05562204F11E}"/>
                  </a:ext>
                </a:extLst>
              </p:cNvPr>
              <p:cNvSpPr txBox="1"/>
              <p:nvPr/>
            </p:nvSpPr>
            <p:spPr>
              <a:xfrm>
                <a:off x="685800" y="1690688"/>
                <a:ext cx="11020926" cy="175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𝑆𝑎𝑚𝑒𝑇𝑦𝑝𝑒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𝐴𝑁𝐷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𝑆𝑎𝑚𝑒𝑆𝑒𝑎𝑠𝑜𝑛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DC2B98-CB65-4913-9872-05562204F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90688"/>
                <a:ext cx="11020926" cy="17518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A79C6C4-D801-47DD-BFE6-F54E423A9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62" y="3211591"/>
            <a:ext cx="4759800" cy="3313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8723CD-778D-49F5-8090-A12047CC06FB}"/>
                  </a:ext>
                </a:extLst>
              </p:cNvPr>
              <p:cNvSpPr txBox="1"/>
              <p:nvPr/>
            </p:nvSpPr>
            <p:spPr>
              <a:xfrm>
                <a:off x="6297061" y="4242636"/>
                <a:ext cx="529336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4400" b="0" i="1" smtClean="0">
                              <a:latin typeface="Cambria Math" panose="02040503050406030204" pitchFamily="18" charset="0"/>
                            </a:rPr>
                            <m:t>76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1429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8723CD-778D-49F5-8090-A12047CC0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061" y="4242636"/>
                <a:ext cx="5293360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http://cs.uef.fi/paikka/web/usericon/thumb-Radu-15407410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96" y="3904247"/>
            <a:ext cx="852153" cy="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0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6D6A-6791-4C3B-B7F7-7B5CDDEB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3 – Suitability </a:t>
            </a:r>
            <a:r>
              <a:rPr lang="en-US" u="sng" dirty="0"/>
              <a:t>Skill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77354" y="1660359"/>
            <a:ext cx="5637293" cy="4937242"/>
            <a:chOff x="3299968" y="2063415"/>
            <a:chExt cx="5122137" cy="44860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-111" t="11967" r="52994" b="-1208"/>
            <a:stretch/>
          </p:blipFill>
          <p:spPr>
            <a:xfrm>
              <a:off x="3299968" y="2105526"/>
              <a:ext cx="5122137" cy="4443948"/>
            </a:xfrm>
            <a:prstGeom prst="rect">
              <a:avLst/>
            </a:prstGeom>
          </p:spPr>
        </p:pic>
        <p:pic>
          <p:nvPicPr>
            <p:cNvPr id="12" name="Picture 8" descr="http://cs.uef.fi/paikka/web/usericon/thumb-Radu-154074105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648" y="2063415"/>
              <a:ext cx="852153" cy="85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031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54549" y="1728623"/>
            <a:ext cx="10210081" cy="3316459"/>
            <a:chOff x="871562" y="1728623"/>
            <a:chExt cx="10210081" cy="3316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1885" y="1728623"/>
              <a:ext cx="5029758" cy="33126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A79C6C4-D801-47DD-BFE6-F54E423A9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562" y="1731707"/>
              <a:ext cx="4759800" cy="3313375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82F26D6A-6791-4C3B-B7F7-7B5CDDEB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Feature 4 – Familiarity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89AF5B-D233-4D04-8E81-33149745A452}"/>
                  </a:ext>
                </a:extLst>
              </p:cNvPr>
              <p:cNvSpPr/>
              <p:nvPr/>
            </p:nvSpPr>
            <p:spPr>
              <a:xfrm>
                <a:off x="3296370" y="5377920"/>
                <a:ext cx="5726439" cy="1321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𝐶𝑆𝐼𝑀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𝑅𝑜𝑢𝑡𝑒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)&gt;75%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89AF5B-D233-4D04-8E81-33149745A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370" y="5377920"/>
                <a:ext cx="5726439" cy="1321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08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2F26D6A-6791-4C3B-B7F7-7B5CDDEB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Features 5 - 7 – Availability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716071-3E43-416D-A86B-5D893AD9E8F8}"/>
                  </a:ext>
                </a:extLst>
              </p:cNvPr>
              <p:cNvSpPr/>
              <p:nvPr/>
            </p:nvSpPr>
            <p:spPr>
              <a:xfrm>
                <a:off x="193456" y="1977174"/>
                <a:ext cx="6778842" cy="114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𝐴𝑣𝑎𝑖𝑙𝑎𝑏𝑖𝑙𝑖𝑡𝑦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𝐷𝐴𝑌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𝐷𝑎𝑦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𝐷𝑎𝑦</m:t>
                                      </m:r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716071-3E43-416D-A86B-5D893AD9E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56" y="1977174"/>
                <a:ext cx="6778842" cy="1145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695AF1-C597-4E27-80F0-D4339C45CF14}"/>
                  </a:ext>
                </a:extLst>
              </p:cNvPr>
              <p:cNvSpPr/>
              <p:nvPr/>
            </p:nvSpPr>
            <p:spPr>
              <a:xfrm>
                <a:off x="223623" y="3369899"/>
                <a:ext cx="7048275" cy="114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𝐴𝑣𝑎𝑖𝑙𝑎𝑏𝑖𝑙𝑖𝑡𝑦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𝑇𝐼𝑀𝐸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𝑇𝑖𝑚𝑒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𝑇𝑖𝑚𝑒</m:t>
                                      </m:r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695AF1-C597-4E27-80F0-D4339C45C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23" y="3369899"/>
                <a:ext cx="7048275" cy="1145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900942" y="2218266"/>
            <a:ext cx="3892424" cy="3509080"/>
            <a:chOff x="5789458" y="2089482"/>
            <a:chExt cx="4341883" cy="39142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3DD982-7D67-4985-BBFE-0C20F5674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5072" t="5991" r="2761"/>
            <a:stretch/>
          </p:blipFill>
          <p:spPr>
            <a:xfrm>
              <a:off x="8193507" y="2093492"/>
              <a:ext cx="1913019" cy="391026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3DD982-7D67-4985-BBFE-0C20F5674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991" r="71865"/>
            <a:stretch/>
          </p:blipFill>
          <p:spPr>
            <a:xfrm>
              <a:off x="5789458" y="2089482"/>
              <a:ext cx="2428110" cy="39102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3DD982-7D67-4985-BBFE-0C20F5674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8958" t="5991" r="335" b="1177"/>
            <a:stretch/>
          </p:blipFill>
          <p:spPr>
            <a:xfrm>
              <a:off x="10070430" y="2094245"/>
              <a:ext cx="60911" cy="386138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695AF1-C597-4E27-80F0-D4339C45CF14}"/>
                  </a:ext>
                </a:extLst>
              </p:cNvPr>
              <p:cNvSpPr/>
              <p:nvPr/>
            </p:nvSpPr>
            <p:spPr>
              <a:xfrm>
                <a:off x="223623" y="4792133"/>
                <a:ext cx="7610353" cy="114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𝐴𝑣𝑎𝑖𝑙𝑎𝑏𝑖𝑙𝑖𝑡𝑦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𝑆𝐸𝐴𝑆𝑂𝑁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𝑆𝑒𝑎𝑠𝑜𝑛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𝑆𝑒𝑎𝑠𝑜𝑛</m:t>
                                      </m:r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695AF1-C597-4E27-80F0-D4339C45C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23" y="4792133"/>
                <a:ext cx="7610353" cy="1145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30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2F26D6A-6791-4C3B-B7F7-7B5CDDEB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Features 8 - 9 – Interests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1C25C8-4F1A-4973-B238-051C0C2D91FB}"/>
                  </a:ext>
                </a:extLst>
              </p:cNvPr>
              <p:cNvSpPr/>
              <p:nvPr/>
            </p:nvSpPr>
            <p:spPr>
              <a:xfrm>
                <a:off x="876867" y="3712638"/>
                <a:ext cx="10451533" cy="134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𝐼𝑛𝑡𝑒𝑟𝑒𝑠𝑡𝑠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𝑆𝐸𝑅𝑉𝐼𝐶𝐸𝑆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𝐿𝑒𝑣𝑒𝑛𝑠h𝑡𝑒𝑖𝑛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𝑇𝑖𝑡𝑙𝑒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&gt;90%</m:t>
                              </m:r>
                            </m:e>
                          </m:d>
                        </m:e>
                      </m:nary>
                      <m:r>
                        <a:rPr lang="en-US" sz="28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1C25C8-4F1A-4973-B238-051C0C2D9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67" y="3712638"/>
                <a:ext cx="10451533" cy="13417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1812E09-FDAF-46C7-B1E1-2360DBD6DE51}"/>
                  </a:ext>
                </a:extLst>
              </p:cNvPr>
              <p:cNvSpPr/>
              <p:nvPr/>
            </p:nvSpPr>
            <p:spPr>
              <a:xfrm>
                <a:off x="876867" y="5192646"/>
                <a:ext cx="10451533" cy="1321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𝐼𝑛𝑡𝑒𝑟𝑒𝑠𝑡𝑠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𝑃𝐻𝑂𝑇𝑂𝑆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  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𝐿𝑒𝑣𝑒𝑛𝑠h𝑡𝑒𝑖𝑛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𝑇𝑖𝑡𝑙𝑒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&gt;90%</m:t>
                              </m:r>
                            </m:e>
                          </m:d>
                        </m:e>
                      </m:nary>
                      <m:r>
                        <a:rPr lang="en-US" sz="28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1812E09-FDAF-46C7-B1E1-2360DBD6D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67" y="5192646"/>
                <a:ext cx="10451533" cy="1321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195442" y="1477147"/>
            <a:ext cx="5870488" cy="1996859"/>
            <a:chOff x="3792169" y="2647330"/>
            <a:chExt cx="4949782" cy="1683679"/>
          </a:xfrm>
        </p:grpSpPr>
        <p:pic>
          <p:nvPicPr>
            <p:cNvPr id="20" name="Picture 94" descr="Image result for photo icon">
              <a:extLst>
                <a:ext uri="{FF2B5EF4-FFF2-40B4-BE49-F238E27FC236}">
                  <a16:creationId xmlns:a16="http://schemas.microsoft.com/office/drawing/2014/main" id="{0026EFF5-4EE3-4A83-98A4-4E74F6E23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757" y="3194437"/>
              <a:ext cx="1412029" cy="1094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3F1A9B-C3DE-424A-B080-43CD05B5FC14}"/>
                </a:ext>
              </a:extLst>
            </p:cNvPr>
            <p:cNvSpPr txBox="1"/>
            <p:nvPr/>
          </p:nvSpPr>
          <p:spPr>
            <a:xfrm>
              <a:off x="3792169" y="2647330"/>
              <a:ext cx="2078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Photos</a:t>
              </a:r>
            </a:p>
          </p:txBody>
        </p:sp>
        <p:pic>
          <p:nvPicPr>
            <p:cNvPr id="22" name="Picture 95" descr="http://cs.uef.fi/paikka/Radu/clusterator/mopsidots/versions/dev/anim/Buddha/Store/00010.png">
              <a:extLst>
                <a:ext uri="{FF2B5EF4-FFF2-40B4-BE49-F238E27FC236}">
                  <a16:creationId xmlns:a16="http://schemas.microsoft.com/office/drawing/2014/main" id="{88FF4250-5959-4F0F-8B96-CDECEFB90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691" y="3136980"/>
              <a:ext cx="1194029" cy="119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80C710-08B1-420D-89DC-212A0EC93ADF}"/>
                </a:ext>
              </a:extLst>
            </p:cNvPr>
            <p:cNvSpPr txBox="1"/>
            <p:nvPr/>
          </p:nvSpPr>
          <p:spPr>
            <a:xfrm>
              <a:off x="6663459" y="2647330"/>
              <a:ext cx="2078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71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712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endParaRPr lang="en-US" sz="60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3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68CF-5EE1-462D-9796-5FCE154D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Events dataset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90" y="1925837"/>
            <a:ext cx="10267421" cy="45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3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68CF-5EE1-462D-9796-5FCE154D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Data collection tool</a:t>
            </a:r>
          </a:p>
        </p:txBody>
      </p:sp>
      <p:pic>
        <p:nvPicPr>
          <p:cNvPr id="3074" name="Picture 73" descr="A close up of a map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31" y="1547283"/>
            <a:ext cx="8861138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83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68CF-5EE1-462D-9796-5FCE154D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Attendees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817"/>
          <a:stretch/>
        </p:blipFill>
        <p:spPr>
          <a:xfrm>
            <a:off x="1625601" y="1548906"/>
            <a:ext cx="8547894" cy="50381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66533" y="1524000"/>
            <a:ext cx="7433734" cy="5096933"/>
            <a:chOff x="3166533" y="1524000"/>
            <a:chExt cx="7433734" cy="5096933"/>
          </a:xfrm>
        </p:grpSpPr>
        <p:sp>
          <p:nvSpPr>
            <p:cNvPr id="6" name="Rectangle 5"/>
            <p:cNvSpPr/>
            <p:nvPr/>
          </p:nvSpPr>
          <p:spPr>
            <a:xfrm>
              <a:off x="5367867" y="1524000"/>
              <a:ext cx="5232400" cy="5096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70599"/>
            <a:stretch/>
          </p:blipFill>
          <p:spPr>
            <a:xfrm>
              <a:off x="3166533" y="1548906"/>
              <a:ext cx="2397654" cy="5038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9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37982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68CF-5EE1-462D-9796-5FCE154D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Classifiers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67239" y="1704273"/>
            <a:ext cx="11142188" cy="4333563"/>
            <a:chOff x="682972" y="1704273"/>
            <a:chExt cx="11142188" cy="4333563"/>
          </a:xfrm>
        </p:grpSpPr>
        <p:grpSp>
          <p:nvGrpSpPr>
            <p:cNvPr id="13" name="Group 12"/>
            <p:cNvGrpSpPr/>
            <p:nvPr/>
          </p:nvGrpSpPr>
          <p:grpSpPr>
            <a:xfrm>
              <a:off x="682972" y="2466271"/>
              <a:ext cx="3039310" cy="3571565"/>
              <a:chOff x="682972" y="2466271"/>
              <a:chExt cx="3039310" cy="357156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73A9703-CB8B-4328-953C-FC55AA71E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972" y="2466271"/>
                <a:ext cx="3039310" cy="2749194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B26C54-BCCA-45EA-866F-C1390360CEB1}"/>
                  </a:ext>
                </a:extLst>
              </p:cNvPr>
              <p:cNvSpPr txBox="1"/>
              <p:nvPr/>
            </p:nvSpPr>
            <p:spPr>
              <a:xfrm>
                <a:off x="1307070" y="5278958"/>
                <a:ext cx="1791114" cy="758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KNN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336625" y="2280005"/>
              <a:ext cx="3488535" cy="3335907"/>
              <a:chOff x="8336625" y="2280005"/>
              <a:chExt cx="3488535" cy="3335907"/>
            </a:xfrm>
          </p:grpSpPr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AF0DF99-36AD-4891-83C2-646EBBB2A7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18" t="11211" r="16103" b="13292"/>
              <a:stretch/>
            </p:blipFill>
            <p:spPr>
              <a:xfrm>
                <a:off x="8336625" y="2280005"/>
                <a:ext cx="3488535" cy="2749194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11EE42-A557-440B-B5BD-59A9BE038CE0}"/>
                  </a:ext>
                </a:extLst>
              </p:cNvPr>
              <p:cNvSpPr txBox="1"/>
              <p:nvPr/>
            </p:nvSpPr>
            <p:spPr>
              <a:xfrm>
                <a:off x="8369442" y="5092692"/>
                <a:ext cx="3422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Decision Tree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416667" y="1704273"/>
              <a:ext cx="3039310" cy="3283697"/>
              <a:chOff x="4416667" y="3465339"/>
              <a:chExt cx="3039310" cy="3283697"/>
            </a:xfrm>
          </p:grpSpPr>
          <p:pic>
            <p:nvPicPr>
              <p:cNvPr id="5" name="Picture 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AA88132A-52E0-47B4-A369-9277A4A6D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6667" y="3465339"/>
                <a:ext cx="3039310" cy="295826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7C7D6B-766F-4F74-862C-D488A4783A19}"/>
                  </a:ext>
                </a:extLst>
              </p:cNvPr>
              <p:cNvSpPr txBox="1"/>
              <p:nvPr/>
            </p:nvSpPr>
            <p:spPr>
              <a:xfrm>
                <a:off x="5091564" y="5990159"/>
                <a:ext cx="1791114" cy="758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SVM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EB26C54-BCCA-45EA-866F-C1390360CEB1}"/>
              </a:ext>
            </a:extLst>
          </p:cNvPr>
          <p:cNvSpPr txBox="1"/>
          <p:nvPr/>
        </p:nvSpPr>
        <p:spPr>
          <a:xfrm>
            <a:off x="10044609" y="6219421"/>
            <a:ext cx="180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Sources: Google</a:t>
            </a:r>
          </a:p>
        </p:txBody>
      </p:sp>
    </p:spTree>
    <p:extLst>
      <p:ext uri="{BB962C8B-B14F-4D97-AF65-F5344CB8AC3E}">
        <p14:creationId xmlns:p14="http://schemas.microsoft.com/office/powerpoint/2010/main" val="387868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Events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75" descr="A close up of a map&#10;&#10;Description automatically generated">
            <a:extLst>
              <a:ext uri="{FF2B5EF4-FFF2-40B4-BE49-F238E27FC236}">
                <a16:creationId xmlns:a16="http://schemas.microsoft.com/office/drawing/2014/main" id="{CA7670DF-70C8-42E9-89A1-7DED4219E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" b="51249"/>
          <a:stretch/>
        </p:blipFill>
        <p:spPr bwMode="auto">
          <a:xfrm>
            <a:off x="180472" y="1265508"/>
            <a:ext cx="11815012" cy="534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82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D895-9647-46BA-AAAA-A3CF9BD9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FA09E9-E73E-4013-9F27-A5DA505316CB}"/>
                  </a:ext>
                </a:extLst>
              </p:cNvPr>
              <p:cNvSpPr/>
              <p:nvPr/>
            </p:nvSpPr>
            <p:spPr>
              <a:xfrm>
                <a:off x="965638" y="2681523"/>
                <a:ext cx="10100842" cy="1114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 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𝒄𝒐𝒓𝒓𝒆𝒄𝒕𝒍𝒚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𝒑𝒓𝒆𝒅𝒊𝒄𝒕𝒆𝒅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𝑢𝑠𝑒𝑟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𝒊𝒔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𝒂𝒕𝒕𝒆𝒏𝒅𝒊𝒏𝒈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FA09E9-E73E-4013-9F27-A5DA50531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38" y="2681523"/>
                <a:ext cx="10100842" cy="1114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274AB8-8C26-4C9D-AA6F-BDDA31B9A23C}"/>
                  </a:ext>
                </a:extLst>
              </p:cNvPr>
              <p:cNvSpPr/>
              <p:nvPr/>
            </p:nvSpPr>
            <p:spPr>
              <a:xfrm>
                <a:off x="965638" y="4152105"/>
                <a:ext cx="10071988" cy="1114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 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𝒄𝒐𝒓𝒓𝒆𝒄𝒕𝒍𝒚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𝒑𝒓𝒆𝒅𝒊𝒄𝒕𝒆𝒅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274AB8-8C26-4C9D-AA6F-BDDA31B9A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38" y="4152105"/>
                <a:ext cx="10071988" cy="11148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916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D895-9647-46BA-AAAA-A3CF9BD9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performance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264"/>
          <a:stretch/>
        </p:blipFill>
        <p:spPr>
          <a:xfrm>
            <a:off x="1963208" y="1615006"/>
            <a:ext cx="7681227" cy="48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6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D895-9647-46BA-AAAA-A3CF9BD9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ensemble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6"/>
          <a:stretch/>
        </p:blipFill>
        <p:spPr>
          <a:xfrm>
            <a:off x="3464984" y="1659467"/>
            <a:ext cx="5240157" cy="480112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438400" y="5892801"/>
            <a:ext cx="829733" cy="4741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913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D895-9647-46BA-AAAA-A3CF9BD9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Evaluation</a:t>
            </a:r>
          </a:p>
        </p:txBody>
      </p:sp>
      <p:pic>
        <p:nvPicPr>
          <p:cNvPr id="4098" name="Picture 2" descr="pr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74"/>
          <a:stretch/>
        </p:blipFill>
        <p:spPr bwMode="auto">
          <a:xfrm>
            <a:off x="869949" y="1611899"/>
            <a:ext cx="10373784" cy="48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632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D895-9647-46BA-AAAA-A3CF9BD9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Evaluation</a:t>
            </a:r>
          </a:p>
        </p:txBody>
      </p:sp>
      <p:pic>
        <p:nvPicPr>
          <p:cNvPr id="4" name="Picture 2" descr="pr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7"/>
          <a:stretch/>
        </p:blipFill>
        <p:spPr bwMode="auto">
          <a:xfrm>
            <a:off x="869949" y="1591738"/>
            <a:ext cx="10373784" cy="487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575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857483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421503" y="2472511"/>
            <a:ext cx="33489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6000" b="1" dirty="0">
                <a:solidFill>
                  <a:srgbClr val="1589FF"/>
                </a:solidFill>
                <a:latin typeface="Edwardian Script ITC" panose="030303020407070D0804" pitchFamily="66" charset="0"/>
              </a:rPr>
              <a:t>Thank You !</a:t>
            </a:r>
            <a:endParaRPr lang="fi-FI" altLang="fi-FI" sz="6000" b="1" dirty="0">
              <a:solidFill>
                <a:srgbClr val="1589FF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00" y="3928087"/>
            <a:ext cx="9144000" cy="126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i-FI" dirty="0"/>
              <a:t>Radu Mariescu-Istodor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radum@cs.uef.fi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887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Events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75" descr="A close up of a map&#10;&#10;Description automatically generated">
            <a:extLst>
              <a:ext uri="{FF2B5EF4-FFF2-40B4-BE49-F238E27FC236}">
                <a16:creationId xmlns:a16="http://schemas.microsoft.com/office/drawing/2014/main" id="{CA7670DF-70C8-42E9-89A1-7DED4219E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16"/>
          <a:stretch/>
        </p:blipFill>
        <p:spPr bwMode="auto">
          <a:xfrm>
            <a:off x="120312" y="1255061"/>
            <a:ext cx="11924916" cy="53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5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712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Profiling</a:t>
            </a:r>
            <a:endParaRPr lang="en-US" sz="60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6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Movement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31097-6120-44AC-AADA-61F212216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" t="6205" r="1555" b="1024"/>
          <a:stretch/>
        </p:blipFill>
        <p:spPr>
          <a:xfrm>
            <a:off x="1713189" y="2081463"/>
            <a:ext cx="8573811" cy="4644190"/>
          </a:xfrm>
          <a:prstGeom prst="rect">
            <a:avLst/>
          </a:prstGeom>
        </p:spPr>
      </p:pic>
      <p:pic>
        <p:nvPicPr>
          <p:cNvPr id="1028" name="Picture 4" descr="http://cs.uef.fi/paikka/web/usericon/thumb-Pasi-1377101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80" y="1209173"/>
            <a:ext cx="852153" cy="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.uef.fi/paikka/web/usericon/thumb-Andrei-13935087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70" y="1209173"/>
            <a:ext cx="852153" cy="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.uef.fi/paikka/web/usericon/thumb-Radu-15407410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59" y="1209173"/>
            <a:ext cx="852153" cy="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9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Availability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://cs.uef.fi/paikka/web/usericon/thumb-Pasi-1377101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80" y="1209173"/>
            <a:ext cx="852153" cy="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.uef.fi/paikka/web/usericon/thumb-Andrei-13935087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70" y="1209173"/>
            <a:ext cx="852153" cy="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.uef.fi/paikka/web/usericon/thumb-Radu-15407410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59" y="1209173"/>
            <a:ext cx="852153" cy="8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DD982-7D67-4985-BBFE-0C20F56743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91"/>
          <a:stretch/>
        </p:blipFill>
        <p:spPr>
          <a:xfrm>
            <a:off x="1678669" y="2093492"/>
            <a:ext cx="8630093" cy="39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5227" y="2527014"/>
            <a:ext cx="9404702" cy="1996859"/>
            <a:chOff x="812248" y="2647330"/>
            <a:chExt cx="7929703" cy="1683679"/>
          </a:xfrm>
        </p:grpSpPr>
        <p:pic>
          <p:nvPicPr>
            <p:cNvPr id="2050" name="Picture 93">
              <a:extLst>
                <a:ext uri="{FF2B5EF4-FFF2-40B4-BE49-F238E27FC236}">
                  <a16:creationId xmlns:a16="http://schemas.microsoft.com/office/drawing/2014/main" id="{872FC0D8-A8CB-4CCD-8F6C-E17E58C1D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823" y="3136980"/>
              <a:ext cx="1194029" cy="11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E5899F-0807-4793-A119-3304C458AF75}"/>
                </a:ext>
              </a:extLst>
            </p:cNvPr>
            <p:cNvSpPr txBox="1"/>
            <p:nvPr/>
          </p:nvSpPr>
          <p:spPr>
            <a:xfrm>
              <a:off x="812248" y="2647330"/>
              <a:ext cx="2441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Meetings</a:t>
              </a:r>
            </a:p>
          </p:txBody>
        </p:sp>
        <p:pic>
          <p:nvPicPr>
            <p:cNvPr id="2053" name="Picture 94" descr="Image result for photo icon">
              <a:extLst>
                <a:ext uri="{FF2B5EF4-FFF2-40B4-BE49-F238E27FC236}">
                  <a16:creationId xmlns:a16="http://schemas.microsoft.com/office/drawing/2014/main" id="{0026EFF5-4EE3-4A83-98A4-4E74F6E23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757" y="3194437"/>
              <a:ext cx="1412029" cy="1094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3F1A9B-C3DE-424A-B080-43CD05B5FC14}"/>
                </a:ext>
              </a:extLst>
            </p:cNvPr>
            <p:cNvSpPr txBox="1"/>
            <p:nvPr/>
          </p:nvSpPr>
          <p:spPr>
            <a:xfrm>
              <a:off x="3792169" y="2647330"/>
              <a:ext cx="2078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Photos</a:t>
              </a:r>
            </a:p>
          </p:txBody>
        </p:sp>
        <p:pic>
          <p:nvPicPr>
            <p:cNvPr id="2054" name="Picture 95" descr="http://cs.uef.fi/paikka/Radu/clusterator/mopsidots/versions/dev/anim/Buddha/Store/00010.png">
              <a:extLst>
                <a:ext uri="{FF2B5EF4-FFF2-40B4-BE49-F238E27FC236}">
                  <a16:creationId xmlns:a16="http://schemas.microsoft.com/office/drawing/2014/main" id="{88FF4250-5959-4F0F-8B96-CDECEFB90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691" y="3136980"/>
              <a:ext cx="1194029" cy="119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80C710-08B1-420D-89DC-212A0EC93ADF}"/>
                </a:ext>
              </a:extLst>
            </p:cNvPr>
            <p:cNvSpPr txBox="1"/>
            <p:nvPr/>
          </p:nvSpPr>
          <p:spPr>
            <a:xfrm>
              <a:off x="6663459" y="2647330"/>
              <a:ext cx="2078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Services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characteristics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0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712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</a:t>
            </a:r>
            <a:endParaRPr lang="en-US" sz="60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4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6D6A-6791-4C3B-B7F7-7B5CDDEB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1 – Community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14C579-4CEF-4D18-889C-01954DE0868E}"/>
                  </a:ext>
                </a:extLst>
              </p:cNvPr>
              <p:cNvSpPr txBox="1"/>
              <p:nvPr/>
            </p:nvSpPr>
            <p:spPr>
              <a:xfrm>
                <a:off x="742950" y="1799869"/>
                <a:ext cx="4826524" cy="112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𝑀𝑒𝑒𝑡𝑖𝑛𝑔𝐶𝑜𝑢𝑛𝑡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𝑀𝑒𝑒𝑡𝑖𝑛𝑔𝐶𝑜𝑢𝑛𝑡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14C579-4CEF-4D18-889C-01954DE08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799869"/>
                <a:ext cx="4826524" cy="1126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58882A0-CE17-4797-B44B-BBC6D6EC3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99" y="1953411"/>
            <a:ext cx="5786438" cy="209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40076A-7ED3-4969-9602-1D1868C515A1}"/>
                  </a:ext>
                </a:extLst>
              </p:cNvPr>
              <p:cNvSpPr txBox="1"/>
              <p:nvPr/>
            </p:nvSpPr>
            <p:spPr>
              <a:xfrm>
                <a:off x="6367985" y="4819061"/>
                <a:ext cx="5022115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69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537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40076A-7ED3-4969-9602-1D1868C51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985" y="4819061"/>
                <a:ext cx="5022115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A7E8498-80F9-4898-B9B5-2E5EF17D0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62" y="3211591"/>
            <a:ext cx="4759800" cy="331337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7924800" y="4095750"/>
            <a:ext cx="676275" cy="65722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2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8797</TotalTime>
  <Words>156</Words>
  <Application>Microsoft Office PowerPoint</Application>
  <PresentationFormat>Widescreen</PresentationFormat>
  <Paragraphs>56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Edwardian Script ITC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 1 – Community</vt:lpstr>
      <vt:lpstr>Feature 2 – Suitability Type</vt:lpstr>
      <vt:lpstr>Feature 3 – Suitability Skill</vt:lpstr>
      <vt:lpstr>Feature 4 – Familiarity</vt:lpstr>
      <vt:lpstr>Features 5 - 7 – Availability</vt:lpstr>
      <vt:lpstr>Features 8 - 9 – Interests</vt:lpstr>
      <vt:lpstr>PowerPoint Presentation</vt:lpstr>
      <vt:lpstr>Events dataset</vt:lpstr>
      <vt:lpstr>Data collection tool</vt:lpstr>
      <vt:lpstr>Attendees</vt:lpstr>
      <vt:lpstr>Classifiers</vt:lpstr>
      <vt:lpstr>Evaluation measures</vt:lpstr>
      <vt:lpstr>Classification performance</vt:lpstr>
      <vt:lpstr>Classifier ensemble</vt:lpstr>
      <vt:lpstr>Qualitative Evaluation</vt:lpstr>
      <vt:lpstr>Qualitative Evaluation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Lahari Sengupta</dc:creator>
  <cp:lastModifiedBy>Pasi Fränti</cp:lastModifiedBy>
  <cp:revision>57</cp:revision>
  <cp:lastPrinted>2019-01-24T07:11:27Z</cp:lastPrinted>
  <dcterms:created xsi:type="dcterms:W3CDTF">2018-02-07T16:04:39Z</dcterms:created>
  <dcterms:modified xsi:type="dcterms:W3CDTF">2021-10-07T08:22:47Z</dcterms:modified>
</cp:coreProperties>
</file>