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1" r:id="rId4"/>
    <p:sldId id="271" r:id="rId5"/>
    <p:sldId id="287" r:id="rId6"/>
    <p:sldId id="290" r:id="rId7"/>
    <p:sldId id="286" r:id="rId8"/>
    <p:sldId id="288" r:id="rId9"/>
    <p:sldId id="289" r:id="rId10"/>
    <p:sldId id="283" r:id="rId11"/>
    <p:sldId id="297" r:id="rId12"/>
    <p:sldId id="284" r:id="rId13"/>
    <p:sldId id="291" r:id="rId14"/>
    <p:sldId id="292" r:id="rId15"/>
    <p:sldId id="293" r:id="rId16"/>
    <p:sldId id="294" r:id="rId17"/>
    <p:sldId id="295" r:id="rId18"/>
    <p:sldId id="296" r:id="rId19"/>
    <p:sldId id="285" r:id="rId20"/>
    <p:sldId id="268" r:id="rId21"/>
    <p:sldId id="300" r:id="rId22"/>
    <p:sldId id="270" r:id="rId23"/>
    <p:sldId id="259" r:id="rId24"/>
    <p:sldId id="303" r:id="rId25"/>
    <p:sldId id="275" r:id="rId26"/>
    <p:sldId id="302" r:id="rId27"/>
    <p:sldId id="301" r:id="rId28"/>
    <p:sldId id="304" r:id="rId29"/>
    <p:sldId id="260" r:id="rId30"/>
    <p:sldId id="299" r:id="rId31"/>
    <p:sldId id="276" r:id="rId32"/>
    <p:sldId id="277" r:id="rId33"/>
    <p:sldId id="278" r:id="rId34"/>
    <p:sldId id="298" r:id="rId35"/>
    <p:sldId id="28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0066"/>
    <a:srgbClr val="206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3" autoAdjust="0"/>
    <p:restoredTop sz="85504" autoAdjust="0"/>
  </p:normalViewPr>
  <p:slideViewPr>
    <p:cSldViewPr snapToGrid="0" showGuides="1">
      <p:cViewPr>
        <p:scale>
          <a:sx n="32" d="100"/>
          <a:sy n="32" d="100"/>
        </p:scale>
        <p:origin x="734" y="91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DB9-832F-44B5-B5CC-680FBBEE8E23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64EB-3BD0-44C6-9BFA-57CCEF5C5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71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Chicago, errors, etc.</a:t>
            </a:r>
          </a:p>
          <a:p>
            <a:r>
              <a:rPr lang="en-US" dirty="0" smtClean="0"/>
              <a:t>Talk Joensuu,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Mopsi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Pasi’s</a:t>
            </a:r>
            <a:r>
              <a:rPr lang="en-US" baseline="0" dirty="0" smtClean="0"/>
              <a:t> trajectories…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32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ask you if there</a:t>
            </a:r>
            <a:r>
              <a:rPr lang="en-US" baseline="0" dirty="0" smtClean="0"/>
              <a:t> is an intersection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4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ask you if there</a:t>
            </a:r>
            <a:r>
              <a:rPr lang="en-US" baseline="0" dirty="0" smtClean="0"/>
              <a:t> is an intersection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32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work is based</a:t>
            </a:r>
            <a:r>
              <a:rPr lang="en-GB" baseline="0" dirty="0" smtClean="0"/>
              <a:t> on analysing movement patterns.</a:t>
            </a:r>
          </a:p>
          <a:p>
            <a:r>
              <a:rPr lang="en-GB" baseline="0" dirty="0" smtClean="0"/>
              <a:t>Different intersection models are investigated and are tried to be fit to the underlying data.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48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cluster?</a:t>
            </a:r>
          </a:p>
          <a:p>
            <a:r>
              <a:rPr lang="en-US" dirty="0" smtClean="0"/>
              <a:t>http://cs.uef.fi/~radum/</a:t>
            </a:r>
          </a:p>
          <a:p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happens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?</a:t>
            </a:r>
          </a:p>
          <a:p>
            <a:r>
              <a:rPr lang="fi-FI" dirty="0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parameters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cluster?</a:t>
            </a:r>
          </a:p>
          <a:p>
            <a:r>
              <a:rPr lang="en-US" dirty="0" smtClean="0"/>
              <a:t>http://cs.uef.fi/~radum/</a:t>
            </a:r>
          </a:p>
          <a:p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happens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?</a:t>
            </a:r>
          </a:p>
          <a:p>
            <a:r>
              <a:rPr lang="fi-FI" dirty="0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parameters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51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6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65139"/>
            <a:ext cx="8930217" cy="1425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4362451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0051" y="1981200"/>
            <a:ext cx="4364567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8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65139"/>
            <a:ext cx="8930217" cy="1425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4362451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0051" y="1981200"/>
            <a:ext cx="4364567" cy="199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0051" y="4127500"/>
            <a:ext cx="4364567" cy="199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465138"/>
            <a:ext cx="8930217" cy="565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3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9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0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6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4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6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0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82E-C072-43E6-A89F-24EC339CD1F0}" type="datetimeFigureOut">
              <a:rPr lang="fi-FI" smtClean="0"/>
              <a:t>10.10.2018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8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uef.fi/sipu/datase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uef.fi/mopsi/routes/segments/joensuu.ph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s.uef.fi/mopsi/routes/segments/chicago.php" TargetMode="External"/><Relationship Id="rId2" Type="http://schemas.openxmlformats.org/officeDocument/2006/relationships/hyperlink" Target="mailto:radum@cs.uef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uef.fi/mopsi/routes/segments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cs.uef.fi/paikka/Radu/labeler/noClusters.php?dataset=joensuu" TargetMode="External"/><Relationship Id="rId10" Type="http://schemas.openxmlformats.org/officeDocument/2006/relationships/hyperlink" Target="http://cs.uef.fi/mopsi/routes/dataset" TargetMode="External"/><Relationship Id="rId4" Type="http://schemas.openxmlformats.org/officeDocument/2006/relationships/hyperlink" Target="http://cs.uef.fi/paikka/Radu/labeler/noClusters.php?dataset=chicago" TargetMode="External"/><Relationship Id="rId9" Type="http://schemas.openxmlformats.org/officeDocument/2006/relationships/hyperlink" Target="http://cs.uef.fi/mopsi/routes/networ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9479"/>
            <a:ext cx="9144000" cy="1637649"/>
          </a:xfrm>
        </p:spPr>
        <p:txBody>
          <a:bodyPr>
            <a:noAutofit/>
          </a:bodyPr>
          <a:lstStyle/>
          <a:p>
            <a:r>
              <a:rPr lang="fi-FI" sz="7200" dirty="0" smtClean="0"/>
              <a:t/>
            </a:r>
            <a:br>
              <a:rPr lang="fi-FI" sz="7200" dirty="0" smtClean="0"/>
            </a:b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Inferring </a:t>
            </a:r>
            <a:r>
              <a:rPr lang="en-US" sz="4400" b="1" dirty="0" smtClean="0">
                <a:solidFill>
                  <a:srgbClr val="0000FF"/>
                </a:solidFill>
              </a:rPr>
              <a:t>Road Networks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en-US" sz="4400" dirty="0" smtClean="0"/>
              <a:t> </a:t>
            </a:r>
            <a:r>
              <a:rPr lang="en-US" sz="4400" b="1" dirty="0"/>
              <a:t>GPS </a:t>
            </a:r>
            <a:r>
              <a:rPr lang="en-US" sz="4400" b="1" dirty="0" smtClean="0"/>
              <a:t>Trajectories</a:t>
            </a:r>
            <a:endParaRPr lang="fi-FI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9160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r>
              <a:rPr lang="fi-FI" dirty="0" smtClean="0"/>
              <a:t>  </a:t>
            </a:r>
          </a:p>
        </p:txBody>
      </p:sp>
      <p:pic>
        <p:nvPicPr>
          <p:cNvPr id="4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07415" y="2542782"/>
            <a:ext cx="1523985" cy="1634647"/>
            <a:chOff x="175364" y="2311052"/>
            <a:chExt cx="3018773" cy="3237978"/>
          </a:xfrm>
        </p:grpSpPr>
        <p:sp>
          <p:nvSpPr>
            <p:cNvPr id="7" name="Freeform 6"/>
            <p:cNvSpPr/>
            <p:nvPr/>
          </p:nvSpPr>
          <p:spPr>
            <a:xfrm>
              <a:off x="645090" y="3018773"/>
              <a:ext cx="2448839" cy="1045923"/>
            </a:xfrm>
            <a:custGeom>
              <a:avLst/>
              <a:gdLst>
                <a:gd name="connsiteX0" fmla="*/ 0 w 2448839"/>
                <a:gd name="connsiteY0" fmla="*/ 1045923 h 1045923"/>
                <a:gd name="connsiteX1" fmla="*/ 162839 w 2448839"/>
                <a:gd name="connsiteY1" fmla="*/ 933189 h 1045923"/>
                <a:gd name="connsiteX2" fmla="*/ 313151 w 2448839"/>
                <a:gd name="connsiteY2" fmla="*/ 670142 h 1045923"/>
                <a:gd name="connsiteX3" fmla="*/ 501042 w 2448839"/>
                <a:gd name="connsiteY3" fmla="*/ 350728 h 1045923"/>
                <a:gd name="connsiteX4" fmla="*/ 607513 w 2448839"/>
                <a:gd name="connsiteY4" fmla="*/ 169101 h 1045923"/>
                <a:gd name="connsiteX5" fmla="*/ 764088 w 2448839"/>
                <a:gd name="connsiteY5" fmla="*/ 43841 h 1045923"/>
                <a:gd name="connsiteX6" fmla="*/ 1002083 w 2448839"/>
                <a:gd name="connsiteY6" fmla="*/ 0 h 1045923"/>
                <a:gd name="connsiteX7" fmla="*/ 1246340 w 2448839"/>
                <a:gd name="connsiteY7" fmla="*/ 62630 h 1045923"/>
                <a:gd name="connsiteX8" fmla="*/ 1359074 w 2448839"/>
                <a:gd name="connsiteY8" fmla="*/ 100208 h 1045923"/>
                <a:gd name="connsiteX9" fmla="*/ 2010428 w 2448839"/>
                <a:gd name="connsiteY9" fmla="*/ 313150 h 1045923"/>
                <a:gd name="connsiteX10" fmla="*/ 2448839 w 2448839"/>
                <a:gd name="connsiteY10" fmla="*/ 469726 h 10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8839" h="1045923">
                  <a:moveTo>
                    <a:pt x="0" y="1045923"/>
                  </a:moveTo>
                  <a:lnTo>
                    <a:pt x="162839" y="933189"/>
                  </a:lnTo>
                  <a:lnTo>
                    <a:pt x="313151" y="670142"/>
                  </a:lnTo>
                  <a:lnTo>
                    <a:pt x="501042" y="350728"/>
                  </a:lnTo>
                  <a:lnTo>
                    <a:pt x="607513" y="169101"/>
                  </a:lnTo>
                  <a:lnTo>
                    <a:pt x="764088" y="43841"/>
                  </a:lnTo>
                  <a:lnTo>
                    <a:pt x="1002083" y="0"/>
                  </a:lnTo>
                  <a:lnTo>
                    <a:pt x="1246340" y="62630"/>
                  </a:lnTo>
                  <a:lnTo>
                    <a:pt x="1359074" y="100208"/>
                  </a:lnTo>
                  <a:lnTo>
                    <a:pt x="2010428" y="313150"/>
                  </a:lnTo>
                  <a:lnTo>
                    <a:pt x="2448839" y="469726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27343" y="2448837"/>
              <a:ext cx="2066794" cy="2498944"/>
            </a:xfrm>
            <a:custGeom>
              <a:avLst/>
              <a:gdLst>
                <a:gd name="connsiteX0" fmla="*/ 0 w 2066795"/>
                <a:gd name="connsiteY0" fmla="*/ 2498943 h 2498943"/>
                <a:gd name="connsiteX1" fmla="*/ 118998 w 2066795"/>
                <a:gd name="connsiteY1" fmla="*/ 2448839 h 2498943"/>
                <a:gd name="connsiteX2" fmla="*/ 231732 w 2066795"/>
                <a:gd name="connsiteY2" fmla="*/ 2336104 h 2498943"/>
                <a:gd name="connsiteX3" fmla="*/ 876822 w 2066795"/>
                <a:gd name="connsiteY3" fmla="*/ 663880 h 2498943"/>
                <a:gd name="connsiteX4" fmla="*/ 1158658 w 2066795"/>
                <a:gd name="connsiteY4" fmla="*/ 0 h 2498943"/>
                <a:gd name="connsiteX5" fmla="*/ 2066795 w 2066795"/>
                <a:gd name="connsiteY5" fmla="*/ 325677 h 2498943"/>
                <a:gd name="connsiteX6" fmla="*/ 2066795 w 2066795"/>
                <a:gd name="connsiteY6" fmla="*/ 325677 h 2498943"/>
                <a:gd name="connsiteX0" fmla="*/ 0 w 2066795"/>
                <a:gd name="connsiteY0" fmla="*/ 2498943 h 2498943"/>
                <a:gd name="connsiteX1" fmla="*/ 231732 w 2066795"/>
                <a:gd name="connsiteY1" fmla="*/ 2336104 h 2498943"/>
                <a:gd name="connsiteX2" fmla="*/ 876822 w 2066795"/>
                <a:gd name="connsiteY2" fmla="*/ 663880 h 2498943"/>
                <a:gd name="connsiteX3" fmla="*/ 1158658 w 2066795"/>
                <a:gd name="connsiteY3" fmla="*/ 0 h 2498943"/>
                <a:gd name="connsiteX4" fmla="*/ 2066795 w 2066795"/>
                <a:gd name="connsiteY4" fmla="*/ 325677 h 2498943"/>
                <a:gd name="connsiteX5" fmla="*/ 2066795 w 2066795"/>
                <a:gd name="connsiteY5" fmla="*/ 325677 h 24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795" h="2498943">
                  <a:moveTo>
                    <a:pt x="0" y="2498943"/>
                  </a:moveTo>
                  <a:lnTo>
                    <a:pt x="231732" y="2336104"/>
                  </a:lnTo>
                  <a:lnTo>
                    <a:pt x="876822" y="663880"/>
                  </a:lnTo>
                  <a:lnTo>
                    <a:pt x="1158658" y="0"/>
                  </a:lnTo>
                  <a:lnTo>
                    <a:pt x="2066795" y="325677"/>
                  </a:lnTo>
                  <a:lnTo>
                    <a:pt x="2066795" y="325677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9310" y="2311052"/>
              <a:ext cx="2004164" cy="989556"/>
            </a:xfrm>
            <a:custGeom>
              <a:avLst/>
              <a:gdLst>
                <a:gd name="connsiteX0" fmla="*/ 0 w 2004164"/>
                <a:gd name="connsiteY0" fmla="*/ 989556 h 989556"/>
                <a:gd name="connsiteX1" fmla="*/ 187890 w 2004164"/>
                <a:gd name="connsiteY1" fmla="*/ 908137 h 989556"/>
                <a:gd name="connsiteX2" fmla="*/ 344465 w 2004164"/>
                <a:gd name="connsiteY2" fmla="*/ 582460 h 989556"/>
                <a:gd name="connsiteX3" fmla="*/ 663879 w 2004164"/>
                <a:gd name="connsiteY3" fmla="*/ 194153 h 989556"/>
                <a:gd name="connsiteX4" fmla="*/ 1108553 w 2004164"/>
                <a:gd name="connsiteY4" fmla="*/ 0 h 989556"/>
                <a:gd name="connsiteX5" fmla="*/ 1578279 w 2004164"/>
                <a:gd name="connsiteY5" fmla="*/ 6263 h 989556"/>
                <a:gd name="connsiteX6" fmla="*/ 2004164 w 2004164"/>
                <a:gd name="connsiteY6" fmla="*/ 131523 h 98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164" h="989556">
                  <a:moveTo>
                    <a:pt x="0" y="989556"/>
                  </a:moveTo>
                  <a:lnTo>
                    <a:pt x="187890" y="908137"/>
                  </a:lnTo>
                  <a:lnTo>
                    <a:pt x="344465" y="582460"/>
                  </a:lnTo>
                  <a:lnTo>
                    <a:pt x="663879" y="194153"/>
                  </a:lnTo>
                  <a:lnTo>
                    <a:pt x="1108553" y="0"/>
                  </a:lnTo>
                  <a:lnTo>
                    <a:pt x="1578279" y="6263"/>
                  </a:lnTo>
                  <a:lnTo>
                    <a:pt x="2004164" y="131523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5364" y="3169085"/>
              <a:ext cx="2480154" cy="2379945"/>
            </a:xfrm>
            <a:custGeom>
              <a:avLst/>
              <a:gdLst>
                <a:gd name="connsiteX0" fmla="*/ 0 w 2480154"/>
                <a:gd name="connsiteY0" fmla="*/ 0 h 2379945"/>
                <a:gd name="connsiteX1" fmla="*/ 1227551 w 2480154"/>
                <a:gd name="connsiteY1" fmla="*/ 2279737 h 2379945"/>
                <a:gd name="connsiteX2" fmla="*/ 1421704 w 2480154"/>
                <a:gd name="connsiteY2" fmla="*/ 2379945 h 2379945"/>
                <a:gd name="connsiteX3" fmla="*/ 1640910 w 2480154"/>
                <a:gd name="connsiteY3" fmla="*/ 2273474 h 2379945"/>
                <a:gd name="connsiteX4" fmla="*/ 2480154 w 2480154"/>
                <a:gd name="connsiteY4" fmla="*/ 175364 h 23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154" h="2379945">
                  <a:moveTo>
                    <a:pt x="0" y="0"/>
                  </a:moveTo>
                  <a:lnTo>
                    <a:pt x="1227551" y="2279737"/>
                  </a:lnTo>
                  <a:lnTo>
                    <a:pt x="1421704" y="2379945"/>
                  </a:lnTo>
                  <a:lnTo>
                    <a:pt x="1640910" y="2273474"/>
                  </a:lnTo>
                  <a:lnTo>
                    <a:pt x="2480154" y="175364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5" name="Oval 14"/>
          <p:cNvSpPr/>
          <p:nvPr/>
        </p:nvSpPr>
        <p:spPr>
          <a:xfrm>
            <a:off x="7741543" y="2578896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/>
          <p:cNvSpPr/>
          <p:nvPr/>
        </p:nvSpPr>
        <p:spPr>
          <a:xfrm>
            <a:off x="6711180" y="3016023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/>
          <p:cNvSpPr/>
          <p:nvPr/>
        </p:nvSpPr>
        <p:spPr>
          <a:xfrm>
            <a:off x="6913402" y="3392188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7159475" y="3836749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7925937" y="3028657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7594374" y="2915659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8" name="Group 47"/>
          <p:cNvGrpSpPr/>
          <p:nvPr/>
        </p:nvGrpSpPr>
        <p:grpSpPr>
          <a:xfrm>
            <a:off x="3737081" y="2486416"/>
            <a:ext cx="1703539" cy="1753644"/>
            <a:chOff x="1171184" y="2880986"/>
            <a:chExt cx="1703539" cy="1753644"/>
          </a:xfrm>
        </p:grpSpPr>
        <p:sp>
          <p:nvSpPr>
            <p:cNvPr id="35" name="Freeform 34"/>
            <p:cNvSpPr/>
            <p:nvPr/>
          </p:nvSpPr>
          <p:spPr>
            <a:xfrm>
              <a:off x="1196236" y="3382027"/>
              <a:ext cx="1565769" cy="1221288"/>
            </a:xfrm>
            <a:custGeom>
              <a:avLst/>
              <a:gdLst>
                <a:gd name="connsiteX0" fmla="*/ 0 w 1565769"/>
                <a:gd name="connsiteY0" fmla="*/ 0 h 1221288"/>
                <a:gd name="connsiteX1" fmla="*/ 18789 w 1565769"/>
                <a:gd name="connsiteY1" fmla="*/ 31315 h 1221288"/>
                <a:gd name="connsiteX2" fmla="*/ 25052 w 1565769"/>
                <a:gd name="connsiteY2" fmla="*/ 56368 h 1221288"/>
                <a:gd name="connsiteX3" fmla="*/ 50104 w 1565769"/>
                <a:gd name="connsiteY3" fmla="*/ 93946 h 1221288"/>
                <a:gd name="connsiteX4" fmla="*/ 62630 w 1565769"/>
                <a:gd name="connsiteY4" fmla="*/ 112735 h 1221288"/>
                <a:gd name="connsiteX5" fmla="*/ 68893 w 1565769"/>
                <a:gd name="connsiteY5" fmla="*/ 131524 h 1221288"/>
                <a:gd name="connsiteX6" fmla="*/ 93945 w 1565769"/>
                <a:gd name="connsiteY6" fmla="*/ 169102 h 1221288"/>
                <a:gd name="connsiteX7" fmla="*/ 100208 w 1565769"/>
                <a:gd name="connsiteY7" fmla="*/ 194154 h 1221288"/>
                <a:gd name="connsiteX8" fmla="*/ 118997 w 1565769"/>
                <a:gd name="connsiteY8" fmla="*/ 212943 h 1221288"/>
                <a:gd name="connsiteX9" fmla="*/ 131523 w 1565769"/>
                <a:gd name="connsiteY9" fmla="*/ 237995 h 1221288"/>
                <a:gd name="connsiteX10" fmla="*/ 137786 w 1565769"/>
                <a:gd name="connsiteY10" fmla="*/ 256784 h 1221288"/>
                <a:gd name="connsiteX11" fmla="*/ 162838 w 1565769"/>
                <a:gd name="connsiteY11" fmla="*/ 300625 h 1221288"/>
                <a:gd name="connsiteX12" fmla="*/ 169101 w 1565769"/>
                <a:gd name="connsiteY12" fmla="*/ 319414 h 1221288"/>
                <a:gd name="connsiteX13" fmla="*/ 194153 w 1565769"/>
                <a:gd name="connsiteY13" fmla="*/ 363255 h 1221288"/>
                <a:gd name="connsiteX14" fmla="*/ 200416 w 1565769"/>
                <a:gd name="connsiteY14" fmla="*/ 382044 h 1221288"/>
                <a:gd name="connsiteX15" fmla="*/ 212942 w 1565769"/>
                <a:gd name="connsiteY15" fmla="*/ 407096 h 1221288"/>
                <a:gd name="connsiteX16" fmla="*/ 219205 w 1565769"/>
                <a:gd name="connsiteY16" fmla="*/ 425885 h 1221288"/>
                <a:gd name="connsiteX17" fmla="*/ 244257 w 1565769"/>
                <a:gd name="connsiteY17" fmla="*/ 450937 h 1221288"/>
                <a:gd name="connsiteX18" fmla="*/ 269309 w 1565769"/>
                <a:gd name="connsiteY18" fmla="*/ 501041 h 1221288"/>
                <a:gd name="connsiteX19" fmla="*/ 281835 w 1565769"/>
                <a:gd name="connsiteY19" fmla="*/ 513568 h 1221288"/>
                <a:gd name="connsiteX20" fmla="*/ 294361 w 1565769"/>
                <a:gd name="connsiteY20" fmla="*/ 532357 h 1221288"/>
                <a:gd name="connsiteX21" fmla="*/ 313150 w 1565769"/>
                <a:gd name="connsiteY21" fmla="*/ 544883 h 1221288"/>
                <a:gd name="connsiteX22" fmla="*/ 319413 w 1565769"/>
                <a:gd name="connsiteY22" fmla="*/ 563672 h 1221288"/>
                <a:gd name="connsiteX23" fmla="*/ 325676 w 1565769"/>
                <a:gd name="connsiteY23" fmla="*/ 588724 h 1221288"/>
                <a:gd name="connsiteX24" fmla="*/ 338202 w 1565769"/>
                <a:gd name="connsiteY24" fmla="*/ 613776 h 1221288"/>
                <a:gd name="connsiteX25" fmla="*/ 369517 w 1565769"/>
                <a:gd name="connsiteY25" fmla="*/ 663880 h 1221288"/>
                <a:gd name="connsiteX26" fmla="*/ 382043 w 1565769"/>
                <a:gd name="connsiteY26" fmla="*/ 701458 h 1221288"/>
                <a:gd name="connsiteX27" fmla="*/ 438411 w 1565769"/>
                <a:gd name="connsiteY27" fmla="*/ 776614 h 1221288"/>
                <a:gd name="connsiteX28" fmla="*/ 444674 w 1565769"/>
                <a:gd name="connsiteY28" fmla="*/ 858033 h 1221288"/>
                <a:gd name="connsiteX29" fmla="*/ 463463 w 1565769"/>
                <a:gd name="connsiteY29" fmla="*/ 895611 h 1221288"/>
                <a:gd name="connsiteX30" fmla="*/ 469726 w 1565769"/>
                <a:gd name="connsiteY30" fmla="*/ 914400 h 1221288"/>
                <a:gd name="connsiteX31" fmla="*/ 482252 w 1565769"/>
                <a:gd name="connsiteY31" fmla="*/ 933189 h 1221288"/>
                <a:gd name="connsiteX32" fmla="*/ 507304 w 1565769"/>
                <a:gd name="connsiteY32" fmla="*/ 970768 h 1221288"/>
                <a:gd name="connsiteX33" fmla="*/ 526093 w 1565769"/>
                <a:gd name="connsiteY33" fmla="*/ 1008346 h 1221288"/>
                <a:gd name="connsiteX34" fmla="*/ 557408 w 1565769"/>
                <a:gd name="connsiteY34" fmla="*/ 1064713 h 1221288"/>
                <a:gd name="connsiteX35" fmla="*/ 594986 w 1565769"/>
                <a:gd name="connsiteY35" fmla="*/ 1108554 h 1221288"/>
                <a:gd name="connsiteX36" fmla="*/ 607512 w 1565769"/>
                <a:gd name="connsiteY36" fmla="*/ 1127343 h 1221288"/>
                <a:gd name="connsiteX37" fmla="*/ 613775 w 1565769"/>
                <a:gd name="connsiteY37" fmla="*/ 1146132 h 1221288"/>
                <a:gd name="connsiteX38" fmla="*/ 632564 w 1565769"/>
                <a:gd name="connsiteY38" fmla="*/ 1158658 h 1221288"/>
                <a:gd name="connsiteX39" fmla="*/ 657616 w 1565769"/>
                <a:gd name="connsiteY39" fmla="*/ 1196236 h 1221288"/>
                <a:gd name="connsiteX40" fmla="*/ 676405 w 1565769"/>
                <a:gd name="connsiteY40" fmla="*/ 1202499 h 1221288"/>
                <a:gd name="connsiteX41" fmla="*/ 695194 w 1565769"/>
                <a:gd name="connsiteY41" fmla="*/ 1215025 h 1221288"/>
                <a:gd name="connsiteX42" fmla="*/ 720246 w 1565769"/>
                <a:gd name="connsiteY42" fmla="*/ 1221288 h 1221288"/>
                <a:gd name="connsiteX43" fmla="*/ 757824 w 1565769"/>
                <a:gd name="connsiteY43" fmla="*/ 1183710 h 1221288"/>
                <a:gd name="connsiteX44" fmla="*/ 776613 w 1565769"/>
                <a:gd name="connsiteY44" fmla="*/ 1171184 h 1221288"/>
                <a:gd name="connsiteX45" fmla="*/ 795402 w 1565769"/>
                <a:gd name="connsiteY45" fmla="*/ 1152395 h 1221288"/>
                <a:gd name="connsiteX46" fmla="*/ 820454 w 1565769"/>
                <a:gd name="connsiteY46" fmla="*/ 1139869 h 1221288"/>
                <a:gd name="connsiteX47" fmla="*/ 839243 w 1565769"/>
                <a:gd name="connsiteY47" fmla="*/ 1127343 h 1221288"/>
                <a:gd name="connsiteX48" fmla="*/ 851769 w 1565769"/>
                <a:gd name="connsiteY48" fmla="*/ 1108554 h 1221288"/>
                <a:gd name="connsiteX49" fmla="*/ 883085 w 1565769"/>
                <a:gd name="connsiteY49" fmla="*/ 1083502 h 1221288"/>
                <a:gd name="connsiteX50" fmla="*/ 895611 w 1565769"/>
                <a:gd name="connsiteY50" fmla="*/ 1045924 h 1221288"/>
                <a:gd name="connsiteX51" fmla="*/ 901874 w 1565769"/>
                <a:gd name="connsiteY51" fmla="*/ 1027135 h 1221288"/>
                <a:gd name="connsiteX52" fmla="*/ 914400 w 1565769"/>
                <a:gd name="connsiteY52" fmla="*/ 1008346 h 1221288"/>
                <a:gd name="connsiteX53" fmla="*/ 933189 w 1565769"/>
                <a:gd name="connsiteY53" fmla="*/ 970768 h 1221288"/>
                <a:gd name="connsiteX54" fmla="*/ 951978 w 1565769"/>
                <a:gd name="connsiteY54" fmla="*/ 908137 h 1221288"/>
                <a:gd name="connsiteX55" fmla="*/ 958241 w 1565769"/>
                <a:gd name="connsiteY55" fmla="*/ 864296 h 1221288"/>
                <a:gd name="connsiteX56" fmla="*/ 970767 w 1565769"/>
                <a:gd name="connsiteY56" fmla="*/ 739036 h 1221288"/>
                <a:gd name="connsiteX57" fmla="*/ 977030 w 1565769"/>
                <a:gd name="connsiteY57" fmla="*/ 720247 h 1221288"/>
                <a:gd name="connsiteX58" fmla="*/ 989556 w 1565769"/>
                <a:gd name="connsiteY58" fmla="*/ 701458 h 1221288"/>
                <a:gd name="connsiteX59" fmla="*/ 1002082 w 1565769"/>
                <a:gd name="connsiteY59" fmla="*/ 645091 h 1221288"/>
                <a:gd name="connsiteX60" fmla="*/ 1033397 w 1565769"/>
                <a:gd name="connsiteY60" fmla="*/ 601250 h 1221288"/>
                <a:gd name="connsiteX61" fmla="*/ 1045923 w 1565769"/>
                <a:gd name="connsiteY61" fmla="*/ 563672 h 1221288"/>
                <a:gd name="connsiteX62" fmla="*/ 1052186 w 1565769"/>
                <a:gd name="connsiteY62" fmla="*/ 544883 h 1221288"/>
                <a:gd name="connsiteX63" fmla="*/ 1077238 w 1565769"/>
                <a:gd name="connsiteY63" fmla="*/ 507305 h 1221288"/>
                <a:gd name="connsiteX64" fmla="*/ 1089764 w 1565769"/>
                <a:gd name="connsiteY64" fmla="*/ 469726 h 1221288"/>
                <a:gd name="connsiteX65" fmla="*/ 1096027 w 1565769"/>
                <a:gd name="connsiteY65" fmla="*/ 450937 h 1221288"/>
                <a:gd name="connsiteX66" fmla="*/ 1121079 w 1565769"/>
                <a:gd name="connsiteY66" fmla="*/ 413359 h 1221288"/>
                <a:gd name="connsiteX67" fmla="*/ 1133605 w 1565769"/>
                <a:gd name="connsiteY67" fmla="*/ 375781 h 1221288"/>
                <a:gd name="connsiteX68" fmla="*/ 1139868 w 1565769"/>
                <a:gd name="connsiteY68" fmla="*/ 356992 h 1221288"/>
                <a:gd name="connsiteX69" fmla="*/ 1164920 w 1565769"/>
                <a:gd name="connsiteY69" fmla="*/ 313151 h 1221288"/>
                <a:gd name="connsiteX70" fmla="*/ 1183709 w 1565769"/>
                <a:gd name="connsiteY70" fmla="*/ 269310 h 1221288"/>
                <a:gd name="connsiteX71" fmla="*/ 1196235 w 1565769"/>
                <a:gd name="connsiteY71" fmla="*/ 231732 h 1221288"/>
                <a:gd name="connsiteX72" fmla="*/ 1202498 w 1565769"/>
                <a:gd name="connsiteY72" fmla="*/ 212943 h 1221288"/>
                <a:gd name="connsiteX73" fmla="*/ 1215024 w 1565769"/>
                <a:gd name="connsiteY73" fmla="*/ 194154 h 1221288"/>
                <a:gd name="connsiteX74" fmla="*/ 1233813 w 1565769"/>
                <a:gd name="connsiteY74" fmla="*/ 175365 h 1221288"/>
                <a:gd name="connsiteX75" fmla="*/ 1240076 w 1565769"/>
                <a:gd name="connsiteY75" fmla="*/ 156576 h 1221288"/>
                <a:gd name="connsiteX76" fmla="*/ 1277654 w 1565769"/>
                <a:gd name="connsiteY76" fmla="*/ 131524 h 1221288"/>
                <a:gd name="connsiteX77" fmla="*/ 1296443 w 1565769"/>
                <a:gd name="connsiteY77" fmla="*/ 118998 h 1221288"/>
                <a:gd name="connsiteX78" fmla="*/ 1409178 w 1565769"/>
                <a:gd name="connsiteY78" fmla="*/ 125261 h 1221288"/>
                <a:gd name="connsiteX79" fmla="*/ 1434230 w 1565769"/>
                <a:gd name="connsiteY79" fmla="*/ 131524 h 1221288"/>
                <a:gd name="connsiteX80" fmla="*/ 1515649 w 1565769"/>
                <a:gd name="connsiteY80" fmla="*/ 150313 h 1221288"/>
                <a:gd name="connsiteX81" fmla="*/ 1528175 w 1565769"/>
                <a:gd name="connsiteY81" fmla="*/ 169102 h 1221288"/>
                <a:gd name="connsiteX82" fmla="*/ 1565753 w 1565769"/>
                <a:gd name="connsiteY82" fmla="*/ 187891 h 12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65769" h="1221288">
                  <a:moveTo>
                    <a:pt x="0" y="0"/>
                  </a:moveTo>
                  <a:cubicBezTo>
                    <a:pt x="6263" y="10438"/>
                    <a:pt x="13845" y="20191"/>
                    <a:pt x="18789" y="31315"/>
                  </a:cubicBezTo>
                  <a:cubicBezTo>
                    <a:pt x="22285" y="39181"/>
                    <a:pt x="21202" y="48669"/>
                    <a:pt x="25052" y="56368"/>
                  </a:cubicBezTo>
                  <a:cubicBezTo>
                    <a:pt x="31784" y="69833"/>
                    <a:pt x="41753" y="81420"/>
                    <a:pt x="50104" y="93946"/>
                  </a:cubicBezTo>
                  <a:cubicBezTo>
                    <a:pt x="54279" y="100209"/>
                    <a:pt x="60250" y="105594"/>
                    <a:pt x="62630" y="112735"/>
                  </a:cubicBezTo>
                  <a:cubicBezTo>
                    <a:pt x="64718" y="118998"/>
                    <a:pt x="65687" y="125753"/>
                    <a:pt x="68893" y="131524"/>
                  </a:cubicBezTo>
                  <a:cubicBezTo>
                    <a:pt x="76204" y="144684"/>
                    <a:pt x="93945" y="169102"/>
                    <a:pt x="93945" y="169102"/>
                  </a:cubicBezTo>
                  <a:cubicBezTo>
                    <a:pt x="96033" y="177453"/>
                    <a:pt x="95937" y="186680"/>
                    <a:pt x="100208" y="194154"/>
                  </a:cubicBezTo>
                  <a:cubicBezTo>
                    <a:pt x="104602" y="201844"/>
                    <a:pt x="113849" y="205736"/>
                    <a:pt x="118997" y="212943"/>
                  </a:cubicBezTo>
                  <a:cubicBezTo>
                    <a:pt x="124424" y="220540"/>
                    <a:pt x="127845" y="229414"/>
                    <a:pt x="131523" y="237995"/>
                  </a:cubicBezTo>
                  <a:cubicBezTo>
                    <a:pt x="134124" y="244063"/>
                    <a:pt x="134834" y="250879"/>
                    <a:pt x="137786" y="256784"/>
                  </a:cubicBezTo>
                  <a:cubicBezTo>
                    <a:pt x="169235" y="319683"/>
                    <a:pt x="129898" y="223764"/>
                    <a:pt x="162838" y="300625"/>
                  </a:cubicBezTo>
                  <a:cubicBezTo>
                    <a:pt x="165439" y="306693"/>
                    <a:pt x="166149" y="313509"/>
                    <a:pt x="169101" y="319414"/>
                  </a:cubicBezTo>
                  <a:cubicBezTo>
                    <a:pt x="200550" y="382313"/>
                    <a:pt x="161213" y="286394"/>
                    <a:pt x="194153" y="363255"/>
                  </a:cubicBezTo>
                  <a:cubicBezTo>
                    <a:pt x="196754" y="369323"/>
                    <a:pt x="197815" y="375976"/>
                    <a:pt x="200416" y="382044"/>
                  </a:cubicBezTo>
                  <a:cubicBezTo>
                    <a:pt x="204094" y="390625"/>
                    <a:pt x="209264" y="398515"/>
                    <a:pt x="212942" y="407096"/>
                  </a:cubicBezTo>
                  <a:cubicBezTo>
                    <a:pt x="215543" y="413164"/>
                    <a:pt x="215368" y="420513"/>
                    <a:pt x="219205" y="425885"/>
                  </a:cubicBezTo>
                  <a:cubicBezTo>
                    <a:pt x="226069" y="435495"/>
                    <a:pt x="237706" y="441111"/>
                    <a:pt x="244257" y="450937"/>
                  </a:cubicBezTo>
                  <a:cubicBezTo>
                    <a:pt x="254615" y="466474"/>
                    <a:pt x="256106" y="487837"/>
                    <a:pt x="269309" y="501041"/>
                  </a:cubicBezTo>
                  <a:cubicBezTo>
                    <a:pt x="273484" y="505217"/>
                    <a:pt x="278146" y="508957"/>
                    <a:pt x="281835" y="513568"/>
                  </a:cubicBezTo>
                  <a:cubicBezTo>
                    <a:pt x="286537" y="519446"/>
                    <a:pt x="289038" y="527034"/>
                    <a:pt x="294361" y="532357"/>
                  </a:cubicBezTo>
                  <a:cubicBezTo>
                    <a:pt x="299684" y="537680"/>
                    <a:pt x="306887" y="540708"/>
                    <a:pt x="313150" y="544883"/>
                  </a:cubicBezTo>
                  <a:cubicBezTo>
                    <a:pt x="315238" y="551146"/>
                    <a:pt x="317599" y="557324"/>
                    <a:pt x="319413" y="563672"/>
                  </a:cubicBezTo>
                  <a:cubicBezTo>
                    <a:pt x="321778" y="571948"/>
                    <a:pt x="322654" y="580664"/>
                    <a:pt x="325676" y="588724"/>
                  </a:cubicBezTo>
                  <a:cubicBezTo>
                    <a:pt x="328954" y="597466"/>
                    <a:pt x="333570" y="605670"/>
                    <a:pt x="338202" y="613776"/>
                  </a:cubicBezTo>
                  <a:cubicBezTo>
                    <a:pt x="351583" y="637193"/>
                    <a:pt x="356393" y="635007"/>
                    <a:pt x="369517" y="663880"/>
                  </a:cubicBezTo>
                  <a:cubicBezTo>
                    <a:pt x="374981" y="675900"/>
                    <a:pt x="373937" y="691036"/>
                    <a:pt x="382043" y="701458"/>
                  </a:cubicBezTo>
                  <a:cubicBezTo>
                    <a:pt x="430506" y="763767"/>
                    <a:pt x="412681" y="738019"/>
                    <a:pt x="438411" y="776614"/>
                  </a:cubicBezTo>
                  <a:cubicBezTo>
                    <a:pt x="440499" y="803754"/>
                    <a:pt x="441298" y="831023"/>
                    <a:pt x="444674" y="858033"/>
                  </a:cubicBezTo>
                  <a:cubicBezTo>
                    <a:pt x="447298" y="879023"/>
                    <a:pt x="454138" y="876962"/>
                    <a:pt x="463463" y="895611"/>
                  </a:cubicBezTo>
                  <a:cubicBezTo>
                    <a:pt x="466415" y="901516"/>
                    <a:pt x="466774" y="908495"/>
                    <a:pt x="469726" y="914400"/>
                  </a:cubicBezTo>
                  <a:cubicBezTo>
                    <a:pt x="473092" y="921133"/>
                    <a:pt x="478517" y="926654"/>
                    <a:pt x="482252" y="933189"/>
                  </a:cubicBezTo>
                  <a:cubicBezTo>
                    <a:pt x="502475" y="968579"/>
                    <a:pt x="484979" y="948441"/>
                    <a:pt x="507304" y="970768"/>
                  </a:cubicBezTo>
                  <a:cubicBezTo>
                    <a:pt x="523046" y="1017995"/>
                    <a:pt x="501811" y="959782"/>
                    <a:pt x="526093" y="1008346"/>
                  </a:cubicBezTo>
                  <a:cubicBezTo>
                    <a:pt x="541844" y="1039849"/>
                    <a:pt x="517913" y="1025218"/>
                    <a:pt x="557408" y="1064713"/>
                  </a:cubicBezTo>
                  <a:cubicBezTo>
                    <a:pt x="580169" y="1087474"/>
                    <a:pt x="574900" y="1080433"/>
                    <a:pt x="594986" y="1108554"/>
                  </a:cubicBezTo>
                  <a:cubicBezTo>
                    <a:pt x="599361" y="1114679"/>
                    <a:pt x="604146" y="1120610"/>
                    <a:pt x="607512" y="1127343"/>
                  </a:cubicBezTo>
                  <a:cubicBezTo>
                    <a:pt x="610464" y="1133248"/>
                    <a:pt x="609651" y="1140977"/>
                    <a:pt x="613775" y="1146132"/>
                  </a:cubicBezTo>
                  <a:cubicBezTo>
                    <a:pt x="618477" y="1152010"/>
                    <a:pt x="626301" y="1154483"/>
                    <a:pt x="632564" y="1158658"/>
                  </a:cubicBezTo>
                  <a:cubicBezTo>
                    <a:pt x="640915" y="1171184"/>
                    <a:pt x="643334" y="1191475"/>
                    <a:pt x="657616" y="1196236"/>
                  </a:cubicBezTo>
                  <a:cubicBezTo>
                    <a:pt x="663879" y="1198324"/>
                    <a:pt x="670500" y="1199547"/>
                    <a:pt x="676405" y="1202499"/>
                  </a:cubicBezTo>
                  <a:cubicBezTo>
                    <a:pt x="683138" y="1205865"/>
                    <a:pt x="688275" y="1212060"/>
                    <a:pt x="695194" y="1215025"/>
                  </a:cubicBezTo>
                  <a:cubicBezTo>
                    <a:pt x="703106" y="1218416"/>
                    <a:pt x="711895" y="1219200"/>
                    <a:pt x="720246" y="1221288"/>
                  </a:cubicBezTo>
                  <a:cubicBezTo>
                    <a:pt x="772736" y="1195043"/>
                    <a:pt x="722035" y="1226656"/>
                    <a:pt x="757824" y="1183710"/>
                  </a:cubicBezTo>
                  <a:cubicBezTo>
                    <a:pt x="762643" y="1177927"/>
                    <a:pt x="770830" y="1176003"/>
                    <a:pt x="776613" y="1171184"/>
                  </a:cubicBezTo>
                  <a:cubicBezTo>
                    <a:pt x="783417" y="1165514"/>
                    <a:pt x="788195" y="1157543"/>
                    <a:pt x="795402" y="1152395"/>
                  </a:cubicBezTo>
                  <a:cubicBezTo>
                    <a:pt x="802999" y="1146968"/>
                    <a:pt x="812348" y="1144501"/>
                    <a:pt x="820454" y="1139869"/>
                  </a:cubicBezTo>
                  <a:cubicBezTo>
                    <a:pt x="826989" y="1136134"/>
                    <a:pt x="832980" y="1131518"/>
                    <a:pt x="839243" y="1127343"/>
                  </a:cubicBezTo>
                  <a:cubicBezTo>
                    <a:pt x="843418" y="1121080"/>
                    <a:pt x="847067" y="1114432"/>
                    <a:pt x="851769" y="1108554"/>
                  </a:cubicBezTo>
                  <a:cubicBezTo>
                    <a:pt x="861967" y="1095807"/>
                    <a:pt x="869136" y="1092801"/>
                    <a:pt x="883085" y="1083502"/>
                  </a:cubicBezTo>
                  <a:lnTo>
                    <a:pt x="895611" y="1045924"/>
                  </a:lnTo>
                  <a:cubicBezTo>
                    <a:pt x="897699" y="1039661"/>
                    <a:pt x="898212" y="1032628"/>
                    <a:pt x="901874" y="1027135"/>
                  </a:cubicBezTo>
                  <a:cubicBezTo>
                    <a:pt x="906049" y="1020872"/>
                    <a:pt x="911034" y="1015079"/>
                    <a:pt x="914400" y="1008346"/>
                  </a:cubicBezTo>
                  <a:cubicBezTo>
                    <a:pt x="940330" y="956486"/>
                    <a:pt x="897291" y="1024615"/>
                    <a:pt x="933189" y="970768"/>
                  </a:cubicBezTo>
                  <a:cubicBezTo>
                    <a:pt x="939725" y="951160"/>
                    <a:pt x="948192" y="928960"/>
                    <a:pt x="951978" y="908137"/>
                  </a:cubicBezTo>
                  <a:cubicBezTo>
                    <a:pt x="954619" y="893613"/>
                    <a:pt x="956611" y="878968"/>
                    <a:pt x="958241" y="864296"/>
                  </a:cubicBezTo>
                  <a:cubicBezTo>
                    <a:pt x="962875" y="822591"/>
                    <a:pt x="957498" y="778844"/>
                    <a:pt x="970767" y="739036"/>
                  </a:cubicBezTo>
                  <a:cubicBezTo>
                    <a:pt x="972855" y="732773"/>
                    <a:pt x="974078" y="726152"/>
                    <a:pt x="977030" y="720247"/>
                  </a:cubicBezTo>
                  <a:cubicBezTo>
                    <a:pt x="980396" y="713514"/>
                    <a:pt x="985381" y="707721"/>
                    <a:pt x="989556" y="701458"/>
                  </a:cubicBezTo>
                  <a:cubicBezTo>
                    <a:pt x="991089" y="692259"/>
                    <a:pt x="994826" y="657788"/>
                    <a:pt x="1002082" y="645091"/>
                  </a:cubicBezTo>
                  <a:cubicBezTo>
                    <a:pt x="1006709" y="636995"/>
                    <a:pt x="1028550" y="612155"/>
                    <a:pt x="1033397" y="601250"/>
                  </a:cubicBezTo>
                  <a:cubicBezTo>
                    <a:pt x="1038759" y="589184"/>
                    <a:pt x="1041748" y="576198"/>
                    <a:pt x="1045923" y="563672"/>
                  </a:cubicBezTo>
                  <a:cubicBezTo>
                    <a:pt x="1048011" y="557409"/>
                    <a:pt x="1048524" y="550376"/>
                    <a:pt x="1052186" y="544883"/>
                  </a:cubicBezTo>
                  <a:lnTo>
                    <a:pt x="1077238" y="507305"/>
                  </a:lnTo>
                  <a:lnTo>
                    <a:pt x="1089764" y="469726"/>
                  </a:lnTo>
                  <a:cubicBezTo>
                    <a:pt x="1091852" y="463463"/>
                    <a:pt x="1092365" y="456430"/>
                    <a:pt x="1096027" y="450937"/>
                  </a:cubicBezTo>
                  <a:cubicBezTo>
                    <a:pt x="1104378" y="438411"/>
                    <a:pt x="1116318" y="427641"/>
                    <a:pt x="1121079" y="413359"/>
                  </a:cubicBezTo>
                  <a:lnTo>
                    <a:pt x="1133605" y="375781"/>
                  </a:lnTo>
                  <a:cubicBezTo>
                    <a:pt x="1135693" y="369518"/>
                    <a:pt x="1136916" y="362897"/>
                    <a:pt x="1139868" y="356992"/>
                  </a:cubicBezTo>
                  <a:cubicBezTo>
                    <a:pt x="1155760" y="325207"/>
                    <a:pt x="1147215" y="339708"/>
                    <a:pt x="1164920" y="313151"/>
                  </a:cubicBezTo>
                  <a:cubicBezTo>
                    <a:pt x="1181488" y="246881"/>
                    <a:pt x="1158994" y="324919"/>
                    <a:pt x="1183709" y="269310"/>
                  </a:cubicBezTo>
                  <a:cubicBezTo>
                    <a:pt x="1189071" y="257244"/>
                    <a:pt x="1192060" y="244258"/>
                    <a:pt x="1196235" y="231732"/>
                  </a:cubicBezTo>
                  <a:cubicBezTo>
                    <a:pt x="1198323" y="225469"/>
                    <a:pt x="1198836" y="218436"/>
                    <a:pt x="1202498" y="212943"/>
                  </a:cubicBezTo>
                  <a:cubicBezTo>
                    <a:pt x="1206673" y="206680"/>
                    <a:pt x="1210205" y="199937"/>
                    <a:pt x="1215024" y="194154"/>
                  </a:cubicBezTo>
                  <a:cubicBezTo>
                    <a:pt x="1220694" y="187350"/>
                    <a:pt x="1227550" y="181628"/>
                    <a:pt x="1233813" y="175365"/>
                  </a:cubicBezTo>
                  <a:cubicBezTo>
                    <a:pt x="1235901" y="169102"/>
                    <a:pt x="1236414" y="162069"/>
                    <a:pt x="1240076" y="156576"/>
                  </a:cubicBezTo>
                  <a:cubicBezTo>
                    <a:pt x="1257885" y="129863"/>
                    <a:pt x="1254672" y="143015"/>
                    <a:pt x="1277654" y="131524"/>
                  </a:cubicBezTo>
                  <a:cubicBezTo>
                    <a:pt x="1284387" y="128158"/>
                    <a:pt x="1290180" y="123173"/>
                    <a:pt x="1296443" y="118998"/>
                  </a:cubicBezTo>
                  <a:cubicBezTo>
                    <a:pt x="1334021" y="121086"/>
                    <a:pt x="1371696" y="121854"/>
                    <a:pt x="1409178" y="125261"/>
                  </a:cubicBezTo>
                  <a:cubicBezTo>
                    <a:pt x="1417750" y="126040"/>
                    <a:pt x="1425813" y="129720"/>
                    <a:pt x="1434230" y="131524"/>
                  </a:cubicBezTo>
                  <a:cubicBezTo>
                    <a:pt x="1511626" y="148109"/>
                    <a:pt x="1474091" y="136460"/>
                    <a:pt x="1515649" y="150313"/>
                  </a:cubicBezTo>
                  <a:cubicBezTo>
                    <a:pt x="1519824" y="156576"/>
                    <a:pt x="1521792" y="165113"/>
                    <a:pt x="1528175" y="169102"/>
                  </a:cubicBezTo>
                  <a:cubicBezTo>
                    <a:pt x="1567734" y="193826"/>
                    <a:pt x="1565753" y="166600"/>
                    <a:pt x="1565753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83710" y="3018773"/>
              <a:ext cx="1672224" cy="1196235"/>
            </a:xfrm>
            <a:custGeom>
              <a:avLst/>
              <a:gdLst>
                <a:gd name="connsiteX0" fmla="*/ 1672224 w 1672224"/>
                <a:gd name="connsiteY0" fmla="*/ 162838 h 1196235"/>
                <a:gd name="connsiteX1" fmla="*/ 1622120 w 1672224"/>
                <a:gd name="connsiteY1" fmla="*/ 144049 h 1196235"/>
                <a:gd name="connsiteX2" fmla="*/ 1590805 w 1672224"/>
                <a:gd name="connsiteY2" fmla="*/ 137786 h 1196235"/>
                <a:gd name="connsiteX3" fmla="*/ 1572016 w 1672224"/>
                <a:gd name="connsiteY3" fmla="*/ 131523 h 1196235"/>
                <a:gd name="connsiteX4" fmla="*/ 1521912 w 1672224"/>
                <a:gd name="connsiteY4" fmla="*/ 118997 h 1196235"/>
                <a:gd name="connsiteX5" fmla="*/ 1496860 w 1672224"/>
                <a:gd name="connsiteY5" fmla="*/ 112734 h 1196235"/>
                <a:gd name="connsiteX6" fmla="*/ 1446756 w 1672224"/>
                <a:gd name="connsiteY6" fmla="*/ 93945 h 1196235"/>
                <a:gd name="connsiteX7" fmla="*/ 1427967 w 1672224"/>
                <a:gd name="connsiteY7" fmla="*/ 81419 h 1196235"/>
                <a:gd name="connsiteX8" fmla="*/ 1390389 w 1672224"/>
                <a:gd name="connsiteY8" fmla="*/ 68893 h 1196235"/>
                <a:gd name="connsiteX9" fmla="*/ 1371600 w 1672224"/>
                <a:gd name="connsiteY9" fmla="*/ 62630 h 1196235"/>
                <a:gd name="connsiteX10" fmla="*/ 1352811 w 1672224"/>
                <a:gd name="connsiteY10" fmla="*/ 56367 h 1196235"/>
                <a:gd name="connsiteX11" fmla="*/ 1308969 w 1672224"/>
                <a:gd name="connsiteY11" fmla="*/ 31315 h 1196235"/>
                <a:gd name="connsiteX12" fmla="*/ 1252602 w 1672224"/>
                <a:gd name="connsiteY12" fmla="*/ 12526 h 1196235"/>
                <a:gd name="connsiteX13" fmla="*/ 1233813 w 1672224"/>
                <a:gd name="connsiteY13" fmla="*/ 6263 h 1196235"/>
                <a:gd name="connsiteX14" fmla="*/ 1215024 w 1672224"/>
                <a:gd name="connsiteY14" fmla="*/ 0 h 1196235"/>
                <a:gd name="connsiteX15" fmla="*/ 1152394 w 1672224"/>
                <a:gd name="connsiteY15" fmla="*/ 6263 h 1196235"/>
                <a:gd name="connsiteX16" fmla="*/ 1133605 w 1672224"/>
                <a:gd name="connsiteY16" fmla="*/ 12526 h 1196235"/>
                <a:gd name="connsiteX17" fmla="*/ 1121079 w 1672224"/>
                <a:gd name="connsiteY17" fmla="*/ 31315 h 1196235"/>
                <a:gd name="connsiteX18" fmla="*/ 1114816 w 1672224"/>
                <a:gd name="connsiteY18" fmla="*/ 50104 h 1196235"/>
                <a:gd name="connsiteX19" fmla="*/ 1096027 w 1672224"/>
                <a:gd name="connsiteY19" fmla="*/ 137786 h 1196235"/>
                <a:gd name="connsiteX20" fmla="*/ 1089764 w 1672224"/>
                <a:gd name="connsiteY20" fmla="*/ 156575 h 1196235"/>
                <a:gd name="connsiteX21" fmla="*/ 1077238 w 1672224"/>
                <a:gd name="connsiteY21" fmla="*/ 175364 h 1196235"/>
                <a:gd name="connsiteX22" fmla="*/ 1052186 w 1672224"/>
                <a:gd name="connsiteY22" fmla="*/ 212942 h 1196235"/>
                <a:gd name="connsiteX23" fmla="*/ 1045923 w 1672224"/>
                <a:gd name="connsiteY23" fmla="*/ 231731 h 1196235"/>
                <a:gd name="connsiteX24" fmla="*/ 1014608 w 1672224"/>
                <a:gd name="connsiteY24" fmla="*/ 269309 h 1196235"/>
                <a:gd name="connsiteX25" fmla="*/ 1002082 w 1672224"/>
                <a:gd name="connsiteY25" fmla="*/ 325676 h 1196235"/>
                <a:gd name="connsiteX26" fmla="*/ 989556 w 1672224"/>
                <a:gd name="connsiteY26" fmla="*/ 369517 h 1196235"/>
                <a:gd name="connsiteX27" fmla="*/ 977030 w 1672224"/>
                <a:gd name="connsiteY27" fmla="*/ 388306 h 1196235"/>
                <a:gd name="connsiteX28" fmla="*/ 951978 w 1672224"/>
                <a:gd name="connsiteY28" fmla="*/ 444674 h 1196235"/>
                <a:gd name="connsiteX29" fmla="*/ 939452 w 1672224"/>
                <a:gd name="connsiteY29" fmla="*/ 507304 h 1196235"/>
                <a:gd name="connsiteX30" fmla="*/ 920663 w 1672224"/>
                <a:gd name="connsiteY30" fmla="*/ 582460 h 1196235"/>
                <a:gd name="connsiteX31" fmla="*/ 908137 w 1672224"/>
                <a:gd name="connsiteY31" fmla="*/ 620038 h 1196235"/>
                <a:gd name="connsiteX32" fmla="*/ 889348 w 1672224"/>
                <a:gd name="connsiteY32" fmla="*/ 651353 h 1196235"/>
                <a:gd name="connsiteX33" fmla="*/ 883085 w 1672224"/>
                <a:gd name="connsiteY33" fmla="*/ 676405 h 1196235"/>
                <a:gd name="connsiteX34" fmla="*/ 870558 w 1672224"/>
                <a:gd name="connsiteY34" fmla="*/ 688931 h 1196235"/>
                <a:gd name="connsiteX35" fmla="*/ 864295 w 1672224"/>
                <a:gd name="connsiteY35" fmla="*/ 720246 h 1196235"/>
                <a:gd name="connsiteX36" fmla="*/ 858032 w 1672224"/>
                <a:gd name="connsiteY36" fmla="*/ 745298 h 1196235"/>
                <a:gd name="connsiteX37" fmla="*/ 839243 w 1672224"/>
                <a:gd name="connsiteY37" fmla="*/ 782876 h 1196235"/>
                <a:gd name="connsiteX38" fmla="*/ 832980 w 1672224"/>
                <a:gd name="connsiteY38" fmla="*/ 801665 h 1196235"/>
                <a:gd name="connsiteX39" fmla="*/ 795402 w 1672224"/>
                <a:gd name="connsiteY39" fmla="*/ 864295 h 1196235"/>
                <a:gd name="connsiteX40" fmla="*/ 782876 w 1672224"/>
                <a:gd name="connsiteY40" fmla="*/ 876822 h 1196235"/>
                <a:gd name="connsiteX41" fmla="*/ 757824 w 1672224"/>
                <a:gd name="connsiteY41" fmla="*/ 914400 h 1196235"/>
                <a:gd name="connsiteX42" fmla="*/ 751561 w 1672224"/>
                <a:gd name="connsiteY42" fmla="*/ 933189 h 1196235"/>
                <a:gd name="connsiteX43" fmla="*/ 739035 w 1672224"/>
                <a:gd name="connsiteY43" fmla="*/ 951978 h 1196235"/>
                <a:gd name="connsiteX44" fmla="*/ 732772 w 1672224"/>
                <a:gd name="connsiteY44" fmla="*/ 977030 h 1196235"/>
                <a:gd name="connsiteX45" fmla="*/ 707720 w 1672224"/>
                <a:gd name="connsiteY45" fmla="*/ 1014608 h 1196235"/>
                <a:gd name="connsiteX46" fmla="*/ 695194 w 1672224"/>
                <a:gd name="connsiteY46" fmla="*/ 1033397 h 1196235"/>
                <a:gd name="connsiteX47" fmla="*/ 682668 w 1672224"/>
                <a:gd name="connsiteY47" fmla="*/ 1052186 h 1196235"/>
                <a:gd name="connsiteX48" fmla="*/ 645090 w 1672224"/>
                <a:gd name="connsiteY48" fmla="*/ 1114816 h 1196235"/>
                <a:gd name="connsiteX49" fmla="*/ 607512 w 1672224"/>
                <a:gd name="connsiteY49" fmla="*/ 1146131 h 1196235"/>
                <a:gd name="connsiteX50" fmla="*/ 551145 w 1672224"/>
                <a:gd name="connsiteY50" fmla="*/ 1177446 h 1196235"/>
                <a:gd name="connsiteX51" fmla="*/ 513567 w 1672224"/>
                <a:gd name="connsiteY51" fmla="*/ 1196235 h 1196235"/>
                <a:gd name="connsiteX52" fmla="*/ 444674 w 1672224"/>
                <a:gd name="connsiteY52" fmla="*/ 1177446 h 1196235"/>
                <a:gd name="connsiteX53" fmla="*/ 438411 w 1672224"/>
                <a:gd name="connsiteY53" fmla="*/ 1158657 h 1196235"/>
                <a:gd name="connsiteX54" fmla="*/ 425885 w 1672224"/>
                <a:gd name="connsiteY54" fmla="*/ 1108553 h 1196235"/>
                <a:gd name="connsiteX55" fmla="*/ 407095 w 1672224"/>
                <a:gd name="connsiteY55" fmla="*/ 1052186 h 1196235"/>
                <a:gd name="connsiteX56" fmla="*/ 400832 w 1672224"/>
                <a:gd name="connsiteY56" fmla="*/ 1033397 h 1196235"/>
                <a:gd name="connsiteX57" fmla="*/ 394569 w 1672224"/>
                <a:gd name="connsiteY57" fmla="*/ 1008345 h 1196235"/>
                <a:gd name="connsiteX58" fmla="*/ 369517 w 1672224"/>
                <a:gd name="connsiteY58" fmla="*/ 970767 h 1196235"/>
                <a:gd name="connsiteX59" fmla="*/ 356991 w 1672224"/>
                <a:gd name="connsiteY59" fmla="*/ 951978 h 1196235"/>
                <a:gd name="connsiteX60" fmla="*/ 344465 w 1672224"/>
                <a:gd name="connsiteY60" fmla="*/ 914400 h 1196235"/>
                <a:gd name="connsiteX61" fmla="*/ 338202 w 1672224"/>
                <a:gd name="connsiteY61" fmla="*/ 895611 h 1196235"/>
                <a:gd name="connsiteX62" fmla="*/ 325676 w 1672224"/>
                <a:gd name="connsiteY62" fmla="*/ 876822 h 1196235"/>
                <a:gd name="connsiteX63" fmla="*/ 300624 w 1672224"/>
                <a:gd name="connsiteY63" fmla="*/ 845506 h 1196235"/>
                <a:gd name="connsiteX64" fmla="*/ 294361 w 1672224"/>
                <a:gd name="connsiteY64" fmla="*/ 826717 h 1196235"/>
                <a:gd name="connsiteX65" fmla="*/ 275572 w 1672224"/>
                <a:gd name="connsiteY65" fmla="*/ 795402 h 1196235"/>
                <a:gd name="connsiteX66" fmla="*/ 269309 w 1672224"/>
                <a:gd name="connsiteY66" fmla="*/ 776613 h 1196235"/>
                <a:gd name="connsiteX67" fmla="*/ 250520 w 1672224"/>
                <a:gd name="connsiteY67" fmla="*/ 757824 h 1196235"/>
                <a:gd name="connsiteX68" fmla="*/ 231731 w 1672224"/>
                <a:gd name="connsiteY68" fmla="*/ 732772 h 1196235"/>
                <a:gd name="connsiteX69" fmla="*/ 212942 w 1672224"/>
                <a:gd name="connsiteY69" fmla="*/ 670142 h 1196235"/>
                <a:gd name="connsiteX70" fmla="*/ 187890 w 1672224"/>
                <a:gd name="connsiteY70" fmla="*/ 632564 h 1196235"/>
                <a:gd name="connsiteX71" fmla="*/ 169101 w 1672224"/>
                <a:gd name="connsiteY71" fmla="*/ 594986 h 1196235"/>
                <a:gd name="connsiteX72" fmla="*/ 150312 w 1672224"/>
                <a:gd name="connsiteY72" fmla="*/ 576197 h 1196235"/>
                <a:gd name="connsiteX73" fmla="*/ 131523 w 1672224"/>
                <a:gd name="connsiteY73" fmla="*/ 538619 h 1196235"/>
                <a:gd name="connsiteX74" fmla="*/ 93945 w 1672224"/>
                <a:gd name="connsiteY74" fmla="*/ 507304 h 1196235"/>
                <a:gd name="connsiteX75" fmla="*/ 81419 w 1672224"/>
                <a:gd name="connsiteY75" fmla="*/ 488515 h 1196235"/>
                <a:gd name="connsiteX76" fmla="*/ 62630 w 1672224"/>
                <a:gd name="connsiteY76" fmla="*/ 475989 h 1196235"/>
                <a:gd name="connsiteX77" fmla="*/ 56367 w 1672224"/>
                <a:gd name="connsiteY77" fmla="*/ 457200 h 1196235"/>
                <a:gd name="connsiteX78" fmla="*/ 43841 w 1672224"/>
                <a:gd name="connsiteY78" fmla="*/ 438411 h 1196235"/>
                <a:gd name="connsiteX79" fmla="*/ 31315 w 1672224"/>
                <a:gd name="connsiteY79" fmla="*/ 400832 h 1196235"/>
                <a:gd name="connsiteX80" fmla="*/ 18789 w 1672224"/>
                <a:gd name="connsiteY80" fmla="*/ 382043 h 1196235"/>
                <a:gd name="connsiteX81" fmla="*/ 0 w 1672224"/>
                <a:gd name="connsiteY81" fmla="*/ 369517 h 119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72224" h="1196235">
                  <a:moveTo>
                    <a:pt x="1672224" y="162838"/>
                  </a:moveTo>
                  <a:cubicBezTo>
                    <a:pt x="1655523" y="156575"/>
                    <a:pt x="1639168" y="149295"/>
                    <a:pt x="1622120" y="144049"/>
                  </a:cubicBezTo>
                  <a:cubicBezTo>
                    <a:pt x="1611946" y="140918"/>
                    <a:pt x="1601132" y="140368"/>
                    <a:pt x="1590805" y="137786"/>
                  </a:cubicBezTo>
                  <a:cubicBezTo>
                    <a:pt x="1584400" y="136185"/>
                    <a:pt x="1578385" y="133260"/>
                    <a:pt x="1572016" y="131523"/>
                  </a:cubicBezTo>
                  <a:cubicBezTo>
                    <a:pt x="1555407" y="126993"/>
                    <a:pt x="1538613" y="123172"/>
                    <a:pt x="1521912" y="118997"/>
                  </a:cubicBezTo>
                  <a:lnTo>
                    <a:pt x="1496860" y="112734"/>
                  </a:lnTo>
                  <a:cubicBezTo>
                    <a:pt x="1452796" y="83358"/>
                    <a:pt x="1508670" y="117163"/>
                    <a:pt x="1446756" y="93945"/>
                  </a:cubicBezTo>
                  <a:cubicBezTo>
                    <a:pt x="1439708" y="91302"/>
                    <a:pt x="1434845" y="84476"/>
                    <a:pt x="1427967" y="81419"/>
                  </a:cubicBezTo>
                  <a:cubicBezTo>
                    <a:pt x="1415901" y="76057"/>
                    <a:pt x="1402915" y="73068"/>
                    <a:pt x="1390389" y="68893"/>
                  </a:cubicBezTo>
                  <a:lnTo>
                    <a:pt x="1371600" y="62630"/>
                  </a:lnTo>
                  <a:cubicBezTo>
                    <a:pt x="1365337" y="60542"/>
                    <a:pt x="1358304" y="60029"/>
                    <a:pt x="1352811" y="56367"/>
                  </a:cubicBezTo>
                  <a:cubicBezTo>
                    <a:pt x="1335861" y="45067"/>
                    <a:pt x="1328837" y="39262"/>
                    <a:pt x="1308969" y="31315"/>
                  </a:cubicBezTo>
                  <a:lnTo>
                    <a:pt x="1252602" y="12526"/>
                  </a:lnTo>
                  <a:lnTo>
                    <a:pt x="1233813" y="6263"/>
                  </a:lnTo>
                  <a:lnTo>
                    <a:pt x="1215024" y="0"/>
                  </a:lnTo>
                  <a:cubicBezTo>
                    <a:pt x="1194147" y="2088"/>
                    <a:pt x="1173131" y="3073"/>
                    <a:pt x="1152394" y="6263"/>
                  </a:cubicBezTo>
                  <a:cubicBezTo>
                    <a:pt x="1145869" y="7267"/>
                    <a:pt x="1138760" y="8402"/>
                    <a:pt x="1133605" y="12526"/>
                  </a:cubicBezTo>
                  <a:cubicBezTo>
                    <a:pt x="1127727" y="17228"/>
                    <a:pt x="1124445" y="24582"/>
                    <a:pt x="1121079" y="31315"/>
                  </a:cubicBezTo>
                  <a:cubicBezTo>
                    <a:pt x="1118127" y="37220"/>
                    <a:pt x="1116904" y="43841"/>
                    <a:pt x="1114816" y="50104"/>
                  </a:cubicBezTo>
                  <a:cubicBezTo>
                    <a:pt x="1106915" y="113310"/>
                    <a:pt x="1113876" y="84240"/>
                    <a:pt x="1096027" y="137786"/>
                  </a:cubicBezTo>
                  <a:cubicBezTo>
                    <a:pt x="1093939" y="144049"/>
                    <a:pt x="1093426" y="151082"/>
                    <a:pt x="1089764" y="156575"/>
                  </a:cubicBezTo>
                  <a:cubicBezTo>
                    <a:pt x="1085589" y="162838"/>
                    <a:pt x="1080604" y="168631"/>
                    <a:pt x="1077238" y="175364"/>
                  </a:cubicBezTo>
                  <a:cubicBezTo>
                    <a:pt x="1059110" y="211620"/>
                    <a:pt x="1087804" y="177324"/>
                    <a:pt x="1052186" y="212942"/>
                  </a:cubicBezTo>
                  <a:cubicBezTo>
                    <a:pt x="1050098" y="219205"/>
                    <a:pt x="1048875" y="225826"/>
                    <a:pt x="1045923" y="231731"/>
                  </a:cubicBezTo>
                  <a:cubicBezTo>
                    <a:pt x="1037203" y="249170"/>
                    <a:pt x="1028459" y="255458"/>
                    <a:pt x="1014608" y="269309"/>
                  </a:cubicBezTo>
                  <a:cubicBezTo>
                    <a:pt x="1003305" y="337125"/>
                    <a:pt x="1014416" y="282505"/>
                    <a:pt x="1002082" y="325676"/>
                  </a:cubicBezTo>
                  <a:cubicBezTo>
                    <a:pt x="999406" y="335040"/>
                    <a:pt x="994562" y="359506"/>
                    <a:pt x="989556" y="369517"/>
                  </a:cubicBezTo>
                  <a:cubicBezTo>
                    <a:pt x="986190" y="376250"/>
                    <a:pt x="980087" y="381428"/>
                    <a:pt x="977030" y="388306"/>
                  </a:cubicBezTo>
                  <a:cubicBezTo>
                    <a:pt x="947218" y="455385"/>
                    <a:pt x="980326" y="402152"/>
                    <a:pt x="951978" y="444674"/>
                  </a:cubicBezTo>
                  <a:cubicBezTo>
                    <a:pt x="939141" y="534535"/>
                    <a:pt x="952906" y="456852"/>
                    <a:pt x="939452" y="507304"/>
                  </a:cubicBezTo>
                  <a:cubicBezTo>
                    <a:pt x="932798" y="532255"/>
                    <a:pt x="928829" y="557962"/>
                    <a:pt x="920663" y="582460"/>
                  </a:cubicBezTo>
                  <a:cubicBezTo>
                    <a:pt x="916488" y="594986"/>
                    <a:pt x="914930" y="608716"/>
                    <a:pt x="908137" y="620038"/>
                  </a:cubicBezTo>
                  <a:lnTo>
                    <a:pt x="889348" y="651353"/>
                  </a:lnTo>
                  <a:cubicBezTo>
                    <a:pt x="887260" y="659704"/>
                    <a:pt x="886935" y="668706"/>
                    <a:pt x="883085" y="676405"/>
                  </a:cubicBezTo>
                  <a:cubicBezTo>
                    <a:pt x="880444" y="681687"/>
                    <a:pt x="872884" y="683503"/>
                    <a:pt x="870558" y="688931"/>
                  </a:cubicBezTo>
                  <a:cubicBezTo>
                    <a:pt x="866365" y="698715"/>
                    <a:pt x="866604" y="709854"/>
                    <a:pt x="864295" y="720246"/>
                  </a:cubicBezTo>
                  <a:cubicBezTo>
                    <a:pt x="862428" y="728649"/>
                    <a:pt x="860397" y="737022"/>
                    <a:pt x="858032" y="745298"/>
                  </a:cubicBezTo>
                  <a:cubicBezTo>
                    <a:pt x="847537" y="782030"/>
                    <a:pt x="857542" y="746278"/>
                    <a:pt x="839243" y="782876"/>
                  </a:cubicBezTo>
                  <a:cubicBezTo>
                    <a:pt x="836291" y="788781"/>
                    <a:pt x="835581" y="795597"/>
                    <a:pt x="832980" y="801665"/>
                  </a:cubicBezTo>
                  <a:cubicBezTo>
                    <a:pt x="825566" y="818964"/>
                    <a:pt x="806534" y="853163"/>
                    <a:pt x="795402" y="864295"/>
                  </a:cubicBezTo>
                  <a:lnTo>
                    <a:pt x="782876" y="876822"/>
                  </a:lnTo>
                  <a:cubicBezTo>
                    <a:pt x="767984" y="921498"/>
                    <a:pt x="789100" y="867486"/>
                    <a:pt x="757824" y="914400"/>
                  </a:cubicBezTo>
                  <a:cubicBezTo>
                    <a:pt x="754162" y="919893"/>
                    <a:pt x="754513" y="927284"/>
                    <a:pt x="751561" y="933189"/>
                  </a:cubicBezTo>
                  <a:cubicBezTo>
                    <a:pt x="748195" y="939922"/>
                    <a:pt x="743210" y="945715"/>
                    <a:pt x="739035" y="951978"/>
                  </a:cubicBezTo>
                  <a:cubicBezTo>
                    <a:pt x="736947" y="960329"/>
                    <a:pt x="736621" y="969331"/>
                    <a:pt x="732772" y="977030"/>
                  </a:cubicBezTo>
                  <a:cubicBezTo>
                    <a:pt x="726039" y="990495"/>
                    <a:pt x="716071" y="1002082"/>
                    <a:pt x="707720" y="1014608"/>
                  </a:cubicBezTo>
                  <a:lnTo>
                    <a:pt x="695194" y="1033397"/>
                  </a:lnTo>
                  <a:cubicBezTo>
                    <a:pt x="691019" y="1039660"/>
                    <a:pt x="686034" y="1045453"/>
                    <a:pt x="682668" y="1052186"/>
                  </a:cubicBezTo>
                  <a:cubicBezTo>
                    <a:pt x="675127" y="1067268"/>
                    <a:pt x="656427" y="1107258"/>
                    <a:pt x="645090" y="1114816"/>
                  </a:cubicBezTo>
                  <a:cubicBezTo>
                    <a:pt x="577950" y="1159576"/>
                    <a:pt x="679847" y="1089871"/>
                    <a:pt x="607512" y="1146131"/>
                  </a:cubicBezTo>
                  <a:cubicBezTo>
                    <a:pt x="536422" y="1201424"/>
                    <a:pt x="596503" y="1154767"/>
                    <a:pt x="551145" y="1177446"/>
                  </a:cubicBezTo>
                  <a:cubicBezTo>
                    <a:pt x="502581" y="1201728"/>
                    <a:pt x="560794" y="1180493"/>
                    <a:pt x="513567" y="1196235"/>
                  </a:cubicBezTo>
                  <a:cubicBezTo>
                    <a:pt x="494016" y="1193791"/>
                    <a:pt x="460463" y="1197183"/>
                    <a:pt x="444674" y="1177446"/>
                  </a:cubicBezTo>
                  <a:cubicBezTo>
                    <a:pt x="440550" y="1172291"/>
                    <a:pt x="440148" y="1165026"/>
                    <a:pt x="438411" y="1158657"/>
                  </a:cubicBezTo>
                  <a:cubicBezTo>
                    <a:pt x="433881" y="1142048"/>
                    <a:pt x="431329" y="1124885"/>
                    <a:pt x="425885" y="1108553"/>
                  </a:cubicBezTo>
                  <a:lnTo>
                    <a:pt x="407095" y="1052186"/>
                  </a:lnTo>
                  <a:cubicBezTo>
                    <a:pt x="405007" y="1045923"/>
                    <a:pt x="402433" y="1039802"/>
                    <a:pt x="400832" y="1033397"/>
                  </a:cubicBezTo>
                  <a:cubicBezTo>
                    <a:pt x="398744" y="1025046"/>
                    <a:pt x="398418" y="1016044"/>
                    <a:pt x="394569" y="1008345"/>
                  </a:cubicBezTo>
                  <a:cubicBezTo>
                    <a:pt x="387836" y="994880"/>
                    <a:pt x="377868" y="983293"/>
                    <a:pt x="369517" y="970767"/>
                  </a:cubicBezTo>
                  <a:cubicBezTo>
                    <a:pt x="365342" y="964504"/>
                    <a:pt x="359371" y="959119"/>
                    <a:pt x="356991" y="951978"/>
                  </a:cubicBezTo>
                  <a:lnTo>
                    <a:pt x="344465" y="914400"/>
                  </a:lnTo>
                  <a:cubicBezTo>
                    <a:pt x="342377" y="908137"/>
                    <a:pt x="341864" y="901104"/>
                    <a:pt x="338202" y="895611"/>
                  </a:cubicBezTo>
                  <a:cubicBezTo>
                    <a:pt x="334027" y="889348"/>
                    <a:pt x="330378" y="882700"/>
                    <a:pt x="325676" y="876822"/>
                  </a:cubicBezTo>
                  <a:cubicBezTo>
                    <a:pt x="310143" y="857406"/>
                    <a:pt x="313474" y="871205"/>
                    <a:pt x="300624" y="845506"/>
                  </a:cubicBezTo>
                  <a:cubicBezTo>
                    <a:pt x="297672" y="839601"/>
                    <a:pt x="297313" y="832622"/>
                    <a:pt x="294361" y="826717"/>
                  </a:cubicBezTo>
                  <a:cubicBezTo>
                    <a:pt x="288917" y="815829"/>
                    <a:pt x="281016" y="806290"/>
                    <a:pt x="275572" y="795402"/>
                  </a:cubicBezTo>
                  <a:cubicBezTo>
                    <a:pt x="272620" y="789497"/>
                    <a:pt x="272971" y="782106"/>
                    <a:pt x="269309" y="776613"/>
                  </a:cubicBezTo>
                  <a:cubicBezTo>
                    <a:pt x="264396" y="769243"/>
                    <a:pt x="256284" y="764549"/>
                    <a:pt x="250520" y="757824"/>
                  </a:cubicBezTo>
                  <a:cubicBezTo>
                    <a:pt x="243727" y="749899"/>
                    <a:pt x="237994" y="741123"/>
                    <a:pt x="231731" y="732772"/>
                  </a:cubicBezTo>
                  <a:cubicBezTo>
                    <a:pt x="228230" y="718768"/>
                    <a:pt x="219041" y="679291"/>
                    <a:pt x="212942" y="670142"/>
                  </a:cubicBezTo>
                  <a:cubicBezTo>
                    <a:pt x="204591" y="657616"/>
                    <a:pt x="192651" y="646846"/>
                    <a:pt x="187890" y="632564"/>
                  </a:cubicBezTo>
                  <a:cubicBezTo>
                    <a:pt x="181613" y="613733"/>
                    <a:pt x="182591" y="611174"/>
                    <a:pt x="169101" y="594986"/>
                  </a:cubicBezTo>
                  <a:cubicBezTo>
                    <a:pt x="163431" y="588182"/>
                    <a:pt x="155982" y="583001"/>
                    <a:pt x="150312" y="576197"/>
                  </a:cubicBezTo>
                  <a:cubicBezTo>
                    <a:pt x="101038" y="517068"/>
                    <a:pt x="169185" y="595112"/>
                    <a:pt x="131523" y="538619"/>
                  </a:cubicBezTo>
                  <a:cubicBezTo>
                    <a:pt x="121878" y="524152"/>
                    <a:pt x="107809" y="516547"/>
                    <a:pt x="93945" y="507304"/>
                  </a:cubicBezTo>
                  <a:cubicBezTo>
                    <a:pt x="89770" y="501041"/>
                    <a:pt x="86742" y="493838"/>
                    <a:pt x="81419" y="488515"/>
                  </a:cubicBezTo>
                  <a:cubicBezTo>
                    <a:pt x="76096" y="483192"/>
                    <a:pt x="67332" y="481867"/>
                    <a:pt x="62630" y="475989"/>
                  </a:cubicBezTo>
                  <a:cubicBezTo>
                    <a:pt x="58506" y="470834"/>
                    <a:pt x="59319" y="463105"/>
                    <a:pt x="56367" y="457200"/>
                  </a:cubicBezTo>
                  <a:cubicBezTo>
                    <a:pt x="53001" y="450467"/>
                    <a:pt x="46898" y="445289"/>
                    <a:pt x="43841" y="438411"/>
                  </a:cubicBezTo>
                  <a:cubicBezTo>
                    <a:pt x="38478" y="426345"/>
                    <a:pt x="38639" y="411818"/>
                    <a:pt x="31315" y="400832"/>
                  </a:cubicBezTo>
                  <a:cubicBezTo>
                    <a:pt x="27140" y="394569"/>
                    <a:pt x="24112" y="387366"/>
                    <a:pt x="18789" y="382043"/>
                  </a:cubicBezTo>
                  <a:cubicBezTo>
                    <a:pt x="13466" y="376720"/>
                    <a:pt x="0" y="369517"/>
                    <a:pt x="0" y="369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89973" y="3331923"/>
              <a:ext cx="1553227" cy="450937"/>
            </a:xfrm>
            <a:custGeom>
              <a:avLst/>
              <a:gdLst>
                <a:gd name="connsiteX0" fmla="*/ 0 w 1553227"/>
                <a:gd name="connsiteY0" fmla="*/ 31315 h 450937"/>
                <a:gd name="connsiteX1" fmla="*/ 12526 w 1553227"/>
                <a:gd name="connsiteY1" fmla="*/ 68893 h 450937"/>
                <a:gd name="connsiteX2" fmla="*/ 25052 w 1553227"/>
                <a:gd name="connsiteY2" fmla="*/ 118998 h 450937"/>
                <a:gd name="connsiteX3" fmla="*/ 50104 w 1553227"/>
                <a:gd name="connsiteY3" fmla="*/ 169102 h 450937"/>
                <a:gd name="connsiteX4" fmla="*/ 75156 w 1553227"/>
                <a:gd name="connsiteY4" fmla="*/ 212943 h 450937"/>
                <a:gd name="connsiteX5" fmla="*/ 93945 w 1553227"/>
                <a:gd name="connsiteY5" fmla="*/ 244258 h 450937"/>
                <a:gd name="connsiteX6" fmla="*/ 100208 w 1553227"/>
                <a:gd name="connsiteY6" fmla="*/ 263047 h 450937"/>
                <a:gd name="connsiteX7" fmla="*/ 112734 w 1553227"/>
                <a:gd name="connsiteY7" fmla="*/ 281836 h 450937"/>
                <a:gd name="connsiteX8" fmla="*/ 125260 w 1553227"/>
                <a:gd name="connsiteY8" fmla="*/ 306888 h 450937"/>
                <a:gd name="connsiteX9" fmla="*/ 156575 w 1553227"/>
                <a:gd name="connsiteY9" fmla="*/ 344466 h 450937"/>
                <a:gd name="connsiteX10" fmla="*/ 181627 w 1553227"/>
                <a:gd name="connsiteY10" fmla="*/ 382044 h 450937"/>
                <a:gd name="connsiteX11" fmla="*/ 200416 w 1553227"/>
                <a:gd name="connsiteY11" fmla="*/ 394570 h 450937"/>
                <a:gd name="connsiteX12" fmla="*/ 237994 w 1553227"/>
                <a:gd name="connsiteY12" fmla="*/ 407096 h 450937"/>
                <a:gd name="connsiteX13" fmla="*/ 250520 w 1553227"/>
                <a:gd name="connsiteY13" fmla="*/ 425885 h 450937"/>
                <a:gd name="connsiteX14" fmla="*/ 288098 w 1553227"/>
                <a:gd name="connsiteY14" fmla="*/ 450937 h 450937"/>
                <a:gd name="connsiteX15" fmla="*/ 306887 w 1553227"/>
                <a:gd name="connsiteY15" fmla="*/ 438411 h 450937"/>
                <a:gd name="connsiteX16" fmla="*/ 325676 w 1553227"/>
                <a:gd name="connsiteY16" fmla="*/ 432148 h 450937"/>
                <a:gd name="connsiteX17" fmla="*/ 338202 w 1553227"/>
                <a:gd name="connsiteY17" fmla="*/ 413359 h 450937"/>
                <a:gd name="connsiteX18" fmla="*/ 356991 w 1553227"/>
                <a:gd name="connsiteY18" fmla="*/ 394570 h 450937"/>
                <a:gd name="connsiteX19" fmla="*/ 382043 w 1553227"/>
                <a:gd name="connsiteY19" fmla="*/ 363255 h 450937"/>
                <a:gd name="connsiteX20" fmla="*/ 394569 w 1553227"/>
                <a:gd name="connsiteY20" fmla="*/ 344466 h 450937"/>
                <a:gd name="connsiteX21" fmla="*/ 413359 w 1553227"/>
                <a:gd name="connsiteY21" fmla="*/ 325677 h 450937"/>
                <a:gd name="connsiteX22" fmla="*/ 432148 w 1553227"/>
                <a:gd name="connsiteY22" fmla="*/ 288099 h 450937"/>
                <a:gd name="connsiteX23" fmla="*/ 450937 w 1553227"/>
                <a:gd name="connsiteY23" fmla="*/ 269310 h 450937"/>
                <a:gd name="connsiteX24" fmla="*/ 463463 w 1553227"/>
                <a:gd name="connsiteY24" fmla="*/ 244258 h 450937"/>
                <a:gd name="connsiteX25" fmla="*/ 482252 w 1553227"/>
                <a:gd name="connsiteY25" fmla="*/ 225469 h 450937"/>
                <a:gd name="connsiteX26" fmla="*/ 507304 w 1553227"/>
                <a:gd name="connsiteY26" fmla="*/ 187891 h 450937"/>
                <a:gd name="connsiteX27" fmla="*/ 526093 w 1553227"/>
                <a:gd name="connsiteY27" fmla="*/ 169102 h 450937"/>
                <a:gd name="connsiteX28" fmla="*/ 538619 w 1553227"/>
                <a:gd name="connsiteY28" fmla="*/ 150313 h 450937"/>
                <a:gd name="connsiteX29" fmla="*/ 557408 w 1553227"/>
                <a:gd name="connsiteY29" fmla="*/ 112735 h 450937"/>
                <a:gd name="connsiteX30" fmla="*/ 576197 w 1553227"/>
                <a:gd name="connsiteY30" fmla="*/ 100209 h 450937"/>
                <a:gd name="connsiteX31" fmla="*/ 588723 w 1553227"/>
                <a:gd name="connsiteY31" fmla="*/ 81419 h 450937"/>
                <a:gd name="connsiteX32" fmla="*/ 594986 w 1553227"/>
                <a:gd name="connsiteY32" fmla="*/ 62630 h 450937"/>
                <a:gd name="connsiteX33" fmla="*/ 613775 w 1553227"/>
                <a:gd name="connsiteY33" fmla="*/ 56367 h 450937"/>
                <a:gd name="connsiteX34" fmla="*/ 651353 w 1553227"/>
                <a:gd name="connsiteY34" fmla="*/ 31315 h 450937"/>
                <a:gd name="connsiteX35" fmla="*/ 670142 w 1553227"/>
                <a:gd name="connsiteY35" fmla="*/ 18789 h 450937"/>
                <a:gd name="connsiteX36" fmla="*/ 745298 w 1553227"/>
                <a:gd name="connsiteY36" fmla="*/ 0 h 450937"/>
                <a:gd name="connsiteX37" fmla="*/ 889348 w 1553227"/>
                <a:gd name="connsiteY37" fmla="*/ 6263 h 450937"/>
                <a:gd name="connsiteX38" fmla="*/ 945715 w 1553227"/>
                <a:gd name="connsiteY38" fmla="*/ 31315 h 450937"/>
                <a:gd name="connsiteX39" fmla="*/ 983293 w 1553227"/>
                <a:gd name="connsiteY39" fmla="*/ 43841 h 450937"/>
                <a:gd name="connsiteX40" fmla="*/ 1002082 w 1553227"/>
                <a:gd name="connsiteY40" fmla="*/ 50104 h 450937"/>
                <a:gd name="connsiteX41" fmla="*/ 1020871 w 1553227"/>
                <a:gd name="connsiteY41" fmla="*/ 62630 h 450937"/>
                <a:gd name="connsiteX42" fmla="*/ 1089764 w 1553227"/>
                <a:gd name="connsiteY42" fmla="*/ 81419 h 450937"/>
                <a:gd name="connsiteX43" fmla="*/ 1146131 w 1553227"/>
                <a:gd name="connsiteY43" fmla="*/ 106472 h 450937"/>
                <a:gd name="connsiteX44" fmla="*/ 1164920 w 1553227"/>
                <a:gd name="connsiteY44" fmla="*/ 112735 h 450937"/>
                <a:gd name="connsiteX45" fmla="*/ 1183709 w 1553227"/>
                <a:gd name="connsiteY45" fmla="*/ 125261 h 450937"/>
                <a:gd name="connsiteX46" fmla="*/ 1233813 w 1553227"/>
                <a:gd name="connsiteY46" fmla="*/ 137787 h 450937"/>
                <a:gd name="connsiteX47" fmla="*/ 1321495 w 1553227"/>
                <a:gd name="connsiteY47" fmla="*/ 162839 h 450937"/>
                <a:gd name="connsiteX48" fmla="*/ 1415441 w 1553227"/>
                <a:gd name="connsiteY48" fmla="*/ 175365 h 450937"/>
                <a:gd name="connsiteX49" fmla="*/ 1434230 w 1553227"/>
                <a:gd name="connsiteY49" fmla="*/ 181628 h 450937"/>
                <a:gd name="connsiteX50" fmla="*/ 1484334 w 1553227"/>
                <a:gd name="connsiteY50" fmla="*/ 194154 h 450937"/>
                <a:gd name="connsiteX51" fmla="*/ 1503123 w 1553227"/>
                <a:gd name="connsiteY51" fmla="*/ 206680 h 450937"/>
                <a:gd name="connsiteX52" fmla="*/ 1521912 w 1553227"/>
                <a:gd name="connsiteY52" fmla="*/ 212943 h 450937"/>
                <a:gd name="connsiteX53" fmla="*/ 1553227 w 1553227"/>
                <a:gd name="connsiteY53" fmla="*/ 225469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3227" h="450937">
                  <a:moveTo>
                    <a:pt x="0" y="31315"/>
                  </a:moveTo>
                  <a:cubicBezTo>
                    <a:pt x="4175" y="43841"/>
                    <a:pt x="8899" y="56197"/>
                    <a:pt x="12526" y="68893"/>
                  </a:cubicBezTo>
                  <a:cubicBezTo>
                    <a:pt x="17255" y="85446"/>
                    <a:pt x="17353" y="103600"/>
                    <a:pt x="25052" y="118998"/>
                  </a:cubicBezTo>
                  <a:cubicBezTo>
                    <a:pt x="33403" y="135699"/>
                    <a:pt x="39746" y="153565"/>
                    <a:pt x="50104" y="169102"/>
                  </a:cubicBezTo>
                  <a:cubicBezTo>
                    <a:pt x="76351" y="208472"/>
                    <a:pt x="48669" y="165266"/>
                    <a:pt x="75156" y="212943"/>
                  </a:cubicBezTo>
                  <a:cubicBezTo>
                    <a:pt x="81068" y="223584"/>
                    <a:pt x="88501" y="233370"/>
                    <a:pt x="93945" y="244258"/>
                  </a:cubicBezTo>
                  <a:cubicBezTo>
                    <a:pt x="96897" y="250163"/>
                    <a:pt x="97256" y="257142"/>
                    <a:pt x="100208" y="263047"/>
                  </a:cubicBezTo>
                  <a:cubicBezTo>
                    <a:pt x="103574" y="269780"/>
                    <a:pt x="108999" y="275301"/>
                    <a:pt x="112734" y="281836"/>
                  </a:cubicBezTo>
                  <a:cubicBezTo>
                    <a:pt x="117366" y="289942"/>
                    <a:pt x="120628" y="298782"/>
                    <a:pt x="125260" y="306888"/>
                  </a:cubicBezTo>
                  <a:cubicBezTo>
                    <a:pt x="145919" y="343041"/>
                    <a:pt x="128675" y="308595"/>
                    <a:pt x="156575" y="344466"/>
                  </a:cubicBezTo>
                  <a:cubicBezTo>
                    <a:pt x="165817" y="356349"/>
                    <a:pt x="169101" y="373693"/>
                    <a:pt x="181627" y="382044"/>
                  </a:cubicBezTo>
                  <a:cubicBezTo>
                    <a:pt x="187890" y="386219"/>
                    <a:pt x="193538" y="391513"/>
                    <a:pt x="200416" y="394570"/>
                  </a:cubicBezTo>
                  <a:cubicBezTo>
                    <a:pt x="212482" y="399932"/>
                    <a:pt x="237994" y="407096"/>
                    <a:pt x="237994" y="407096"/>
                  </a:cubicBezTo>
                  <a:cubicBezTo>
                    <a:pt x="242169" y="413359"/>
                    <a:pt x="244855" y="420928"/>
                    <a:pt x="250520" y="425885"/>
                  </a:cubicBezTo>
                  <a:cubicBezTo>
                    <a:pt x="261850" y="435798"/>
                    <a:pt x="288098" y="450937"/>
                    <a:pt x="288098" y="450937"/>
                  </a:cubicBezTo>
                  <a:cubicBezTo>
                    <a:pt x="294361" y="446762"/>
                    <a:pt x="300154" y="441777"/>
                    <a:pt x="306887" y="438411"/>
                  </a:cubicBezTo>
                  <a:cubicBezTo>
                    <a:pt x="312792" y="435459"/>
                    <a:pt x="320521" y="436272"/>
                    <a:pt x="325676" y="432148"/>
                  </a:cubicBezTo>
                  <a:cubicBezTo>
                    <a:pt x="331554" y="427446"/>
                    <a:pt x="333383" y="419142"/>
                    <a:pt x="338202" y="413359"/>
                  </a:cubicBezTo>
                  <a:cubicBezTo>
                    <a:pt x="343872" y="406555"/>
                    <a:pt x="350728" y="400833"/>
                    <a:pt x="356991" y="394570"/>
                  </a:cubicBezTo>
                  <a:cubicBezTo>
                    <a:pt x="369184" y="357992"/>
                    <a:pt x="353714" y="391584"/>
                    <a:pt x="382043" y="363255"/>
                  </a:cubicBezTo>
                  <a:cubicBezTo>
                    <a:pt x="387366" y="357932"/>
                    <a:pt x="389750" y="350248"/>
                    <a:pt x="394569" y="344466"/>
                  </a:cubicBezTo>
                  <a:cubicBezTo>
                    <a:pt x="400240" y="337662"/>
                    <a:pt x="407688" y="332481"/>
                    <a:pt x="413359" y="325677"/>
                  </a:cubicBezTo>
                  <a:cubicBezTo>
                    <a:pt x="462627" y="266557"/>
                    <a:pt x="394492" y="344584"/>
                    <a:pt x="432148" y="288099"/>
                  </a:cubicBezTo>
                  <a:cubicBezTo>
                    <a:pt x="437061" y="280729"/>
                    <a:pt x="445789" y="276517"/>
                    <a:pt x="450937" y="269310"/>
                  </a:cubicBezTo>
                  <a:cubicBezTo>
                    <a:pt x="456364" y="261713"/>
                    <a:pt x="458036" y="251855"/>
                    <a:pt x="463463" y="244258"/>
                  </a:cubicBezTo>
                  <a:cubicBezTo>
                    <a:pt x="468611" y="237051"/>
                    <a:pt x="476814" y="232460"/>
                    <a:pt x="482252" y="225469"/>
                  </a:cubicBezTo>
                  <a:cubicBezTo>
                    <a:pt x="491494" y="213586"/>
                    <a:pt x="496659" y="198536"/>
                    <a:pt x="507304" y="187891"/>
                  </a:cubicBezTo>
                  <a:cubicBezTo>
                    <a:pt x="513567" y="181628"/>
                    <a:pt x="520423" y="175906"/>
                    <a:pt x="526093" y="169102"/>
                  </a:cubicBezTo>
                  <a:cubicBezTo>
                    <a:pt x="530912" y="163319"/>
                    <a:pt x="535253" y="157046"/>
                    <a:pt x="538619" y="150313"/>
                  </a:cubicBezTo>
                  <a:cubicBezTo>
                    <a:pt x="548807" y="129938"/>
                    <a:pt x="539459" y="130684"/>
                    <a:pt x="557408" y="112735"/>
                  </a:cubicBezTo>
                  <a:cubicBezTo>
                    <a:pt x="562731" y="107412"/>
                    <a:pt x="569934" y="104384"/>
                    <a:pt x="576197" y="100209"/>
                  </a:cubicBezTo>
                  <a:cubicBezTo>
                    <a:pt x="580372" y="93946"/>
                    <a:pt x="585357" y="88152"/>
                    <a:pt x="588723" y="81419"/>
                  </a:cubicBezTo>
                  <a:cubicBezTo>
                    <a:pt x="591675" y="75514"/>
                    <a:pt x="590318" y="67298"/>
                    <a:pt x="594986" y="62630"/>
                  </a:cubicBezTo>
                  <a:cubicBezTo>
                    <a:pt x="599654" y="57962"/>
                    <a:pt x="608004" y="59573"/>
                    <a:pt x="613775" y="56367"/>
                  </a:cubicBezTo>
                  <a:cubicBezTo>
                    <a:pt x="626935" y="49056"/>
                    <a:pt x="638827" y="39666"/>
                    <a:pt x="651353" y="31315"/>
                  </a:cubicBezTo>
                  <a:cubicBezTo>
                    <a:pt x="657616" y="27140"/>
                    <a:pt x="663001" y="21169"/>
                    <a:pt x="670142" y="18789"/>
                  </a:cubicBezTo>
                  <a:cubicBezTo>
                    <a:pt x="719767" y="2247"/>
                    <a:pt x="694696" y="8434"/>
                    <a:pt x="745298" y="0"/>
                  </a:cubicBezTo>
                  <a:cubicBezTo>
                    <a:pt x="793315" y="2088"/>
                    <a:pt x="841541" y="1317"/>
                    <a:pt x="889348" y="6263"/>
                  </a:cubicBezTo>
                  <a:cubicBezTo>
                    <a:pt x="937956" y="11291"/>
                    <a:pt x="913723" y="17096"/>
                    <a:pt x="945715" y="31315"/>
                  </a:cubicBezTo>
                  <a:cubicBezTo>
                    <a:pt x="957781" y="36677"/>
                    <a:pt x="970767" y="39666"/>
                    <a:pt x="983293" y="43841"/>
                  </a:cubicBezTo>
                  <a:cubicBezTo>
                    <a:pt x="989556" y="45929"/>
                    <a:pt x="996589" y="46442"/>
                    <a:pt x="1002082" y="50104"/>
                  </a:cubicBezTo>
                  <a:cubicBezTo>
                    <a:pt x="1008345" y="54279"/>
                    <a:pt x="1013823" y="59987"/>
                    <a:pt x="1020871" y="62630"/>
                  </a:cubicBezTo>
                  <a:cubicBezTo>
                    <a:pt x="1047761" y="72714"/>
                    <a:pt x="1063635" y="63999"/>
                    <a:pt x="1089764" y="81419"/>
                  </a:cubicBezTo>
                  <a:cubicBezTo>
                    <a:pt x="1119538" y="101269"/>
                    <a:pt x="1101413" y="91565"/>
                    <a:pt x="1146131" y="106472"/>
                  </a:cubicBezTo>
                  <a:cubicBezTo>
                    <a:pt x="1152394" y="108560"/>
                    <a:pt x="1159427" y="109073"/>
                    <a:pt x="1164920" y="112735"/>
                  </a:cubicBezTo>
                  <a:cubicBezTo>
                    <a:pt x="1171183" y="116910"/>
                    <a:pt x="1176635" y="122689"/>
                    <a:pt x="1183709" y="125261"/>
                  </a:cubicBezTo>
                  <a:cubicBezTo>
                    <a:pt x="1199888" y="131144"/>
                    <a:pt x="1217481" y="132343"/>
                    <a:pt x="1233813" y="137787"/>
                  </a:cubicBezTo>
                  <a:cubicBezTo>
                    <a:pt x="1257565" y="145704"/>
                    <a:pt x="1297903" y="160218"/>
                    <a:pt x="1321495" y="162839"/>
                  </a:cubicBezTo>
                  <a:cubicBezTo>
                    <a:pt x="1348633" y="165854"/>
                    <a:pt x="1387328" y="169118"/>
                    <a:pt x="1415441" y="175365"/>
                  </a:cubicBezTo>
                  <a:cubicBezTo>
                    <a:pt x="1421886" y="176797"/>
                    <a:pt x="1427825" y="180027"/>
                    <a:pt x="1434230" y="181628"/>
                  </a:cubicBezTo>
                  <a:cubicBezTo>
                    <a:pt x="1448523" y="185201"/>
                    <a:pt x="1470018" y="186996"/>
                    <a:pt x="1484334" y="194154"/>
                  </a:cubicBezTo>
                  <a:cubicBezTo>
                    <a:pt x="1491067" y="197520"/>
                    <a:pt x="1496390" y="203314"/>
                    <a:pt x="1503123" y="206680"/>
                  </a:cubicBezTo>
                  <a:cubicBezTo>
                    <a:pt x="1509028" y="209632"/>
                    <a:pt x="1516007" y="209991"/>
                    <a:pt x="1521912" y="212943"/>
                  </a:cubicBezTo>
                  <a:cubicBezTo>
                    <a:pt x="1551596" y="227785"/>
                    <a:pt x="1529057" y="225469"/>
                    <a:pt x="1553227" y="2254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15025" y="2893512"/>
              <a:ext cx="1659698" cy="569937"/>
            </a:xfrm>
            <a:custGeom>
              <a:avLst/>
              <a:gdLst>
                <a:gd name="connsiteX0" fmla="*/ 1659698 w 1659698"/>
                <a:gd name="connsiteY0" fmla="*/ 275573 h 569937"/>
                <a:gd name="connsiteX1" fmla="*/ 1565753 w 1659698"/>
                <a:gd name="connsiteY1" fmla="*/ 269310 h 569937"/>
                <a:gd name="connsiteX2" fmla="*/ 1528175 w 1659698"/>
                <a:gd name="connsiteY2" fmla="*/ 250521 h 569937"/>
                <a:gd name="connsiteX3" fmla="*/ 1509386 w 1659698"/>
                <a:gd name="connsiteY3" fmla="*/ 244258 h 569937"/>
                <a:gd name="connsiteX4" fmla="*/ 1453019 w 1659698"/>
                <a:gd name="connsiteY4" fmla="*/ 219206 h 569937"/>
                <a:gd name="connsiteX5" fmla="*/ 1434230 w 1659698"/>
                <a:gd name="connsiteY5" fmla="*/ 206680 h 569937"/>
                <a:gd name="connsiteX6" fmla="*/ 1396652 w 1659698"/>
                <a:gd name="connsiteY6" fmla="*/ 194154 h 569937"/>
                <a:gd name="connsiteX7" fmla="*/ 1346548 w 1659698"/>
                <a:gd name="connsiteY7" fmla="*/ 181628 h 569937"/>
                <a:gd name="connsiteX8" fmla="*/ 1321496 w 1659698"/>
                <a:gd name="connsiteY8" fmla="*/ 169102 h 569937"/>
                <a:gd name="connsiteX9" fmla="*/ 1277654 w 1659698"/>
                <a:gd name="connsiteY9" fmla="*/ 156576 h 569937"/>
                <a:gd name="connsiteX10" fmla="*/ 1258865 w 1659698"/>
                <a:gd name="connsiteY10" fmla="*/ 144050 h 569937"/>
                <a:gd name="connsiteX11" fmla="*/ 1215024 w 1659698"/>
                <a:gd name="connsiteY11" fmla="*/ 137787 h 569937"/>
                <a:gd name="connsiteX12" fmla="*/ 1189972 w 1659698"/>
                <a:gd name="connsiteY12" fmla="*/ 131524 h 569937"/>
                <a:gd name="connsiteX13" fmla="*/ 1127342 w 1659698"/>
                <a:gd name="connsiteY13" fmla="*/ 100209 h 569937"/>
                <a:gd name="connsiteX14" fmla="*/ 1083501 w 1659698"/>
                <a:gd name="connsiteY14" fmla="*/ 81420 h 569937"/>
                <a:gd name="connsiteX15" fmla="*/ 1033397 w 1659698"/>
                <a:gd name="connsiteY15" fmla="*/ 75156 h 569937"/>
                <a:gd name="connsiteX16" fmla="*/ 1014608 w 1659698"/>
                <a:gd name="connsiteY16" fmla="*/ 62630 h 569937"/>
                <a:gd name="connsiteX17" fmla="*/ 977030 w 1659698"/>
                <a:gd name="connsiteY17" fmla="*/ 50104 h 569937"/>
                <a:gd name="connsiteX18" fmla="*/ 958241 w 1659698"/>
                <a:gd name="connsiteY18" fmla="*/ 43841 h 569937"/>
                <a:gd name="connsiteX19" fmla="*/ 920663 w 1659698"/>
                <a:gd name="connsiteY19" fmla="*/ 37578 h 569937"/>
                <a:gd name="connsiteX20" fmla="*/ 858033 w 1659698"/>
                <a:gd name="connsiteY20" fmla="*/ 25052 h 569937"/>
                <a:gd name="connsiteX21" fmla="*/ 826717 w 1659698"/>
                <a:gd name="connsiteY21" fmla="*/ 18789 h 569937"/>
                <a:gd name="connsiteX22" fmla="*/ 789139 w 1659698"/>
                <a:gd name="connsiteY22" fmla="*/ 12526 h 569937"/>
                <a:gd name="connsiteX23" fmla="*/ 757824 w 1659698"/>
                <a:gd name="connsiteY23" fmla="*/ 6263 h 569937"/>
                <a:gd name="connsiteX24" fmla="*/ 713983 w 1659698"/>
                <a:gd name="connsiteY24" fmla="*/ 0 h 569937"/>
                <a:gd name="connsiteX25" fmla="*/ 607512 w 1659698"/>
                <a:gd name="connsiteY25" fmla="*/ 6263 h 569937"/>
                <a:gd name="connsiteX26" fmla="*/ 588723 w 1659698"/>
                <a:gd name="connsiteY26" fmla="*/ 12526 h 569937"/>
                <a:gd name="connsiteX27" fmla="*/ 538619 w 1659698"/>
                <a:gd name="connsiteY27" fmla="*/ 25052 h 569937"/>
                <a:gd name="connsiteX28" fmla="*/ 501041 w 1659698"/>
                <a:gd name="connsiteY28" fmla="*/ 37578 h 569937"/>
                <a:gd name="connsiteX29" fmla="*/ 482252 w 1659698"/>
                <a:gd name="connsiteY29" fmla="*/ 50104 h 569937"/>
                <a:gd name="connsiteX30" fmla="*/ 444674 w 1659698"/>
                <a:gd name="connsiteY30" fmla="*/ 62630 h 569937"/>
                <a:gd name="connsiteX31" fmla="*/ 425885 w 1659698"/>
                <a:gd name="connsiteY31" fmla="*/ 100209 h 569937"/>
                <a:gd name="connsiteX32" fmla="*/ 388307 w 1659698"/>
                <a:gd name="connsiteY32" fmla="*/ 175365 h 569937"/>
                <a:gd name="connsiteX33" fmla="*/ 350728 w 1659698"/>
                <a:gd name="connsiteY33" fmla="*/ 225469 h 569937"/>
                <a:gd name="connsiteX34" fmla="*/ 338202 w 1659698"/>
                <a:gd name="connsiteY34" fmla="*/ 244258 h 569937"/>
                <a:gd name="connsiteX35" fmla="*/ 331939 w 1659698"/>
                <a:gd name="connsiteY35" fmla="*/ 263047 h 569937"/>
                <a:gd name="connsiteX36" fmla="*/ 325676 w 1659698"/>
                <a:gd name="connsiteY36" fmla="*/ 288099 h 569937"/>
                <a:gd name="connsiteX37" fmla="*/ 313150 w 1659698"/>
                <a:gd name="connsiteY37" fmla="*/ 306888 h 569937"/>
                <a:gd name="connsiteX38" fmla="*/ 300624 w 1659698"/>
                <a:gd name="connsiteY38" fmla="*/ 331940 h 569937"/>
                <a:gd name="connsiteX39" fmla="*/ 288098 w 1659698"/>
                <a:gd name="connsiteY39" fmla="*/ 350729 h 569937"/>
                <a:gd name="connsiteX40" fmla="*/ 269309 w 1659698"/>
                <a:gd name="connsiteY40" fmla="*/ 388307 h 569937"/>
                <a:gd name="connsiteX41" fmla="*/ 250520 w 1659698"/>
                <a:gd name="connsiteY41" fmla="*/ 407096 h 569937"/>
                <a:gd name="connsiteX42" fmla="*/ 219205 w 1659698"/>
                <a:gd name="connsiteY42" fmla="*/ 463463 h 569937"/>
                <a:gd name="connsiteX43" fmla="*/ 206679 w 1659698"/>
                <a:gd name="connsiteY43" fmla="*/ 482252 h 569937"/>
                <a:gd name="connsiteX44" fmla="*/ 200416 w 1659698"/>
                <a:gd name="connsiteY44" fmla="*/ 501041 h 569937"/>
                <a:gd name="connsiteX45" fmla="*/ 181627 w 1659698"/>
                <a:gd name="connsiteY45" fmla="*/ 513567 h 569937"/>
                <a:gd name="connsiteX46" fmla="*/ 175364 w 1659698"/>
                <a:gd name="connsiteY46" fmla="*/ 532356 h 569937"/>
                <a:gd name="connsiteX47" fmla="*/ 162838 w 1659698"/>
                <a:gd name="connsiteY47" fmla="*/ 544883 h 569937"/>
                <a:gd name="connsiteX48" fmla="*/ 144049 w 1659698"/>
                <a:gd name="connsiteY48" fmla="*/ 557409 h 569937"/>
                <a:gd name="connsiteX49" fmla="*/ 25052 w 1659698"/>
                <a:gd name="connsiteY49" fmla="*/ 569935 h 569937"/>
                <a:gd name="connsiteX50" fmla="*/ 18789 w 1659698"/>
                <a:gd name="connsiteY50" fmla="*/ 551146 h 569937"/>
                <a:gd name="connsiteX51" fmla="*/ 12526 w 1659698"/>
                <a:gd name="connsiteY51" fmla="*/ 482252 h 569937"/>
                <a:gd name="connsiteX52" fmla="*/ 0 w 1659698"/>
                <a:gd name="connsiteY52" fmla="*/ 469726 h 5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59698" h="569937">
                  <a:moveTo>
                    <a:pt x="1659698" y="275573"/>
                  </a:moveTo>
                  <a:cubicBezTo>
                    <a:pt x="1628383" y="273485"/>
                    <a:pt x="1596946" y="272776"/>
                    <a:pt x="1565753" y="269310"/>
                  </a:cubicBezTo>
                  <a:cubicBezTo>
                    <a:pt x="1545513" y="267061"/>
                    <a:pt x="1545970" y="259418"/>
                    <a:pt x="1528175" y="250521"/>
                  </a:cubicBezTo>
                  <a:cubicBezTo>
                    <a:pt x="1522270" y="247569"/>
                    <a:pt x="1515649" y="246346"/>
                    <a:pt x="1509386" y="244258"/>
                  </a:cubicBezTo>
                  <a:cubicBezTo>
                    <a:pt x="1473542" y="208414"/>
                    <a:pt x="1510912" y="238504"/>
                    <a:pt x="1453019" y="219206"/>
                  </a:cubicBezTo>
                  <a:cubicBezTo>
                    <a:pt x="1445878" y="216826"/>
                    <a:pt x="1441108" y="209737"/>
                    <a:pt x="1434230" y="206680"/>
                  </a:cubicBezTo>
                  <a:cubicBezTo>
                    <a:pt x="1422164" y="201318"/>
                    <a:pt x="1409178" y="198329"/>
                    <a:pt x="1396652" y="194154"/>
                  </a:cubicBezTo>
                  <a:cubicBezTo>
                    <a:pt x="1367764" y="184525"/>
                    <a:pt x="1384337" y="189186"/>
                    <a:pt x="1346548" y="181628"/>
                  </a:cubicBezTo>
                  <a:cubicBezTo>
                    <a:pt x="1338197" y="177453"/>
                    <a:pt x="1330238" y="172380"/>
                    <a:pt x="1321496" y="169102"/>
                  </a:cubicBezTo>
                  <a:cubicBezTo>
                    <a:pt x="1305441" y="163082"/>
                    <a:pt x="1292796" y="164147"/>
                    <a:pt x="1277654" y="156576"/>
                  </a:cubicBezTo>
                  <a:cubicBezTo>
                    <a:pt x="1270921" y="153210"/>
                    <a:pt x="1266075" y="146213"/>
                    <a:pt x="1258865" y="144050"/>
                  </a:cubicBezTo>
                  <a:cubicBezTo>
                    <a:pt x="1244726" y="139808"/>
                    <a:pt x="1229548" y="140428"/>
                    <a:pt x="1215024" y="137787"/>
                  </a:cubicBezTo>
                  <a:cubicBezTo>
                    <a:pt x="1206555" y="136247"/>
                    <a:pt x="1198323" y="133612"/>
                    <a:pt x="1189972" y="131524"/>
                  </a:cubicBezTo>
                  <a:cubicBezTo>
                    <a:pt x="1115507" y="81881"/>
                    <a:pt x="1183995" y="121454"/>
                    <a:pt x="1127342" y="100209"/>
                  </a:cubicBezTo>
                  <a:cubicBezTo>
                    <a:pt x="1107017" y="92587"/>
                    <a:pt x="1103629" y="85080"/>
                    <a:pt x="1083501" y="81420"/>
                  </a:cubicBezTo>
                  <a:cubicBezTo>
                    <a:pt x="1066941" y="78409"/>
                    <a:pt x="1050098" y="77244"/>
                    <a:pt x="1033397" y="75156"/>
                  </a:cubicBezTo>
                  <a:cubicBezTo>
                    <a:pt x="1027134" y="70981"/>
                    <a:pt x="1021486" y="65687"/>
                    <a:pt x="1014608" y="62630"/>
                  </a:cubicBezTo>
                  <a:cubicBezTo>
                    <a:pt x="1002542" y="57268"/>
                    <a:pt x="989556" y="54279"/>
                    <a:pt x="977030" y="50104"/>
                  </a:cubicBezTo>
                  <a:cubicBezTo>
                    <a:pt x="970767" y="48016"/>
                    <a:pt x="964753" y="44926"/>
                    <a:pt x="958241" y="43841"/>
                  </a:cubicBezTo>
                  <a:cubicBezTo>
                    <a:pt x="945715" y="41753"/>
                    <a:pt x="933144" y="39918"/>
                    <a:pt x="920663" y="37578"/>
                  </a:cubicBezTo>
                  <a:cubicBezTo>
                    <a:pt x="899738" y="33654"/>
                    <a:pt x="878910" y="29227"/>
                    <a:pt x="858033" y="25052"/>
                  </a:cubicBezTo>
                  <a:cubicBezTo>
                    <a:pt x="847594" y="22964"/>
                    <a:pt x="837218" y="20539"/>
                    <a:pt x="826717" y="18789"/>
                  </a:cubicBezTo>
                  <a:lnTo>
                    <a:pt x="789139" y="12526"/>
                  </a:lnTo>
                  <a:cubicBezTo>
                    <a:pt x="778666" y="10622"/>
                    <a:pt x="768324" y="8013"/>
                    <a:pt x="757824" y="6263"/>
                  </a:cubicBezTo>
                  <a:cubicBezTo>
                    <a:pt x="743263" y="3836"/>
                    <a:pt x="728597" y="2088"/>
                    <a:pt x="713983" y="0"/>
                  </a:cubicBezTo>
                  <a:cubicBezTo>
                    <a:pt x="678493" y="2088"/>
                    <a:pt x="642887" y="2725"/>
                    <a:pt x="607512" y="6263"/>
                  </a:cubicBezTo>
                  <a:cubicBezTo>
                    <a:pt x="600943" y="6920"/>
                    <a:pt x="595092" y="10789"/>
                    <a:pt x="588723" y="12526"/>
                  </a:cubicBezTo>
                  <a:cubicBezTo>
                    <a:pt x="572114" y="17056"/>
                    <a:pt x="554951" y="19608"/>
                    <a:pt x="538619" y="25052"/>
                  </a:cubicBezTo>
                  <a:cubicBezTo>
                    <a:pt x="526093" y="29227"/>
                    <a:pt x="512027" y="30254"/>
                    <a:pt x="501041" y="37578"/>
                  </a:cubicBezTo>
                  <a:cubicBezTo>
                    <a:pt x="494778" y="41753"/>
                    <a:pt x="489130" y="47047"/>
                    <a:pt x="482252" y="50104"/>
                  </a:cubicBezTo>
                  <a:cubicBezTo>
                    <a:pt x="470186" y="55466"/>
                    <a:pt x="444674" y="62630"/>
                    <a:pt x="444674" y="62630"/>
                  </a:cubicBezTo>
                  <a:cubicBezTo>
                    <a:pt x="421835" y="131150"/>
                    <a:pt x="458258" y="27370"/>
                    <a:pt x="425885" y="100209"/>
                  </a:cubicBezTo>
                  <a:cubicBezTo>
                    <a:pt x="409586" y="136881"/>
                    <a:pt x="419556" y="144118"/>
                    <a:pt x="388307" y="175365"/>
                  </a:cubicBezTo>
                  <a:cubicBezTo>
                    <a:pt x="365135" y="198536"/>
                    <a:pt x="379056" y="182978"/>
                    <a:pt x="350728" y="225469"/>
                  </a:cubicBezTo>
                  <a:cubicBezTo>
                    <a:pt x="346553" y="231732"/>
                    <a:pt x="340582" y="237117"/>
                    <a:pt x="338202" y="244258"/>
                  </a:cubicBezTo>
                  <a:cubicBezTo>
                    <a:pt x="336114" y="250521"/>
                    <a:pt x="333753" y="256699"/>
                    <a:pt x="331939" y="263047"/>
                  </a:cubicBezTo>
                  <a:cubicBezTo>
                    <a:pt x="329574" y="271323"/>
                    <a:pt x="329067" y="280187"/>
                    <a:pt x="325676" y="288099"/>
                  </a:cubicBezTo>
                  <a:cubicBezTo>
                    <a:pt x="322711" y="295018"/>
                    <a:pt x="316885" y="300353"/>
                    <a:pt x="313150" y="306888"/>
                  </a:cubicBezTo>
                  <a:cubicBezTo>
                    <a:pt x="308518" y="314994"/>
                    <a:pt x="305256" y="323834"/>
                    <a:pt x="300624" y="331940"/>
                  </a:cubicBezTo>
                  <a:cubicBezTo>
                    <a:pt x="296889" y="338475"/>
                    <a:pt x="291464" y="343996"/>
                    <a:pt x="288098" y="350729"/>
                  </a:cubicBezTo>
                  <a:cubicBezTo>
                    <a:pt x="273975" y="378976"/>
                    <a:pt x="291745" y="361384"/>
                    <a:pt x="269309" y="388307"/>
                  </a:cubicBezTo>
                  <a:cubicBezTo>
                    <a:pt x="263639" y="395111"/>
                    <a:pt x="255958" y="400105"/>
                    <a:pt x="250520" y="407096"/>
                  </a:cubicBezTo>
                  <a:cubicBezTo>
                    <a:pt x="195227" y="478186"/>
                    <a:pt x="241884" y="418105"/>
                    <a:pt x="219205" y="463463"/>
                  </a:cubicBezTo>
                  <a:cubicBezTo>
                    <a:pt x="215839" y="470196"/>
                    <a:pt x="210045" y="475519"/>
                    <a:pt x="206679" y="482252"/>
                  </a:cubicBezTo>
                  <a:cubicBezTo>
                    <a:pt x="203727" y="488157"/>
                    <a:pt x="204540" y="495886"/>
                    <a:pt x="200416" y="501041"/>
                  </a:cubicBezTo>
                  <a:cubicBezTo>
                    <a:pt x="195714" y="506919"/>
                    <a:pt x="187890" y="509392"/>
                    <a:pt x="181627" y="513567"/>
                  </a:cubicBezTo>
                  <a:cubicBezTo>
                    <a:pt x="179539" y="519830"/>
                    <a:pt x="178761" y="526695"/>
                    <a:pt x="175364" y="532356"/>
                  </a:cubicBezTo>
                  <a:cubicBezTo>
                    <a:pt x="172326" y="537420"/>
                    <a:pt x="167449" y="541194"/>
                    <a:pt x="162838" y="544883"/>
                  </a:cubicBezTo>
                  <a:cubicBezTo>
                    <a:pt x="156960" y="549585"/>
                    <a:pt x="150782" y="554043"/>
                    <a:pt x="144049" y="557409"/>
                  </a:cubicBezTo>
                  <a:cubicBezTo>
                    <a:pt x="112763" y="573052"/>
                    <a:pt x="34245" y="569360"/>
                    <a:pt x="25052" y="569935"/>
                  </a:cubicBezTo>
                  <a:cubicBezTo>
                    <a:pt x="22964" y="563672"/>
                    <a:pt x="19723" y="557681"/>
                    <a:pt x="18789" y="551146"/>
                  </a:cubicBezTo>
                  <a:cubicBezTo>
                    <a:pt x="15528" y="528318"/>
                    <a:pt x="17711" y="504721"/>
                    <a:pt x="12526" y="482252"/>
                  </a:cubicBezTo>
                  <a:cubicBezTo>
                    <a:pt x="11198" y="476498"/>
                    <a:pt x="4175" y="473901"/>
                    <a:pt x="0" y="469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59699" y="3400816"/>
              <a:ext cx="1114816" cy="1233814"/>
            </a:xfrm>
            <a:custGeom>
              <a:avLst/>
              <a:gdLst>
                <a:gd name="connsiteX0" fmla="*/ 1064712 w 1114816"/>
                <a:gd name="connsiteY0" fmla="*/ 169102 h 1233814"/>
                <a:gd name="connsiteX1" fmla="*/ 1008345 w 1114816"/>
                <a:gd name="connsiteY1" fmla="*/ 156576 h 1233814"/>
                <a:gd name="connsiteX2" fmla="*/ 989556 w 1114816"/>
                <a:gd name="connsiteY2" fmla="*/ 150313 h 1233814"/>
                <a:gd name="connsiteX3" fmla="*/ 933189 w 1114816"/>
                <a:gd name="connsiteY3" fmla="*/ 125261 h 1233814"/>
                <a:gd name="connsiteX4" fmla="*/ 851769 w 1114816"/>
                <a:gd name="connsiteY4" fmla="*/ 106472 h 1233814"/>
                <a:gd name="connsiteX5" fmla="*/ 776613 w 1114816"/>
                <a:gd name="connsiteY5" fmla="*/ 93946 h 1233814"/>
                <a:gd name="connsiteX6" fmla="*/ 739035 w 1114816"/>
                <a:gd name="connsiteY6" fmla="*/ 81420 h 1233814"/>
                <a:gd name="connsiteX7" fmla="*/ 701457 w 1114816"/>
                <a:gd name="connsiteY7" fmla="*/ 68894 h 1233814"/>
                <a:gd name="connsiteX8" fmla="*/ 682668 w 1114816"/>
                <a:gd name="connsiteY8" fmla="*/ 62631 h 1233814"/>
                <a:gd name="connsiteX9" fmla="*/ 657616 w 1114816"/>
                <a:gd name="connsiteY9" fmla="*/ 56368 h 1233814"/>
                <a:gd name="connsiteX10" fmla="*/ 638827 w 1114816"/>
                <a:gd name="connsiteY10" fmla="*/ 43842 h 1233814"/>
                <a:gd name="connsiteX11" fmla="*/ 613775 w 1114816"/>
                <a:gd name="connsiteY11" fmla="*/ 37579 h 1233814"/>
                <a:gd name="connsiteX12" fmla="*/ 557408 w 1114816"/>
                <a:gd name="connsiteY12" fmla="*/ 18789 h 1233814"/>
                <a:gd name="connsiteX13" fmla="*/ 519830 w 1114816"/>
                <a:gd name="connsiteY13" fmla="*/ 6263 h 1233814"/>
                <a:gd name="connsiteX14" fmla="*/ 501041 w 1114816"/>
                <a:gd name="connsiteY14" fmla="*/ 0 h 1233814"/>
                <a:gd name="connsiteX15" fmla="*/ 469726 w 1114816"/>
                <a:gd name="connsiteY15" fmla="*/ 6263 h 1233814"/>
                <a:gd name="connsiteX16" fmla="*/ 450937 w 1114816"/>
                <a:gd name="connsiteY16" fmla="*/ 12526 h 1233814"/>
                <a:gd name="connsiteX17" fmla="*/ 444674 w 1114816"/>
                <a:gd name="connsiteY17" fmla="*/ 31316 h 1233814"/>
                <a:gd name="connsiteX18" fmla="*/ 413359 w 1114816"/>
                <a:gd name="connsiteY18" fmla="*/ 62631 h 1233814"/>
                <a:gd name="connsiteX19" fmla="*/ 407096 w 1114816"/>
                <a:gd name="connsiteY19" fmla="*/ 200417 h 1233814"/>
                <a:gd name="connsiteX20" fmla="*/ 400833 w 1114816"/>
                <a:gd name="connsiteY20" fmla="*/ 219206 h 1233814"/>
                <a:gd name="connsiteX21" fmla="*/ 394569 w 1114816"/>
                <a:gd name="connsiteY21" fmla="*/ 250521 h 1233814"/>
                <a:gd name="connsiteX22" fmla="*/ 375780 w 1114816"/>
                <a:gd name="connsiteY22" fmla="*/ 269310 h 1233814"/>
                <a:gd name="connsiteX23" fmla="*/ 356991 w 1114816"/>
                <a:gd name="connsiteY23" fmla="*/ 306888 h 1233814"/>
                <a:gd name="connsiteX24" fmla="*/ 344465 w 1114816"/>
                <a:gd name="connsiteY24" fmla="*/ 350729 h 1233814"/>
                <a:gd name="connsiteX25" fmla="*/ 338202 w 1114816"/>
                <a:gd name="connsiteY25" fmla="*/ 388307 h 1233814"/>
                <a:gd name="connsiteX26" fmla="*/ 325676 w 1114816"/>
                <a:gd name="connsiteY26" fmla="*/ 475989 h 1233814"/>
                <a:gd name="connsiteX27" fmla="*/ 288098 w 1114816"/>
                <a:gd name="connsiteY27" fmla="*/ 551146 h 1233814"/>
                <a:gd name="connsiteX28" fmla="*/ 275572 w 1114816"/>
                <a:gd name="connsiteY28" fmla="*/ 569935 h 1233814"/>
                <a:gd name="connsiteX29" fmla="*/ 256783 w 1114816"/>
                <a:gd name="connsiteY29" fmla="*/ 588724 h 1233814"/>
                <a:gd name="connsiteX30" fmla="*/ 225468 w 1114816"/>
                <a:gd name="connsiteY30" fmla="*/ 620039 h 1233814"/>
                <a:gd name="connsiteX31" fmla="*/ 212942 w 1114816"/>
                <a:gd name="connsiteY31" fmla="*/ 638828 h 1233814"/>
                <a:gd name="connsiteX32" fmla="*/ 194153 w 1114816"/>
                <a:gd name="connsiteY32" fmla="*/ 676406 h 1233814"/>
                <a:gd name="connsiteX33" fmla="*/ 181627 w 1114816"/>
                <a:gd name="connsiteY33" fmla="*/ 720247 h 1233814"/>
                <a:gd name="connsiteX34" fmla="*/ 175364 w 1114816"/>
                <a:gd name="connsiteY34" fmla="*/ 745299 h 1233814"/>
                <a:gd name="connsiteX35" fmla="*/ 137786 w 1114816"/>
                <a:gd name="connsiteY35" fmla="*/ 770351 h 1233814"/>
                <a:gd name="connsiteX36" fmla="*/ 100208 w 1114816"/>
                <a:gd name="connsiteY36" fmla="*/ 801666 h 1233814"/>
                <a:gd name="connsiteX37" fmla="*/ 81419 w 1114816"/>
                <a:gd name="connsiteY37" fmla="*/ 814192 h 1233814"/>
                <a:gd name="connsiteX38" fmla="*/ 43841 w 1114816"/>
                <a:gd name="connsiteY38" fmla="*/ 826718 h 1233814"/>
                <a:gd name="connsiteX39" fmla="*/ 12526 w 1114816"/>
                <a:gd name="connsiteY39" fmla="*/ 851770 h 1233814"/>
                <a:gd name="connsiteX40" fmla="*/ 0 w 1114816"/>
                <a:gd name="connsiteY40" fmla="*/ 870559 h 1233814"/>
                <a:gd name="connsiteX41" fmla="*/ 12526 w 1114816"/>
                <a:gd name="connsiteY41" fmla="*/ 889348 h 1233814"/>
                <a:gd name="connsiteX42" fmla="*/ 31315 w 1114816"/>
                <a:gd name="connsiteY42" fmla="*/ 895611 h 1233814"/>
                <a:gd name="connsiteX43" fmla="*/ 37578 w 1114816"/>
                <a:gd name="connsiteY43" fmla="*/ 914400 h 1233814"/>
                <a:gd name="connsiteX44" fmla="*/ 50104 w 1114816"/>
                <a:gd name="connsiteY44" fmla="*/ 933189 h 1233814"/>
                <a:gd name="connsiteX45" fmla="*/ 68893 w 1114816"/>
                <a:gd name="connsiteY45" fmla="*/ 970768 h 1233814"/>
                <a:gd name="connsiteX46" fmla="*/ 81419 w 1114816"/>
                <a:gd name="connsiteY46" fmla="*/ 1008346 h 1233814"/>
                <a:gd name="connsiteX47" fmla="*/ 106471 w 1114816"/>
                <a:gd name="connsiteY47" fmla="*/ 1045924 h 1233814"/>
                <a:gd name="connsiteX48" fmla="*/ 112734 w 1114816"/>
                <a:gd name="connsiteY48" fmla="*/ 1064713 h 1233814"/>
                <a:gd name="connsiteX49" fmla="*/ 137786 w 1114816"/>
                <a:gd name="connsiteY49" fmla="*/ 1102291 h 1233814"/>
                <a:gd name="connsiteX50" fmla="*/ 144049 w 1114816"/>
                <a:gd name="connsiteY50" fmla="*/ 1121080 h 1233814"/>
                <a:gd name="connsiteX51" fmla="*/ 175364 w 1114816"/>
                <a:gd name="connsiteY51" fmla="*/ 1158658 h 1233814"/>
                <a:gd name="connsiteX52" fmla="*/ 219205 w 1114816"/>
                <a:gd name="connsiteY52" fmla="*/ 1183710 h 1233814"/>
                <a:gd name="connsiteX53" fmla="*/ 237994 w 1114816"/>
                <a:gd name="connsiteY53" fmla="*/ 1196236 h 1233814"/>
                <a:gd name="connsiteX54" fmla="*/ 256783 w 1114816"/>
                <a:gd name="connsiteY54" fmla="*/ 1202499 h 1233814"/>
                <a:gd name="connsiteX55" fmla="*/ 275572 w 1114816"/>
                <a:gd name="connsiteY55" fmla="*/ 1215025 h 1233814"/>
                <a:gd name="connsiteX56" fmla="*/ 338202 w 1114816"/>
                <a:gd name="connsiteY56" fmla="*/ 1233814 h 1233814"/>
                <a:gd name="connsiteX57" fmla="*/ 382043 w 1114816"/>
                <a:gd name="connsiteY57" fmla="*/ 1221288 h 1233814"/>
                <a:gd name="connsiteX58" fmla="*/ 400833 w 1114816"/>
                <a:gd name="connsiteY58" fmla="*/ 1183710 h 1233814"/>
                <a:gd name="connsiteX59" fmla="*/ 407096 w 1114816"/>
                <a:gd name="connsiteY59" fmla="*/ 1114817 h 1233814"/>
                <a:gd name="connsiteX60" fmla="*/ 419622 w 1114816"/>
                <a:gd name="connsiteY60" fmla="*/ 1096028 h 1233814"/>
                <a:gd name="connsiteX61" fmla="*/ 425885 w 1114816"/>
                <a:gd name="connsiteY61" fmla="*/ 1064713 h 1233814"/>
                <a:gd name="connsiteX62" fmla="*/ 450937 w 1114816"/>
                <a:gd name="connsiteY62" fmla="*/ 1020872 h 1233814"/>
                <a:gd name="connsiteX63" fmla="*/ 457200 w 1114816"/>
                <a:gd name="connsiteY63" fmla="*/ 995820 h 1233814"/>
                <a:gd name="connsiteX64" fmla="*/ 482252 w 1114816"/>
                <a:gd name="connsiteY64" fmla="*/ 958242 h 1233814"/>
                <a:gd name="connsiteX65" fmla="*/ 488515 w 1114816"/>
                <a:gd name="connsiteY65" fmla="*/ 939452 h 1233814"/>
                <a:gd name="connsiteX66" fmla="*/ 501041 w 1114816"/>
                <a:gd name="connsiteY66" fmla="*/ 914400 h 1233814"/>
                <a:gd name="connsiteX67" fmla="*/ 507304 w 1114816"/>
                <a:gd name="connsiteY67" fmla="*/ 889348 h 1233814"/>
                <a:gd name="connsiteX68" fmla="*/ 526093 w 1114816"/>
                <a:gd name="connsiteY68" fmla="*/ 832981 h 1233814"/>
                <a:gd name="connsiteX69" fmla="*/ 544882 w 1114816"/>
                <a:gd name="connsiteY69" fmla="*/ 776614 h 1233814"/>
                <a:gd name="connsiteX70" fmla="*/ 551145 w 1114816"/>
                <a:gd name="connsiteY70" fmla="*/ 757825 h 1233814"/>
                <a:gd name="connsiteX71" fmla="*/ 569934 w 1114816"/>
                <a:gd name="connsiteY71" fmla="*/ 720247 h 1233814"/>
                <a:gd name="connsiteX72" fmla="*/ 582460 w 1114816"/>
                <a:gd name="connsiteY72" fmla="*/ 695195 h 1233814"/>
                <a:gd name="connsiteX73" fmla="*/ 588723 w 1114816"/>
                <a:gd name="connsiteY73" fmla="*/ 670143 h 1233814"/>
                <a:gd name="connsiteX74" fmla="*/ 613775 w 1114816"/>
                <a:gd name="connsiteY74" fmla="*/ 626302 h 1233814"/>
                <a:gd name="connsiteX75" fmla="*/ 626301 w 1114816"/>
                <a:gd name="connsiteY75" fmla="*/ 588724 h 1233814"/>
                <a:gd name="connsiteX76" fmla="*/ 632564 w 1114816"/>
                <a:gd name="connsiteY76" fmla="*/ 569935 h 1233814"/>
                <a:gd name="connsiteX77" fmla="*/ 651353 w 1114816"/>
                <a:gd name="connsiteY77" fmla="*/ 532357 h 1233814"/>
                <a:gd name="connsiteX78" fmla="*/ 663879 w 1114816"/>
                <a:gd name="connsiteY78" fmla="*/ 482252 h 1233814"/>
                <a:gd name="connsiteX79" fmla="*/ 670142 w 1114816"/>
                <a:gd name="connsiteY79" fmla="*/ 463463 h 1233814"/>
                <a:gd name="connsiteX80" fmla="*/ 682668 w 1114816"/>
                <a:gd name="connsiteY80" fmla="*/ 413359 h 1233814"/>
                <a:gd name="connsiteX81" fmla="*/ 688931 w 1114816"/>
                <a:gd name="connsiteY81" fmla="*/ 394570 h 1233814"/>
                <a:gd name="connsiteX82" fmla="*/ 701457 w 1114816"/>
                <a:gd name="connsiteY82" fmla="*/ 375781 h 1233814"/>
                <a:gd name="connsiteX83" fmla="*/ 713983 w 1114816"/>
                <a:gd name="connsiteY83" fmla="*/ 350729 h 1233814"/>
                <a:gd name="connsiteX84" fmla="*/ 726509 w 1114816"/>
                <a:gd name="connsiteY84" fmla="*/ 331940 h 1233814"/>
                <a:gd name="connsiteX85" fmla="*/ 732772 w 1114816"/>
                <a:gd name="connsiteY85" fmla="*/ 313151 h 1233814"/>
                <a:gd name="connsiteX86" fmla="*/ 757824 w 1114816"/>
                <a:gd name="connsiteY86" fmla="*/ 275573 h 1233814"/>
                <a:gd name="connsiteX87" fmla="*/ 776613 w 1114816"/>
                <a:gd name="connsiteY87" fmla="*/ 231732 h 1233814"/>
                <a:gd name="connsiteX88" fmla="*/ 782876 w 1114816"/>
                <a:gd name="connsiteY88" fmla="*/ 212943 h 1233814"/>
                <a:gd name="connsiteX89" fmla="*/ 807928 w 1114816"/>
                <a:gd name="connsiteY89" fmla="*/ 175365 h 1233814"/>
                <a:gd name="connsiteX90" fmla="*/ 814191 w 1114816"/>
                <a:gd name="connsiteY90" fmla="*/ 156576 h 1233814"/>
                <a:gd name="connsiteX91" fmla="*/ 870559 w 1114816"/>
                <a:gd name="connsiteY91" fmla="*/ 125261 h 1233814"/>
                <a:gd name="connsiteX92" fmla="*/ 1027134 w 1114816"/>
                <a:gd name="connsiteY92" fmla="*/ 144050 h 1233814"/>
                <a:gd name="connsiteX93" fmla="*/ 1064712 w 1114816"/>
                <a:gd name="connsiteY93" fmla="*/ 156576 h 1233814"/>
                <a:gd name="connsiteX94" fmla="*/ 1083501 w 1114816"/>
                <a:gd name="connsiteY94" fmla="*/ 162839 h 1233814"/>
                <a:gd name="connsiteX95" fmla="*/ 1096027 w 1114816"/>
                <a:gd name="connsiteY95" fmla="*/ 181628 h 1233814"/>
                <a:gd name="connsiteX96" fmla="*/ 1114816 w 1114816"/>
                <a:gd name="connsiteY96" fmla="*/ 187891 h 12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14816" h="1233814">
                  <a:moveTo>
                    <a:pt x="1064712" y="169102"/>
                  </a:moveTo>
                  <a:cubicBezTo>
                    <a:pt x="1043187" y="164797"/>
                    <a:pt x="1028983" y="162473"/>
                    <a:pt x="1008345" y="156576"/>
                  </a:cubicBezTo>
                  <a:cubicBezTo>
                    <a:pt x="1001997" y="154762"/>
                    <a:pt x="995461" y="153265"/>
                    <a:pt x="989556" y="150313"/>
                  </a:cubicBezTo>
                  <a:cubicBezTo>
                    <a:pt x="948429" y="129749"/>
                    <a:pt x="997821" y="141419"/>
                    <a:pt x="933189" y="125261"/>
                  </a:cubicBezTo>
                  <a:cubicBezTo>
                    <a:pt x="903930" y="117946"/>
                    <a:pt x="880690" y="111292"/>
                    <a:pt x="851769" y="106472"/>
                  </a:cubicBezTo>
                  <a:cubicBezTo>
                    <a:pt x="828726" y="102631"/>
                    <a:pt x="799807" y="100272"/>
                    <a:pt x="776613" y="93946"/>
                  </a:cubicBezTo>
                  <a:cubicBezTo>
                    <a:pt x="763875" y="90472"/>
                    <a:pt x="751561" y="85595"/>
                    <a:pt x="739035" y="81420"/>
                  </a:cubicBezTo>
                  <a:lnTo>
                    <a:pt x="701457" y="68894"/>
                  </a:lnTo>
                  <a:cubicBezTo>
                    <a:pt x="695194" y="66806"/>
                    <a:pt x="689073" y="64232"/>
                    <a:pt x="682668" y="62631"/>
                  </a:cubicBezTo>
                  <a:lnTo>
                    <a:pt x="657616" y="56368"/>
                  </a:lnTo>
                  <a:cubicBezTo>
                    <a:pt x="651353" y="52193"/>
                    <a:pt x="645746" y="46807"/>
                    <a:pt x="638827" y="43842"/>
                  </a:cubicBezTo>
                  <a:cubicBezTo>
                    <a:pt x="630915" y="40451"/>
                    <a:pt x="622020" y="40053"/>
                    <a:pt x="613775" y="37579"/>
                  </a:cubicBezTo>
                  <a:cubicBezTo>
                    <a:pt x="594805" y="31888"/>
                    <a:pt x="576197" y="25052"/>
                    <a:pt x="557408" y="18789"/>
                  </a:cubicBezTo>
                  <a:lnTo>
                    <a:pt x="519830" y="6263"/>
                  </a:lnTo>
                  <a:lnTo>
                    <a:pt x="501041" y="0"/>
                  </a:lnTo>
                  <a:cubicBezTo>
                    <a:pt x="490603" y="2088"/>
                    <a:pt x="480053" y="3681"/>
                    <a:pt x="469726" y="6263"/>
                  </a:cubicBezTo>
                  <a:cubicBezTo>
                    <a:pt x="463321" y="7864"/>
                    <a:pt x="455605" y="7858"/>
                    <a:pt x="450937" y="12526"/>
                  </a:cubicBezTo>
                  <a:cubicBezTo>
                    <a:pt x="446269" y="17194"/>
                    <a:pt x="447626" y="25411"/>
                    <a:pt x="444674" y="31316"/>
                  </a:cubicBezTo>
                  <a:cubicBezTo>
                    <a:pt x="434236" y="52192"/>
                    <a:pt x="432148" y="50105"/>
                    <a:pt x="413359" y="62631"/>
                  </a:cubicBezTo>
                  <a:cubicBezTo>
                    <a:pt x="411271" y="108560"/>
                    <a:pt x="410762" y="154587"/>
                    <a:pt x="407096" y="200417"/>
                  </a:cubicBezTo>
                  <a:cubicBezTo>
                    <a:pt x="406570" y="206998"/>
                    <a:pt x="402434" y="212801"/>
                    <a:pt x="400833" y="219206"/>
                  </a:cubicBezTo>
                  <a:cubicBezTo>
                    <a:pt x="398251" y="229533"/>
                    <a:pt x="399330" y="241000"/>
                    <a:pt x="394569" y="250521"/>
                  </a:cubicBezTo>
                  <a:cubicBezTo>
                    <a:pt x="390608" y="258443"/>
                    <a:pt x="382043" y="263047"/>
                    <a:pt x="375780" y="269310"/>
                  </a:cubicBezTo>
                  <a:cubicBezTo>
                    <a:pt x="360038" y="316537"/>
                    <a:pt x="381273" y="258324"/>
                    <a:pt x="356991" y="306888"/>
                  </a:cubicBezTo>
                  <a:cubicBezTo>
                    <a:pt x="353012" y="314847"/>
                    <a:pt x="345803" y="344040"/>
                    <a:pt x="344465" y="350729"/>
                  </a:cubicBezTo>
                  <a:cubicBezTo>
                    <a:pt x="341975" y="363181"/>
                    <a:pt x="339880" y="375720"/>
                    <a:pt x="338202" y="388307"/>
                  </a:cubicBezTo>
                  <a:cubicBezTo>
                    <a:pt x="334011" y="419737"/>
                    <a:pt x="333818" y="446136"/>
                    <a:pt x="325676" y="475989"/>
                  </a:cubicBezTo>
                  <a:cubicBezTo>
                    <a:pt x="313708" y="519872"/>
                    <a:pt x="314410" y="511678"/>
                    <a:pt x="288098" y="551146"/>
                  </a:cubicBezTo>
                  <a:cubicBezTo>
                    <a:pt x="283923" y="557409"/>
                    <a:pt x="280895" y="564612"/>
                    <a:pt x="275572" y="569935"/>
                  </a:cubicBezTo>
                  <a:cubicBezTo>
                    <a:pt x="269309" y="576198"/>
                    <a:pt x="262453" y="581920"/>
                    <a:pt x="256783" y="588724"/>
                  </a:cubicBezTo>
                  <a:cubicBezTo>
                    <a:pt x="230687" y="620039"/>
                    <a:pt x="259915" y="597075"/>
                    <a:pt x="225468" y="620039"/>
                  </a:cubicBezTo>
                  <a:cubicBezTo>
                    <a:pt x="221293" y="626302"/>
                    <a:pt x="216308" y="632095"/>
                    <a:pt x="212942" y="638828"/>
                  </a:cubicBezTo>
                  <a:cubicBezTo>
                    <a:pt x="187012" y="690688"/>
                    <a:pt x="230051" y="622559"/>
                    <a:pt x="194153" y="676406"/>
                  </a:cubicBezTo>
                  <a:cubicBezTo>
                    <a:pt x="174574" y="754723"/>
                    <a:pt x="199597" y="657352"/>
                    <a:pt x="181627" y="720247"/>
                  </a:cubicBezTo>
                  <a:cubicBezTo>
                    <a:pt x="179262" y="728523"/>
                    <a:pt x="181032" y="738821"/>
                    <a:pt x="175364" y="745299"/>
                  </a:cubicBezTo>
                  <a:cubicBezTo>
                    <a:pt x="165451" y="756629"/>
                    <a:pt x="150312" y="762000"/>
                    <a:pt x="137786" y="770351"/>
                  </a:cubicBezTo>
                  <a:cubicBezTo>
                    <a:pt x="91136" y="801451"/>
                    <a:pt x="148431" y="761480"/>
                    <a:pt x="100208" y="801666"/>
                  </a:cubicBezTo>
                  <a:cubicBezTo>
                    <a:pt x="94425" y="806485"/>
                    <a:pt x="88297" y="811135"/>
                    <a:pt x="81419" y="814192"/>
                  </a:cubicBezTo>
                  <a:cubicBezTo>
                    <a:pt x="69353" y="819554"/>
                    <a:pt x="43841" y="826718"/>
                    <a:pt x="43841" y="826718"/>
                  </a:cubicBezTo>
                  <a:cubicBezTo>
                    <a:pt x="7943" y="880565"/>
                    <a:pt x="55743" y="817197"/>
                    <a:pt x="12526" y="851770"/>
                  </a:cubicBezTo>
                  <a:cubicBezTo>
                    <a:pt x="6648" y="856472"/>
                    <a:pt x="4175" y="864296"/>
                    <a:pt x="0" y="870559"/>
                  </a:cubicBezTo>
                  <a:cubicBezTo>
                    <a:pt x="4175" y="876822"/>
                    <a:pt x="6648" y="884646"/>
                    <a:pt x="12526" y="889348"/>
                  </a:cubicBezTo>
                  <a:cubicBezTo>
                    <a:pt x="17681" y="893472"/>
                    <a:pt x="26647" y="890943"/>
                    <a:pt x="31315" y="895611"/>
                  </a:cubicBezTo>
                  <a:cubicBezTo>
                    <a:pt x="35983" y="900279"/>
                    <a:pt x="34626" y="908495"/>
                    <a:pt x="37578" y="914400"/>
                  </a:cubicBezTo>
                  <a:cubicBezTo>
                    <a:pt x="40944" y="921133"/>
                    <a:pt x="45929" y="926926"/>
                    <a:pt x="50104" y="933189"/>
                  </a:cubicBezTo>
                  <a:cubicBezTo>
                    <a:pt x="72943" y="1001709"/>
                    <a:pt x="36520" y="897929"/>
                    <a:pt x="68893" y="970768"/>
                  </a:cubicBezTo>
                  <a:cubicBezTo>
                    <a:pt x="74255" y="982834"/>
                    <a:pt x="74095" y="997360"/>
                    <a:pt x="81419" y="1008346"/>
                  </a:cubicBezTo>
                  <a:cubicBezTo>
                    <a:pt x="89770" y="1020872"/>
                    <a:pt x="101710" y="1031642"/>
                    <a:pt x="106471" y="1045924"/>
                  </a:cubicBezTo>
                  <a:cubicBezTo>
                    <a:pt x="108559" y="1052187"/>
                    <a:pt x="109528" y="1058942"/>
                    <a:pt x="112734" y="1064713"/>
                  </a:cubicBezTo>
                  <a:cubicBezTo>
                    <a:pt x="120045" y="1077873"/>
                    <a:pt x="133025" y="1088009"/>
                    <a:pt x="137786" y="1102291"/>
                  </a:cubicBezTo>
                  <a:cubicBezTo>
                    <a:pt x="139874" y="1108554"/>
                    <a:pt x="141097" y="1115175"/>
                    <a:pt x="144049" y="1121080"/>
                  </a:cubicBezTo>
                  <a:cubicBezTo>
                    <a:pt x="151087" y="1135156"/>
                    <a:pt x="163491" y="1148764"/>
                    <a:pt x="175364" y="1158658"/>
                  </a:cubicBezTo>
                  <a:cubicBezTo>
                    <a:pt x="192010" y="1172530"/>
                    <a:pt x="199714" y="1172572"/>
                    <a:pt x="219205" y="1183710"/>
                  </a:cubicBezTo>
                  <a:cubicBezTo>
                    <a:pt x="225740" y="1187445"/>
                    <a:pt x="231261" y="1192870"/>
                    <a:pt x="237994" y="1196236"/>
                  </a:cubicBezTo>
                  <a:cubicBezTo>
                    <a:pt x="243899" y="1199188"/>
                    <a:pt x="250878" y="1199547"/>
                    <a:pt x="256783" y="1202499"/>
                  </a:cubicBezTo>
                  <a:cubicBezTo>
                    <a:pt x="263516" y="1205865"/>
                    <a:pt x="268694" y="1211968"/>
                    <a:pt x="275572" y="1215025"/>
                  </a:cubicBezTo>
                  <a:cubicBezTo>
                    <a:pt x="295177" y="1223738"/>
                    <a:pt x="317381" y="1228609"/>
                    <a:pt x="338202" y="1233814"/>
                  </a:cubicBezTo>
                  <a:cubicBezTo>
                    <a:pt x="339839" y="1233405"/>
                    <a:pt x="377959" y="1224555"/>
                    <a:pt x="382043" y="1221288"/>
                  </a:cubicBezTo>
                  <a:cubicBezTo>
                    <a:pt x="393079" y="1212459"/>
                    <a:pt x="396707" y="1196086"/>
                    <a:pt x="400833" y="1183710"/>
                  </a:cubicBezTo>
                  <a:cubicBezTo>
                    <a:pt x="402921" y="1160746"/>
                    <a:pt x="402264" y="1137364"/>
                    <a:pt x="407096" y="1114817"/>
                  </a:cubicBezTo>
                  <a:cubicBezTo>
                    <a:pt x="408673" y="1107457"/>
                    <a:pt x="416979" y="1103076"/>
                    <a:pt x="419622" y="1096028"/>
                  </a:cubicBezTo>
                  <a:cubicBezTo>
                    <a:pt x="423360" y="1086061"/>
                    <a:pt x="422519" y="1074812"/>
                    <a:pt x="425885" y="1064713"/>
                  </a:cubicBezTo>
                  <a:cubicBezTo>
                    <a:pt x="431182" y="1048821"/>
                    <a:pt x="441774" y="1034617"/>
                    <a:pt x="450937" y="1020872"/>
                  </a:cubicBezTo>
                  <a:cubicBezTo>
                    <a:pt x="453025" y="1012521"/>
                    <a:pt x="453351" y="1003519"/>
                    <a:pt x="457200" y="995820"/>
                  </a:cubicBezTo>
                  <a:cubicBezTo>
                    <a:pt x="463933" y="982355"/>
                    <a:pt x="482252" y="958242"/>
                    <a:pt x="482252" y="958242"/>
                  </a:cubicBezTo>
                  <a:cubicBezTo>
                    <a:pt x="484340" y="951979"/>
                    <a:pt x="485914" y="945520"/>
                    <a:pt x="488515" y="939452"/>
                  </a:cubicBezTo>
                  <a:cubicBezTo>
                    <a:pt x="492193" y="930871"/>
                    <a:pt x="497763" y="923142"/>
                    <a:pt x="501041" y="914400"/>
                  </a:cubicBezTo>
                  <a:cubicBezTo>
                    <a:pt x="504063" y="906340"/>
                    <a:pt x="504831" y="897593"/>
                    <a:pt x="507304" y="889348"/>
                  </a:cubicBezTo>
                  <a:cubicBezTo>
                    <a:pt x="512995" y="870378"/>
                    <a:pt x="519830" y="851770"/>
                    <a:pt x="526093" y="832981"/>
                  </a:cubicBezTo>
                  <a:lnTo>
                    <a:pt x="544882" y="776614"/>
                  </a:lnTo>
                  <a:cubicBezTo>
                    <a:pt x="546970" y="770351"/>
                    <a:pt x="547483" y="763318"/>
                    <a:pt x="551145" y="757825"/>
                  </a:cubicBezTo>
                  <a:cubicBezTo>
                    <a:pt x="575217" y="721717"/>
                    <a:pt x="554376" y="756549"/>
                    <a:pt x="569934" y="720247"/>
                  </a:cubicBezTo>
                  <a:cubicBezTo>
                    <a:pt x="573612" y="711666"/>
                    <a:pt x="579182" y="703937"/>
                    <a:pt x="582460" y="695195"/>
                  </a:cubicBezTo>
                  <a:cubicBezTo>
                    <a:pt x="585482" y="687135"/>
                    <a:pt x="585701" y="678203"/>
                    <a:pt x="588723" y="670143"/>
                  </a:cubicBezTo>
                  <a:cubicBezTo>
                    <a:pt x="618716" y="590162"/>
                    <a:pt x="584702" y="691717"/>
                    <a:pt x="613775" y="626302"/>
                  </a:cubicBezTo>
                  <a:cubicBezTo>
                    <a:pt x="619137" y="614236"/>
                    <a:pt x="622126" y="601250"/>
                    <a:pt x="626301" y="588724"/>
                  </a:cubicBezTo>
                  <a:cubicBezTo>
                    <a:pt x="628389" y="582461"/>
                    <a:pt x="628902" y="575428"/>
                    <a:pt x="632564" y="569935"/>
                  </a:cubicBezTo>
                  <a:cubicBezTo>
                    <a:pt x="645720" y="550202"/>
                    <a:pt x="645369" y="554297"/>
                    <a:pt x="651353" y="532357"/>
                  </a:cubicBezTo>
                  <a:cubicBezTo>
                    <a:pt x="655883" y="515748"/>
                    <a:pt x="658435" y="498584"/>
                    <a:pt x="663879" y="482252"/>
                  </a:cubicBezTo>
                  <a:cubicBezTo>
                    <a:pt x="665967" y="475989"/>
                    <a:pt x="668405" y="469832"/>
                    <a:pt x="670142" y="463463"/>
                  </a:cubicBezTo>
                  <a:cubicBezTo>
                    <a:pt x="674672" y="446854"/>
                    <a:pt x="677224" y="429691"/>
                    <a:pt x="682668" y="413359"/>
                  </a:cubicBezTo>
                  <a:cubicBezTo>
                    <a:pt x="684756" y="407096"/>
                    <a:pt x="685979" y="400475"/>
                    <a:pt x="688931" y="394570"/>
                  </a:cubicBezTo>
                  <a:cubicBezTo>
                    <a:pt x="692297" y="387837"/>
                    <a:pt x="697722" y="382316"/>
                    <a:pt x="701457" y="375781"/>
                  </a:cubicBezTo>
                  <a:cubicBezTo>
                    <a:pt x="706089" y="367675"/>
                    <a:pt x="709351" y="358835"/>
                    <a:pt x="713983" y="350729"/>
                  </a:cubicBezTo>
                  <a:cubicBezTo>
                    <a:pt x="717718" y="344194"/>
                    <a:pt x="723143" y="338673"/>
                    <a:pt x="726509" y="331940"/>
                  </a:cubicBezTo>
                  <a:cubicBezTo>
                    <a:pt x="729461" y="326035"/>
                    <a:pt x="729566" y="318922"/>
                    <a:pt x="732772" y="313151"/>
                  </a:cubicBezTo>
                  <a:cubicBezTo>
                    <a:pt x="740083" y="299991"/>
                    <a:pt x="757824" y="275573"/>
                    <a:pt x="757824" y="275573"/>
                  </a:cubicBezTo>
                  <a:cubicBezTo>
                    <a:pt x="770859" y="223434"/>
                    <a:pt x="754987" y="274984"/>
                    <a:pt x="776613" y="231732"/>
                  </a:cubicBezTo>
                  <a:cubicBezTo>
                    <a:pt x="779565" y="225827"/>
                    <a:pt x="779670" y="218714"/>
                    <a:pt x="782876" y="212943"/>
                  </a:cubicBezTo>
                  <a:cubicBezTo>
                    <a:pt x="790187" y="199783"/>
                    <a:pt x="803167" y="189647"/>
                    <a:pt x="807928" y="175365"/>
                  </a:cubicBezTo>
                  <a:cubicBezTo>
                    <a:pt x="810016" y="169102"/>
                    <a:pt x="809523" y="161244"/>
                    <a:pt x="814191" y="156576"/>
                  </a:cubicBezTo>
                  <a:cubicBezTo>
                    <a:pt x="835727" y="135040"/>
                    <a:pt x="846931" y="133136"/>
                    <a:pt x="870559" y="125261"/>
                  </a:cubicBezTo>
                  <a:cubicBezTo>
                    <a:pt x="1002741" y="132218"/>
                    <a:pt x="951874" y="118963"/>
                    <a:pt x="1027134" y="144050"/>
                  </a:cubicBezTo>
                  <a:lnTo>
                    <a:pt x="1064712" y="156576"/>
                  </a:lnTo>
                  <a:lnTo>
                    <a:pt x="1083501" y="162839"/>
                  </a:lnTo>
                  <a:cubicBezTo>
                    <a:pt x="1087676" y="169102"/>
                    <a:pt x="1090149" y="176926"/>
                    <a:pt x="1096027" y="181628"/>
                  </a:cubicBezTo>
                  <a:cubicBezTo>
                    <a:pt x="1101182" y="185752"/>
                    <a:pt x="1114816" y="187891"/>
                    <a:pt x="1114816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21288" y="3025036"/>
              <a:ext cx="1653435" cy="1208761"/>
            </a:xfrm>
            <a:custGeom>
              <a:avLst/>
              <a:gdLst>
                <a:gd name="connsiteX0" fmla="*/ 1653435 w 1653435"/>
                <a:gd name="connsiteY0" fmla="*/ 181627 h 1208761"/>
                <a:gd name="connsiteX1" fmla="*/ 1590805 w 1653435"/>
                <a:gd name="connsiteY1" fmla="*/ 150312 h 1208761"/>
                <a:gd name="connsiteX2" fmla="*/ 1553227 w 1653435"/>
                <a:gd name="connsiteY2" fmla="*/ 137786 h 1208761"/>
                <a:gd name="connsiteX3" fmla="*/ 1534438 w 1653435"/>
                <a:gd name="connsiteY3" fmla="*/ 125260 h 1208761"/>
                <a:gd name="connsiteX4" fmla="*/ 1515649 w 1653435"/>
                <a:gd name="connsiteY4" fmla="*/ 118997 h 1208761"/>
                <a:gd name="connsiteX5" fmla="*/ 1484334 w 1653435"/>
                <a:gd name="connsiteY5" fmla="*/ 106471 h 1208761"/>
                <a:gd name="connsiteX6" fmla="*/ 1459282 w 1653435"/>
                <a:gd name="connsiteY6" fmla="*/ 93945 h 1208761"/>
                <a:gd name="connsiteX7" fmla="*/ 1427967 w 1653435"/>
                <a:gd name="connsiteY7" fmla="*/ 81419 h 1208761"/>
                <a:gd name="connsiteX8" fmla="*/ 1402915 w 1653435"/>
                <a:gd name="connsiteY8" fmla="*/ 68893 h 1208761"/>
                <a:gd name="connsiteX9" fmla="*/ 1365337 w 1653435"/>
                <a:gd name="connsiteY9" fmla="*/ 56367 h 1208761"/>
                <a:gd name="connsiteX10" fmla="*/ 1340285 w 1653435"/>
                <a:gd name="connsiteY10" fmla="*/ 50104 h 1208761"/>
                <a:gd name="connsiteX11" fmla="*/ 1277654 w 1653435"/>
                <a:gd name="connsiteY11" fmla="*/ 25052 h 1208761"/>
                <a:gd name="connsiteX12" fmla="*/ 1246339 w 1653435"/>
                <a:gd name="connsiteY12" fmla="*/ 18789 h 1208761"/>
                <a:gd name="connsiteX13" fmla="*/ 1227550 w 1653435"/>
                <a:gd name="connsiteY13" fmla="*/ 12526 h 1208761"/>
                <a:gd name="connsiteX14" fmla="*/ 1127342 w 1653435"/>
                <a:gd name="connsiteY14" fmla="*/ 0 h 1208761"/>
                <a:gd name="connsiteX15" fmla="*/ 1064712 w 1653435"/>
                <a:gd name="connsiteY15" fmla="*/ 6263 h 1208761"/>
                <a:gd name="connsiteX16" fmla="*/ 1052186 w 1653435"/>
                <a:gd name="connsiteY16" fmla="*/ 43841 h 1208761"/>
                <a:gd name="connsiteX17" fmla="*/ 1027134 w 1653435"/>
                <a:gd name="connsiteY17" fmla="*/ 75156 h 1208761"/>
                <a:gd name="connsiteX18" fmla="*/ 1002082 w 1653435"/>
                <a:gd name="connsiteY18" fmla="*/ 125260 h 1208761"/>
                <a:gd name="connsiteX19" fmla="*/ 983293 w 1653435"/>
                <a:gd name="connsiteY19" fmla="*/ 169101 h 1208761"/>
                <a:gd name="connsiteX20" fmla="*/ 977030 w 1653435"/>
                <a:gd name="connsiteY20" fmla="*/ 331939 h 1208761"/>
                <a:gd name="connsiteX21" fmla="*/ 958241 w 1653435"/>
                <a:gd name="connsiteY21" fmla="*/ 400832 h 1208761"/>
                <a:gd name="connsiteX22" fmla="*/ 945715 w 1653435"/>
                <a:gd name="connsiteY22" fmla="*/ 469726 h 1208761"/>
                <a:gd name="connsiteX23" fmla="*/ 933189 w 1653435"/>
                <a:gd name="connsiteY23" fmla="*/ 538619 h 1208761"/>
                <a:gd name="connsiteX24" fmla="*/ 926926 w 1653435"/>
                <a:gd name="connsiteY24" fmla="*/ 557408 h 1208761"/>
                <a:gd name="connsiteX25" fmla="*/ 908137 w 1653435"/>
                <a:gd name="connsiteY25" fmla="*/ 569934 h 1208761"/>
                <a:gd name="connsiteX26" fmla="*/ 883085 w 1653435"/>
                <a:gd name="connsiteY26" fmla="*/ 601249 h 1208761"/>
                <a:gd name="connsiteX27" fmla="*/ 870559 w 1653435"/>
                <a:gd name="connsiteY27" fmla="*/ 620038 h 1208761"/>
                <a:gd name="connsiteX28" fmla="*/ 851770 w 1653435"/>
                <a:gd name="connsiteY28" fmla="*/ 645090 h 1208761"/>
                <a:gd name="connsiteX29" fmla="*/ 826717 w 1653435"/>
                <a:gd name="connsiteY29" fmla="*/ 688931 h 1208761"/>
                <a:gd name="connsiteX30" fmla="*/ 814191 w 1653435"/>
                <a:gd name="connsiteY30" fmla="*/ 726509 h 1208761"/>
                <a:gd name="connsiteX31" fmla="*/ 807928 w 1653435"/>
                <a:gd name="connsiteY31" fmla="*/ 745298 h 1208761"/>
                <a:gd name="connsiteX32" fmla="*/ 782876 w 1653435"/>
                <a:gd name="connsiteY32" fmla="*/ 801665 h 1208761"/>
                <a:gd name="connsiteX33" fmla="*/ 770350 w 1653435"/>
                <a:gd name="connsiteY33" fmla="*/ 851769 h 1208761"/>
                <a:gd name="connsiteX34" fmla="*/ 764087 w 1653435"/>
                <a:gd name="connsiteY34" fmla="*/ 870559 h 1208761"/>
                <a:gd name="connsiteX35" fmla="*/ 751561 w 1653435"/>
                <a:gd name="connsiteY35" fmla="*/ 920663 h 1208761"/>
                <a:gd name="connsiteX36" fmla="*/ 726509 w 1653435"/>
                <a:gd name="connsiteY36" fmla="*/ 958241 h 1208761"/>
                <a:gd name="connsiteX37" fmla="*/ 713983 w 1653435"/>
                <a:gd name="connsiteY37" fmla="*/ 977030 h 1208761"/>
                <a:gd name="connsiteX38" fmla="*/ 701457 w 1653435"/>
                <a:gd name="connsiteY38" fmla="*/ 995819 h 1208761"/>
                <a:gd name="connsiteX39" fmla="*/ 682668 w 1653435"/>
                <a:gd name="connsiteY39" fmla="*/ 1014608 h 1208761"/>
                <a:gd name="connsiteX40" fmla="*/ 651353 w 1653435"/>
                <a:gd name="connsiteY40" fmla="*/ 1070975 h 1208761"/>
                <a:gd name="connsiteX41" fmla="*/ 632564 w 1653435"/>
                <a:gd name="connsiteY41" fmla="*/ 1089764 h 1208761"/>
                <a:gd name="connsiteX42" fmla="*/ 620038 w 1653435"/>
                <a:gd name="connsiteY42" fmla="*/ 1108553 h 1208761"/>
                <a:gd name="connsiteX43" fmla="*/ 601249 w 1653435"/>
                <a:gd name="connsiteY43" fmla="*/ 1127342 h 1208761"/>
                <a:gd name="connsiteX44" fmla="*/ 588723 w 1653435"/>
                <a:gd name="connsiteY44" fmla="*/ 1146131 h 1208761"/>
                <a:gd name="connsiteX45" fmla="*/ 582460 w 1653435"/>
                <a:gd name="connsiteY45" fmla="*/ 1164920 h 1208761"/>
                <a:gd name="connsiteX46" fmla="*/ 544882 w 1653435"/>
                <a:gd name="connsiteY46" fmla="*/ 1183709 h 1208761"/>
                <a:gd name="connsiteX47" fmla="*/ 494778 w 1653435"/>
                <a:gd name="connsiteY47" fmla="*/ 1208761 h 1208761"/>
                <a:gd name="connsiteX48" fmla="*/ 432148 w 1653435"/>
                <a:gd name="connsiteY48" fmla="*/ 1202498 h 1208761"/>
                <a:gd name="connsiteX49" fmla="*/ 425885 w 1653435"/>
                <a:gd name="connsiteY49" fmla="*/ 1183709 h 1208761"/>
                <a:gd name="connsiteX50" fmla="*/ 413359 w 1653435"/>
                <a:gd name="connsiteY50" fmla="*/ 1108553 h 1208761"/>
                <a:gd name="connsiteX51" fmla="*/ 400833 w 1653435"/>
                <a:gd name="connsiteY51" fmla="*/ 1070975 h 1208761"/>
                <a:gd name="connsiteX52" fmla="*/ 394570 w 1653435"/>
                <a:gd name="connsiteY52" fmla="*/ 1052186 h 1208761"/>
                <a:gd name="connsiteX53" fmla="*/ 388307 w 1653435"/>
                <a:gd name="connsiteY53" fmla="*/ 1033397 h 1208761"/>
                <a:gd name="connsiteX54" fmla="*/ 382044 w 1653435"/>
                <a:gd name="connsiteY54" fmla="*/ 983293 h 1208761"/>
                <a:gd name="connsiteX55" fmla="*/ 369517 w 1653435"/>
                <a:gd name="connsiteY55" fmla="*/ 964504 h 1208761"/>
                <a:gd name="connsiteX56" fmla="*/ 363254 w 1653435"/>
                <a:gd name="connsiteY56" fmla="*/ 945715 h 1208761"/>
                <a:gd name="connsiteX57" fmla="*/ 350728 w 1653435"/>
                <a:gd name="connsiteY57" fmla="*/ 926926 h 1208761"/>
                <a:gd name="connsiteX58" fmla="*/ 344465 w 1653435"/>
                <a:gd name="connsiteY58" fmla="*/ 908137 h 1208761"/>
                <a:gd name="connsiteX59" fmla="*/ 325676 w 1653435"/>
                <a:gd name="connsiteY59" fmla="*/ 895611 h 1208761"/>
                <a:gd name="connsiteX60" fmla="*/ 313150 w 1653435"/>
                <a:gd name="connsiteY60" fmla="*/ 876822 h 1208761"/>
                <a:gd name="connsiteX61" fmla="*/ 294361 w 1653435"/>
                <a:gd name="connsiteY61" fmla="*/ 839243 h 1208761"/>
                <a:gd name="connsiteX62" fmla="*/ 275572 w 1653435"/>
                <a:gd name="connsiteY62" fmla="*/ 826717 h 1208761"/>
                <a:gd name="connsiteX63" fmla="*/ 256783 w 1653435"/>
                <a:gd name="connsiteY63" fmla="*/ 801665 h 1208761"/>
                <a:gd name="connsiteX64" fmla="*/ 231731 w 1653435"/>
                <a:gd name="connsiteY64" fmla="*/ 764087 h 1208761"/>
                <a:gd name="connsiteX65" fmla="*/ 225468 w 1653435"/>
                <a:gd name="connsiteY65" fmla="*/ 745298 h 1208761"/>
                <a:gd name="connsiteX66" fmla="*/ 212942 w 1653435"/>
                <a:gd name="connsiteY66" fmla="*/ 726509 h 1208761"/>
                <a:gd name="connsiteX67" fmla="*/ 194153 w 1653435"/>
                <a:gd name="connsiteY67" fmla="*/ 657616 h 1208761"/>
                <a:gd name="connsiteX68" fmla="*/ 181627 w 1653435"/>
                <a:gd name="connsiteY68" fmla="*/ 638827 h 1208761"/>
                <a:gd name="connsiteX69" fmla="*/ 175364 w 1653435"/>
                <a:gd name="connsiteY69" fmla="*/ 620038 h 1208761"/>
                <a:gd name="connsiteX70" fmla="*/ 156575 w 1653435"/>
                <a:gd name="connsiteY70" fmla="*/ 601249 h 1208761"/>
                <a:gd name="connsiteX71" fmla="*/ 137786 w 1653435"/>
                <a:gd name="connsiteY71" fmla="*/ 576197 h 1208761"/>
                <a:gd name="connsiteX72" fmla="*/ 118997 w 1653435"/>
                <a:gd name="connsiteY72" fmla="*/ 557408 h 1208761"/>
                <a:gd name="connsiteX73" fmla="*/ 100208 w 1653435"/>
                <a:gd name="connsiteY73" fmla="*/ 519830 h 1208761"/>
                <a:gd name="connsiteX74" fmla="*/ 81419 w 1653435"/>
                <a:gd name="connsiteY74" fmla="*/ 501041 h 1208761"/>
                <a:gd name="connsiteX75" fmla="*/ 62630 w 1653435"/>
                <a:gd name="connsiteY75" fmla="*/ 457200 h 1208761"/>
                <a:gd name="connsiteX76" fmla="*/ 37578 w 1653435"/>
                <a:gd name="connsiteY76" fmla="*/ 419622 h 1208761"/>
                <a:gd name="connsiteX77" fmla="*/ 25052 w 1653435"/>
                <a:gd name="connsiteY77" fmla="*/ 400832 h 1208761"/>
                <a:gd name="connsiteX78" fmla="*/ 12526 w 1653435"/>
                <a:gd name="connsiteY78" fmla="*/ 382043 h 1208761"/>
                <a:gd name="connsiteX79" fmla="*/ 0 w 1653435"/>
                <a:gd name="connsiteY79" fmla="*/ 363254 h 12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53435" h="1208761">
                  <a:moveTo>
                    <a:pt x="1653435" y="181627"/>
                  </a:moveTo>
                  <a:cubicBezTo>
                    <a:pt x="1632558" y="171189"/>
                    <a:pt x="1612948" y="157693"/>
                    <a:pt x="1590805" y="150312"/>
                  </a:cubicBezTo>
                  <a:cubicBezTo>
                    <a:pt x="1578279" y="146137"/>
                    <a:pt x="1564213" y="145110"/>
                    <a:pt x="1553227" y="137786"/>
                  </a:cubicBezTo>
                  <a:cubicBezTo>
                    <a:pt x="1546964" y="133611"/>
                    <a:pt x="1541171" y="128626"/>
                    <a:pt x="1534438" y="125260"/>
                  </a:cubicBezTo>
                  <a:cubicBezTo>
                    <a:pt x="1528533" y="122308"/>
                    <a:pt x="1521830" y="121315"/>
                    <a:pt x="1515649" y="118997"/>
                  </a:cubicBezTo>
                  <a:cubicBezTo>
                    <a:pt x="1505122" y="115050"/>
                    <a:pt x="1494607" y="111037"/>
                    <a:pt x="1484334" y="106471"/>
                  </a:cubicBezTo>
                  <a:cubicBezTo>
                    <a:pt x="1475802" y="102679"/>
                    <a:pt x="1467814" y="97737"/>
                    <a:pt x="1459282" y="93945"/>
                  </a:cubicBezTo>
                  <a:cubicBezTo>
                    <a:pt x="1449009" y="89379"/>
                    <a:pt x="1438240" y="85985"/>
                    <a:pt x="1427967" y="81419"/>
                  </a:cubicBezTo>
                  <a:cubicBezTo>
                    <a:pt x="1419435" y="77627"/>
                    <a:pt x="1411584" y="72360"/>
                    <a:pt x="1402915" y="68893"/>
                  </a:cubicBezTo>
                  <a:cubicBezTo>
                    <a:pt x="1390656" y="63989"/>
                    <a:pt x="1378146" y="59569"/>
                    <a:pt x="1365337" y="56367"/>
                  </a:cubicBezTo>
                  <a:cubicBezTo>
                    <a:pt x="1356986" y="54279"/>
                    <a:pt x="1348345" y="53126"/>
                    <a:pt x="1340285" y="50104"/>
                  </a:cubicBezTo>
                  <a:cubicBezTo>
                    <a:pt x="1302108" y="35788"/>
                    <a:pt x="1325950" y="34711"/>
                    <a:pt x="1277654" y="25052"/>
                  </a:cubicBezTo>
                  <a:cubicBezTo>
                    <a:pt x="1267216" y="22964"/>
                    <a:pt x="1256666" y="21371"/>
                    <a:pt x="1246339" y="18789"/>
                  </a:cubicBezTo>
                  <a:cubicBezTo>
                    <a:pt x="1239934" y="17188"/>
                    <a:pt x="1233995" y="13958"/>
                    <a:pt x="1227550" y="12526"/>
                  </a:cubicBezTo>
                  <a:cubicBezTo>
                    <a:pt x="1195765" y="5463"/>
                    <a:pt x="1158845" y="3150"/>
                    <a:pt x="1127342" y="0"/>
                  </a:cubicBezTo>
                  <a:lnTo>
                    <a:pt x="1064712" y="6263"/>
                  </a:lnTo>
                  <a:cubicBezTo>
                    <a:pt x="1053307" y="12916"/>
                    <a:pt x="1056361" y="31315"/>
                    <a:pt x="1052186" y="43841"/>
                  </a:cubicBezTo>
                  <a:cubicBezTo>
                    <a:pt x="1043543" y="69771"/>
                    <a:pt x="1051416" y="58968"/>
                    <a:pt x="1027134" y="75156"/>
                  </a:cubicBezTo>
                  <a:cubicBezTo>
                    <a:pt x="1015685" y="109504"/>
                    <a:pt x="1026733" y="80889"/>
                    <a:pt x="1002082" y="125260"/>
                  </a:cubicBezTo>
                  <a:cubicBezTo>
                    <a:pt x="989183" y="148478"/>
                    <a:pt x="990684" y="146927"/>
                    <a:pt x="983293" y="169101"/>
                  </a:cubicBezTo>
                  <a:cubicBezTo>
                    <a:pt x="981205" y="223380"/>
                    <a:pt x="981804" y="277830"/>
                    <a:pt x="977030" y="331939"/>
                  </a:cubicBezTo>
                  <a:cubicBezTo>
                    <a:pt x="974179" y="364245"/>
                    <a:pt x="965624" y="374992"/>
                    <a:pt x="958241" y="400832"/>
                  </a:cubicBezTo>
                  <a:cubicBezTo>
                    <a:pt x="949312" y="432085"/>
                    <a:pt x="951628" y="431290"/>
                    <a:pt x="945715" y="469726"/>
                  </a:cubicBezTo>
                  <a:cubicBezTo>
                    <a:pt x="943481" y="484244"/>
                    <a:pt x="937098" y="522984"/>
                    <a:pt x="933189" y="538619"/>
                  </a:cubicBezTo>
                  <a:cubicBezTo>
                    <a:pt x="931588" y="545024"/>
                    <a:pt x="931050" y="552253"/>
                    <a:pt x="926926" y="557408"/>
                  </a:cubicBezTo>
                  <a:cubicBezTo>
                    <a:pt x="922224" y="563286"/>
                    <a:pt x="914400" y="565759"/>
                    <a:pt x="908137" y="569934"/>
                  </a:cubicBezTo>
                  <a:cubicBezTo>
                    <a:pt x="895944" y="606512"/>
                    <a:pt x="911414" y="572920"/>
                    <a:pt x="883085" y="601249"/>
                  </a:cubicBezTo>
                  <a:cubicBezTo>
                    <a:pt x="877762" y="606572"/>
                    <a:pt x="874934" y="613913"/>
                    <a:pt x="870559" y="620038"/>
                  </a:cubicBezTo>
                  <a:cubicBezTo>
                    <a:pt x="864492" y="628532"/>
                    <a:pt x="857837" y="636596"/>
                    <a:pt x="851770" y="645090"/>
                  </a:cubicBezTo>
                  <a:cubicBezTo>
                    <a:pt x="841500" y="659468"/>
                    <a:pt x="833388" y="672254"/>
                    <a:pt x="826717" y="688931"/>
                  </a:cubicBezTo>
                  <a:cubicBezTo>
                    <a:pt x="821813" y="701190"/>
                    <a:pt x="818366" y="713983"/>
                    <a:pt x="814191" y="726509"/>
                  </a:cubicBezTo>
                  <a:cubicBezTo>
                    <a:pt x="812103" y="732772"/>
                    <a:pt x="811590" y="739805"/>
                    <a:pt x="807928" y="745298"/>
                  </a:cubicBezTo>
                  <a:cubicBezTo>
                    <a:pt x="791477" y="769974"/>
                    <a:pt x="791820" y="765890"/>
                    <a:pt x="782876" y="801665"/>
                  </a:cubicBezTo>
                  <a:cubicBezTo>
                    <a:pt x="778701" y="818366"/>
                    <a:pt x="775794" y="835437"/>
                    <a:pt x="770350" y="851769"/>
                  </a:cubicBezTo>
                  <a:cubicBezTo>
                    <a:pt x="768262" y="858032"/>
                    <a:pt x="765688" y="864154"/>
                    <a:pt x="764087" y="870559"/>
                  </a:cubicBezTo>
                  <a:cubicBezTo>
                    <a:pt x="761563" y="880655"/>
                    <a:pt x="758068" y="908950"/>
                    <a:pt x="751561" y="920663"/>
                  </a:cubicBezTo>
                  <a:cubicBezTo>
                    <a:pt x="744250" y="933823"/>
                    <a:pt x="734860" y="945715"/>
                    <a:pt x="726509" y="958241"/>
                  </a:cubicBezTo>
                  <a:lnTo>
                    <a:pt x="713983" y="977030"/>
                  </a:lnTo>
                  <a:cubicBezTo>
                    <a:pt x="709808" y="983293"/>
                    <a:pt x="706780" y="990496"/>
                    <a:pt x="701457" y="995819"/>
                  </a:cubicBezTo>
                  <a:lnTo>
                    <a:pt x="682668" y="1014608"/>
                  </a:lnTo>
                  <a:cubicBezTo>
                    <a:pt x="674792" y="1038235"/>
                    <a:pt x="672889" y="1049439"/>
                    <a:pt x="651353" y="1070975"/>
                  </a:cubicBezTo>
                  <a:cubicBezTo>
                    <a:pt x="645090" y="1077238"/>
                    <a:pt x="638234" y="1082960"/>
                    <a:pt x="632564" y="1089764"/>
                  </a:cubicBezTo>
                  <a:cubicBezTo>
                    <a:pt x="627745" y="1095547"/>
                    <a:pt x="624857" y="1102770"/>
                    <a:pt x="620038" y="1108553"/>
                  </a:cubicBezTo>
                  <a:cubicBezTo>
                    <a:pt x="614368" y="1115357"/>
                    <a:pt x="606919" y="1120538"/>
                    <a:pt x="601249" y="1127342"/>
                  </a:cubicBezTo>
                  <a:cubicBezTo>
                    <a:pt x="596430" y="1133125"/>
                    <a:pt x="592089" y="1139398"/>
                    <a:pt x="588723" y="1146131"/>
                  </a:cubicBezTo>
                  <a:cubicBezTo>
                    <a:pt x="585771" y="1152036"/>
                    <a:pt x="586584" y="1159765"/>
                    <a:pt x="582460" y="1164920"/>
                  </a:cubicBezTo>
                  <a:cubicBezTo>
                    <a:pt x="571480" y="1178645"/>
                    <a:pt x="559146" y="1177226"/>
                    <a:pt x="544882" y="1183709"/>
                  </a:cubicBezTo>
                  <a:cubicBezTo>
                    <a:pt x="527883" y="1191436"/>
                    <a:pt x="494778" y="1208761"/>
                    <a:pt x="494778" y="1208761"/>
                  </a:cubicBezTo>
                  <a:cubicBezTo>
                    <a:pt x="473901" y="1206673"/>
                    <a:pt x="451866" y="1209668"/>
                    <a:pt x="432148" y="1202498"/>
                  </a:cubicBezTo>
                  <a:cubicBezTo>
                    <a:pt x="425944" y="1200242"/>
                    <a:pt x="427699" y="1190057"/>
                    <a:pt x="425885" y="1183709"/>
                  </a:cubicBezTo>
                  <a:cubicBezTo>
                    <a:pt x="409262" y="1125529"/>
                    <a:pt x="432965" y="1200047"/>
                    <a:pt x="413359" y="1108553"/>
                  </a:cubicBezTo>
                  <a:cubicBezTo>
                    <a:pt x="410592" y="1095643"/>
                    <a:pt x="405008" y="1083501"/>
                    <a:pt x="400833" y="1070975"/>
                  </a:cubicBezTo>
                  <a:lnTo>
                    <a:pt x="394570" y="1052186"/>
                  </a:lnTo>
                  <a:lnTo>
                    <a:pt x="388307" y="1033397"/>
                  </a:lnTo>
                  <a:cubicBezTo>
                    <a:pt x="386219" y="1016696"/>
                    <a:pt x="386473" y="999531"/>
                    <a:pt x="382044" y="983293"/>
                  </a:cubicBezTo>
                  <a:cubicBezTo>
                    <a:pt x="380063" y="976031"/>
                    <a:pt x="372883" y="971237"/>
                    <a:pt x="369517" y="964504"/>
                  </a:cubicBezTo>
                  <a:cubicBezTo>
                    <a:pt x="366564" y="958599"/>
                    <a:pt x="366206" y="951620"/>
                    <a:pt x="363254" y="945715"/>
                  </a:cubicBezTo>
                  <a:cubicBezTo>
                    <a:pt x="359888" y="938982"/>
                    <a:pt x="354094" y="933659"/>
                    <a:pt x="350728" y="926926"/>
                  </a:cubicBezTo>
                  <a:cubicBezTo>
                    <a:pt x="347776" y="921021"/>
                    <a:pt x="348589" y="913292"/>
                    <a:pt x="344465" y="908137"/>
                  </a:cubicBezTo>
                  <a:cubicBezTo>
                    <a:pt x="339763" y="902259"/>
                    <a:pt x="331939" y="899786"/>
                    <a:pt x="325676" y="895611"/>
                  </a:cubicBezTo>
                  <a:cubicBezTo>
                    <a:pt x="321501" y="889348"/>
                    <a:pt x="316516" y="883555"/>
                    <a:pt x="313150" y="876822"/>
                  </a:cubicBezTo>
                  <a:cubicBezTo>
                    <a:pt x="302962" y="856446"/>
                    <a:pt x="312310" y="857192"/>
                    <a:pt x="294361" y="839243"/>
                  </a:cubicBezTo>
                  <a:cubicBezTo>
                    <a:pt x="289038" y="833920"/>
                    <a:pt x="280895" y="832040"/>
                    <a:pt x="275572" y="826717"/>
                  </a:cubicBezTo>
                  <a:cubicBezTo>
                    <a:pt x="268191" y="819336"/>
                    <a:pt x="263046" y="810016"/>
                    <a:pt x="256783" y="801665"/>
                  </a:cubicBezTo>
                  <a:cubicBezTo>
                    <a:pt x="241891" y="756989"/>
                    <a:pt x="263007" y="811001"/>
                    <a:pt x="231731" y="764087"/>
                  </a:cubicBezTo>
                  <a:cubicBezTo>
                    <a:pt x="228069" y="758594"/>
                    <a:pt x="228420" y="751203"/>
                    <a:pt x="225468" y="745298"/>
                  </a:cubicBezTo>
                  <a:cubicBezTo>
                    <a:pt x="222102" y="738565"/>
                    <a:pt x="216308" y="733242"/>
                    <a:pt x="212942" y="726509"/>
                  </a:cubicBezTo>
                  <a:cubicBezTo>
                    <a:pt x="204909" y="710442"/>
                    <a:pt x="198700" y="664437"/>
                    <a:pt x="194153" y="657616"/>
                  </a:cubicBezTo>
                  <a:cubicBezTo>
                    <a:pt x="189978" y="651353"/>
                    <a:pt x="184993" y="645560"/>
                    <a:pt x="181627" y="638827"/>
                  </a:cubicBezTo>
                  <a:cubicBezTo>
                    <a:pt x="178675" y="632922"/>
                    <a:pt x="179026" y="625531"/>
                    <a:pt x="175364" y="620038"/>
                  </a:cubicBezTo>
                  <a:cubicBezTo>
                    <a:pt x="170451" y="612668"/>
                    <a:pt x="162339" y="607974"/>
                    <a:pt x="156575" y="601249"/>
                  </a:cubicBezTo>
                  <a:cubicBezTo>
                    <a:pt x="149782" y="593324"/>
                    <a:pt x="144579" y="584122"/>
                    <a:pt x="137786" y="576197"/>
                  </a:cubicBezTo>
                  <a:cubicBezTo>
                    <a:pt x="132022" y="569472"/>
                    <a:pt x="124667" y="564212"/>
                    <a:pt x="118997" y="557408"/>
                  </a:cubicBezTo>
                  <a:cubicBezTo>
                    <a:pt x="69723" y="498279"/>
                    <a:pt x="137870" y="576323"/>
                    <a:pt x="100208" y="519830"/>
                  </a:cubicBezTo>
                  <a:cubicBezTo>
                    <a:pt x="95295" y="512460"/>
                    <a:pt x="86567" y="508248"/>
                    <a:pt x="81419" y="501041"/>
                  </a:cubicBezTo>
                  <a:cubicBezTo>
                    <a:pt x="50061" y="457139"/>
                    <a:pt x="83074" y="494000"/>
                    <a:pt x="62630" y="457200"/>
                  </a:cubicBezTo>
                  <a:cubicBezTo>
                    <a:pt x="55319" y="444040"/>
                    <a:pt x="45929" y="432148"/>
                    <a:pt x="37578" y="419622"/>
                  </a:cubicBezTo>
                  <a:lnTo>
                    <a:pt x="25052" y="400832"/>
                  </a:lnTo>
                  <a:lnTo>
                    <a:pt x="12526" y="382043"/>
                  </a:lnTo>
                  <a:lnTo>
                    <a:pt x="0" y="3632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08762" y="2880986"/>
              <a:ext cx="1503123" cy="651354"/>
            </a:xfrm>
            <a:custGeom>
              <a:avLst/>
              <a:gdLst>
                <a:gd name="connsiteX0" fmla="*/ 1503123 w 1503123"/>
                <a:gd name="connsiteY0" fmla="*/ 651354 h 651354"/>
                <a:gd name="connsiteX1" fmla="*/ 1453019 w 1503123"/>
                <a:gd name="connsiteY1" fmla="*/ 638828 h 651354"/>
                <a:gd name="connsiteX2" fmla="*/ 1434230 w 1503123"/>
                <a:gd name="connsiteY2" fmla="*/ 626302 h 651354"/>
                <a:gd name="connsiteX3" fmla="*/ 1384126 w 1503123"/>
                <a:gd name="connsiteY3" fmla="*/ 620039 h 651354"/>
                <a:gd name="connsiteX4" fmla="*/ 1296443 w 1503123"/>
                <a:gd name="connsiteY4" fmla="*/ 601250 h 651354"/>
                <a:gd name="connsiteX5" fmla="*/ 1277654 w 1503123"/>
                <a:gd name="connsiteY5" fmla="*/ 594987 h 651354"/>
                <a:gd name="connsiteX6" fmla="*/ 1258865 w 1503123"/>
                <a:gd name="connsiteY6" fmla="*/ 582461 h 651354"/>
                <a:gd name="connsiteX7" fmla="*/ 1221287 w 1503123"/>
                <a:gd name="connsiteY7" fmla="*/ 569935 h 651354"/>
                <a:gd name="connsiteX8" fmla="*/ 1202498 w 1503123"/>
                <a:gd name="connsiteY8" fmla="*/ 557409 h 651354"/>
                <a:gd name="connsiteX9" fmla="*/ 1133605 w 1503123"/>
                <a:gd name="connsiteY9" fmla="*/ 544882 h 651354"/>
                <a:gd name="connsiteX10" fmla="*/ 1058449 w 1503123"/>
                <a:gd name="connsiteY10" fmla="*/ 519830 h 651354"/>
                <a:gd name="connsiteX11" fmla="*/ 1020871 w 1503123"/>
                <a:gd name="connsiteY11" fmla="*/ 507304 h 651354"/>
                <a:gd name="connsiteX12" fmla="*/ 1002082 w 1503123"/>
                <a:gd name="connsiteY12" fmla="*/ 501041 h 651354"/>
                <a:gd name="connsiteX13" fmla="*/ 983293 w 1503123"/>
                <a:gd name="connsiteY13" fmla="*/ 488515 h 651354"/>
                <a:gd name="connsiteX14" fmla="*/ 977030 w 1503123"/>
                <a:gd name="connsiteY14" fmla="*/ 469726 h 651354"/>
                <a:gd name="connsiteX15" fmla="*/ 964504 w 1503123"/>
                <a:gd name="connsiteY15" fmla="*/ 450937 h 651354"/>
                <a:gd name="connsiteX16" fmla="*/ 970767 w 1503123"/>
                <a:gd name="connsiteY16" fmla="*/ 432148 h 651354"/>
                <a:gd name="connsiteX17" fmla="*/ 977030 w 1503123"/>
                <a:gd name="connsiteY17" fmla="*/ 407096 h 651354"/>
                <a:gd name="connsiteX18" fmla="*/ 1002082 w 1503123"/>
                <a:gd name="connsiteY18" fmla="*/ 363255 h 651354"/>
                <a:gd name="connsiteX19" fmla="*/ 1008345 w 1503123"/>
                <a:gd name="connsiteY19" fmla="*/ 344466 h 651354"/>
                <a:gd name="connsiteX20" fmla="*/ 1020871 w 1503123"/>
                <a:gd name="connsiteY20" fmla="*/ 325677 h 651354"/>
                <a:gd name="connsiteX21" fmla="*/ 1033397 w 1503123"/>
                <a:gd name="connsiteY21" fmla="*/ 288099 h 651354"/>
                <a:gd name="connsiteX22" fmla="*/ 1039660 w 1503123"/>
                <a:gd name="connsiteY22" fmla="*/ 269310 h 651354"/>
                <a:gd name="connsiteX23" fmla="*/ 1052186 w 1503123"/>
                <a:gd name="connsiteY23" fmla="*/ 250521 h 651354"/>
                <a:gd name="connsiteX24" fmla="*/ 1064712 w 1503123"/>
                <a:gd name="connsiteY24" fmla="*/ 212943 h 651354"/>
                <a:gd name="connsiteX25" fmla="*/ 1077238 w 1503123"/>
                <a:gd name="connsiteY25" fmla="*/ 156576 h 651354"/>
                <a:gd name="connsiteX26" fmla="*/ 1070975 w 1503123"/>
                <a:gd name="connsiteY26" fmla="*/ 118998 h 651354"/>
                <a:gd name="connsiteX27" fmla="*/ 1058449 w 1503123"/>
                <a:gd name="connsiteY27" fmla="*/ 100209 h 651354"/>
                <a:gd name="connsiteX28" fmla="*/ 1045923 w 1503123"/>
                <a:gd name="connsiteY28" fmla="*/ 87682 h 651354"/>
                <a:gd name="connsiteX29" fmla="*/ 995819 w 1503123"/>
                <a:gd name="connsiteY29" fmla="*/ 75156 h 651354"/>
                <a:gd name="connsiteX30" fmla="*/ 908137 w 1503123"/>
                <a:gd name="connsiteY30" fmla="*/ 68893 h 651354"/>
                <a:gd name="connsiteX31" fmla="*/ 858033 w 1503123"/>
                <a:gd name="connsiteY31" fmla="*/ 56367 h 651354"/>
                <a:gd name="connsiteX32" fmla="*/ 839243 w 1503123"/>
                <a:gd name="connsiteY32" fmla="*/ 50104 h 651354"/>
                <a:gd name="connsiteX33" fmla="*/ 807928 w 1503123"/>
                <a:gd name="connsiteY33" fmla="*/ 43841 h 651354"/>
                <a:gd name="connsiteX34" fmla="*/ 789139 w 1503123"/>
                <a:gd name="connsiteY34" fmla="*/ 37578 h 651354"/>
                <a:gd name="connsiteX35" fmla="*/ 739035 w 1503123"/>
                <a:gd name="connsiteY35" fmla="*/ 25052 h 651354"/>
                <a:gd name="connsiteX36" fmla="*/ 713983 w 1503123"/>
                <a:gd name="connsiteY36" fmla="*/ 18789 h 651354"/>
                <a:gd name="connsiteX37" fmla="*/ 695194 w 1503123"/>
                <a:gd name="connsiteY37" fmla="*/ 12526 h 651354"/>
                <a:gd name="connsiteX38" fmla="*/ 657616 w 1503123"/>
                <a:gd name="connsiteY38" fmla="*/ 6263 h 651354"/>
                <a:gd name="connsiteX39" fmla="*/ 626301 w 1503123"/>
                <a:gd name="connsiteY39" fmla="*/ 0 h 651354"/>
                <a:gd name="connsiteX40" fmla="*/ 538619 w 1503123"/>
                <a:gd name="connsiteY40" fmla="*/ 6263 h 651354"/>
                <a:gd name="connsiteX41" fmla="*/ 513567 w 1503123"/>
                <a:gd name="connsiteY41" fmla="*/ 12526 h 651354"/>
                <a:gd name="connsiteX42" fmla="*/ 475989 w 1503123"/>
                <a:gd name="connsiteY42" fmla="*/ 25052 h 651354"/>
                <a:gd name="connsiteX43" fmla="*/ 444674 w 1503123"/>
                <a:gd name="connsiteY43" fmla="*/ 56367 h 651354"/>
                <a:gd name="connsiteX44" fmla="*/ 413359 w 1503123"/>
                <a:gd name="connsiteY44" fmla="*/ 81419 h 651354"/>
                <a:gd name="connsiteX45" fmla="*/ 382043 w 1503123"/>
                <a:gd name="connsiteY45" fmla="*/ 125261 h 651354"/>
                <a:gd name="connsiteX46" fmla="*/ 369517 w 1503123"/>
                <a:gd name="connsiteY46" fmla="*/ 194154 h 651354"/>
                <a:gd name="connsiteX47" fmla="*/ 356991 w 1503123"/>
                <a:gd name="connsiteY47" fmla="*/ 212943 h 651354"/>
                <a:gd name="connsiteX48" fmla="*/ 344465 w 1503123"/>
                <a:gd name="connsiteY48" fmla="*/ 250521 h 651354"/>
                <a:gd name="connsiteX49" fmla="*/ 338202 w 1503123"/>
                <a:gd name="connsiteY49" fmla="*/ 269310 h 651354"/>
                <a:gd name="connsiteX50" fmla="*/ 319413 w 1503123"/>
                <a:gd name="connsiteY50" fmla="*/ 331940 h 651354"/>
                <a:gd name="connsiteX51" fmla="*/ 313150 w 1503123"/>
                <a:gd name="connsiteY51" fmla="*/ 350729 h 651354"/>
                <a:gd name="connsiteX52" fmla="*/ 294361 w 1503123"/>
                <a:gd name="connsiteY52" fmla="*/ 369518 h 651354"/>
                <a:gd name="connsiteX53" fmla="*/ 281835 w 1503123"/>
                <a:gd name="connsiteY53" fmla="*/ 388307 h 651354"/>
                <a:gd name="connsiteX54" fmla="*/ 263046 w 1503123"/>
                <a:gd name="connsiteY54" fmla="*/ 400833 h 651354"/>
                <a:gd name="connsiteX55" fmla="*/ 244257 w 1503123"/>
                <a:gd name="connsiteY55" fmla="*/ 419622 h 651354"/>
                <a:gd name="connsiteX56" fmla="*/ 225468 w 1503123"/>
                <a:gd name="connsiteY56" fmla="*/ 457200 h 651354"/>
                <a:gd name="connsiteX57" fmla="*/ 206679 w 1503123"/>
                <a:gd name="connsiteY57" fmla="*/ 469726 h 651354"/>
                <a:gd name="connsiteX58" fmla="*/ 194153 w 1503123"/>
                <a:gd name="connsiteY58" fmla="*/ 488515 h 651354"/>
                <a:gd name="connsiteX59" fmla="*/ 175364 w 1503123"/>
                <a:gd name="connsiteY59" fmla="*/ 494778 h 651354"/>
                <a:gd name="connsiteX60" fmla="*/ 150312 w 1503123"/>
                <a:gd name="connsiteY60" fmla="*/ 532356 h 651354"/>
                <a:gd name="connsiteX61" fmla="*/ 131523 w 1503123"/>
                <a:gd name="connsiteY61" fmla="*/ 544882 h 651354"/>
                <a:gd name="connsiteX62" fmla="*/ 93945 w 1503123"/>
                <a:gd name="connsiteY62" fmla="*/ 557409 h 651354"/>
                <a:gd name="connsiteX63" fmla="*/ 68893 w 1503123"/>
                <a:gd name="connsiteY63" fmla="*/ 538619 h 651354"/>
                <a:gd name="connsiteX64" fmla="*/ 50104 w 1503123"/>
                <a:gd name="connsiteY64" fmla="*/ 526093 h 651354"/>
                <a:gd name="connsiteX65" fmla="*/ 31315 w 1503123"/>
                <a:gd name="connsiteY65" fmla="*/ 507304 h 651354"/>
                <a:gd name="connsiteX66" fmla="*/ 12526 w 1503123"/>
                <a:gd name="connsiteY66" fmla="*/ 463463 h 651354"/>
                <a:gd name="connsiteX67" fmla="*/ 0 w 1503123"/>
                <a:gd name="connsiteY67" fmla="*/ 45720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03123" h="651354">
                  <a:moveTo>
                    <a:pt x="1503123" y="651354"/>
                  </a:moveTo>
                  <a:cubicBezTo>
                    <a:pt x="1491212" y="648972"/>
                    <a:pt x="1465858" y="645248"/>
                    <a:pt x="1453019" y="638828"/>
                  </a:cubicBezTo>
                  <a:cubicBezTo>
                    <a:pt x="1446286" y="635462"/>
                    <a:pt x="1441492" y="628283"/>
                    <a:pt x="1434230" y="626302"/>
                  </a:cubicBezTo>
                  <a:cubicBezTo>
                    <a:pt x="1417992" y="621873"/>
                    <a:pt x="1400728" y="622806"/>
                    <a:pt x="1384126" y="620039"/>
                  </a:cubicBezTo>
                  <a:cubicBezTo>
                    <a:pt x="1366876" y="617164"/>
                    <a:pt x="1320390" y="608092"/>
                    <a:pt x="1296443" y="601250"/>
                  </a:cubicBezTo>
                  <a:cubicBezTo>
                    <a:pt x="1290095" y="599436"/>
                    <a:pt x="1283559" y="597939"/>
                    <a:pt x="1277654" y="594987"/>
                  </a:cubicBezTo>
                  <a:cubicBezTo>
                    <a:pt x="1270921" y="591621"/>
                    <a:pt x="1265743" y="585518"/>
                    <a:pt x="1258865" y="582461"/>
                  </a:cubicBezTo>
                  <a:cubicBezTo>
                    <a:pt x="1246799" y="577099"/>
                    <a:pt x="1232273" y="577259"/>
                    <a:pt x="1221287" y="569935"/>
                  </a:cubicBezTo>
                  <a:cubicBezTo>
                    <a:pt x="1215024" y="565760"/>
                    <a:pt x="1209417" y="560374"/>
                    <a:pt x="1202498" y="557409"/>
                  </a:cubicBezTo>
                  <a:cubicBezTo>
                    <a:pt x="1187735" y="551082"/>
                    <a:pt x="1143761" y="546333"/>
                    <a:pt x="1133605" y="544882"/>
                  </a:cubicBezTo>
                  <a:lnTo>
                    <a:pt x="1058449" y="519830"/>
                  </a:lnTo>
                  <a:lnTo>
                    <a:pt x="1020871" y="507304"/>
                  </a:lnTo>
                  <a:cubicBezTo>
                    <a:pt x="1014608" y="505216"/>
                    <a:pt x="1007575" y="504703"/>
                    <a:pt x="1002082" y="501041"/>
                  </a:cubicBezTo>
                  <a:lnTo>
                    <a:pt x="983293" y="488515"/>
                  </a:lnTo>
                  <a:cubicBezTo>
                    <a:pt x="981205" y="482252"/>
                    <a:pt x="979982" y="475631"/>
                    <a:pt x="977030" y="469726"/>
                  </a:cubicBezTo>
                  <a:cubicBezTo>
                    <a:pt x="973664" y="462993"/>
                    <a:pt x="965741" y="458362"/>
                    <a:pt x="964504" y="450937"/>
                  </a:cubicBezTo>
                  <a:cubicBezTo>
                    <a:pt x="963419" y="444425"/>
                    <a:pt x="968953" y="438496"/>
                    <a:pt x="970767" y="432148"/>
                  </a:cubicBezTo>
                  <a:cubicBezTo>
                    <a:pt x="973132" y="423872"/>
                    <a:pt x="974008" y="415156"/>
                    <a:pt x="977030" y="407096"/>
                  </a:cubicBezTo>
                  <a:cubicBezTo>
                    <a:pt x="993500" y="363176"/>
                    <a:pt x="983911" y="399597"/>
                    <a:pt x="1002082" y="363255"/>
                  </a:cubicBezTo>
                  <a:cubicBezTo>
                    <a:pt x="1005034" y="357350"/>
                    <a:pt x="1005393" y="350371"/>
                    <a:pt x="1008345" y="344466"/>
                  </a:cubicBezTo>
                  <a:cubicBezTo>
                    <a:pt x="1011711" y="337733"/>
                    <a:pt x="1017814" y="332555"/>
                    <a:pt x="1020871" y="325677"/>
                  </a:cubicBezTo>
                  <a:cubicBezTo>
                    <a:pt x="1026233" y="313611"/>
                    <a:pt x="1029222" y="300625"/>
                    <a:pt x="1033397" y="288099"/>
                  </a:cubicBezTo>
                  <a:cubicBezTo>
                    <a:pt x="1035485" y="281836"/>
                    <a:pt x="1035998" y="274803"/>
                    <a:pt x="1039660" y="269310"/>
                  </a:cubicBezTo>
                  <a:cubicBezTo>
                    <a:pt x="1043835" y="263047"/>
                    <a:pt x="1049129" y="257399"/>
                    <a:pt x="1052186" y="250521"/>
                  </a:cubicBezTo>
                  <a:cubicBezTo>
                    <a:pt x="1057548" y="238455"/>
                    <a:pt x="1061510" y="225752"/>
                    <a:pt x="1064712" y="212943"/>
                  </a:cubicBezTo>
                  <a:cubicBezTo>
                    <a:pt x="1073557" y="177564"/>
                    <a:pt x="1069287" y="196332"/>
                    <a:pt x="1077238" y="156576"/>
                  </a:cubicBezTo>
                  <a:cubicBezTo>
                    <a:pt x="1075150" y="144050"/>
                    <a:pt x="1074991" y="131045"/>
                    <a:pt x="1070975" y="118998"/>
                  </a:cubicBezTo>
                  <a:cubicBezTo>
                    <a:pt x="1068595" y="111857"/>
                    <a:pt x="1063151" y="106087"/>
                    <a:pt x="1058449" y="100209"/>
                  </a:cubicBezTo>
                  <a:cubicBezTo>
                    <a:pt x="1054760" y="95598"/>
                    <a:pt x="1050986" y="90720"/>
                    <a:pt x="1045923" y="87682"/>
                  </a:cubicBezTo>
                  <a:cubicBezTo>
                    <a:pt x="1037094" y="82384"/>
                    <a:pt x="1001264" y="75729"/>
                    <a:pt x="995819" y="75156"/>
                  </a:cubicBezTo>
                  <a:cubicBezTo>
                    <a:pt x="966678" y="72089"/>
                    <a:pt x="937364" y="70981"/>
                    <a:pt x="908137" y="68893"/>
                  </a:cubicBezTo>
                  <a:cubicBezTo>
                    <a:pt x="865190" y="54577"/>
                    <a:pt x="918491" y="71481"/>
                    <a:pt x="858033" y="56367"/>
                  </a:cubicBezTo>
                  <a:cubicBezTo>
                    <a:pt x="851628" y="54766"/>
                    <a:pt x="845648" y="51705"/>
                    <a:pt x="839243" y="50104"/>
                  </a:cubicBezTo>
                  <a:cubicBezTo>
                    <a:pt x="828916" y="47522"/>
                    <a:pt x="818255" y="46423"/>
                    <a:pt x="807928" y="43841"/>
                  </a:cubicBezTo>
                  <a:cubicBezTo>
                    <a:pt x="801523" y="42240"/>
                    <a:pt x="795508" y="39315"/>
                    <a:pt x="789139" y="37578"/>
                  </a:cubicBezTo>
                  <a:cubicBezTo>
                    <a:pt x="772530" y="33048"/>
                    <a:pt x="755736" y="29227"/>
                    <a:pt x="739035" y="25052"/>
                  </a:cubicBezTo>
                  <a:cubicBezTo>
                    <a:pt x="730684" y="22964"/>
                    <a:pt x="722149" y="21511"/>
                    <a:pt x="713983" y="18789"/>
                  </a:cubicBezTo>
                  <a:cubicBezTo>
                    <a:pt x="707720" y="16701"/>
                    <a:pt x="701639" y="13958"/>
                    <a:pt x="695194" y="12526"/>
                  </a:cubicBezTo>
                  <a:cubicBezTo>
                    <a:pt x="682798" y="9771"/>
                    <a:pt x="670110" y="8535"/>
                    <a:pt x="657616" y="6263"/>
                  </a:cubicBezTo>
                  <a:cubicBezTo>
                    <a:pt x="647143" y="4359"/>
                    <a:pt x="636739" y="2088"/>
                    <a:pt x="626301" y="0"/>
                  </a:cubicBezTo>
                  <a:cubicBezTo>
                    <a:pt x="597074" y="2088"/>
                    <a:pt x="567742" y="3027"/>
                    <a:pt x="538619" y="6263"/>
                  </a:cubicBezTo>
                  <a:cubicBezTo>
                    <a:pt x="530064" y="7214"/>
                    <a:pt x="521812" y="10053"/>
                    <a:pt x="513567" y="12526"/>
                  </a:cubicBezTo>
                  <a:cubicBezTo>
                    <a:pt x="500920" y="16320"/>
                    <a:pt x="475989" y="25052"/>
                    <a:pt x="475989" y="25052"/>
                  </a:cubicBezTo>
                  <a:cubicBezTo>
                    <a:pt x="442586" y="75156"/>
                    <a:pt x="486427" y="14614"/>
                    <a:pt x="444674" y="56367"/>
                  </a:cubicBezTo>
                  <a:cubicBezTo>
                    <a:pt x="416345" y="84696"/>
                    <a:pt x="449937" y="69226"/>
                    <a:pt x="413359" y="81419"/>
                  </a:cubicBezTo>
                  <a:cubicBezTo>
                    <a:pt x="383638" y="111140"/>
                    <a:pt x="392041" y="95268"/>
                    <a:pt x="382043" y="125261"/>
                  </a:cubicBezTo>
                  <a:cubicBezTo>
                    <a:pt x="379884" y="142533"/>
                    <a:pt x="379172" y="174845"/>
                    <a:pt x="369517" y="194154"/>
                  </a:cubicBezTo>
                  <a:cubicBezTo>
                    <a:pt x="366151" y="200887"/>
                    <a:pt x="360048" y="206065"/>
                    <a:pt x="356991" y="212943"/>
                  </a:cubicBezTo>
                  <a:cubicBezTo>
                    <a:pt x="351629" y="225009"/>
                    <a:pt x="348640" y="237995"/>
                    <a:pt x="344465" y="250521"/>
                  </a:cubicBezTo>
                  <a:cubicBezTo>
                    <a:pt x="342377" y="256784"/>
                    <a:pt x="339287" y="262798"/>
                    <a:pt x="338202" y="269310"/>
                  </a:cubicBezTo>
                  <a:cubicBezTo>
                    <a:pt x="328153" y="329604"/>
                    <a:pt x="339273" y="285600"/>
                    <a:pt x="319413" y="331940"/>
                  </a:cubicBezTo>
                  <a:cubicBezTo>
                    <a:pt x="316812" y="338008"/>
                    <a:pt x="316812" y="345236"/>
                    <a:pt x="313150" y="350729"/>
                  </a:cubicBezTo>
                  <a:cubicBezTo>
                    <a:pt x="308237" y="358099"/>
                    <a:pt x="300031" y="362714"/>
                    <a:pt x="294361" y="369518"/>
                  </a:cubicBezTo>
                  <a:cubicBezTo>
                    <a:pt x="289542" y="375301"/>
                    <a:pt x="287158" y="382984"/>
                    <a:pt x="281835" y="388307"/>
                  </a:cubicBezTo>
                  <a:cubicBezTo>
                    <a:pt x="276512" y="393630"/>
                    <a:pt x="268829" y="396014"/>
                    <a:pt x="263046" y="400833"/>
                  </a:cubicBezTo>
                  <a:cubicBezTo>
                    <a:pt x="256242" y="406503"/>
                    <a:pt x="250520" y="413359"/>
                    <a:pt x="244257" y="419622"/>
                  </a:cubicBezTo>
                  <a:cubicBezTo>
                    <a:pt x="239163" y="434904"/>
                    <a:pt x="237609" y="445059"/>
                    <a:pt x="225468" y="457200"/>
                  </a:cubicBezTo>
                  <a:cubicBezTo>
                    <a:pt x="220145" y="462523"/>
                    <a:pt x="212942" y="465551"/>
                    <a:pt x="206679" y="469726"/>
                  </a:cubicBezTo>
                  <a:cubicBezTo>
                    <a:pt x="202504" y="475989"/>
                    <a:pt x="200031" y="483813"/>
                    <a:pt x="194153" y="488515"/>
                  </a:cubicBezTo>
                  <a:cubicBezTo>
                    <a:pt x="188998" y="492639"/>
                    <a:pt x="180032" y="490110"/>
                    <a:pt x="175364" y="494778"/>
                  </a:cubicBezTo>
                  <a:cubicBezTo>
                    <a:pt x="164719" y="505423"/>
                    <a:pt x="162838" y="524005"/>
                    <a:pt x="150312" y="532356"/>
                  </a:cubicBezTo>
                  <a:cubicBezTo>
                    <a:pt x="144049" y="536531"/>
                    <a:pt x="138401" y="541825"/>
                    <a:pt x="131523" y="544882"/>
                  </a:cubicBezTo>
                  <a:cubicBezTo>
                    <a:pt x="119457" y="550245"/>
                    <a:pt x="93945" y="557409"/>
                    <a:pt x="93945" y="557409"/>
                  </a:cubicBezTo>
                  <a:cubicBezTo>
                    <a:pt x="85594" y="551146"/>
                    <a:pt x="77387" y="544686"/>
                    <a:pt x="68893" y="538619"/>
                  </a:cubicBezTo>
                  <a:cubicBezTo>
                    <a:pt x="62768" y="534244"/>
                    <a:pt x="55887" y="530912"/>
                    <a:pt x="50104" y="526093"/>
                  </a:cubicBezTo>
                  <a:cubicBezTo>
                    <a:pt x="43300" y="520423"/>
                    <a:pt x="37578" y="513567"/>
                    <a:pt x="31315" y="507304"/>
                  </a:cubicBezTo>
                  <a:cubicBezTo>
                    <a:pt x="26524" y="488139"/>
                    <a:pt x="26943" y="477880"/>
                    <a:pt x="12526" y="463463"/>
                  </a:cubicBezTo>
                  <a:cubicBezTo>
                    <a:pt x="9225" y="460162"/>
                    <a:pt x="4175" y="459288"/>
                    <a:pt x="0" y="457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89973" y="2999984"/>
              <a:ext cx="1678487" cy="782876"/>
            </a:xfrm>
            <a:custGeom>
              <a:avLst/>
              <a:gdLst>
                <a:gd name="connsiteX0" fmla="*/ 0 w 1678487"/>
                <a:gd name="connsiteY0" fmla="*/ 382043 h 782876"/>
                <a:gd name="connsiteX1" fmla="*/ 6263 w 1678487"/>
                <a:gd name="connsiteY1" fmla="*/ 413358 h 782876"/>
                <a:gd name="connsiteX2" fmla="*/ 12526 w 1678487"/>
                <a:gd name="connsiteY2" fmla="*/ 438411 h 782876"/>
                <a:gd name="connsiteX3" fmla="*/ 18789 w 1678487"/>
                <a:gd name="connsiteY3" fmla="*/ 475989 h 782876"/>
                <a:gd name="connsiteX4" fmla="*/ 31315 w 1678487"/>
                <a:gd name="connsiteY4" fmla="*/ 513567 h 782876"/>
                <a:gd name="connsiteX5" fmla="*/ 43841 w 1678487"/>
                <a:gd name="connsiteY5" fmla="*/ 563671 h 782876"/>
                <a:gd name="connsiteX6" fmla="*/ 68893 w 1678487"/>
                <a:gd name="connsiteY6" fmla="*/ 607512 h 782876"/>
                <a:gd name="connsiteX7" fmla="*/ 75156 w 1678487"/>
                <a:gd name="connsiteY7" fmla="*/ 626301 h 782876"/>
                <a:gd name="connsiteX8" fmla="*/ 100208 w 1678487"/>
                <a:gd name="connsiteY8" fmla="*/ 663879 h 782876"/>
                <a:gd name="connsiteX9" fmla="*/ 125260 w 1678487"/>
                <a:gd name="connsiteY9" fmla="*/ 701457 h 782876"/>
                <a:gd name="connsiteX10" fmla="*/ 156575 w 1678487"/>
                <a:gd name="connsiteY10" fmla="*/ 732772 h 782876"/>
                <a:gd name="connsiteX11" fmla="*/ 169101 w 1678487"/>
                <a:gd name="connsiteY11" fmla="*/ 751561 h 782876"/>
                <a:gd name="connsiteX12" fmla="*/ 225468 w 1678487"/>
                <a:gd name="connsiteY12" fmla="*/ 782876 h 782876"/>
                <a:gd name="connsiteX13" fmla="*/ 281835 w 1678487"/>
                <a:gd name="connsiteY13" fmla="*/ 776613 h 782876"/>
                <a:gd name="connsiteX14" fmla="*/ 325676 w 1678487"/>
                <a:gd name="connsiteY14" fmla="*/ 726509 h 782876"/>
                <a:gd name="connsiteX15" fmla="*/ 344465 w 1678487"/>
                <a:gd name="connsiteY15" fmla="*/ 713983 h 782876"/>
                <a:gd name="connsiteX16" fmla="*/ 388306 w 1678487"/>
                <a:gd name="connsiteY16" fmla="*/ 670142 h 782876"/>
                <a:gd name="connsiteX17" fmla="*/ 407095 w 1678487"/>
                <a:gd name="connsiteY17" fmla="*/ 632564 h 782876"/>
                <a:gd name="connsiteX18" fmla="*/ 419622 w 1678487"/>
                <a:gd name="connsiteY18" fmla="*/ 613775 h 782876"/>
                <a:gd name="connsiteX19" fmla="*/ 432148 w 1678487"/>
                <a:gd name="connsiteY19" fmla="*/ 563671 h 782876"/>
                <a:gd name="connsiteX20" fmla="*/ 494778 w 1678487"/>
                <a:gd name="connsiteY20" fmla="*/ 469726 h 782876"/>
                <a:gd name="connsiteX21" fmla="*/ 507304 w 1678487"/>
                <a:gd name="connsiteY21" fmla="*/ 450937 h 782876"/>
                <a:gd name="connsiteX22" fmla="*/ 513567 w 1678487"/>
                <a:gd name="connsiteY22" fmla="*/ 432148 h 782876"/>
                <a:gd name="connsiteX23" fmla="*/ 544882 w 1678487"/>
                <a:gd name="connsiteY23" fmla="*/ 407095 h 782876"/>
                <a:gd name="connsiteX24" fmla="*/ 594986 w 1678487"/>
                <a:gd name="connsiteY24" fmla="*/ 363254 h 782876"/>
                <a:gd name="connsiteX25" fmla="*/ 613775 w 1678487"/>
                <a:gd name="connsiteY25" fmla="*/ 344465 h 782876"/>
                <a:gd name="connsiteX26" fmla="*/ 651353 w 1678487"/>
                <a:gd name="connsiteY26" fmla="*/ 331939 h 782876"/>
                <a:gd name="connsiteX27" fmla="*/ 695194 w 1678487"/>
                <a:gd name="connsiteY27" fmla="*/ 313150 h 782876"/>
                <a:gd name="connsiteX28" fmla="*/ 751561 w 1678487"/>
                <a:gd name="connsiteY28" fmla="*/ 319413 h 782876"/>
                <a:gd name="connsiteX29" fmla="*/ 789139 w 1678487"/>
                <a:gd name="connsiteY29" fmla="*/ 331939 h 782876"/>
                <a:gd name="connsiteX30" fmla="*/ 807928 w 1678487"/>
                <a:gd name="connsiteY30" fmla="*/ 338202 h 782876"/>
                <a:gd name="connsiteX31" fmla="*/ 845506 w 1678487"/>
                <a:gd name="connsiteY31" fmla="*/ 350728 h 782876"/>
                <a:gd name="connsiteX32" fmla="*/ 864295 w 1678487"/>
                <a:gd name="connsiteY32" fmla="*/ 356991 h 782876"/>
                <a:gd name="connsiteX33" fmla="*/ 876822 w 1678487"/>
                <a:gd name="connsiteY33" fmla="*/ 369517 h 782876"/>
                <a:gd name="connsiteX34" fmla="*/ 908137 w 1678487"/>
                <a:gd name="connsiteY34" fmla="*/ 375780 h 782876"/>
                <a:gd name="connsiteX35" fmla="*/ 926926 w 1678487"/>
                <a:gd name="connsiteY35" fmla="*/ 382043 h 782876"/>
                <a:gd name="connsiteX36" fmla="*/ 951978 w 1678487"/>
                <a:gd name="connsiteY36" fmla="*/ 375780 h 782876"/>
                <a:gd name="connsiteX37" fmla="*/ 989556 w 1678487"/>
                <a:gd name="connsiteY37" fmla="*/ 350728 h 782876"/>
                <a:gd name="connsiteX38" fmla="*/ 1008345 w 1678487"/>
                <a:gd name="connsiteY38" fmla="*/ 256783 h 782876"/>
                <a:gd name="connsiteX39" fmla="*/ 1014608 w 1678487"/>
                <a:gd name="connsiteY39" fmla="*/ 237994 h 782876"/>
                <a:gd name="connsiteX40" fmla="*/ 1020871 w 1678487"/>
                <a:gd name="connsiteY40" fmla="*/ 212942 h 782876"/>
                <a:gd name="connsiteX41" fmla="*/ 1033397 w 1678487"/>
                <a:gd name="connsiteY41" fmla="*/ 162838 h 782876"/>
                <a:gd name="connsiteX42" fmla="*/ 1058449 w 1678487"/>
                <a:gd name="connsiteY42" fmla="*/ 125260 h 782876"/>
                <a:gd name="connsiteX43" fmla="*/ 1070975 w 1678487"/>
                <a:gd name="connsiteY43" fmla="*/ 106471 h 782876"/>
                <a:gd name="connsiteX44" fmla="*/ 1089764 w 1678487"/>
                <a:gd name="connsiteY44" fmla="*/ 62630 h 782876"/>
                <a:gd name="connsiteX45" fmla="*/ 1108553 w 1678487"/>
                <a:gd name="connsiteY45" fmla="*/ 6263 h 782876"/>
                <a:gd name="connsiteX46" fmla="*/ 1127342 w 1678487"/>
                <a:gd name="connsiteY46" fmla="*/ 0 h 782876"/>
                <a:gd name="connsiteX47" fmla="*/ 1246339 w 1678487"/>
                <a:gd name="connsiteY47" fmla="*/ 18789 h 782876"/>
                <a:gd name="connsiteX48" fmla="*/ 1283917 w 1678487"/>
                <a:gd name="connsiteY48" fmla="*/ 43841 h 782876"/>
                <a:gd name="connsiteX49" fmla="*/ 1321495 w 1678487"/>
                <a:gd name="connsiteY49" fmla="*/ 56367 h 782876"/>
                <a:gd name="connsiteX50" fmla="*/ 1334022 w 1678487"/>
                <a:gd name="connsiteY50" fmla="*/ 68893 h 782876"/>
                <a:gd name="connsiteX51" fmla="*/ 1371600 w 1678487"/>
                <a:gd name="connsiteY51" fmla="*/ 81419 h 782876"/>
                <a:gd name="connsiteX52" fmla="*/ 1409178 w 1678487"/>
                <a:gd name="connsiteY52" fmla="*/ 93945 h 782876"/>
                <a:gd name="connsiteX53" fmla="*/ 1427967 w 1678487"/>
                <a:gd name="connsiteY53" fmla="*/ 100208 h 782876"/>
                <a:gd name="connsiteX54" fmla="*/ 1465545 w 1678487"/>
                <a:gd name="connsiteY54" fmla="*/ 125260 h 782876"/>
                <a:gd name="connsiteX55" fmla="*/ 1503123 w 1678487"/>
                <a:gd name="connsiteY55" fmla="*/ 137786 h 782876"/>
                <a:gd name="connsiteX56" fmla="*/ 1521912 w 1678487"/>
                <a:gd name="connsiteY56" fmla="*/ 150312 h 782876"/>
                <a:gd name="connsiteX57" fmla="*/ 1540701 w 1678487"/>
                <a:gd name="connsiteY57" fmla="*/ 156575 h 782876"/>
                <a:gd name="connsiteX58" fmla="*/ 1559490 w 1678487"/>
                <a:gd name="connsiteY58" fmla="*/ 169101 h 782876"/>
                <a:gd name="connsiteX59" fmla="*/ 1578279 w 1678487"/>
                <a:gd name="connsiteY59" fmla="*/ 175364 h 782876"/>
                <a:gd name="connsiteX60" fmla="*/ 1597068 w 1678487"/>
                <a:gd name="connsiteY60" fmla="*/ 187890 h 782876"/>
                <a:gd name="connsiteX61" fmla="*/ 1634646 w 1678487"/>
                <a:gd name="connsiteY61" fmla="*/ 200416 h 782876"/>
                <a:gd name="connsiteX62" fmla="*/ 1653435 w 1678487"/>
                <a:gd name="connsiteY62" fmla="*/ 206679 h 782876"/>
                <a:gd name="connsiteX63" fmla="*/ 1678487 w 1678487"/>
                <a:gd name="connsiteY63" fmla="*/ 206679 h 7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78487" h="782876">
                  <a:moveTo>
                    <a:pt x="0" y="382043"/>
                  </a:moveTo>
                  <a:cubicBezTo>
                    <a:pt x="2088" y="392481"/>
                    <a:pt x="3954" y="402966"/>
                    <a:pt x="6263" y="413358"/>
                  </a:cubicBezTo>
                  <a:cubicBezTo>
                    <a:pt x="8130" y="421761"/>
                    <a:pt x="10838" y="429970"/>
                    <a:pt x="12526" y="438411"/>
                  </a:cubicBezTo>
                  <a:cubicBezTo>
                    <a:pt x="15016" y="450863"/>
                    <a:pt x="15709" y="463669"/>
                    <a:pt x="18789" y="475989"/>
                  </a:cubicBezTo>
                  <a:cubicBezTo>
                    <a:pt x="21991" y="488798"/>
                    <a:pt x="28726" y="500620"/>
                    <a:pt x="31315" y="513567"/>
                  </a:cubicBezTo>
                  <a:cubicBezTo>
                    <a:pt x="33697" y="525478"/>
                    <a:pt x="37421" y="550832"/>
                    <a:pt x="43841" y="563671"/>
                  </a:cubicBezTo>
                  <a:cubicBezTo>
                    <a:pt x="75290" y="626570"/>
                    <a:pt x="35953" y="530651"/>
                    <a:pt x="68893" y="607512"/>
                  </a:cubicBezTo>
                  <a:cubicBezTo>
                    <a:pt x="71494" y="613580"/>
                    <a:pt x="71950" y="620530"/>
                    <a:pt x="75156" y="626301"/>
                  </a:cubicBezTo>
                  <a:cubicBezTo>
                    <a:pt x="82467" y="639461"/>
                    <a:pt x="95447" y="649597"/>
                    <a:pt x="100208" y="663879"/>
                  </a:cubicBezTo>
                  <a:cubicBezTo>
                    <a:pt x="111215" y="696899"/>
                    <a:pt x="99196" y="670181"/>
                    <a:pt x="125260" y="701457"/>
                  </a:cubicBezTo>
                  <a:cubicBezTo>
                    <a:pt x="151356" y="732772"/>
                    <a:pt x="122128" y="709808"/>
                    <a:pt x="156575" y="732772"/>
                  </a:cubicBezTo>
                  <a:cubicBezTo>
                    <a:pt x="160750" y="739035"/>
                    <a:pt x="163436" y="746604"/>
                    <a:pt x="169101" y="751561"/>
                  </a:cubicBezTo>
                  <a:cubicBezTo>
                    <a:pt x="195606" y="774753"/>
                    <a:pt x="199662" y="774274"/>
                    <a:pt x="225468" y="782876"/>
                  </a:cubicBezTo>
                  <a:cubicBezTo>
                    <a:pt x="244257" y="780788"/>
                    <a:pt x="263495" y="781198"/>
                    <a:pt x="281835" y="776613"/>
                  </a:cubicBezTo>
                  <a:cubicBezTo>
                    <a:pt x="311062" y="769306"/>
                    <a:pt x="300624" y="743210"/>
                    <a:pt x="325676" y="726509"/>
                  </a:cubicBezTo>
                  <a:lnTo>
                    <a:pt x="344465" y="713983"/>
                  </a:lnTo>
                  <a:cubicBezTo>
                    <a:pt x="373179" y="670912"/>
                    <a:pt x="355235" y="681166"/>
                    <a:pt x="388306" y="670142"/>
                  </a:cubicBezTo>
                  <a:cubicBezTo>
                    <a:pt x="424210" y="616286"/>
                    <a:pt x="381160" y="684432"/>
                    <a:pt x="407095" y="632564"/>
                  </a:cubicBezTo>
                  <a:cubicBezTo>
                    <a:pt x="410461" y="625831"/>
                    <a:pt x="415446" y="620038"/>
                    <a:pt x="419622" y="613775"/>
                  </a:cubicBezTo>
                  <a:cubicBezTo>
                    <a:pt x="423797" y="597074"/>
                    <a:pt x="422599" y="577995"/>
                    <a:pt x="432148" y="563671"/>
                  </a:cubicBezTo>
                  <a:lnTo>
                    <a:pt x="494778" y="469726"/>
                  </a:lnTo>
                  <a:cubicBezTo>
                    <a:pt x="498953" y="463463"/>
                    <a:pt x="504924" y="458078"/>
                    <a:pt x="507304" y="450937"/>
                  </a:cubicBezTo>
                  <a:cubicBezTo>
                    <a:pt x="509392" y="444674"/>
                    <a:pt x="510170" y="437809"/>
                    <a:pt x="513567" y="432148"/>
                  </a:cubicBezTo>
                  <a:cubicBezTo>
                    <a:pt x="519518" y="422230"/>
                    <a:pt x="536346" y="412786"/>
                    <a:pt x="544882" y="407095"/>
                  </a:cubicBezTo>
                  <a:cubicBezTo>
                    <a:pt x="580372" y="353859"/>
                    <a:pt x="521918" y="436322"/>
                    <a:pt x="594986" y="363254"/>
                  </a:cubicBezTo>
                  <a:cubicBezTo>
                    <a:pt x="601249" y="356991"/>
                    <a:pt x="606032" y="348766"/>
                    <a:pt x="613775" y="344465"/>
                  </a:cubicBezTo>
                  <a:cubicBezTo>
                    <a:pt x="625317" y="338053"/>
                    <a:pt x="638827" y="336114"/>
                    <a:pt x="651353" y="331939"/>
                  </a:cubicBezTo>
                  <a:cubicBezTo>
                    <a:pt x="678999" y="322724"/>
                    <a:pt x="664237" y="328628"/>
                    <a:pt x="695194" y="313150"/>
                  </a:cubicBezTo>
                  <a:cubicBezTo>
                    <a:pt x="713983" y="315238"/>
                    <a:pt x="733023" y="315705"/>
                    <a:pt x="751561" y="319413"/>
                  </a:cubicBezTo>
                  <a:cubicBezTo>
                    <a:pt x="764508" y="322002"/>
                    <a:pt x="776613" y="327764"/>
                    <a:pt x="789139" y="331939"/>
                  </a:cubicBezTo>
                  <a:lnTo>
                    <a:pt x="807928" y="338202"/>
                  </a:lnTo>
                  <a:lnTo>
                    <a:pt x="845506" y="350728"/>
                  </a:lnTo>
                  <a:lnTo>
                    <a:pt x="864295" y="356991"/>
                  </a:lnTo>
                  <a:cubicBezTo>
                    <a:pt x="868471" y="361166"/>
                    <a:pt x="871394" y="367191"/>
                    <a:pt x="876822" y="369517"/>
                  </a:cubicBezTo>
                  <a:cubicBezTo>
                    <a:pt x="886606" y="373710"/>
                    <a:pt x="897810" y="373198"/>
                    <a:pt x="908137" y="375780"/>
                  </a:cubicBezTo>
                  <a:cubicBezTo>
                    <a:pt x="914542" y="377381"/>
                    <a:pt x="920663" y="379955"/>
                    <a:pt x="926926" y="382043"/>
                  </a:cubicBezTo>
                  <a:cubicBezTo>
                    <a:pt x="935277" y="379955"/>
                    <a:pt x="944279" y="379629"/>
                    <a:pt x="951978" y="375780"/>
                  </a:cubicBezTo>
                  <a:cubicBezTo>
                    <a:pt x="965443" y="369047"/>
                    <a:pt x="989556" y="350728"/>
                    <a:pt x="989556" y="350728"/>
                  </a:cubicBezTo>
                  <a:cubicBezTo>
                    <a:pt x="1013453" y="279038"/>
                    <a:pt x="992903" y="349436"/>
                    <a:pt x="1008345" y="256783"/>
                  </a:cubicBezTo>
                  <a:cubicBezTo>
                    <a:pt x="1009430" y="250271"/>
                    <a:pt x="1012794" y="244342"/>
                    <a:pt x="1014608" y="237994"/>
                  </a:cubicBezTo>
                  <a:cubicBezTo>
                    <a:pt x="1016973" y="229718"/>
                    <a:pt x="1019004" y="221345"/>
                    <a:pt x="1020871" y="212942"/>
                  </a:cubicBezTo>
                  <a:cubicBezTo>
                    <a:pt x="1022928" y="203688"/>
                    <a:pt x="1027179" y="174030"/>
                    <a:pt x="1033397" y="162838"/>
                  </a:cubicBezTo>
                  <a:cubicBezTo>
                    <a:pt x="1040708" y="149678"/>
                    <a:pt x="1050098" y="137786"/>
                    <a:pt x="1058449" y="125260"/>
                  </a:cubicBezTo>
                  <a:cubicBezTo>
                    <a:pt x="1062624" y="118997"/>
                    <a:pt x="1068595" y="113612"/>
                    <a:pt x="1070975" y="106471"/>
                  </a:cubicBezTo>
                  <a:cubicBezTo>
                    <a:pt x="1080190" y="78825"/>
                    <a:pt x="1074286" y="93587"/>
                    <a:pt x="1089764" y="62630"/>
                  </a:cubicBezTo>
                  <a:cubicBezTo>
                    <a:pt x="1092820" y="44294"/>
                    <a:pt x="1091617" y="19811"/>
                    <a:pt x="1108553" y="6263"/>
                  </a:cubicBezTo>
                  <a:cubicBezTo>
                    <a:pt x="1113708" y="2139"/>
                    <a:pt x="1121079" y="2088"/>
                    <a:pt x="1127342" y="0"/>
                  </a:cubicBezTo>
                  <a:cubicBezTo>
                    <a:pt x="1148049" y="1593"/>
                    <a:pt x="1218773" y="412"/>
                    <a:pt x="1246339" y="18789"/>
                  </a:cubicBezTo>
                  <a:cubicBezTo>
                    <a:pt x="1258865" y="27140"/>
                    <a:pt x="1269635" y="39080"/>
                    <a:pt x="1283917" y="43841"/>
                  </a:cubicBezTo>
                  <a:lnTo>
                    <a:pt x="1321495" y="56367"/>
                  </a:lnTo>
                  <a:cubicBezTo>
                    <a:pt x="1325671" y="60542"/>
                    <a:pt x="1328740" y="66252"/>
                    <a:pt x="1334022" y="68893"/>
                  </a:cubicBezTo>
                  <a:cubicBezTo>
                    <a:pt x="1345832" y="74798"/>
                    <a:pt x="1359074" y="77244"/>
                    <a:pt x="1371600" y="81419"/>
                  </a:cubicBezTo>
                  <a:lnTo>
                    <a:pt x="1409178" y="93945"/>
                  </a:lnTo>
                  <a:cubicBezTo>
                    <a:pt x="1415441" y="96033"/>
                    <a:pt x="1422474" y="96546"/>
                    <a:pt x="1427967" y="100208"/>
                  </a:cubicBezTo>
                  <a:cubicBezTo>
                    <a:pt x="1440493" y="108559"/>
                    <a:pt x="1451263" y="120499"/>
                    <a:pt x="1465545" y="125260"/>
                  </a:cubicBezTo>
                  <a:cubicBezTo>
                    <a:pt x="1478071" y="129435"/>
                    <a:pt x="1492137" y="130462"/>
                    <a:pt x="1503123" y="137786"/>
                  </a:cubicBezTo>
                  <a:cubicBezTo>
                    <a:pt x="1509386" y="141961"/>
                    <a:pt x="1515179" y="146946"/>
                    <a:pt x="1521912" y="150312"/>
                  </a:cubicBezTo>
                  <a:cubicBezTo>
                    <a:pt x="1527817" y="153264"/>
                    <a:pt x="1534796" y="153623"/>
                    <a:pt x="1540701" y="156575"/>
                  </a:cubicBezTo>
                  <a:cubicBezTo>
                    <a:pt x="1547434" y="159941"/>
                    <a:pt x="1552757" y="165735"/>
                    <a:pt x="1559490" y="169101"/>
                  </a:cubicBezTo>
                  <a:cubicBezTo>
                    <a:pt x="1565395" y="172053"/>
                    <a:pt x="1572374" y="172412"/>
                    <a:pt x="1578279" y="175364"/>
                  </a:cubicBezTo>
                  <a:cubicBezTo>
                    <a:pt x="1585012" y="178730"/>
                    <a:pt x="1590190" y="184833"/>
                    <a:pt x="1597068" y="187890"/>
                  </a:cubicBezTo>
                  <a:cubicBezTo>
                    <a:pt x="1609134" y="193252"/>
                    <a:pt x="1622120" y="196241"/>
                    <a:pt x="1634646" y="200416"/>
                  </a:cubicBezTo>
                  <a:cubicBezTo>
                    <a:pt x="1640909" y="202504"/>
                    <a:pt x="1646833" y="206679"/>
                    <a:pt x="1653435" y="206679"/>
                  </a:cubicBezTo>
                  <a:lnTo>
                    <a:pt x="1678487" y="20667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177423" y="3394553"/>
              <a:ext cx="1584566" cy="1227551"/>
            </a:xfrm>
            <a:custGeom>
              <a:avLst/>
              <a:gdLst>
                <a:gd name="connsiteX0" fmla="*/ 1584566 w 1584566"/>
                <a:gd name="connsiteY0" fmla="*/ 194154 h 1227551"/>
                <a:gd name="connsiteX1" fmla="*/ 1521936 w 1584566"/>
                <a:gd name="connsiteY1" fmla="*/ 169102 h 1227551"/>
                <a:gd name="connsiteX2" fmla="*/ 1484358 w 1584566"/>
                <a:gd name="connsiteY2" fmla="*/ 156576 h 1227551"/>
                <a:gd name="connsiteX3" fmla="*/ 1459306 w 1584566"/>
                <a:gd name="connsiteY3" fmla="*/ 150313 h 1227551"/>
                <a:gd name="connsiteX4" fmla="*/ 1440517 w 1584566"/>
                <a:gd name="connsiteY4" fmla="*/ 144050 h 1227551"/>
                <a:gd name="connsiteX5" fmla="*/ 1365361 w 1584566"/>
                <a:gd name="connsiteY5" fmla="*/ 137787 h 1227551"/>
                <a:gd name="connsiteX6" fmla="*/ 1296467 w 1584566"/>
                <a:gd name="connsiteY6" fmla="*/ 144050 h 1227551"/>
                <a:gd name="connsiteX7" fmla="*/ 1258889 w 1584566"/>
                <a:gd name="connsiteY7" fmla="*/ 169102 h 1227551"/>
                <a:gd name="connsiteX8" fmla="*/ 1240100 w 1584566"/>
                <a:gd name="connsiteY8" fmla="*/ 212943 h 1227551"/>
                <a:gd name="connsiteX9" fmla="*/ 1208785 w 1584566"/>
                <a:gd name="connsiteY9" fmla="*/ 263047 h 1227551"/>
                <a:gd name="connsiteX10" fmla="*/ 1196259 w 1584566"/>
                <a:gd name="connsiteY10" fmla="*/ 281836 h 1227551"/>
                <a:gd name="connsiteX11" fmla="*/ 1189996 w 1584566"/>
                <a:gd name="connsiteY11" fmla="*/ 300625 h 1227551"/>
                <a:gd name="connsiteX12" fmla="*/ 1171207 w 1584566"/>
                <a:gd name="connsiteY12" fmla="*/ 319414 h 1227551"/>
                <a:gd name="connsiteX13" fmla="*/ 1152418 w 1584566"/>
                <a:gd name="connsiteY13" fmla="*/ 363255 h 1227551"/>
                <a:gd name="connsiteX14" fmla="*/ 1127366 w 1584566"/>
                <a:gd name="connsiteY14" fmla="*/ 400833 h 1227551"/>
                <a:gd name="connsiteX15" fmla="*/ 1114840 w 1584566"/>
                <a:gd name="connsiteY15" fmla="*/ 419622 h 1227551"/>
                <a:gd name="connsiteX16" fmla="*/ 1108577 w 1584566"/>
                <a:gd name="connsiteY16" fmla="*/ 438411 h 1227551"/>
                <a:gd name="connsiteX17" fmla="*/ 1070999 w 1584566"/>
                <a:gd name="connsiteY17" fmla="*/ 488515 h 1227551"/>
                <a:gd name="connsiteX18" fmla="*/ 1058473 w 1584566"/>
                <a:gd name="connsiteY18" fmla="*/ 513568 h 1227551"/>
                <a:gd name="connsiteX19" fmla="*/ 1039684 w 1584566"/>
                <a:gd name="connsiteY19" fmla="*/ 576198 h 1227551"/>
                <a:gd name="connsiteX20" fmla="*/ 1033421 w 1584566"/>
                <a:gd name="connsiteY20" fmla="*/ 594987 h 1227551"/>
                <a:gd name="connsiteX21" fmla="*/ 1014632 w 1584566"/>
                <a:gd name="connsiteY21" fmla="*/ 701458 h 1227551"/>
                <a:gd name="connsiteX22" fmla="*/ 1008369 w 1584566"/>
                <a:gd name="connsiteY22" fmla="*/ 751562 h 1227551"/>
                <a:gd name="connsiteX23" fmla="*/ 983317 w 1584566"/>
                <a:gd name="connsiteY23" fmla="*/ 807929 h 1227551"/>
                <a:gd name="connsiteX24" fmla="*/ 964528 w 1584566"/>
                <a:gd name="connsiteY24" fmla="*/ 826718 h 1227551"/>
                <a:gd name="connsiteX25" fmla="*/ 958265 w 1584566"/>
                <a:gd name="connsiteY25" fmla="*/ 845507 h 1227551"/>
                <a:gd name="connsiteX26" fmla="*/ 945739 w 1584566"/>
                <a:gd name="connsiteY26" fmla="*/ 864296 h 1227551"/>
                <a:gd name="connsiteX27" fmla="*/ 939476 w 1584566"/>
                <a:gd name="connsiteY27" fmla="*/ 914400 h 1227551"/>
                <a:gd name="connsiteX28" fmla="*/ 914424 w 1584566"/>
                <a:gd name="connsiteY28" fmla="*/ 1002083 h 1227551"/>
                <a:gd name="connsiteX29" fmla="*/ 901898 w 1584566"/>
                <a:gd name="connsiteY29" fmla="*/ 1039661 h 1227551"/>
                <a:gd name="connsiteX30" fmla="*/ 895635 w 1584566"/>
                <a:gd name="connsiteY30" fmla="*/ 1058450 h 1227551"/>
                <a:gd name="connsiteX31" fmla="*/ 883109 w 1584566"/>
                <a:gd name="connsiteY31" fmla="*/ 1077239 h 1227551"/>
                <a:gd name="connsiteX32" fmla="*/ 876845 w 1584566"/>
                <a:gd name="connsiteY32" fmla="*/ 1108554 h 1227551"/>
                <a:gd name="connsiteX33" fmla="*/ 845530 w 1584566"/>
                <a:gd name="connsiteY33" fmla="*/ 1164921 h 1227551"/>
                <a:gd name="connsiteX34" fmla="*/ 826741 w 1584566"/>
                <a:gd name="connsiteY34" fmla="*/ 1177447 h 1227551"/>
                <a:gd name="connsiteX35" fmla="*/ 801689 w 1584566"/>
                <a:gd name="connsiteY35" fmla="*/ 1208762 h 1227551"/>
                <a:gd name="connsiteX36" fmla="*/ 795426 w 1584566"/>
                <a:gd name="connsiteY36" fmla="*/ 1227551 h 1227551"/>
                <a:gd name="connsiteX37" fmla="*/ 720270 w 1584566"/>
                <a:gd name="connsiteY37" fmla="*/ 1208762 h 1227551"/>
                <a:gd name="connsiteX38" fmla="*/ 682692 w 1584566"/>
                <a:gd name="connsiteY38" fmla="*/ 1183710 h 1227551"/>
                <a:gd name="connsiteX39" fmla="*/ 676429 w 1584566"/>
                <a:gd name="connsiteY39" fmla="*/ 1164921 h 1227551"/>
                <a:gd name="connsiteX40" fmla="*/ 645114 w 1584566"/>
                <a:gd name="connsiteY40" fmla="*/ 1127343 h 1227551"/>
                <a:gd name="connsiteX41" fmla="*/ 626325 w 1584566"/>
                <a:gd name="connsiteY41" fmla="*/ 1089765 h 1227551"/>
                <a:gd name="connsiteX42" fmla="*/ 607536 w 1584566"/>
                <a:gd name="connsiteY42" fmla="*/ 1027135 h 1227551"/>
                <a:gd name="connsiteX43" fmla="*/ 582484 w 1584566"/>
                <a:gd name="connsiteY43" fmla="*/ 989557 h 1227551"/>
                <a:gd name="connsiteX44" fmla="*/ 569958 w 1584566"/>
                <a:gd name="connsiteY44" fmla="*/ 970768 h 1227551"/>
                <a:gd name="connsiteX45" fmla="*/ 563695 w 1584566"/>
                <a:gd name="connsiteY45" fmla="*/ 951979 h 1227551"/>
                <a:gd name="connsiteX46" fmla="*/ 538643 w 1584566"/>
                <a:gd name="connsiteY46" fmla="*/ 914400 h 1227551"/>
                <a:gd name="connsiteX47" fmla="*/ 513591 w 1584566"/>
                <a:gd name="connsiteY47" fmla="*/ 876822 h 1227551"/>
                <a:gd name="connsiteX48" fmla="*/ 501065 w 1584566"/>
                <a:gd name="connsiteY48" fmla="*/ 839244 h 1227551"/>
                <a:gd name="connsiteX49" fmla="*/ 488539 w 1584566"/>
                <a:gd name="connsiteY49" fmla="*/ 820455 h 1227551"/>
                <a:gd name="connsiteX50" fmla="*/ 482276 w 1584566"/>
                <a:gd name="connsiteY50" fmla="*/ 801666 h 1227551"/>
                <a:gd name="connsiteX51" fmla="*/ 457224 w 1584566"/>
                <a:gd name="connsiteY51" fmla="*/ 764088 h 1227551"/>
                <a:gd name="connsiteX52" fmla="*/ 450961 w 1584566"/>
                <a:gd name="connsiteY52" fmla="*/ 745299 h 1227551"/>
                <a:gd name="connsiteX53" fmla="*/ 425909 w 1584566"/>
                <a:gd name="connsiteY53" fmla="*/ 707721 h 1227551"/>
                <a:gd name="connsiteX54" fmla="*/ 413382 w 1584566"/>
                <a:gd name="connsiteY54" fmla="*/ 688932 h 1227551"/>
                <a:gd name="connsiteX55" fmla="*/ 400856 w 1584566"/>
                <a:gd name="connsiteY55" fmla="*/ 651354 h 1227551"/>
                <a:gd name="connsiteX56" fmla="*/ 363278 w 1584566"/>
                <a:gd name="connsiteY56" fmla="*/ 594987 h 1227551"/>
                <a:gd name="connsiteX57" fmla="*/ 350752 w 1584566"/>
                <a:gd name="connsiteY57" fmla="*/ 576198 h 1227551"/>
                <a:gd name="connsiteX58" fmla="*/ 344489 w 1584566"/>
                <a:gd name="connsiteY58" fmla="*/ 557409 h 1227551"/>
                <a:gd name="connsiteX59" fmla="*/ 331963 w 1584566"/>
                <a:gd name="connsiteY59" fmla="*/ 538620 h 1227551"/>
                <a:gd name="connsiteX60" fmla="*/ 325700 w 1584566"/>
                <a:gd name="connsiteY60" fmla="*/ 519831 h 1227551"/>
                <a:gd name="connsiteX61" fmla="*/ 300648 w 1584566"/>
                <a:gd name="connsiteY61" fmla="*/ 482252 h 1227551"/>
                <a:gd name="connsiteX62" fmla="*/ 288122 w 1584566"/>
                <a:gd name="connsiteY62" fmla="*/ 463463 h 1227551"/>
                <a:gd name="connsiteX63" fmla="*/ 269333 w 1584566"/>
                <a:gd name="connsiteY63" fmla="*/ 413359 h 1227551"/>
                <a:gd name="connsiteX64" fmla="*/ 244281 w 1584566"/>
                <a:gd name="connsiteY64" fmla="*/ 375781 h 1227551"/>
                <a:gd name="connsiteX65" fmla="*/ 225492 w 1584566"/>
                <a:gd name="connsiteY65" fmla="*/ 363255 h 1227551"/>
                <a:gd name="connsiteX66" fmla="*/ 219229 w 1584566"/>
                <a:gd name="connsiteY66" fmla="*/ 344466 h 1227551"/>
                <a:gd name="connsiteX67" fmla="*/ 187914 w 1584566"/>
                <a:gd name="connsiteY67" fmla="*/ 306888 h 1227551"/>
                <a:gd name="connsiteX68" fmla="*/ 169125 w 1584566"/>
                <a:gd name="connsiteY68" fmla="*/ 294362 h 1227551"/>
                <a:gd name="connsiteX69" fmla="*/ 144073 w 1584566"/>
                <a:gd name="connsiteY69" fmla="*/ 250521 h 1227551"/>
                <a:gd name="connsiteX70" fmla="*/ 112758 w 1584566"/>
                <a:gd name="connsiteY70" fmla="*/ 194154 h 1227551"/>
                <a:gd name="connsiteX71" fmla="*/ 93969 w 1584566"/>
                <a:gd name="connsiteY71" fmla="*/ 181628 h 1227551"/>
                <a:gd name="connsiteX72" fmla="*/ 75180 w 1584566"/>
                <a:gd name="connsiteY72" fmla="*/ 137787 h 1227551"/>
                <a:gd name="connsiteX73" fmla="*/ 56391 w 1584566"/>
                <a:gd name="connsiteY73" fmla="*/ 118998 h 1227551"/>
                <a:gd name="connsiteX74" fmla="*/ 43865 w 1584566"/>
                <a:gd name="connsiteY74" fmla="*/ 81420 h 1227551"/>
                <a:gd name="connsiteX75" fmla="*/ 18813 w 1584566"/>
                <a:gd name="connsiteY75" fmla="*/ 43842 h 1227551"/>
                <a:gd name="connsiteX76" fmla="*/ 12550 w 1584566"/>
                <a:gd name="connsiteY76" fmla="*/ 25052 h 1227551"/>
                <a:gd name="connsiteX77" fmla="*/ 24 w 1584566"/>
                <a:gd name="connsiteY77" fmla="*/ 0 h 122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84566" h="1227551">
                  <a:moveTo>
                    <a:pt x="1584566" y="194154"/>
                  </a:moveTo>
                  <a:cubicBezTo>
                    <a:pt x="1533132" y="163293"/>
                    <a:pt x="1574799" y="183519"/>
                    <a:pt x="1521936" y="169102"/>
                  </a:cubicBezTo>
                  <a:cubicBezTo>
                    <a:pt x="1509198" y="165628"/>
                    <a:pt x="1497167" y="159778"/>
                    <a:pt x="1484358" y="156576"/>
                  </a:cubicBezTo>
                  <a:cubicBezTo>
                    <a:pt x="1476007" y="154488"/>
                    <a:pt x="1467582" y="152678"/>
                    <a:pt x="1459306" y="150313"/>
                  </a:cubicBezTo>
                  <a:cubicBezTo>
                    <a:pt x="1452958" y="148499"/>
                    <a:pt x="1447061" y="144923"/>
                    <a:pt x="1440517" y="144050"/>
                  </a:cubicBezTo>
                  <a:cubicBezTo>
                    <a:pt x="1415599" y="140728"/>
                    <a:pt x="1390413" y="139875"/>
                    <a:pt x="1365361" y="137787"/>
                  </a:cubicBezTo>
                  <a:cubicBezTo>
                    <a:pt x="1342396" y="139875"/>
                    <a:pt x="1318589" y="137543"/>
                    <a:pt x="1296467" y="144050"/>
                  </a:cubicBezTo>
                  <a:cubicBezTo>
                    <a:pt x="1282024" y="148298"/>
                    <a:pt x="1258889" y="169102"/>
                    <a:pt x="1258889" y="169102"/>
                  </a:cubicBezTo>
                  <a:cubicBezTo>
                    <a:pt x="1242321" y="235372"/>
                    <a:pt x="1264815" y="157334"/>
                    <a:pt x="1240100" y="212943"/>
                  </a:cubicBezTo>
                  <a:cubicBezTo>
                    <a:pt x="1218133" y="262369"/>
                    <a:pt x="1242585" y="240513"/>
                    <a:pt x="1208785" y="263047"/>
                  </a:cubicBezTo>
                  <a:cubicBezTo>
                    <a:pt x="1204610" y="269310"/>
                    <a:pt x="1199625" y="275103"/>
                    <a:pt x="1196259" y="281836"/>
                  </a:cubicBezTo>
                  <a:cubicBezTo>
                    <a:pt x="1193307" y="287741"/>
                    <a:pt x="1193658" y="295132"/>
                    <a:pt x="1189996" y="300625"/>
                  </a:cubicBezTo>
                  <a:cubicBezTo>
                    <a:pt x="1185083" y="307995"/>
                    <a:pt x="1177470" y="313151"/>
                    <a:pt x="1171207" y="319414"/>
                  </a:cubicBezTo>
                  <a:cubicBezTo>
                    <a:pt x="1164728" y="338852"/>
                    <a:pt x="1164027" y="343907"/>
                    <a:pt x="1152418" y="363255"/>
                  </a:cubicBezTo>
                  <a:cubicBezTo>
                    <a:pt x="1144673" y="376164"/>
                    <a:pt x="1135717" y="388307"/>
                    <a:pt x="1127366" y="400833"/>
                  </a:cubicBezTo>
                  <a:cubicBezTo>
                    <a:pt x="1123191" y="407096"/>
                    <a:pt x="1117220" y="412481"/>
                    <a:pt x="1114840" y="419622"/>
                  </a:cubicBezTo>
                  <a:cubicBezTo>
                    <a:pt x="1112752" y="425885"/>
                    <a:pt x="1112076" y="432813"/>
                    <a:pt x="1108577" y="438411"/>
                  </a:cubicBezTo>
                  <a:cubicBezTo>
                    <a:pt x="1068431" y="502645"/>
                    <a:pt x="1096792" y="443377"/>
                    <a:pt x="1070999" y="488515"/>
                  </a:cubicBezTo>
                  <a:cubicBezTo>
                    <a:pt x="1066367" y="496622"/>
                    <a:pt x="1061940" y="504899"/>
                    <a:pt x="1058473" y="513568"/>
                  </a:cubicBezTo>
                  <a:cubicBezTo>
                    <a:pt x="1043589" y="550779"/>
                    <a:pt x="1048912" y="543899"/>
                    <a:pt x="1039684" y="576198"/>
                  </a:cubicBezTo>
                  <a:cubicBezTo>
                    <a:pt x="1037870" y="582546"/>
                    <a:pt x="1035509" y="588724"/>
                    <a:pt x="1033421" y="594987"/>
                  </a:cubicBezTo>
                  <a:cubicBezTo>
                    <a:pt x="1019961" y="689204"/>
                    <a:pt x="1030231" y="654660"/>
                    <a:pt x="1014632" y="701458"/>
                  </a:cubicBezTo>
                  <a:cubicBezTo>
                    <a:pt x="1012544" y="718159"/>
                    <a:pt x="1011896" y="735104"/>
                    <a:pt x="1008369" y="751562"/>
                  </a:cubicBezTo>
                  <a:cubicBezTo>
                    <a:pt x="1003642" y="773620"/>
                    <a:pt x="997364" y="791073"/>
                    <a:pt x="983317" y="807929"/>
                  </a:cubicBezTo>
                  <a:cubicBezTo>
                    <a:pt x="977647" y="814733"/>
                    <a:pt x="970791" y="820455"/>
                    <a:pt x="964528" y="826718"/>
                  </a:cubicBezTo>
                  <a:cubicBezTo>
                    <a:pt x="962440" y="832981"/>
                    <a:pt x="961217" y="839602"/>
                    <a:pt x="958265" y="845507"/>
                  </a:cubicBezTo>
                  <a:cubicBezTo>
                    <a:pt x="954899" y="852240"/>
                    <a:pt x="947720" y="857034"/>
                    <a:pt x="945739" y="864296"/>
                  </a:cubicBezTo>
                  <a:cubicBezTo>
                    <a:pt x="941310" y="880534"/>
                    <a:pt x="942243" y="897798"/>
                    <a:pt x="939476" y="914400"/>
                  </a:cubicBezTo>
                  <a:cubicBezTo>
                    <a:pt x="922039" y="1019025"/>
                    <a:pt x="937822" y="943587"/>
                    <a:pt x="914424" y="1002083"/>
                  </a:cubicBezTo>
                  <a:cubicBezTo>
                    <a:pt x="909520" y="1014342"/>
                    <a:pt x="906073" y="1027135"/>
                    <a:pt x="901898" y="1039661"/>
                  </a:cubicBezTo>
                  <a:cubicBezTo>
                    <a:pt x="899810" y="1045924"/>
                    <a:pt x="899297" y="1052957"/>
                    <a:pt x="895635" y="1058450"/>
                  </a:cubicBezTo>
                  <a:lnTo>
                    <a:pt x="883109" y="1077239"/>
                  </a:lnTo>
                  <a:cubicBezTo>
                    <a:pt x="881021" y="1087677"/>
                    <a:pt x="879646" y="1098284"/>
                    <a:pt x="876845" y="1108554"/>
                  </a:cubicBezTo>
                  <a:cubicBezTo>
                    <a:pt x="867590" y="1142487"/>
                    <a:pt x="869582" y="1144878"/>
                    <a:pt x="845530" y="1164921"/>
                  </a:cubicBezTo>
                  <a:cubicBezTo>
                    <a:pt x="839747" y="1169740"/>
                    <a:pt x="833004" y="1173272"/>
                    <a:pt x="826741" y="1177447"/>
                  </a:cubicBezTo>
                  <a:cubicBezTo>
                    <a:pt x="810999" y="1224674"/>
                    <a:pt x="834065" y="1168292"/>
                    <a:pt x="801689" y="1208762"/>
                  </a:cubicBezTo>
                  <a:cubicBezTo>
                    <a:pt x="797565" y="1213917"/>
                    <a:pt x="797514" y="1221288"/>
                    <a:pt x="795426" y="1227551"/>
                  </a:cubicBezTo>
                  <a:cubicBezTo>
                    <a:pt x="776643" y="1224420"/>
                    <a:pt x="736812" y="1219790"/>
                    <a:pt x="720270" y="1208762"/>
                  </a:cubicBezTo>
                  <a:lnTo>
                    <a:pt x="682692" y="1183710"/>
                  </a:lnTo>
                  <a:cubicBezTo>
                    <a:pt x="680604" y="1177447"/>
                    <a:pt x="680091" y="1170414"/>
                    <a:pt x="676429" y="1164921"/>
                  </a:cubicBezTo>
                  <a:cubicBezTo>
                    <a:pt x="648726" y="1123367"/>
                    <a:pt x="665605" y="1168325"/>
                    <a:pt x="645114" y="1127343"/>
                  </a:cubicBezTo>
                  <a:cubicBezTo>
                    <a:pt x="619184" y="1075483"/>
                    <a:pt x="662223" y="1143612"/>
                    <a:pt x="626325" y="1089765"/>
                  </a:cubicBezTo>
                  <a:cubicBezTo>
                    <a:pt x="622824" y="1075761"/>
                    <a:pt x="613635" y="1036284"/>
                    <a:pt x="607536" y="1027135"/>
                  </a:cubicBezTo>
                  <a:lnTo>
                    <a:pt x="582484" y="989557"/>
                  </a:lnTo>
                  <a:cubicBezTo>
                    <a:pt x="578309" y="983294"/>
                    <a:pt x="572338" y="977909"/>
                    <a:pt x="569958" y="970768"/>
                  </a:cubicBezTo>
                  <a:cubicBezTo>
                    <a:pt x="567870" y="964505"/>
                    <a:pt x="566901" y="957750"/>
                    <a:pt x="563695" y="951979"/>
                  </a:cubicBezTo>
                  <a:cubicBezTo>
                    <a:pt x="556384" y="938819"/>
                    <a:pt x="543404" y="928682"/>
                    <a:pt x="538643" y="914400"/>
                  </a:cubicBezTo>
                  <a:cubicBezTo>
                    <a:pt x="529579" y="887208"/>
                    <a:pt x="537048" y="900279"/>
                    <a:pt x="513591" y="876822"/>
                  </a:cubicBezTo>
                  <a:cubicBezTo>
                    <a:pt x="509416" y="864296"/>
                    <a:pt x="508389" y="850230"/>
                    <a:pt x="501065" y="839244"/>
                  </a:cubicBezTo>
                  <a:cubicBezTo>
                    <a:pt x="496890" y="832981"/>
                    <a:pt x="491905" y="827188"/>
                    <a:pt x="488539" y="820455"/>
                  </a:cubicBezTo>
                  <a:cubicBezTo>
                    <a:pt x="485587" y="814550"/>
                    <a:pt x="485482" y="807437"/>
                    <a:pt x="482276" y="801666"/>
                  </a:cubicBezTo>
                  <a:cubicBezTo>
                    <a:pt x="474965" y="788506"/>
                    <a:pt x="461985" y="778370"/>
                    <a:pt x="457224" y="764088"/>
                  </a:cubicBezTo>
                  <a:cubicBezTo>
                    <a:pt x="455136" y="757825"/>
                    <a:pt x="454167" y="751070"/>
                    <a:pt x="450961" y="745299"/>
                  </a:cubicBezTo>
                  <a:cubicBezTo>
                    <a:pt x="443650" y="732139"/>
                    <a:pt x="434260" y="720247"/>
                    <a:pt x="425909" y="707721"/>
                  </a:cubicBezTo>
                  <a:lnTo>
                    <a:pt x="413382" y="688932"/>
                  </a:lnTo>
                  <a:cubicBezTo>
                    <a:pt x="409207" y="676406"/>
                    <a:pt x="408180" y="662340"/>
                    <a:pt x="400856" y="651354"/>
                  </a:cubicBezTo>
                  <a:lnTo>
                    <a:pt x="363278" y="594987"/>
                  </a:lnTo>
                  <a:cubicBezTo>
                    <a:pt x="359103" y="588724"/>
                    <a:pt x="353132" y="583339"/>
                    <a:pt x="350752" y="576198"/>
                  </a:cubicBezTo>
                  <a:cubicBezTo>
                    <a:pt x="348664" y="569935"/>
                    <a:pt x="347441" y="563314"/>
                    <a:pt x="344489" y="557409"/>
                  </a:cubicBezTo>
                  <a:cubicBezTo>
                    <a:pt x="341123" y="550676"/>
                    <a:pt x="335329" y="545353"/>
                    <a:pt x="331963" y="538620"/>
                  </a:cubicBezTo>
                  <a:cubicBezTo>
                    <a:pt x="329011" y="532715"/>
                    <a:pt x="328906" y="525602"/>
                    <a:pt x="325700" y="519831"/>
                  </a:cubicBezTo>
                  <a:cubicBezTo>
                    <a:pt x="318389" y="506671"/>
                    <a:pt x="308999" y="494778"/>
                    <a:pt x="300648" y="482252"/>
                  </a:cubicBezTo>
                  <a:lnTo>
                    <a:pt x="288122" y="463463"/>
                  </a:lnTo>
                  <a:cubicBezTo>
                    <a:pt x="281751" y="437981"/>
                    <a:pt x="283369" y="436753"/>
                    <a:pt x="269333" y="413359"/>
                  </a:cubicBezTo>
                  <a:cubicBezTo>
                    <a:pt x="261588" y="400450"/>
                    <a:pt x="256807" y="384132"/>
                    <a:pt x="244281" y="375781"/>
                  </a:cubicBezTo>
                  <a:lnTo>
                    <a:pt x="225492" y="363255"/>
                  </a:lnTo>
                  <a:cubicBezTo>
                    <a:pt x="223404" y="356992"/>
                    <a:pt x="222181" y="350371"/>
                    <a:pt x="219229" y="344466"/>
                  </a:cubicBezTo>
                  <a:cubicBezTo>
                    <a:pt x="212191" y="330390"/>
                    <a:pt x="199787" y="316782"/>
                    <a:pt x="187914" y="306888"/>
                  </a:cubicBezTo>
                  <a:cubicBezTo>
                    <a:pt x="182131" y="302069"/>
                    <a:pt x="175388" y="298537"/>
                    <a:pt x="169125" y="294362"/>
                  </a:cubicBezTo>
                  <a:cubicBezTo>
                    <a:pt x="156545" y="275492"/>
                    <a:pt x="153608" y="272770"/>
                    <a:pt x="144073" y="250521"/>
                  </a:cubicBezTo>
                  <a:cubicBezTo>
                    <a:pt x="134936" y="229201"/>
                    <a:pt x="137170" y="210429"/>
                    <a:pt x="112758" y="194154"/>
                  </a:cubicBezTo>
                  <a:lnTo>
                    <a:pt x="93969" y="181628"/>
                  </a:lnTo>
                  <a:cubicBezTo>
                    <a:pt x="88858" y="166295"/>
                    <a:pt x="84854" y="151331"/>
                    <a:pt x="75180" y="137787"/>
                  </a:cubicBezTo>
                  <a:cubicBezTo>
                    <a:pt x="70032" y="130580"/>
                    <a:pt x="62654" y="125261"/>
                    <a:pt x="56391" y="118998"/>
                  </a:cubicBezTo>
                  <a:cubicBezTo>
                    <a:pt x="52216" y="106472"/>
                    <a:pt x="51189" y="92406"/>
                    <a:pt x="43865" y="81420"/>
                  </a:cubicBezTo>
                  <a:lnTo>
                    <a:pt x="18813" y="43842"/>
                  </a:lnTo>
                  <a:cubicBezTo>
                    <a:pt x="16725" y="37579"/>
                    <a:pt x="15502" y="30957"/>
                    <a:pt x="12550" y="25052"/>
                  </a:cubicBezTo>
                  <a:cubicBezTo>
                    <a:pt x="-1134" y="-2317"/>
                    <a:pt x="24" y="15688"/>
                    <a:pt x="2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202499" y="2911802"/>
              <a:ext cx="1672224" cy="514066"/>
            </a:xfrm>
            <a:custGeom>
              <a:avLst/>
              <a:gdLst>
                <a:gd name="connsiteX0" fmla="*/ 1672224 w 1672224"/>
                <a:gd name="connsiteY0" fmla="*/ 276072 h 514066"/>
                <a:gd name="connsiteX1" fmla="*/ 1590805 w 1672224"/>
                <a:gd name="connsiteY1" fmla="*/ 257283 h 514066"/>
                <a:gd name="connsiteX2" fmla="*/ 1572016 w 1672224"/>
                <a:gd name="connsiteY2" fmla="*/ 251020 h 514066"/>
                <a:gd name="connsiteX3" fmla="*/ 1546964 w 1672224"/>
                <a:gd name="connsiteY3" fmla="*/ 238494 h 514066"/>
                <a:gd name="connsiteX4" fmla="*/ 1521912 w 1672224"/>
                <a:gd name="connsiteY4" fmla="*/ 232231 h 514066"/>
                <a:gd name="connsiteX5" fmla="*/ 1478071 w 1672224"/>
                <a:gd name="connsiteY5" fmla="*/ 213442 h 514066"/>
                <a:gd name="connsiteX6" fmla="*/ 1459282 w 1672224"/>
                <a:gd name="connsiteY6" fmla="*/ 207179 h 514066"/>
                <a:gd name="connsiteX7" fmla="*/ 1440493 w 1672224"/>
                <a:gd name="connsiteY7" fmla="*/ 194653 h 514066"/>
                <a:gd name="connsiteX8" fmla="*/ 1377863 w 1672224"/>
                <a:gd name="connsiteY8" fmla="*/ 182127 h 514066"/>
                <a:gd name="connsiteX9" fmla="*/ 1340285 w 1672224"/>
                <a:gd name="connsiteY9" fmla="*/ 175864 h 514066"/>
                <a:gd name="connsiteX10" fmla="*/ 1302706 w 1672224"/>
                <a:gd name="connsiteY10" fmla="*/ 163338 h 514066"/>
                <a:gd name="connsiteX11" fmla="*/ 1283917 w 1672224"/>
                <a:gd name="connsiteY11" fmla="*/ 157075 h 514066"/>
                <a:gd name="connsiteX12" fmla="*/ 1258865 w 1672224"/>
                <a:gd name="connsiteY12" fmla="*/ 150812 h 514066"/>
                <a:gd name="connsiteX13" fmla="*/ 1189972 w 1672224"/>
                <a:gd name="connsiteY13" fmla="*/ 144549 h 514066"/>
                <a:gd name="connsiteX14" fmla="*/ 1146131 w 1672224"/>
                <a:gd name="connsiteY14" fmla="*/ 125760 h 514066"/>
                <a:gd name="connsiteX15" fmla="*/ 1102290 w 1672224"/>
                <a:gd name="connsiteY15" fmla="*/ 113234 h 514066"/>
                <a:gd name="connsiteX16" fmla="*/ 1045923 w 1672224"/>
                <a:gd name="connsiteY16" fmla="*/ 81919 h 514066"/>
                <a:gd name="connsiteX17" fmla="*/ 977030 w 1672224"/>
                <a:gd name="connsiteY17" fmla="*/ 63130 h 514066"/>
                <a:gd name="connsiteX18" fmla="*/ 933189 w 1672224"/>
                <a:gd name="connsiteY18" fmla="*/ 50603 h 514066"/>
                <a:gd name="connsiteX19" fmla="*/ 876822 w 1672224"/>
                <a:gd name="connsiteY19" fmla="*/ 44340 h 514066"/>
                <a:gd name="connsiteX20" fmla="*/ 858033 w 1672224"/>
                <a:gd name="connsiteY20" fmla="*/ 38077 h 514066"/>
                <a:gd name="connsiteX21" fmla="*/ 832980 w 1672224"/>
                <a:gd name="connsiteY21" fmla="*/ 31814 h 514066"/>
                <a:gd name="connsiteX22" fmla="*/ 814191 w 1672224"/>
                <a:gd name="connsiteY22" fmla="*/ 19288 h 514066"/>
                <a:gd name="connsiteX23" fmla="*/ 751561 w 1672224"/>
                <a:gd name="connsiteY23" fmla="*/ 499 h 514066"/>
                <a:gd name="connsiteX24" fmla="*/ 532356 w 1672224"/>
                <a:gd name="connsiteY24" fmla="*/ 13025 h 514066"/>
                <a:gd name="connsiteX25" fmla="*/ 513567 w 1672224"/>
                <a:gd name="connsiteY25" fmla="*/ 19288 h 514066"/>
                <a:gd name="connsiteX26" fmla="*/ 469726 w 1672224"/>
                <a:gd name="connsiteY26" fmla="*/ 75656 h 514066"/>
                <a:gd name="connsiteX27" fmla="*/ 457200 w 1672224"/>
                <a:gd name="connsiteY27" fmla="*/ 94445 h 514066"/>
                <a:gd name="connsiteX28" fmla="*/ 444674 w 1672224"/>
                <a:gd name="connsiteY28" fmla="*/ 132023 h 514066"/>
                <a:gd name="connsiteX29" fmla="*/ 425885 w 1672224"/>
                <a:gd name="connsiteY29" fmla="*/ 150812 h 514066"/>
                <a:gd name="connsiteX30" fmla="*/ 400833 w 1672224"/>
                <a:gd name="connsiteY30" fmla="*/ 188390 h 514066"/>
                <a:gd name="connsiteX31" fmla="*/ 388306 w 1672224"/>
                <a:gd name="connsiteY31" fmla="*/ 207179 h 514066"/>
                <a:gd name="connsiteX32" fmla="*/ 375780 w 1672224"/>
                <a:gd name="connsiteY32" fmla="*/ 244757 h 514066"/>
                <a:gd name="connsiteX33" fmla="*/ 363254 w 1672224"/>
                <a:gd name="connsiteY33" fmla="*/ 263546 h 514066"/>
                <a:gd name="connsiteX34" fmla="*/ 338202 w 1672224"/>
                <a:gd name="connsiteY34" fmla="*/ 319913 h 514066"/>
                <a:gd name="connsiteX35" fmla="*/ 319413 w 1672224"/>
                <a:gd name="connsiteY35" fmla="*/ 332439 h 514066"/>
                <a:gd name="connsiteX36" fmla="*/ 306887 w 1672224"/>
                <a:gd name="connsiteY36" fmla="*/ 376280 h 514066"/>
                <a:gd name="connsiteX37" fmla="*/ 300624 w 1672224"/>
                <a:gd name="connsiteY37" fmla="*/ 401332 h 514066"/>
                <a:gd name="connsiteX38" fmla="*/ 281835 w 1672224"/>
                <a:gd name="connsiteY38" fmla="*/ 426384 h 514066"/>
                <a:gd name="connsiteX39" fmla="*/ 225468 w 1672224"/>
                <a:gd name="connsiteY39" fmla="*/ 470225 h 514066"/>
                <a:gd name="connsiteX40" fmla="*/ 212942 w 1672224"/>
                <a:gd name="connsiteY40" fmla="*/ 489014 h 514066"/>
                <a:gd name="connsiteX41" fmla="*/ 175364 w 1672224"/>
                <a:gd name="connsiteY41" fmla="*/ 514066 h 514066"/>
                <a:gd name="connsiteX42" fmla="*/ 31315 w 1672224"/>
                <a:gd name="connsiteY42" fmla="*/ 507803 h 514066"/>
                <a:gd name="connsiteX43" fmla="*/ 18789 w 1672224"/>
                <a:gd name="connsiteY43" fmla="*/ 489014 h 514066"/>
                <a:gd name="connsiteX44" fmla="*/ 12526 w 1672224"/>
                <a:gd name="connsiteY44" fmla="*/ 438910 h 514066"/>
                <a:gd name="connsiteX45" fmla="*/ 0 w 1672224"/>
                <a:gd name="connsiteY45" fmla="*/ 407595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2224" h="514066">
                  <a:moveTo>
                    <a:pt x="1672224" y="276072"/>
                  </a:moveTo>
                  <a:cubicBezTo>
                    <a:pt x="1647383" y="271104"/>
                    <a:pt x="1613467" y="264837"/>
                    <a:pt x="1590805" y="257283"/>
                  </a:cubicBezTo>
                  <a:cubicBezTo>
                    <a:pt x="1584542" y="255195"/>
                    <a:pt x="1578084" y="253621"/>
                    <a:pt x="1572016" y="251020"/>
                  </a:cubicBezTo>
                  <a:cubicBezTo>
                    <a:pt x="1563435" y="247342"/>
                    <a:pt x="1555706" y="241772"/>
                    <a:pt x="1546964" y="238494"/>
                  </a:cubicBezTo>
                  <a:cubicBezTo>
                    <a:pt x="1538904" y="235472"/>
                    <a:pt x="1530188" y="234596"/>
                    <a:pt x="1521912" y="232231"/>
                  </a:cubicBezTo>
                  <a:cubicBezTo>
                    <a:pt x="1492536" y="223838"/>
                    <a:pt x="1511474" y="227757"/>
                    <a:pt x="1478071" y="213442"/>
                  </a:cubicBezTo>
                  <a:cubicBezTo>
                    <a:pt x="1472003" y="210841"/>
                    <a:pt x="1465187" y="210131"/>
                    <a:pt x="1459282" y="207179"/>
                  </a:cubicBezTo>
                  <a:cubicBezTo>
                    <a:pt x="1452549" y="203813"/>
                    <a:pt x="1447226" y="198019"/>
                    <a:pt x="1440493" y="194653"/>
                  </a:cubicBezTo>
                  <a:cubicBezTo>
                    <a:pt x="1422774" y="185793"/>
                    <a:pt x="1394532" y="184692"/>
                    <a:pt x="1377863" y="182127"/>
                  </a:cubicBezTo>
                  <a:cubicBezTo>
                    <a:pt x="1365312" y="180196"/>
                    <a:pt x="1352605" y="178944"/>
                    <a:pt x="1340285" y="175864"/>
                  </a:cubicBezTo>
                  <a:cubicBezTo>
                    <a:pt x="1327475" y="172662"/>
                    <a:pt x="1315232" y="167513"/>
                    <a:pt x="1302706" y="163338"/>
                  </a:cubicBezTo>
                  <a:cubicBezTo>
                    <a:pt x="1296443" y="161250"/>
                    <a:pt x="1290322" y="158676"/>
                    <a:pt x="1283917" y="157075"/>
                  </a:cubicBezTo>
                  <a:cubicBezTo>
                    <a:pt x="1275566" y="154987"/>
                    <a:pt x="1267397" y="151950"/>
                    <a:pt x="1258865" y="150812"/>
                  </a:cubicBezTo>
                  <a:cubicBezTo>
                    <a:pt x="1236008" y="147764"/>
                    <a:pt x="1212936" y="146637"/>
                    <a:pt x="1189972" y="144549"/>
                  </a:cubicBezTo>
                  <a:cubicBezTo>
                    <a:pt x="1137833" y="131514"/>
                    <a:pt x="1189383" y="147386"/>
                    <a:pt x="1146131" y="125760"/>
                  </a:cubicBezTo>
                  <a:cubicBezTo>
                    <a:pt x="1130990" y="118189"/>
                    <a:pt x="1118343" y="119254"/>
                    <a:pt x="1102290" y="113234"/>
                  </a:cubicBezTo>
                  <a:cubicBezTo>
                    <a:pt x="1078164" y="104187"/>
                    <a:pt x="1069841" y="93878"/>
                    <a:pt x="1045923" y="81919"/>
                  </a:cubicBezTo>
                  <a:cubicBezTo>
                    <a:pt x="1015749" y="66832"/>
                    <a:pt x="1011091" y="68807"/>
                    <a:pt x="977030" y="63130"/>
                  </a:cubicBezTo>
                  <a:cubicBezTo>
                    <a:pt x="962996" y="58451"/>
                    <a:pt x="947799" y="52851"/>
                    <a:pt x="933189" y="50603"/>
                  </a:cubicBezTo>
                  <a:cubicBezTo>
                    <a:pt x="914504" y="47728"/>
                    <a:pt x="895611" y="46428"/>
                    <a:pt x="876822" y="44340"/>
                  </a:cubicBezTo>
                  <a:cubicBezTo>
                    <a:pt x="870559" y="42252"/>
                    <a:pt x="864381" y="39891"/>
                    <a:pt x="858033" y="38077"/>
                  </a:cubicBezTo>
                  <a:cubicBezTo>
                    <a:pt x="849756" y="35712"/>
                    <a:pt x="840892" y="35205"/>
                    <a:pt x="832980" y="31814"/>
                  </a:cubicBezTo>
                  <a:cubicBezTo>
                    <a:pt x="826061" y="28849"/>
                    <a:pt x="821069" y="22345"/>
                    <a:pt x="814191" y="19288"/>
                  </a:cubicBezTo>
                  <a:cubicBezTo>
                    <a:pt x="794586" y="10575"/>
                    <a:pt x="772382" y="5704"/>
                    <a:pt x="751561" y="499"/>
                  </a:cubicBezTo>
                  <a:cubicBezTo>
                    <a:pt x="641946" y="4035"/>
                    <a:pt x="607844" y="-8543"/>
                    <a:pt x="532356" y="13025"/>
                  </a:cubicBezTo>
                  <a:cubicBezTo>
                    <a:pt x="526008" y="14839"/>
                    <a:pt x="519830" y="17200"/>
                    <a:pt x="513567" y="19288"/>
                  </a:cubicBezTo>
                  <a:cubicBezTo>
                    <a:pt x="484132" y="48723"/>
                    <a:pt x="499692" y="30706"/>
                    <a:pt x="469726" y="75656"/>
                  </a:cubicBezTo>
                  <a:cubicBezTo>
                    <a:pt x="465551" y="81919"/>
                    <a:pt x="459580" y="87304"/>
                    <a:pt x="457200" y="94445"/>
                  </a:cubicBezTo>
                  <a:cubicBezTo>
                    <a:pt x="453025" y="106971"/>
                    <a:pt x="454010" y="122687"/>
                    <a:pt x="444674" y="132023"/>
                  </a:cubicBezTo>
                  <a:cubicBezTo>
                    <a:pt x="438411" y="138286"/>
                    <a:pt x="431323" y="143821"/>
                    <a:pt x="425885" y="150812"/>
                  </a:cubicBezTo>
                  <a:cubicBezTo>
                    <a:pt x="416643" y="162695"/>
                    <a:pt x="409184" y="175864"/>
                    <a:pt x="400833" y="188390"/>
                  </a:cubicBezTo>
                  <a:lnTo>
                    <a:pt x="388306" y="207179"/>
                  </a:lnTo>
                  <a:cubicBezTo>
                    <a:pt x="384131" y="219705"/>
                    <a:pt x="383104" y="233771"/>
                    <a:pt x="375780" y="244757"/>
                  </a:cubicBezTo>
                  <a:cubicBezTo>
                    <a:pt x="371605" y="251020"/>
                    <a:pt x="366311" y="256668"/>
                    <a:pt x="363254" y="263546"/>
                  </a:cubicBezTo>
                  <a:cubicBezTo>
                    <a:pt x="353332" y="285871"/>
                    <a:pt x="355211" y="302904"/>
                    <a:pt x="338202" y="319913"/>
                  </a:cubicBezTo>
                  <a:cubicBezTo>
                    <a:pt x="332879" y="325236"/>
                    <a:pt x="325676" y="328264"/>
                    <a:pt x="319413" y="332439"/>
                  </a:cubicBezTo>
                  <a:cubicBezTo>
                    <a:pt x="299834" y="410756"/>
                    <a:pt x="324857" y="313385"/>
                    <a:pt x="306887" y="376280"/>
                  </a:cubicBezTo>
                  <a:cubicBezTo>
                    <a:pt x="304522" y="384556"/>
                    <a:pt x="304473" y="393633"/>
                    <a:pt x="300624" y="401332"/>
                  </a:cubicBezTo>
                  <a:cubicBezTo>
                    <a:pt x="295956" y="410668"/>
                    <a:pt x="288818" y="418625"/>
                    <a:pt x="281835" y="426384"/>
                  </a:cubicBezTo>
                  <a:cubicBezTo>
                    <a:pt x="245624" y="466618"/>
                    <a:pt x="258813" y="459110"/>
                    <a:pt x="225468" y="470225"/>
                  </a:cubicBezTo>
                  <a:cubicBezTo>
                    <a:pt x="221293" y="476488"/>
                    <a:pt x="218607" y="484057"/>
                    <a:pt x="212942" y="489014"/>
                  </a:cubicBezTo>
                  <a:cubicBezTo>
                    <a:pt x="201612" y="498927"/>
                    <a:pt x="175364" y="514066"/>
                    <a:pt x="175364" y="514066"/>
                  </a:cubicBezTo>
                  <a:cubicBezTo>
                    <a:pt x="127348" y="511978"/>
                    <a:pt x="78773" y="515396"/>
                    <a:pt x="31315" y="507803"/>
                  </a:cubicBezTo>
                  <a:cubicBezTo>
                    <a:pt x="23882" y="506614"/>
                    <a:pt x="20770" y="496276"/>
                    <a:pt x="18789" y="489014"/>
                  </a:cubicBezTo>
                  <a:cubicBezTo>
                    <a:pt x="14360" y="472776"/>
                    <a:pt x="15537" y="455470"/>
                    <a:pt x="12526" y="438910"/>
                  </a:cubicBezTo>
                  <a:cubicBezTo>
                    <a:pt x="10315" y="426748"/>
                    <a:pt x="5307" y="418208"/>
                    <a:pt x="0" y="4075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71184" y="3356975"/>
              <a:ext cx="1609594" cy="1252603"/>
            </a:xfrm>
            <a:custGeom>
              <a:avLst/>
              <a:gdLst>
                <a:gd name="connsiteX0" fmla="*/ 1609594 w 1609594"/>
                <a:gd name="connsiteY0" fmla="*/ 250521 h 1252603"/>
                <a:gd name="connsiteX1" fmla="*/ 1553227 w 1609594"/>
                <a:gd name="connsiteY1" fmla="*/ 212943 h 1252603"/>
                <a:gd name="connsiteX2" fmla="*/ 1515649 w 1609594"/>
                <a:gd name="connsiteY2" fmla="*/ 200417 h 1252603"/>
                <a:gd name="connsiteX3" fmla="*/ 1496860 w 1609594"/>
                <a:gd name="connsiteY3" fmla="*/ 187891 h 1252603"/>
                <a:gd name="connsiteX4" fmla="*/ 1453019 w 1609594"/>
                <a:gd name="connsiteY4" fmla="*/ 169102 h 1252603"/>
                <a:gd name="connsiteX5" fmla="*/ 1434230 w 1609594"/>
                <a:gd name="connsiteY5" fmla="*/ 156576 h 1252603"/>
                <a:gd name="connsiteX6" fmla="*/ 1396652 w 1609594"/>
                <a:gd name="connsiteY6" fmla="*/ 150313 h 1252603"/>
                <a:gd name="connsiteX7" fmla="*/ 1371600 w 1609594"/>
                <a:gd name="connsiteY7" fmla="*/ 144050 h 1252603"/>
                <a:gd name="connsiteX8" fmla="*/ 1302706 w 1609594"/>
                <a:gd name="connsiteY8" fmla="*/ 150313 h 1252603"/>
                <a:gd name="connsiteX9" fmla="*/ 1265128 w 1609594"/>
                <a:gd name="connsiteY9" fmla="*/ 169102 h 1252603"/>
                <a:gd name="connsiteX10" fmla="*/ 1240076 w 1609594"/>
                <a:gd name="connsiteY10" fmla="*/ 175365 h 1252603"/>
                <a:gd name="connsiteX11" fmla="*/ 1183709 w 1609594"/>
                <a:gd name="connsiteY11" fmla="*/ 194154 h 1252603"/>
                <a:gd name="connsiteX12" fmla="*/ 1139868 w 1609594"/>
                <a:gd name="connsiteY12" fmla="*/ 237995 h 1252603"/>
                <a:gd name="connsiteX13" fmla="*/ 1133605 w 1609594"/>
                <a:gd name="connsiteY13" fmla="*/ 300625 h 1252603"/>
                <a:gd name="connsiteX14" fmla="*/ 1121079 w 1609594"/>
                <a:gd name="connsiteY14" fmla="*/ 319414 h 1252603"/>
                <a:gd name="connsiteX15" fmla="*/ 1108553 w 1609594"/>
                <a:gd name="connsiteY15" fmla="*/ 444674 h 1252603"/>
                <a:gd name="connsiteX16" fmla="*/ 1089764 w 1609594"/>
                <a:gd name="connsiteY16" fmla="*/ 482252 h 1252603"/>
                <a:gd name="connsiteX17" fmla="*/ 1070975 w 1609594"/>
                <a:gd name="connsiteY17" fmla="*/ 576198 h 1252603"/>
                <a:gd name="connsiteX18" fmla="*/ 1064712 w 1609594"/>
                <a:gd name="connsiteY18" fmla="*/ 601250 h 1252603"/>
                <a:gd name="connsiteX19" fmla="*/ 1052186 w 1609594"/>
                <a:gd name="connsiteY19" fmla="*/ 645091 h 1252603"/>
                <a:gd name="connsiteX20" fmla="*/ 1039660 w 1609594"/>
                <a:gd name="connsiteY20" fmla="*/ 670143 h 1252603"/>
                <a:gd name="connsiteX21" fmla="*/ 1020871 w 1609594"/>
                <a:gd name="connsiteY21" fmla="*/ 695195 h 1252603"/>
                <a:gd name="connsiteX22" fmla="*/ 1008345 w 1609594"/>
                <a:gd name="connsiteY22" fmla="*/ 713984 h 1252603"/>
                <a:gd name="connsiteX23" fmla="*/ 1002082 w 1609594"/>
                <a:gd name="connsiteY23" fmla="*/ 751562 h 1252603"/>
                <a:gd name="connsiteX24" fmla="*/ 983293 w 1609594"/>
                <a:gd name="connsiteY24" fmla="*/ 776614 h 1252603"/>
                <a:gd name="connsiteX25" fmla="*/ 977030 w 1609594"/>
                <a:gd name="connsiteY25" fmla="*/ 795403 h 1252603"/>
                <a:gd name="connsiteX26" fmla="*/ 964504 w 1609594"/>
                <a:gd name="connsiteY26" fmla="*/ 814192 h 1252603"/>
                <a:gd name="connsiteX27" fmla="*/ 958241 w 1609594"/>
                <a:gd name="connsiteY27" fmla="*/ 832981 h 1252603"/>
                <a:gd name="connsiteX28" fmla="*/ 945715 w 1609594"/>
                <a:gd name="connsiteY28" fmla="*/ 851770 h 1252603"/>
                <a:gd name="connsiteX29" fmla="*/ 926926 w 1609594"/>
                <a:gd name="connsiteY29" fmla="*/ 914400 h 1252603"/>
                <a:gd name="connsiteX30" fmla="*/ 920663 w 1609594"/>
                <a:gd name="connsiteY30" fmla="*/ 933189 h 1252603"/>
                <a:gd name="connsiteX31" fmla="*/ 901874 w 1609594"/>
                <a:gd name="connsiteY31" fmla="*/ 1064713 h 1252603"/>
                <a:gd name="connsiteX32" fmla="*/ 876821 w 1609594"/>
                <a:gd name="connsiteY32" fmla="*/ 1102291 h 1252603"/>
                <a:gd name="connsiteX33" fmla="*/ 845506 w 1609594"/>
                <a:gd name="connsiteY33" fmla="*/ 1215025 h 1252603"/>
                <a:gd name="connsiteX34" fmla="*/ 826717 w 1609594"/>
                <a:gd name="connsiteY34" fmla="*/ 1221288 h 1252603"/>
                <a:gd name="connsiteX35" fmla="*/ 807928 w 1609594"/>
                <a:gd name="connsiteY35" fmla="*/ 1240077 h 1252603"/>
                <a:gd name="connsiteX36" fmla="*/ 770350 w 1609594"/>
                <a:gd name="connsiteY36" fmla="*/ 1252603 h 1252603"/>
                <a:gd name="connsiteX37" fmla="*/ 739035 w 1609594"/>
                <a:gd name="connsiteY37" fmla="*/ 1246340 h 1252603"/>
                <a:gd name="connsiteX38" fmla="*/ 713983 w 1609594"/>
                <a:gd name="connsiteY38" fmla="*/ 1202499 h 1252603"/>
                <a:gd name="connsiteX39" fmla="*/ 676405 w 1609594"/>
                <a:gd name="connsiteY39" fmla="*/ 1152395 h 1252603"/>
                <a:gd name="connsiteX40" fmla="*/ 645090 w 1609594"/>
                <a:gd name="connsiteY40" fmla="*/ 1108554 h 1252603"/>
                <a:gd name="connsiteX41" fmla="*/ 632564 w 1609594"/>
                <a:gd name="connsiteY41" fmla="*/ 1064713 h 1252603"/>
                <a:gd name="connsiteX42" fmla="*/ 613775 w 1609594"/>
                <a:gd name="connsiteY42" fmla="*/ 1052187 h 1252603"/>
                <a:gd name="connsiteX43" fmla="*/ 594986 w 1609594"/>
                <a:gd name="connsiteY43" fmla="*/ 1008346 h 1252603"/>
                <a:gd name="connsiteX44" fmla="*/ 576197 w 1609594"/>
                <a:gd name="connsiteY44" fmla="*/ 983293 h 1252603"/>
                <a:gd name="connsiteX45" fmla="*/ 557408 w 1609594"/>
                <a:gd name="connsiteY45" fmla="*/ 951978 h 1252603"/>
                <a:gd name="connsiteX46" fmla="*/ 544882 w 1609594"/>
                <a:gd name="connsiteY46" fmla="*/ 920663 h 1252603"/>
                <a:gd name="connsiteX47" fmla="*/ 532356 w 1609594"/>
                <a:gd name="connsiteY47" fmla="*/ 901874 h 1252603"/>
                <a:gd name="connsiteX48" fmla="*/ 519830 w 1609594"/>
                <a:gd name="connsiteY48" fmla="*/ 876822 h 1252603"/>
                <a:gd name="connsiteX49" fmla="*/ 494778 w 1609594"/>
                <a:gd name="connsiteY49" fmla="*/ 814192 h 1252603"/>
                <a:gd name="connsiteX50" fmla="*/ 488515 w 1609594"/>
                <a:gd name="connsiteY50" fmla="*/ 789140 h 1252603"/>
                <a:gd name="connsiteX51" fmla="*/ 482252 w 1609594"/>
                <a:gd name="connsiteY51" fmla="*/ 770351 h 1252603"/>
                <a:gd name="connsiteX52" fmla="*/ 469726 w 1609594"/>
                <a:gd name="connsiteY52" fmla="*/ 751562 h 1252603"/>
                <a:gd name="connsiteX53" fmla="*/ 450937 w 1609594"/>
                <a:gd name="connsiteY53" fmla="*/ 720247 h 1252603"/>
                <a:gd name="connsiteX54" fmla="*/ 432148 w 1609594"/>
                <a:gd name="connsiteY54" fmla="*/ 707721 h 1252603"/>
                <a:gd name="connsiteX55" fmla="*/ 419621 w 1609594"/>
                <a:gd name="connsiteY55" fmla="*/ 688932 h 1252603"/>
                <a:gd name="connsiteX56" fmla="*/ 413358 w 1609594"/>
                <a:gd name="connsiteY56" fmla="*/ 670143 h 1252603"/>
                <a:gd name="connsiteX57" fmla="*/ 394569 w 1609594"/>
                <a:gd name="connsiteY57" fmla="*/ 651354 h 1252603"/>
                <a:gd name="connsiteX58" fmla="*/ 369517 w 1609594"/>
                <a:gd name="connsiteY58" fmla="*/ 620039 h 1252603"/>
                <a:gd name="connsiteX59" fmla="*/ 350728 w 1609594"/>
                <a:gd name="connsiteY59" fmla="*/ 594987 h 1252603"/>
                <a:gd name="connsiteX60" fmla="*/ 325676 w 1609594"/>
                <a:gd name="connsiteY60" fmla="*/ 557409 h 1252603"/>
                <a:gd name="connsiteX61" fmla="*/ 306887 w 1609594"/>
                <a:gd name="connsiteY61" fmla="*/ 538620 h 1252603"/>
                <a:gd name="connsiteX62" fmla="*/ 294361 w 1609594"/>
                <a:gd name="connsiteY62" fmla="*/ 513567 h 1252603"/>
                <a:gd name="connsiteX63" fmla="*/ 281835 w 1609594"/>
                <a:gd name="connsiteY63" fmla="*/ 494778 h 1252603"/>
                <a:gd name="connsiteX64" fmla="*/ 263046 w 1609594"/>
                <a:gd name="connsiteY64" fmla="*/ 413359 h 1252603"/>
                <a:gd name="connsiteX65" fmla="*/ 244257 w 1609594"/>
                <a:gd name="connsiteY65" fmla="*/ 394570 h 1252603"/>
                <a:gd name="connsiteX66" fmla="*/ 219205 w 1609594"/>
                <a:gd name="connsiteY66" fmla="*/ 356992 h 1252603"/>
                <a:gd name="connsiteX67" fmla="*/ 212942 w 1609594"/>
                <a:gd name="connsiteY67" fmla="*/ 338203 h 1252603"/>
                <a:gd name="connsiteX68" fmla="*/ 187890 w 1609594"/>
                <a:gd name="connsiteY68" fmla="*/ 300625 h 1252603"/>
                <a:gd name="connsiteX69" fmla="*/ 175364 w 1609594"/>
                <a:gd name="connsiteY69" fmla="*/ 281836 h 1252603"/>
                <a:gd name="connsiteX70" fmla="*/ 156575 w 1609594"/>
                <a:gd name="connsiteY70" fmla="*/ 269310 h 1252603"/>
                <a:gd name="connsiteX71" fmla="*/ 144049 w 1609594"/>
                <a:gd name="connsiteY71" fmla="*/ 250521 h 1252603"/>
                <a:gd name="connsiteX72" fmla="*/ 106471 w 1609594"/>
                <a:gd name="connsiteY72" fmla="*/ 225469 h 1252603"/>
                <a:gd name="connsiteX73" fmla="*/ 93945 w 1609594"/>
                <a:gd name="connsiteY73" fmla="*/ 187891 h 1252603"/>
                <a:gd name="connsiteX74" fmla="*/ 68893 w 1609594"/>
                <a:gd name="connsiteY74" fmla="*/ 150313 h 1252603"/>
                <a:gd name="connsiteX75" fmla="*/ 56367 w 1609594"/>
                <a:gd name="connsiteY75" fmla="*/ 112735 h 1252603"/>
                <a:gd name="connsiteX76" fmla="*/ 31315 w 1609594"/>
                <a:gd name="connsiteY76" fmla="*/ 75157 h 1252603"/>
                <a:gd name="connsiteX77" fmla="*/ 18789 w 1609594"/>
                <a:gd name="connsiteY77" fmla="*/ 12526 h 1252603"/>
                <a:gd name="connsiteX78" fmla="*/ 0 w 1609594"/>
                <a:gd name="connsiteY78" fmla="*/ 0 h 12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09594" h="1252603">
                  <a:moveTo>
                    <a:pt x="1609594" y="250521"/>
                  </a:moveTo>
                  <a:cubicBezTo>
                    <a:pt x="1584236" y="230234"/>
                    <a:pt x="1580983" y="224046"/>
                    <a:pt x="1553227" y="212943"/>
                  </a:cubicBezTo>
                  <a:cubicBezTo>
                    <a:pt x="1540968" y="208039"/>
                    <a:pt x="1526635" y="207741"/>
                    <a:pt x="1515649" y="200417"/>
                  </a:cubicBezTo>
                  <a:cubicBezTo>
                    <a:pt x="1509386" y="196242"/>
                    <a:pt x="1503593" y="191257"/>
                    <a:pt x="1496860" y="187891"/>
                  </a:cubicBezTo>
                  <a:cubicBezTo>
                    <a:pt x="1426596" y="152759"/>
                    <a:pt x="1544247" y="221232"/>
                    <a:pt x="1453019" y="169102"/>
                  </a:cubicBezTo>
                  <a:cubicBezTo>
                    <a:pt x="1446484" y="165367"/>
                    <a:pt x="1441371" y="158956"/>
                    <a:pt x="1434230" y="156576"/>
                  </a:cubicBezTo>
                  <a:cubicBezTo>
                    <a:pt x="1422183" y="152560"/>
                    <a:pt x="1409104" y="152803"/>
                    <a:pt x="1396652" y="150313"/>
                  </a:cubicBezTo>
                  <a:cubicBezTo>
                    <a:pt x="1388211" y="148625"/>
                    <a:pt x="1379951" y="146138"/>
                    <a:pt x="1371600" y="144050"/>
                  </a:cubicBezTo>
                  <a:cubicBezTo>
                    <a:pt x="1348635" y="146138"/>
                    <a:pt x="1325534" y="147052"/>
                    <a:pt x="1302706" y="150313"/>
                  </a:cubicBezTo>
                  <a:cubicBezTo>
                    <a:pt x="1276316" y="154083"/>
                    <a:pt x="1289935" y="158470"/>
                    <a:pt x="1265128" y="169102"/>
                  </a:cubicBezTo>
                  <a:cubicBezTo>
                    <a:pt x="1257216" y="172493"/>
                    <a:pt x="1248136" y="172343"/>
                    <a:pt x="1240076" y="175365"/>
                  </a:cubicBezTo>
                  <a:cubicBezTo>
                    <a:pt x="1180808" y="197591"/>
                    <a:pt x="1252336" y="180429"/>
                    <a:pt x="1183709" y="194154"/>
                  </a:cubicBezTo>
                  <a:cubicBezTo>
                    <a:pt x="1140638" y="222868"/>
                    <a:pt x="1150892" y="204924"/>
                    <a:pt x="1139868" y="237995"/>
                  </a:cubicBezTo>
                  <a:cubicBezTo>
                    <a:pt x="1137780" y="258872"/>
                    <a:pt x="1138323" y="280182"/>
                    <a:pt x="1133605" y="300625"/>
                  </a:cubicBezTo>
                  <a:cubicBezTo>
                    <a:pt x="1131912" y="307959"/>
                    <a:pt x="1122369" y="311998"/>
                    <a:pt x="1121079" y="319414"/>
                  </a:cubicBezTo>
                  <a:cubicBezTo>
                    <a:pt x="1113889" y="360755"/>
                    <a:pt x="1131829" y="409760"/>
                    <a:pt x="1108553" y="444674"/>
                  </a:cubicBezTo>
                  <a:cubicBezTo>
                    <a:pt x="1092365" y="468956"/>
                    <a:pt x="1098407" y="456322"/>
                    <a:pt x="1089764" y="482252"/>
                  </a:cubicBezTo>
                  <a:cubicBezTo>
                    <a:pt x="1081066" y="543135"/>
                    <a:pt x="1087081" y="511773"/>
                    <a:pt x="1070975" y="576198"/>
                  </a:cubicBezTo>
                  <a:lnTo>
                    <a:pt x="1064712" y="601250"/>
                  </a:lnTo>
                  <a:cubicBezTo>
                    <a:pt x="1061534" y="613963"/>
                    <a:pt x="1057577" y="632512"/>
                    <a:pt x="1052186" y="645091"/>
                  </a:cubicBezTo>
                  <a:cubicBezTo>
                    <a:pt x="1048508" y="653672"/>
                    <a:pt x="1044608" y="662226"/>
                    <a:pt x="1039660" y="670143"/>
                  </a:cubicBezTo>
                  <a:cubicBezTo>
                    <a:pt x="1034128" y="678995"/>
                    <a:pt x="1026938" y="686701"/>
                    <a:pt x="1020871" y="695195"/>
                  </a:cubicBezTo>
                  <a:cubicBezTo>
                    <a:pt x="1016496" y="701320"/>
                    <a:pt x="1012520" y="707721"/>
                    <a:pt x="1008345" y="713984"/>
                  </a:cubicBezTo>
                  <a:cubicBezTo>
                    <a:pt x="1006257" y="726510"/>
                    <a:pt x="1006798" y="739771"/>
                    <a:pt x="1002082" y="751562"/>
                  </a:cubicBezTo>
                  <a:cubicBezTo>
                    <a:pt x="998205" y="761254"/>
                    <a:pt x="988472" y="767551"/>
                    <a:pt x="983293" y="776614"/>
                  </a:cubicBezTo>
                  <a:cubicBezTo>
                    <a:pt x="980018" y="782346"/>
                    <a:pt x="979982" y="789498"/>
                    <a:pt x="977030" y="795403"/>
                  </a:cubicBezTo>
                  <a:cubicBezTo>
                    <a:pt x="973664" y="802136"/>
                    <a:pt x="967870" y="807459"/>
                    <a:pt x="964504" y="814192"/>
                  </a:cubicBezTo>
                  <a:cubicBezTo>
                    <a:pt x="961552" y="820097"/>
                    <a:pt x="961193" y="827076"/>
                    <a:pt x="958241" y="832981"/>
                  </a:cubicBezTo>
                  <a:cubicBezTo>
                    <a:pt x="954875" y="839714"/>
                    <a:pt x="948772" y="844892"/>
                    <a:pt x="945715" y="851770"/>
                  </a:cubicBezTo>
                  <a:cubicBezTo>
                    <a:pt x="933808" y="878560"/>
                    <a:pt x="934213" y="888895"/>
                    <a:pt x="926926" y="914400"/>
                  </a:cubicBezTo>
                  <a:cubicBezTo>
                    <a:pt x="925112" y="920748"/>
                    <a:pt x="922751" y="926926"/>
                    <a:pt x="920663" y="933189"/>
                  </a:cubicBezTo>
                  <a:cubicBezTo>
                    <a:pt x="919451" y="951364"/>
                    <a:pt x="921830" y="1034780"/>
                    <a:pt x="901874" y="1064713"/>
                  </a:cubicBezTo>
                  <a:lnTo>
                    <a:pt x="876821" y="1102291"/>
                  </a:lnTo>
                  <a:cubicBezTo>
                    <a:pt x="875820" y="1114307"/>
                    <a:pt x="880603" y="1203326"/>
                    <a:pt x="845506" y="1215025"/>
                  </a:cubicBezTo>
                  <a:lnTo>
                    <a:pt x="826717" y="1221288"/>
                  </a:lnTo>
                  <a:cubicBezTo>
                    <a:pt x="820454" y="1227551"/>
                    <a:pt x="815671" y="1235776"/>
                    <a:pt x="807928" y="1240077"/>
                  </a:cubicBezTo>
                  <a:cubicBezTo>
                    <a:pt x="796386" y="1246489"/>
                    <a:pt x="770350" y="1252603"/>
                    <a:pt x="770350" y="1252603"/>
                  </a:cubicBezTo>
                  <a:cubicBezTo>
                    <a:pt x="759912" y="1250515"/>
                    <a:pt x="748062" y="1251982"/>
                    <a:pt x="739035" y="1246340"/>
                  </a:cubicBezTo>
                  <a:cubicBezTo>
                    <a:pt x="717007" y="1232572"/>
                    <a:pt x="723090" y="1220713"/>
                    <a:pt x="713983" y="1202499"/>
                  </a:cubicBezTo>
                  <a:cubicBezTo>
                    <a:pt x="705606" y="1185745"/>
                    <a:pt x="685623" y="1166222"/>
                    <a:pt x="676405" y="1152395"/>
                  </a:cubicBezTo>
                  <a:cubicBezTo>
                    <a:pt x="643431" y="1102934"/>
                    <a:pt x="686122" y="1149586"/>
                    <a:pt x="645090" y="1108554"/>
                  </a:cubicBezTo>
                  <a:cubicBezTo>
                    <a:pt x="644681" y="1106917"/>
                    <a:pt x="635831" y="1068797"/>
                    <a:pt x="632564" y="1064713"/>
                  </a:cubicBezTo>
                  <a:cubicBezTo>
                    <a:pt x="627862" y="1058835"/>
                    <a:pt x="620038" y="1056362"/>
                    <a:pt x="613775" y="1052187"/>
                  </a:cubicBezTo>
                  <a:cubicBezTo>
                    <a:pt x="568184" y="983801"/>
                    <a:pt x="635426" y="1089227"/>
                    <a:pt x="594986" y="1008346"/>
                  </a:cubicBezTo>
                  <a:cubicBezTo>
                    <a:pt x="590318" y="999009"/>
                    <a:pt x="581987" y="991978"/>
                    <a:pt x="576197" y="983293"/>
                  </a:cubicBezTo>
                  <a:cubicBezTo>
                    <a:pt x="569445" y="973164"/>
                    <a:pt x="562852" y="962866"/>
                    <a:pt x="557408" y="951978"/>
                  </a:cubicBezTo>
                  <a:cubicBezTo>
                    <a:pt x="552380" y="941922"/>
                    <a:pt x="549910" y="930719"/>
                    <a:pt x="544882" y="920663"/>
                  </a:cubicBezTo>
                  <a:cubicBezTo>
                    <a:pt x="541516" y="913930"/>
                    <a:pt x="536091" y="908409"/>
                    <a:pt x="532356" y="901874"/>
                  </a:cubicBezTo>
                  <a:cubicBezTo>
                    <a:pt x="527724" y="893768"/>
                    <a:pt x="524005" y="885173"/>
                    <a:pt x="519830" y="876822"/>
                  </a:cubicBezTo>
                  <a:cubicBezTo>
                    <a:pt x="505356" y="775501"/>
                    <a:pt x="528181" y="872647"/>
                    <a:pt x="494778" y="814192"/>
                  </a:cubicBezTo>
                  <a:cubicBezTo>
                    <a:pt x="490507" y="806718"/>
                    <a:pt x="490880" y="797416"/>
                    <a:pt x="488515" y="789140"/>
                  </a:cubicBezTo>
                  <a:cubicBezTo>
                    <a:pt x="486701" y="782792"/>
                    <a:pt x="485204" y="776256"/>
                    <a:pt x="482252" y="770351"/>
                  </a:cubicBezTo>
                  <a:cubicBezTo>
                    <a:pt x="478886" y="763618"/>
                    <a:pt x="473715" y="757945"/>
                    <a:pt x="469726" y="751562"/>
                  </a:cubicBezTo>
                  <a:cubicBezTo>
                    <a:pt x="463274" y="741239"/>
                    <a:pt x="458859" y="729489"/>
                    <a:pt x="450937" y="720247"/>
                  </a:cubicBezTo>
                  <a:cubicBezTo>
                    <a:pt x="446038" y="714532"/>
                    <a:pt x="438411" y="711896"/>
                    <a:pt x="432148" y="707721"/>
                  </a:cubicBezTo>
                  <a:cubicBezTo>
                    <a:pt x="427972" y="701458"/>
                    <a:pt x="422987" y="695665"/>
                    <a:pt x="419621" y="688932"/>
                  </a:cubicBezTo>
                  <a:cubicBezTo>
                    <a:pt x="416668" y="683027"/>
                    <a:pt x="417020" y="675636"/>
                    <a:pt x="413358" y="670143"/>
                  </a:cubicBezTo>
                  <a:cubicBezTo>
                    <a:pt x="408445" y="662773"/>
                    <a:pt x="400832" y="657617"/>
                    <a:pt x="394569" y="651354"/>
                  </a:cubicBezTo>
                  <a:cubicBezTo>
                    <a:pt x="382376" y="614776"/>
                    <a:pt x="397846" y="648368"/>
                    <a:pt x="369517" y="620039"/>
                  </a:cubicBezTo>
                  <a:cubicBezTo>
                    <a:pt x="362136" y="612658"/>
                    <a:pt x="356714" y="603538"/>
                    <a:pt x="350728" y="594987"/>
                  </a:cubicBezTo>
                  <a:cubicBezTo>
                    <a:pt x="342095" y="582654"/>
                    <a:pt x="336321" y="568054"/>
                    <a:pt x="325676" y="557409"/>
                  </a:cubicBezTo>
                  <a:lnTo>
                    <a:pt x="306887" y="538620"/>
                  </a:lnTo>
                  <a:cubicBezTo>
                    <a:pt x="302712" y="530269"/>
                    <a:pt x="298993" y="521674"/>
                    <a:pt x="294361" y="513567"/>
                  </a:cubicBezTo>
                  <a:cubicBezTo>
                    <a:pt x="290627" y="507032"/>
                    <a:pt x="284478" y="501826"/>
                    <a:pt x="281835" y="494778"/>
                  </a:cubicBezTo>
                  <a:cubicBezTo>
                    <a:pt x="275516" y="477928"/>
                    <a:pt x="272784" y="423097"/>
                    <a:pt x="263046" y="413359"/>
                  </a:cubicBezTo>
                  <a:lnTo>
                    <a:pt x="244257" y="394570"/>
                  </a:lnTo>
                  <a:cubicBezTo>
                    <a:pt x="229365" y="349894"/>
                    <a:pt x="250481" y="403906"/>
                    <a:pt x="219205" y="356992"/>
                  </a:cubicBezTo>
                  <a:cubicBezTo>
                    <a:pt x="215543" y="351499"/>
                    <a:pt x="216148" y="343974"/>
                    <a:pt x="212942" y="338203"/>
                  </a:cubicBezTo>
                  <a:cubicBezTo>
                    <a:pt x="205631" y="325043"/>
                    <a:pt x="196241" y="313151"/>
                    <a:pt x="187890" y="300625"/>
                  </a:cubicBezTo>
                  <a:cubicBezTo>
                    <a:pt x="183715" y="294362"/>
                    <a:pt x="181627" y="286011"/>
                    <a:pt x="175364" y="281836"/>
                  </a:cubicBezTo>
                  <a:lnTo>
                    <a:pt x="156575" y="269310"/>
                  </a:lnTo>
                  <a:cubicBezTo>
                    <a:pt x="152400" y="263047"/>
                    <a:pt x="149714" y="255478"/>
                    <a:pt x="144049" y="250521"/>
                  </a:cubicBezTo>
                  <a:cubicBezTo>
                    <a:pt x="132719" y="240608"/>
                    <a:pt x="106471" y="225469"/>
                    <a:pt x="106471" y="225469"/>
                  </a:cubicBezTo>
                  <a:cubicBezTo>
                    <a:pt x="102296" y="212943"/>
                    <a:pt x="101269" y="198877"/>
                    <a:pt x="93945" y="187891"/>
                  </a:cubicBezTo>
                  <a:cubicBezTo>
                    <a:pt x="85594" y="175365"/>
                    <a:pt x="73654" y="164595"/>
                    <a:pt x="68893" y="150313"/>
                  </a:cubicBezTo>
                  <a:cubicBezTo>
                    <a:pt x="64718" y="137787"/>
                    <a:pt x="63691" y="123721"/>
                    <a:pt x="56367" y="112735"/>
                  </a:cubicBezTo>
                  <a:lnTo>
                    <a:pt x="31315" y="75157"/>
                  </a:lnTo>
                  <a:cubicBezTo>
                    <a:pt x="27140" y="54280"/>
                    <a:pt x="36504" y="24336"/>
                    <a:pt x="18789" y="12526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65129" y="3356975"/>
              <a:ext cx="1509386" cy="1246340"/>
            </a:xfrm>
            <a:custGeom>
              <a:avLst/>
              <a:gdLst>
                <a:gd name="connsiteX0" fmla="*/ 1509386 w 1509386"/>
                <a:gd name="connsiteY0" fmla="*/ 212943 h 1246340"/>
                <a:gd name="connsiteX1" fmla="*/ 1465545 w 1509386"/>
                <a:gd name="connsiteY1" fmla="*/ 200417 h 1246340"/>
                <a:gd name="connsiteX2" fmla="*/ 1446756 w 1509386"/>
                <a:gd name="connsiteY2" fmla="*/ 194154 h 1246340"/>
                <a:gd name="connsiteX3" fmla="*/ 1409178 w 1509386"/>
                <a:gd name="connsiteY3" fmla="*/ 175365 h 1246340"/>
                <a:gd name="connsiteX4" fmla="*/ 1365337 w 1509386"/>
                <a:gd name="connsiteY4" fmla="*/ 162839 h 1246340"/>
                <a:gd name="connsiteX5" fmla="*/ 1327759 w 1509386"/>
                <a:gd name="connsiteY5" fmla="*/ 144050 h 1246340"/>
                <a:gd name="connsiteX6" fmla="*/ 1177446 w 1509386"/>
                <a:gd name="connsiteY6" fmla="*/ 162839 h 1246340"/>
                <a:gd name="connsiteX7" fmla="*/ 1158657 w 1509386"/>
                <a:gd name="connsiteY7" fmla="*/ 169102 h 1246340"/>
                <a:gd name="connsiteX8" fmla="*/ 1139868 w 1509386"/>
                <a:gd name="connsiteY8" fmla="*/ 175365 h 1246340"/>
                <a:gd name="connsiteX9" fmla="*/ 1102290 w 1509386"/>
                <a:gd name="connsiteY9" fmla="*/ 200417 h 1246340"/>
                <a:gd name="connsiteX10" fmla="*/ 1083501 w 1509386"/>
                <a:gd name="connsiteY10" fmla="*/ 313151 h 1246340"/>
                <a:gd name="connsiteX11" fmla="*/ 1077238 w 1509386"/>
                <a:gd name="connsiteY11" fmla="*/ 382044 h 1246340"/>
                <a:gd name="connsiteX12" fmla="*/ 1064712 w 1509386"/>
                <a:gd name="connsiteY12" fmla="*/ 400833 h 1246340"/>
                <a:gd name="connsiteX13" fmla="*/ 1052186 w 1509386"/>
                <a:gd name="connsiteY13" fmla="*/ 438411 h 1246340"/>
                <a:gd name="connsiteX14" fmla="*/ 1045923 w 1509386"/>
                <a:gd name="connsiteY14" fmla="*/ 488515 h 1246340"/>
                <a:gd name="connsiteX15" fmla="*/ 1039660 w 1509386"/>
                <a:gd name="connsiteY15" fmla="*/ 507304 h 1246340"/>
                <a:gd name="connsiteX16" fmla="*/ 1027134 w 1509386"/>
                <a:gd name="connsiteY16" fmla="*/ 582461 h 1246340"/>
                <a:gd name="connsiteX17" fmla="*/ 1014608 w 1509386"/>
                <a:gd name="connsiteY17" fmla="*/ 601250 h 1246340"/>
                <a:gd name="connsiteX18" fmla="*/ 1002082 w 1509386"/>
                <a:gd name="connsiteY18" fmla="*/ 638828 h 1246340"/>
                <a:gd name="connsiteX19" fmla="*/ 995819 w 1509386"/>
                <a:gd name="connsiteY19" fmla="*/ 657617 h 1246340"/>
                <a:gd name="connsiteX20" fmla="*/ 989556 w 1509386"/>
                <a:gd name="connsiteY20" fmla="*/ 676406 h 1246340"/>
                <a:gd name="connsiteX21" fmla="*/ 983293 w 1509386"/>
                <a:gd name="connsiteY21" fmla="*/ 695195 h 1246340"/>
                <a:gd name="connsiteX22" fmla="*/ 970767 w 1509386"/>
                <a:gd name="connsiteY22" fmla="*/ 745299 h 1246340"/>
                <a:gd name="connsiteX23" fmla="*/ 958241 w 1509386"/>
                <a:gd name="connsiteY23" fmla="*/ 782877 h 1246340"/>
                <a:gd name="connsiteX24" fmla="*/ 951978 w 1509386"/>
                <a:gd name="connsiteY24" fmla="*/ 801666 h 1246340"/>
                <a:gd name="connsiteX25" fmla="*/ 926926 w 1509386"/>
                <a:gd name="connsiteY25" fmla="*/ 839244 h 1246340"/>
                <a:gd name="connsiteX26" fmla="*/ 914400 w 1509386"/>
                <a:gd name="connsiteY26" fmla="*/ 858033 h 1246340"/>
                <a:gd name="connsiteX27" fmla="*/ 901874 w 1509386"/>
                <a:gd name="connsiteY27" fmla="*/ 876822 h 1246340"/>
                <a:gd name="connsiteX28" fmla="*/ 895611 w 1509386"/>
                <a:gd name="connsiteY28" fmla="*/ 901874 h 1246340"/>
                <a:gd name="connsiteX29" fmla="*/ 883085 w 1509386"/>
                <a:gd name="connsiteY29" fmla="*/ 920663 h 1246340"/>
                <a:gd name="connsiteX30" fmla="*/ 864296 w 1509386"/>
                <a:gd name="connsiteY30" fmla="*/ 1039661 h 1246340"/>
                <a:gd name="connsiteX31" fmla="*/ 845507 w 1509386"/>
                <a:gd name="connsiteY31" fmla="*/ 1083502 h 1246340"/>
                <a:gd name="connsiteX32" fmla="*/ 839244 w 1509386"/>
                <a:gd name="connsiteY32" fmla="*/ 1102291 h 1246340"/>
                <a:gd name="connsiteX33" fmla="*/ 826718 w 1509386"/>
                <a:gd name="connsiteY33" fmla="*/ 1121080 h 1246340"/>
                <a:gd name="connsiteX34" fmla="*/ 795403 w 1509386"/>
                <a:gd name="connsiteY34" fmla="*/ 1177447 h 1246340"/>
                <a:gd name="connsiteX35" fmla="*/ 789139 w 1509386"/>
                <a:gd name="connsiteY35" fmla="*/ 1196236 h 1246340"/>
                <a:gd name="connsiteX36" fmla="*/ 757824 w 1509386"/>
                <a:gd name="connsiteY36" fmla="*/ 1227551 h 1246340"/>
                <a:gd name="connsiteX37" fmla="*/ 720246 w 1509386"/>
                <a:gd name="connsiteY37" fmla="*/ 1240077 h 1246340"/>
                <a:gd name="connsiteX38" fmla="*/ 701457 w 1509386"/>
                <a:gd name="connsiteY38" fmla="*/ 1246340 h 1246340"/>
                <a:gd name="connsiteX39" fmla="*/ 638827 w 1509386"/>
                <a:gd name="connsiteY39" fmla="*/ 1233814 h 1246340"/>
                <a:gd name="connsiteX40" fmla="*/ 620038 w 1509386"/>
                <a:gd name="connsiteY40" fmla="*/ 1221288 h 1246340"/>
                <a:gd name="connsiteX41" fmla="*/ 588723 w 1509386"/>
                <a:gd name="connsiteY41" fmla="*/ 1183710 h 1246340"/>
                <a:gd name="connsiteX42" fmla="*/ 551145 w 1509386"/>
                <a:gd name="connsiteY42" fmla="*/ 1158658 h 1246340"/>
                <a:gd name="connsiteX43" fmla="*/ 519830 w 1509386"/>
                <a:gd name="connsiteY43" fmla="*/ 1121080 h 1246340"/>
                <a:gd name="connsiteX44" fmla="*/ 488515 w 1509386"/>
                <a:gd name="connsiteY44" fmla="*/ 1083502 h 1246340"/>
                <a:gd name="connsiteX45" fmla="*/ 463463 w 1509386"/>
                <a:gd name="connsiteY45" fmla="*/ 1027135 h 1246340"/>
                <a:gd name="connsiteX46" fmla="*/ 444674 w 1509386"/>
                <a:gd name="connsiteY46" fmla="*/ 1008346 h 1246340"/>
                <a:gd name="connsiteX47" fmla="*/ 432148 w 1509386"/>
                <a:gd name="connsiteY47" fmla="*/ 970767 h 1246340"/>
                <a:gd name="connsiteX48" fmla="*/ 400833 w 1509386"/>
                <a:gd name="connsiteY48" fmla="*/ 933189 h 1246340"/>
                <a:gd name="connsiteX49" fmla="*/ 369518 w 1509386"/>
                <a:gd name="connsiteY49" fmla="*/ 864296 h 1246340"/>
                <a:gd name="connsiteX50" fmla="*/ 369518 w 1509386"/>
                <a:gd name="connsiteY50" fmla="*/ 864296 h 1246340"/>
                <a:gd name="connsiteX51" fmla="*/ 363255 w 1509386"/>
                <a:gd name="connsiteY51" fmla="*/ 845507 h 1246340"/>
                <a:gd name="connsiteX52" fmla="*/ 331939 w 1509386"/>
                <a:gd name="connsiteY52" fmla="*/ 807929 h 1246340"/>
                <a:gd name="connsiteX53" fmla="*/ 319413 w 1509386"/>
                <a:gd name="connsiteY53" fmla="*/ 770351 h 1246340"/>
                <a:gd name="connsiteX54" fmla="*/ 306887 w 1509386"/>
                <a:gd name="connsiteY54" fmla="*/ 751562 h 1246340"/>
                <a:gd name="connsiteX55" fmla="*/ 294361 w 1509386"/>
                <a:gd name="connsiteY55" fmla="*/ 713984 h 1246340"/>
                <a:gd name="connsiteX56" fmla="*/ 288098 w 1509386"/>
                <a:gd name="connsiteY56" fmla="*/ 695195 h 1246340"/>
                <a:gd name="connsiteX57" fmla="*/ 281835 w 1509386"/>
                <a:gd name="connsiteY57" fmla="*/ 676406 h 1246340"/>
                <a:gd name="connsiteX58" fmla="*/ 263046 w 1509386"/>
                <a:gd name="connsiteY58" fmla="*/ 557409 h 1246340"/>
                <a:gd name="connsiteX59" fmla="*/ 244257 w 1509386"/>
                <a:gd name="connsiteY59" fmla="*/ 513567 h 1246340"/>
                <a:gd name="connsiteX60" fmla="*/ 219205 w 1509386"/>
                <a:gd name="connsiteY60" fmla="*/ 494778 h 1246340"/>
                <a:gd name="connsiteX61" fmla="*/ 200416 w 1509386"/>
                <a:gd name="connsiteY61" fmla="*/ 475989 h 1246340"/>
                <a:gd name="connsiteX62" fmla="*/ 194153 w 1509386"/>
                <a:gd name="connsiteY62" fmla="*/ 457200 h 1246340"/>
                <a:gd name="connsiteX63" fmla="*/ 156575 w 1509386"/>
                <a:gd name="connsiteY63" fmla="*/ 425885 h 1246340"/>
                <a:gd name="connsiteX64" fmla="*/ 112734 w 1509386"/>
                <a:gd name="connsiteY64" fmla="*/ 369518 h 1246340"/>
                <a:gd name="connsiteX65" fmla="*/ 93945 w 1509386"/>
                <a:gd name="connsiteY65" fmla="*/ 356992 h 1246340"/>
                <a:gd name="connsiteX66" fmla="*/ 81419 w 1509386"/>
                <a:gd name="connsiteY66" fmla="*/ 338203 h 1246340"/>
                <a:gd name="connsiteX67" fmla="*/ 62630 w 1509386"/>
                <a:gd name="connsiteY67" fmla="*/ 319414 h 1246340"/>
                <a:gd name="connsiteX68" fmla="*/ 31315 w 1509386"/>
                <a:gd name="connsiteY68" fmla="*/ 269310 h 1246340"/>
                <a:gd name="connsiteX69" fmla="*/ 25052 w 1509386"/>
                <a:gd name="connsiteY69" fmla="*/ 250521 h 1246340"/>
                <a:gd name="connsiteX70" fmla="*/ 0 w 1509386"/>
                <a:gd name="connsiteY70" fmla="*/ 212943 h 1246340"/>
                <a:gd name="connsiteX71" fmla="*/ 6263 w 1509386"/>
                <a:gd name="connsiteY71" fmla="*/ 144050 h 1246340"/>
                <a:gd name="connsiteX72" fmla="*/ 12526 w 1509386"/>
                <a:gd name="connsiteY72" fmla="*/ 125261 h 1246340"/>
                <a:gd name="connsiteX73" fmla="*/ 18789 w 1509386"/>
                <a:gd name="connsiteY73" fmla="*/ 81420 h 1246340"/>
                <a:gd name="connsiteX74" fmla="*/ 18789 w 1509386"/>
                <a:gd name="connsiteY74" fmla="*/ 0 h 12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09386" h="1246340">
                  <a:moveTo>
                    <a:pt x="1509386" y="212943"/>
                  </a:moveTo>
                  <a:lnTo>
                    <a:pt x="1465545" y="200417"/>
                  </a:lnTo>
                  <a:cubicBezTo>
                    <a:pt x="1459222" y="198520"/>
                    <a:pt x="1452789" y="196835"/>
                    <a:pt x="1446756" y="194154"/>
                  </a:cubicBezTo>
                  <a:cubicBezTo>
                    <a:pt x="1433959" y="188466"/>
                    <a:pt x="1422181" y="180566"/>
                    <a:pt x="1409178" y="175365"/>
                  </a:cubicBezTo>
                  <a:cubicBezTo>
                    <a:pt x="1389111" y="167338"/>
                    <a:pt x="1383556" y="171949"/>
                    <a:pt x="1365337" y="162839"/>
                  </a:cubicBezTo>
                  <a:cubicBezTo>
                    <a:pt x="1316773" y="138557"/>
                    <a:pt x="1374986" y="159792"/>
                    <a:pt x="1327759" y="144050"/>
                  </a:cubicBezTo>
                  <a:cubicBezTo>
                    <a:pt x="1201841" y="151045"/>
                    <a:pt x="1250729" y="138411"/>
                    <a:pt x="1177446" y="162839"/>
                  </a:cubicBezTo>
                  <a:lnTo>
                    <a:pt x="1158657" y="169102"/>
                  </a:lnTo>
                  <a:cubicBezTo>
                    <a:pt x="1152394" y="171190"/>
                    <a:pt x="1145361" y="171703"/>
                    <a:pt x="1139868" y="175365"/>
                  </a:cubicBezTo>
                  <a:lnTo>
                    <a:pt x="1102290" y="200417"/>
                  </a:lnTo>
                  <a:cubicBezTo>
                    <a:pt x="1063293" y="258912"/>
                    <a:pt x="1075988" y="222993"/>
                    <a:pt x="1083501" y="313151"/>
                  </a:cubicBezTo>
                  <a:cubicBezTo>
                    <a:pt x="1081413" y="336115"/>
                    <a:pt x="1082070" y="359497"/>
                    <a:pt x="1077238" y="382044"/>
                  </a:cubicBezTo>
                  <a:cubicBezTo>
                    <a:pt x="1075661" y="389404"/>
                    <a:pt x="1067769" y="393955"/>
                    <a:pt x="1064712" y="400833"/>
                  </a:cubicBezTo>
                  <a:cubicBezTo>
                    <a:pt x="1059350" y="412899"/>
                    <a:pt x="1052186" y="438411"/>
                    <a:pt x="1052186" y="438411"/>
                  </a:cubicBezTo>
                  <a:cubicBezTo>
                    <a:pt x="1050098" y="455112"/>
                    <a:pt x="1048934" y="471955"/>
                    <a:pt x="1045923" y="488515"/>
                  </a:cubicBezTo>
                  <a:cubicBezTo>
                    <a:pt x="1044742" y="495010"/>
                    <a:pt x="1040955" y="500830"/>
                    <a:pt x="1039660" y="507304"/>
                  </a:cubicBezTo>
                  <a:cubicBezTo>
                    <a:pt x="1034679" y="532209"/>
                    <a:pt x="1041222" y="561329"/>
                    <a:pt x="1027134" y="582461"/>
                  </a:cubicBezTo>
                  <a:cubicBezTo>
                    <a:pt x="1022959" y="588724"/>
                    <a:pt x="1017665" y="594372"/>
                    <a:pt x="1014608" y="601250"/>
                  </a:cubicBezTo>
                  <a:cubicBezTo>
                    <a:pt x="1009246" y="613316"/>
                    <a:pt x="1006257" y="626302"/>
                    <a:pt x="1002082" y="638828"/>
                  </a:cubicBezTo>
                  <a:lnTo>
                    <a:pt x="995819" y="657617"/>
                  </a:lnTo>
                  <a:lnTo>
                    <a:pt x="989556" y="676406"/>
                  </a:lnTo>
                  <a:cubicBezTo>
                    <a:pt x="987468" y="682669"/>
                    <a:pt x="984894" y="688790"/>
                    <a:pt x="983293" y="695195"/>
                  </a:cubicBezTo>
                  <a:cubicBezTo>
                    <a:pt x="979118" y="711896"/>
                    <a:pt x="976211" y="728967"/>
                    <a:pt x="970767" y="745299"/>
                  </a:cubicBezTo>
                  <a:lnTo>
                    <a:pt x="958241" y="782877"/>
                  </a:lnTo>
                  <a:cubicBezTo>
                    <a:pt x="956153" y="789140"/>
                    <a:pt x="955640" y="796173"/>
                    <a:pt x="951978" y="801666"/>
                  </a:cubicBezTo>
                  <a:lnTo>
                    <a:pt x="926926" y="839244"/>
                  </a:lnTo>
                  <a:lnTo>
                    <a:pt x="914400" y="858033"/>
                  </a:lnTo>
                  <a:lnTo>
                    <a:pt x="901874" y="876822"/>
                  </a:lnTo>
                  <a:cubicBezTo>
                    <a:pt x="899786" y="885173"/>
                    <a:pt x="899002" y="893962"/>
                    <a:pt x="895611" y="901874"/>
                  </a:cubicBezTo>
                  <a:cubicBezTo>
                    <a:pt x="892646" y="908793"/>
                    <a:pt x="884259" y="913228"/>
                    <a:pt x="883085" y="920663"/>
                  </a:cubicBezTo>
                  <a:cubicBezTo>
                    <a:pt x="862887" y="1048582"/>
                    <a:pt x="898415" y="988482"/>
                    <a:pt x="864296" y="1039661"/>
                  </a:cubicBezTo>
                  <a:cubicBezTo>
                    <a:pt x="851261" y="1091800"/>
                    <a:pt x="867133" y="1040250"/>
                    <a:pt x="845507" y="1083502"/>
                  </a:cubicBezTo>
                  <a:cubicBezTo>
                    <a:pt x="842555" y="1089407"/>
                    <a:pt x="842196" y="1096386"/>
                    <a:pt x="839244" y="1102291"/>
                  </a:cubicBezTo>
                  <a:cubicBezTo>
                    <a:pt x="835878" y="1109024"/>
                    <a:pt x="829775" y="1114202"/>
                    <a:pt x="826718" y="1121080"/>
                  </a:cubicBezTo>
                  <a:cubicBezTo>
                    <a:pt x="802195" y="1176257"/>
                    <a:pt x="829697" y="1143153"/>
                    <a:pt x="795403" y="1177447"/>
                  </a:cubicBezTo>
                  <a:cubicBezTo>
                    <a:pt x="793315" y="1183710"/>
                    <a:pt x="792092" y="1190331"/>
                    <a:pt x="789139" y="1196236"/>
                  </a:cubicBezTo>
                  <a:cubicBezTo>
                    <a:pt x="781384" y="1211745"/>
                    <a:pt x="773929" y="1220393"/>
                    <a:pt x="757824" y="1227551"/>
                  </a:cubicBezTo>
                  <a:cubicBezTo>
                    <a:pt x="745758" y="1232913"/>
                    <a:pt x="732772" y="1235902"/>
                    <a:pt x="720246" y="1240077"/>
                  </a:cubicBezTo>
                  <a:lnTo>
                    <a:pt x="701457" y="1246340"/>
                  </a:lnTo>
                  <a:cubicBezTo>
                    <a:pt x="692980" y="1244927"/>
                    <a:pt x="650718" y="1238910"/>
                    <a:pt x="638827" y="1233814"/>
                  </a:cubicBezTo>
                  <a:cubicBezTo>
                    <a:pt x="631908" y="1230849"/>
                    <a:pt x="626301" y="1225463"/>
                    <a:pt x="620038" y="1221288"/>
                  </a:cubicBezTo>
                  <a:cubicBezTo>
                    <a:pt x="608904" y="1204587"/>
                    <a:pt x="605416" y="1196693"/>
                    <a:pt x="588723" y="1183710"/>
                  </a:cubicBezTo>
                  <a:cubicBezTo>
                    <a:pt x="576840" y="1174468"/>
                    <a:pt x="551145" y="1158658"/>
                    <a:pt x="551145" y="1158658"/>
                  </a:cubicBezTo>
                  <a:cubicBezTo>
                    <a:pt x="520045" y="1112008"/>
                    <a:pt x="560016" y="1169303"/>
                    <a:pt x="519830" y="1121080"/>
                  </a:cubicBezTo>
                  <a:cubicBezTo>
                    <a:pt x="476232" y="1068763"/>
                    <a:pt x="543407" y="1138394"/>
                    <a:pt x="488515" y="1083502"/>
                  </a:cubicBezTo>
                  <a:cubicBezTo>
                    <a:pt x="479412" y="1056193"/>
                    <a:pt x="480005" y="1046985"/>
                    <a:pt x="463463" y="1027135"/>
                  </a:cubicBezTo>
                  <a:cubicBezTo>
                    <a:pt x="457793" y="1020331"/>
                    <a:pt x="450937" y="1014609"/>
                    <a:pt x="444674" y="1008346"/>
                  </a:cubicBezTo>
                  <a:cubicBezTo>
                    <a:pt x="440499" y="995820"/>
                    <a:pt x="441485" y="980104"/>
                    <a:pt x="432148" y="970767"/>
                  </a:cubicBezTo>
                  <a:cubicBezTo>
                    <a:pt x="408036" y="946655"/>
                    <a:pt x="418272" y="959348"/>
                    <a:pt x="400833" y="933189"/>
                  </a:cubicBezTo>
                  <a:cubicBezTo>
                    <a:pt x="391618" y="887112"/>
                    <a:pt x="400475" y="910731"/>
                    <a:pt x="369518" y="864296"/>
                  </a:cubicBezTo>
                  <a:lnTo>
                    <a:pt x="369518" y="864296"/>
                  </a:lnTo>
                  <a:cubicBezTo>
                    <a:pt x="367430" y="858033"/>
                    <a:pt x="366207" y="851412"/>
                    <a:pt x="363255" y="845507"/>
                  </a:cubicBezTo>
                  <a:cubicBezTo>
                    <a:pt x="354535" y="828067"/>
                    <a:pt x="345792" y="821781"/>
                    <a:pt x="331939" y="807929"/>
                  </a:cubicBezTo>
                  <a:cubicBezTo>
                    <a:pt x="327764" y="795403"/>
                    <a:pt x="326737" y="781337"/>
                    <a:pt x="319413" y="770351"/>
                  </a:cubicBezTo>
                  <a:cubicBezTo>
                    <a:pt x="315238" y="764088"/>
                    <a:pt x="309944" y="758440"/>
                    <a:pt x="306887" y="751562"/>
                  </a:cubicBezTo>
                  <a:cubicBezTo>
                    <a:pt x="301525" y="739496"/>
                    <a:pt x="298536" y="726510"/>
                    <a:pt x="294361" y="713984"/>
                  </a:cubicBezTo>
                  <a:lnTo>
                    <a:pt x="288098" y="695195"/>
                  </a:lnTo>
                  <a:lnTo>
                    <a:pt x="281835" y="676406"/>
                  </a:lnTo>
                  <a:cubicBezTo>
                    <a:pt x="274559" y="581822"/>
                    <a:pt x="284180" y="620810"/>
                    <a:pt x="263046" y="557409"/>
                  </a:cubicBezTo>
                  <a:cubicBezTo>
                    <a:pt x="258806" y="544688"/>
                    <a:pt x="252699" y="523416"/>
                    <a:pt x="244257" y="513567"/>
                  </a:cubicBezTo>
                  <a:cubicBezTo>
                    <a:pt x="237464" y="505642"/>
                    <a:pt x="227130" y="501571"/>
                    <a:pt x="219205" y="494778"/>
                  </a:cubicBezTo>
                  <a:cubicBezTo>
                    <a:pt x="212480" y="489014"/>
                    <a:pt x="206679" y="482252"/>
                    <a:pt x="200416" y="475989"/>
                  </a:cubicBezTo>
                  <a:cubicBezTo>
                    <a:pt x="198328" y="469726"/>
                    <a:pt x="197815" y="462693"/>
                    <a:pt x="194153" y="457200"/>
                  </a:cubicBezTo>
                  <a:cubicBezTo>
                    <a:pt x="184508" y="442733"/>
                    <a:pt x="170439" y="435128"/>
                    <a:pt x="156575" y="425885"/>
                  </a:cubicBezTo>
                  <a:cubicBezTo>
                    <a:pt x="139117" y="399698"/>
                    <a:pt x="134810" y="387914"/>
                    <a:pt x="112734" y="369518"/>
                  </a:cubicBezTo>
                  <a:cubicBezTo>
                    <a:pt x="106951" y="364699"/>
                    <a:pt x="100208" y="361167"/>
                    <a:pt x="93945" y="356992"/>
                  </a:cubicBezTo>
                  <a:cubicBezTo>
                    <a:pt x="89770" y="350729"/>
                    <a:pt x="86238" y="343986"/>
                    <a:pt x="81419" y="338203"/>
                  </a:cubicBezTo>
                  <a:cubicBezTo>
                    <a:pt x="75749" y="331399"/>
                    <a:pt x="66931" y="327157"/>
                    <a:pt x="62630" y="319414"/>
                  </a:cubicBezTo>
                  <a:cubicBezTo>
                    <a:pt x="31941" y="264173"/>
                    <a:pt x="70088" y="295159"/>
                    <a:pt x="31315" y="269310"/>
                  </a:cubicBezTo>
                  <a:cubicBezTo>
                    <a:pt x="29227" y="263047"/>
                    <a:pt x="28714" y="256014"/>
                    <a:pt x="25052" y="250521"/>
                  </a:cubicBezTo>
                  <a:cubicBezTo>
                    <a:pt x="-6224" y="203607"/>
                    <a:pt x="14892" y="257619"/>
                    <a:pt x="0" y="212943"/>
                  </a:cubicBezTo>
                  <a:cubicBezTo>
                    <a:pt x="2088" y="189979"/>
                    <a:pt x="3002" y="166877"/>
                    <a:pt x="6263" y="144050"/>
                  </a:cubicBezTo>
                  <a:cubicBezTo>
                    <a:pt x="7197" y="137515"/>
                    <a:pt x="11231" y="131735"/>
                    <a:pt x="12526" y="125261"/>
                  </a:cubicBezTo>
                  <a:cubicBezTo>
                    <a:pt x="15421" y="110786"/>
                    <a:pt x="18052" y="96164"/>
                    <a:pt x="18789" y="81420"/>
                  </a:cubicBezTo>
                  <a:cubicBezTo>
                    <a:pt x="20144" y="54314"/>
                    <a:pt x="18789" y="27140"/>
                    <a:pt x="1878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83561" y="3356975"/>
              <a:ext cx="1622269" cy="1221845"/>
            </a:xfrm>
            <a:custGeom>
              <a:avLst/>
              <a:gdLst>
                <a:gd name="connsiteX0" fmla="*/ 1622269 w 1622269"/>
                <a:gd name="connsiteY0" fmla="*/ 237995 h 1221845"/>
                <a:gd name="connsiteX1" fmla="*/ 1590954 w 1622269"/>
                <a:gd name="connsiteY1" fmla="*/ 225469 h 1221845"/>
                <a:gd name="connsiteX2" fmla="*/ 1553376 w 1622269"/>
                <a:gd name="connsiteY2" fmla="*/ 200417 h 1221845"/>
                <a:gd name="connsiteX3" fmla="*/ 1490746 w 1622269"/>
                <a:gd name="connsiteY3" fmla="*/ 181628 h 1221845"/>
                <a:gd name="connsiteX4" fmla="*/ 1453168 w 1622269"/>
                <a:gd name="connsiteY4" fmla="*/ 169102 h 1221845"/>
                <a:gd name="connsiteX5" fmla="*/ 1434379 w 1622269"/>
                <a:gd name="connsiteY5" fmla="*/ 162839 h 1221845"/>
                <a:gd name="connsiteX6" fmla="*/ 1359223 w 1622269"/>
                <a:gd name="connsiteY6" fmla="*/ 169102 h 1221845"/>
                <a:gd name="connsiteX7" fmla="*/ 1321644 w 1622269"/>
                <a:gd name="connsiteY7" fmla="*/ 181628 h 1221845"/>
                <a:gd name="connsiteX8" fmla="*/ 1290329 w 1622269"/>
                <a:gd name="connsiteY8" fmla="*/ 206680 h 1221845"/>
                <a:gd name="connsiteX9" fmla="*/ 1271540 w 1622269"/>
                <a:gd name="connsiteY9" fmla="*/ 219206 h 1221845"/>
                <a:gd name="connsiteX10" fmla="*/ 1233962 w 1622269"/>
                <a:gd name="connsiteY10" fmla="*/ 231732 h 1221845"/>
                <a:gd name="connsiteX11" fmla="*/ 1215173 w 1622269"/>
                <a:gd name="connsiteY11" fmla="*/ 237995 h 1221845"/>
                <a:gd name="connsiteX12" fmla="*/ 1177595 w 1622269"/>
                <a:gd name="connsiteY12" fmla="*/ 275573 h 1221845"/>
                <a:gd name="connsiteX13" fmla="*/ 1158806 w 1622269"/>
                <a:gd name="connsiteY13" fmla="*/ 294362 h 1221845"/>
                <a:gd name="connsiteX14" fmla="*/ 1152543 w 1622269"/>
                <a:gd name="connsiteY14" fmla="*/ 313151 h 1221845"/>
                <a:gd name="connsiteX15" fmla="*/ 1140017 w 1622269"/>
                <a:gd name="connsiteY15" fmla="*/ 338203 h 1221845"/>
                <a:gd name="connsiteX16" fmla="*/ 1133754 w 1622269"/>
                <a:gd name="connsiteY16" fmla="*/ 363255 h 1221845"/>
                <a:gd name="connsiteX17" fmla="*/ 1121228 w 1622269"/>
                <a:gd name="connsiteY17" fmla="*/ 382044 h 1221845"/>
                <a:gd name="connsiteX18" fmla="*/ 1096176 w 1622269"/>
                <a:gd name="connsiteY18" fmla="*/ 438411 h 1221845"/>
                <a:gd name="connsiteX19" fmla="*/ 1077387 w 1622269"/>
                <a:gd name="connsiteY19" fmla="*/ 457200 h 1221845"/>
                <a:gd name="connsiteX20" fmla="*/ 1058598 w 1622269"/>
                <a:gd name="connsiteY20" fmla="*/ 663880 h 1221845"/>
                <a:gd name="connsiteX21" fmla="*/ 1046072 w 1622269"/>
                <a:gd name="connsiteY21" fmla="*/ 682669 h 1221845"/>
                <a:gd name="connsiteX22" fmla="*/ 1039809 w 1622269"/>
                <a:gd name="connsiteY22" fmla="*/ 701458 h 1221845"/>
                <a:gd name="connsiteX23" fmla="*/ 1008494 w 1622269"/>
                <a:gd name="connsiteY23" fmla="*/ 751562 h 1221845"/>
                <a:gd name="connsiteX24" fmla="*/ 983442 w 1622269"/>
                <a:gd name="connsiteY24" fmla="*/ 795403 h 1221845"/>
                <a:gd name="connsiteX25" fmla="*/ 958390 w 1622269"/>
                <a:gd name="connsiteY25" fmla="*/ 858033 h 1221845"/>
                <a:gd name="connsiteX26" fmla="*/ 927075 w 1622269"/>
                <a:gd name="connsiteY26" fmla="*/ 895611 h 1221845"/>
                <a:gd name="connsiteX27" fmla="*/ 920812 w 1622269"/>
                <a:gd name="connsiteY27" fmla="*/ 914400 h 1221845"/>
                <a:gd name="connsiteX28" fmla="*/ 895760 w 1622269"/>
                <a:gd name="connsiteY28" fmla="*/ 951978 h 1221845"/>
                <a:gd name="connsiteX29" fmla="*/ 883234 w 1622269"/>
                <a:gd name="connsiteY29" fmla="*/ 989557 h 1221845"/>
                <a:gd name="connsiteX30" fmla="*/ 876971 w 1622269"/>
                <a:gd name="connsiteY30" fmla="*/ 1008346 h 1221845"/>
                <a:gd name="connsiteX31" fmla="*/ 870707 w 1622269"/>
                <a:gd name="connsiteY31" fmla="*/ 1033398 h 1221845"/>
                <a:gd name="connsiteX32" fmla="*/ 858181 w 1622269"/>
                <a:gd name="connsiteY32" fmla="*/ 1121080 h 1221845"/>
                <a:gd name="connsiteX33" fmla="*/ 851918 w 1622269"/>
                <a:gd name="connsiteY33" fmla="*/ 1139869 h 1221845"/>
                <a:gd name="connsiteX34" fmla="*/ 820603 w 1622269"/>
                <a:gd name="connsiteY34" fmla="*/ 1177447 h 1221845"/>
                <a:gd name="connsiteX35" fmla="*/ 770499 w 1622269"/>
                <a:gd name="connsiteY35" fmla="*/ 1221288 h 1221845"/>
                <a:gd name="connsiteX36" fmla="*/ 645239 w 1622269"/>
                <a:gd name="connsiteY36" fmla="*/ 1215025 h 1221845"/>
                <a:gd name="connsiteX37" fmla="*/ 588872 w 1622269"/>
                <a:gd name="connsiteY37" fmla="*/ 1152395 h 1221845"/>
                <a:gd name="connsiteX38" fmla="*/ 582609 w 1622269"/>
                <a:gd name="connsiteY38" fmla="*/ 1133606 h 1221845"/>
                <a:gd name="connsiteX39" fmla="*/ 570083 w 1622269"/>
                <a:gd name="connsiteY39" fmla="*/ 1114817 h 1221845"/>
                <a:gd name="connsiteX40" fmla="*/ 551294 w 1622269"/>
                <a:gd name="connsiteY40" fmla="*/ 1070976 h 1221845"/>
                <a:gd name="connsiteX41" fmla="*/ 545031 w 1622269"/>
                <a:gd name="connsiteY41" fmla="*/ 1052187 h 1221845"/>
                <a:gd name="connsiteX42" fmla="*/ 519979 w 1622269"/>
                <a:gd name="connsiteY42" fmla="*/ 1014609 h 1221845"/>
                <a:gd name="connsiteX43" fmla="*/ 501190 w 1622269"/>
                <a:gd name="connsiteY43" fmla="*/ 977030 h 1221845"/>
                <a:gd name="connsiteX44" fmla="*/ 494927 w 1622269"/>
                <a:gd name="connsiteY44" fmla="*/ 958241 h 1221845"/>
                <a:gd name="connsiteX45" fmla="*/ 463612 w 1622269"/>
                <a:gd name="connsiteY45" fmla="*/ 920663 h 1221845"/>
                <a:gd name="connsiteX46" fmla="*/ 451086 w 1622269"/>
                <a:gd name="connsiteY46" fmla="*/ 883085 h 1221845"/>
                <a:gd name="connsiteX47" fmla="*/ 432297 w 1622269"/>
                <a:gd name="connsiteY47" fmla="*/ 858033 h 1221845"/>
                <a:gd name="connsiteX48" fmla="*/ 407244 w 1622269"/>
                <a:gd name="connsiteY48" fmla="*/ 820455 h 1221845"/>
                <a:gd name="connsiteX49" fmla="*/ 388455 w 1622269"/>
                <a:gd name="connsiteY49" fmla="*/ 782877 h 1221845"/>
                <a:gd name="connsiteX50" fmla="*/ 369666 w 1622269"/>
                <a:gd name="connsiteY50" fmla="*/ 770351 h 1221845"/>
                <a:gd name="connsiteX51" fmla="*/ 344614 w 1622269"/>
                <a:gd name="connsiteY51" fmla="*/ 732773 h 1221845"/>
                <a:gd name="connsiteX52" fmla="*/ 332088 w 1622269"/>
                <a:gd name="connsiteY52" fmla="*/ 713984 h 1221845"/>
                <a:gd name="connsiteX53" fmla="*/ 288247 w 1622269"/>
                <a:gd name="connsiteY53" fmla="*/ 651354 h 1221845"/>
                <a:gd name="connsiteX54" fmla="*/ 275721 w 1622269"/>
                <a:gd name="connsiteY54" fmla="*/ 626302 h 1221845"/>
                <a:gd name="connsiteX55" fmla="*/ 250669 w 1622269"/>
                <a:gd name="connsiteY55" fmla="*/ 588724 h 1221845"/>
                <a:gd name="connsiteX56" fmla="*/ 238143 w 1622269"/>
                <a:gd name="connsiteY56" fmla="*/ 569935 h 1221845"/>
                <a:gd name="connsiteX57" fmla="*/ 231880 w 1622269"/>
                <a:gd name="connsiteY57" fmla="*/ 551146 h 1221845"/>
                <a:gd name="connsiteX58" fmla="*/ 206828 w 1622269"/>
                <a:gd name="connsiteY58" fmla="*/ 513567 h 1221845"/>
                <a:gd name="connsiteX59" fmla="*/ 200565 w 1622269"/>
                <a:gd name="connsiteY59" fmla="*/ 494778 h 1221845"/>
                <a:gd name="connsiteX60" fmla="*/ 156724 w 1622269"/>
                <a:gd name="connsiteY60" fmla="*/ 432148 h 1221845"/>
                <a:gd name="connsiteX61" fmla="*/ 137935 w 1622269"/>
                <a:gd name="connsiteY61" fmla="*/ 394570 h 1221845"/>
                <a:gd name="connsiteX62" fmla="*/ 119146 w 1622269"/>
                <a:gd name="connsiteY62" fmla="*/ 338203 h 1221845"/>
                <a:gd name="connsiteX63" fmla="*/ 106620 w 1622269"/>
                <a:gd name="connsiteY63" fmla="*/ 300625 h 1221845"/>
                <a:gd name="connsiteX64" fmla="*/ 100357 w 1622269"/>
                <a:gd name="connsiteY64" fmla="*/ 281836 h 1221845"/>
                <a:gd name="connsiteX65" fmla="*/ 94094 w 1622269"/>
                <a:gd name="connsiteY65" fmla="*/ 219206 h 1221845"/>
                <a:gd name="connsiteX66" fmla="*/ 81568 w 1622269"/>
                <a:gd name="connsiteY66" fmla="*/ 181628 h 1221845"/>
                <a:gd name="connsiteX67" fmla="*/ 75305 w 1622269"/>
                <a:gd name="connsiteY67" fmla="*/ 144050 h 1221845"/>
                <a:gd name="connsiteX68" fmla="*/ 56516 w 1622269"/>
                <a:gd name="connsiteY68" fmla="*/ 87683 h 1221845"/>
                <a:gd name="connsiteX69" fmla="*/ 50253 w 1622269"/>
                <a:gd name="connsiteY69" fmla="*/ 68893 h 1221845"/>
                <a:gd name="connsiteX70" fmla="*/ 37727 w 1622269"/>
                <a:gd name="connsiteY70" fmla="*/ 25052 h 1221845"/>
                <a:gd name="connsiteX71" fmla="*/ 149 w 1622269"/>
                <a:gd name="connsiteY71" fmla="*/ 6263 h 1221845"/>
                <a:gd name="connsiteX72" fmla="*/ 12675 w 1622269"/>
                <a:gd name="connsiteY72" fmla="*/ 0 h 122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22269" h="1221845">
                  <a:moveTo>
                    <a:pt x="1622269" y="237995"/>
                  </a:moveTo>
                  <a:cubicBezTo>
                    <a:pt x="1611831" y="233820"/>
                    <a:pt x="1600824" y="230852"/>
                    <a:pt x="1590954" y="225469"/>
                  </a:cubicBezTo>
                  <a:cubicBezTo>
                    <a:pt x="1577738" y="218260"/>
                    <a:pt x="1567981" y="204068"/>
                    <a:pt x="1553376" y="200417"/>
                  </a:cubicBezTo>
                  <a:cubicBezTo>
                    <a:pt x="1515515" y="190952"/>
                    <a:pt x="1536490" y="196876"/>
                    <a:pt x="1490746" y="181628"/>
                  </a:cubicBezTo>
                  <a:lnTo>
                    <a:pt x="1453168" y="169102"/>
                  </a:lnTo>
                  <a:lnTo>
                    <a:pt x="1434379" y="162839"/>
                  </a:lnTo>
                  <a:cubicBezTo>
                    <a:pt x="1409327" y="164927"/>
                    <a:pt x="1384020" y="164969"/>
                    <a:pt x="1359223" y="169102"/>
                  </a:cubicBezTo>
                  <a:cubicBezTo>
                    <a:pt x="1346199" y="171273"/>
                    <a:pt x="1321644" y="181628"/>
                    <a:pt x="1321644" y="181628"/>
                  </a:cubicBezTo>
                  <a:cubicBezTo>
                    <a:pt x="1300529" y="213301"/>
                    <a:pt x="1320581" y="191554"/>
                    <a:pt x="1290329" y="206680"/>
                  </a:cubicBezTo>
                  <a:cubicBezTo>
                    <a:pt x="1283596" y="210046"/>
                    <a:pt x="1278418" y="216149"/>
                    <a:pt x="1271540" y="219206"/>
                  </a:cubicBezTo>
                  <a:cubicBezTo>
                    <a:pt x="1259474" y="224568"/>
                    <a:pt x="1246488" y="227557"/>
                    <a:pt x="1233962" y="231732"/>
                  </a:cubicBezTo>
                  <a:lnTo>
                    <a:pt x="1215173" y="237995"/>
                  </a:lnTo>
                  <a:lnTo>
                    <a:pt x="1177595" y="275573"/>
                  </a:lnTo>
                  <a:lnTo>
                    <a:pt x="1158806" y="294362"/>
                  </a:lnTo>
                  <a:cubicBezTo>
                    <a:pt x="1156718" y="300625"/>
                    <a:pt x="1155144" y="307083"/>
                    <a:pt x="1152543" y="313151"/>
                  </a:cubicBezTo>
                  <a:cubicBezTo>
                    <a:pt x="1148865" y="321732"/>
                    <a:pt x="1143295" y="329461"/>
                    <a:pt x="1140017" y="338203"/>
                  </a:cubicBezTo>
                  <a:cubicBezTo>
                    <a:pt x="1136995" y="346263"/>
                    <a:pt x="1137145" y="355343"/>
                    <a:pt x="1133754" y="363255"/>
                  </a:cubicBezTo>
                  <a:cubicBezTo>
                    <a:pt x="1130789" y="370174"/>
                    <a:pt x="1124285" y="375166"/>
                    <a:pt x="1121228" y="382044"/>
                  </a:cubicBezTo>
                  <a:cubicBezTo>
                    <a:pt x="1105623" y="417156"/>
                    <a:pt x="1116425" y="414113"/>
                    <a:pt x="1096176" y="438411"/>
                  </a:cubicBezTo>
                  <a:cubicBezTo>
                    <a:pt x="1090506" y="445215"/>
                    <a:pt x="1083650" y="450937"/>
                    <a:pt x="1077387" y="457200"/>
                  </a:cubicBezTo>
                  <a:cubicBezTo>
                    <a:pt x="1043186" y="559804"/>
                    <a:pt x="1081747" y="432393"/>
                    <a:pt x="1058598" y="663880"/>
                  </a:cubicBezTo>
                  <a:cubicBezTo>
                    <a:pt x="1057849" y="671370"/>
                    <a:pt x="1049438" y="675936"/>
                    <a:pt x="1046072" y="682669"/>
                  </a:cubicBezTo>
                  <a:cubicBezTo>
                    <a:pt x="1043120" y="688574"/>
                    <a:pt x="1042410" y="695390"/>
                    <a:pt x="1039809" y="701458"/>
                  </a:cubicBezTo>
                  <a:cubicBezTo>
                    <a:pt x="1028346" y="728204"/>
                    <a:pt x="1026477" y="727585"/>
                    <a:pt x="1008494" y="751562"/>
                  </a:cubicBezTo>
                  <a:cubicBezTo>
                    <a:pt x="989338" y="809030"/>
                    <a:pt x="1021359" y="719569"/>
                    <a:pt x="983442" y="795403"/>
                  </a:cubicBezTo>
                  <a:cubicBezTo>
                    <a:pt x="968231" y="825824"/>
                    <a:pt x="976631" y="832495"/>
                    <a:pt x="958390" y="858033"/>
                  </a:cubicBezTo>
                  <a:cubicBezTo>
                    <a:pt x="935305" y="890353"/>
                    <a:pt x="943642" y="862477"/>
                    <a:pt x="927075" y="895611"/>
                  </a:cubicBezTo>
                  <a:cubicBezTo>
                    <a:pt x="924123" y="901516"/>
                    <a:pt x="924018" y="908629"/>
                    <a:pt x="920812" y="914400"/>
                  </a:cubicBezTo>
                  <a:cubicBezTo>
                    <a:pt x="913501" y="927560"/>
                    <a:pt x="900520" y="937696"/>
                    <a:pt x="895760" y="951978"/>
                  </a:cubicBezTo>
                  <a:lnTo>
                    <a:pt x="883234" y="989557"/>
                  </a:lnTo>
                  <a:cubicBezTo>
                    <a:pt x="881146" y="995820"/>
                    <a:pt x="878572" y="1001941"/>
                    <a:pt x="876971" y="1008346"/>
                  </a:cubicBezTo>
                  <a:lnTo>
                    <a:pt x="870707" y="1033398"/>
                  </a:lnTo>
                  <a:cubicBezTo>
                    <a:pt x="865716" y="1083309"/>
                    <a:pt x="868659" y="1084406"/>
                    <a:pt x="858181" y="1121080"/>
                  </a:cubicBezTo>
                  <a:cubicBezTo>
                    <a:pt x="856367" y="1127428"/>
                    <a:pt x="854870" y="1133964"/>
                    <a:pt x="851918" y="1139869"/>
                  </a:cubicBezTo>
                  <a:cubicBezTo>
                    <a:pt x="838490" y="1166725"/>
                    <a:pt x="839995" y="1152515"/>
                    <a:pt x="820603" y="1177447"/>
                  </a:cubicBezTo>
                  <a:cubicBezTo>
                    <a:pt x="784605" y="1223730"/>
                    <a:pt x="813684" y="1210492"/>
                    <a:pt x="770499" y="1221288"/>
                  </a:cubicBezTo>
                  <a:cubicBezTo>
                    <a:pt x="728746" y="1219200"/>
                    <a:pt x="685322" y="1226901"/>
                    <a:pt x="645239" y="1215025"/>
                  </a:cubicBezTo>
                  <a:cubicBezTo>
                    <a:pt x="635713" y="1212202"/>
                    <a:pt x="598425" y="1171502"/>
                    <a:pt x="588872" y="1152395"/>
                  </a:cubicBezTo>
                  <a:cubicBezTo>
                    <a:pt x="585920" y="1146490"/>
                    <a:pt x="585561" y="1139511"/>
                    <a:pt x="582609" y="1133606"/>
                  </a:cubicBezTo>
                  <a:cubicBezTo>
                    <a:pt x="579243" y="1126873"/>
                    <a:pt x="574258" y="1121080"/>
                    <a:pt x="570083" y="1114817"/>
                  </a:cubicBezTo>
                  <a:cubicBezTo>
                    <a:pt x="557048" y="1062678"/>
                    <a:pt x="572920" y="1114228"/>
                    <a:pt x="551294" y="1070976"/>
                  </a:cubicBezTo>
                  <a:cubicBezTo>
                    <a:pt x="548342" y="1065071"/>
                    <a:pt x="548237" y="1057958"/>
                    <a:pt x="545031" y="1052187"/>
                  </a:cubicBezTo>
                  <a:cubicBezTo>
                    <a:pt x="537720" y="1039027"/>
                    <a:pt x="524740" y="1028891"/>
                    <a:pt x="519979" y="1014609"/>
                  </a:cubicBezTo>
                  <a:cubicBezTo>
                    <a:pt x="504237" y="967383"/>
                    <a:pt x="525472" y="1025595"/>
                    <a:pt x="501190" y="977030"/>
                  </a:cubicBezTo>
                  <a:cubicBezTo>
                    <a:pt x="498238" y="971125"/>
                    <a:pt x="498589" y="963734"/>
                    <a:pt x="494927" y="958241"/>
                  </a:cubicBezTo>
                  <a:cubicBezTo>
                    <a:pt x="475262" y="928743"/>
                    <a:pt x="477273" y="951399"/>
                    <a:pt x="463612" y="920663"/>
                  </a:cubicBezTo>
                  <a:cubicBezTo>
                    <a:pt x="458250" y="908597"/>
                    <a:pt x="459008" y="893648"/>
                    <a:pt x="451086" y="883085"/>
                  </a:cubicBezTo>
                  <a:cubicBezTo>
                    <a:pt x="444823" y="874734"/>
                    <a:pt x="437829" y="866885"/>
                    <a:pt x="432297" y="858033"/>
                  </a:cubicBezTo>
                  <a:cubicBezTo>
                    <a:pt x="407020" y="817590"/>
                    <a:pt x="432767" y="845976"/>
                    <a:pt x="407244" y="820455"/>
                  </a:cubicBezTo>
                  <a:cubicBezTo>
                    <a:pt x="402150" y="805173"/>
                    <a:pt x="400596" y="795018"/>
                    <a:pt x="388455" y="782877"/>
                  </a:cubicBezTo>
                  <a:cubicBezTo>
                    <a:pt x="383132" y="777554"/>
                    <a:pt x="375929" y="774526"/>
                    <a:pt x="369666" y="770351"/>
                  </a:cubicBezTo>
                  <a:lnTo>
                    <a:pt x="344614" y="732773"/>
                  </a:lnTo>
                  <a:cubicBezTo>
                    <a:pt x="340439" y="726510"/>
                    <a:pt x="336604" y="720006"/>
                    <a:pt x="332088" y="713984"/>
                  </a:cubicBezTo>
                  <a:cubicBezTo>
                    <a:pt x="320305" y="698274"/>
                    <a:pt x="295958" y="666775"/>
                    <a:pt x="288247" y="651354"/>
                  </a:cubicBezTo>
                  <a:cubicBezTo>
                    <a:pt x="284072" y="643003"/>
                    <a:pt x="280525" y="634308"/>
                    <a:pt x="275721" y="626302"/>
                  </a:cubicBezTo>
                  <a:cubicBezTo>
                    <a:pt x="267976" y="613393"/>
                    <a:pt x="259020" y="601250"/>
                    <a:pt x="250669" y="588724"/>
                  </a:cubicBezTo>
                  <a:cubicBezTo>
                    <a:pt x="246494" y="582461"/>
                    <a:pt x="240523" y="577076"/>
                    <a:pt x="238143" y="569935"/>
                  </a:cubicBezTo>
                  <a:cubicBezTo>
                    <a:pt x="236055" y="563672"/>
                    <a:pt x="235086" y="556917"/>
                    <a:pt x="231880" y="551146"/>
                  </a:cubicBezTo>
                  <a:cubicBezTo>
                    <a:pt x="224569" y="537986"/>
                    <a:pt x="211589" y="527849"/>
                    <a:pt x="206828" y="513567"/>
                  </a:cubicBezTo>
                  <a:cubicBezTo>
                    <a:pt x="204740" y="507304"/>
                    <a:pt x="203840" y="500510"/>
                    <a:pt x="200565" y="494778"/>
                  </a:cubicBezTo>
                  <a:cubicBezTo>
                    <a:pt x="189132" y="474770"/>
                    <a:pt x="163931" y="453768"/>
                    <a:pt x="156724" y="432148"/>
                  </a:cubicBezTo>
                  <a:cubicBezTo>
                    <a:pt x="133883" y="363625"/>
                    <a:pt x="170311" y="467416"/>
                    <a:pt x="137935" y="394570"/>
                  </a:cubicBezTo>
                  <a:lnTo>
                    <a:pt x="119146" y="338203"/>
                  </a:lnTo>
                  <a:lnTo>
                    <a:pt x="106620" y="300625"/>
                  </a:lnTo>
                  <a:lnTo>
                    <a:pt x="100357" y="281836"/>
                  </a:lnTo>
                  <a:cubicBezTo>
                    <a:pt x="98269" y="260959"/>
                    <a:pt x="97961" y="239827"/>
                    <a:pt x="94094" y="219206"/>
                  </a:cubicBezTo>
                  <a:cubicBezTo>
                    <a:pt x="91661" y="206229"/>
                    <a:pt x="83739" y="194652"/>
                    <a:pt x="81568" y="181628"/>
                  </a:cubicBezTo>
                  <a:cubicBezTo>
                    <a:pt x="79480" y="169102"/>
                    <a:pt x="78385" y="156370"/>
                    <a:pt x="75305" y="144050"/>
                  </a:cubicBezTo>
                  <a:cubicBezTo>
                    <a:pt x="75304" y="144048"/>
                    <a:pt x="59648" y="97079"/>
                    <a:pt x="56516" y="87683"/>
                  </a:cubicBezTo>
                  <a:cubicBezTo>
                    <a:pt x="54428" y="81420"/>
                    <a:pt x="51854" y="75298"/>
                    <a:pt x="50253" y="68893"/>
                  </a:cubicBezTo>
                  <a:cubicBezTo>
                    <a:pt x="50199" y="68676"/>
                    <a:pt x="40722" y="28047"/>
                    <a:pt x="37727" y="25052"/>
                  </a:cubicBezTo>
                  <a:cubicBezTo>
                    <a:pt x="28000" y="15325"/>
                    <a:pt x="5957" y="23687"/>
                    <a:pt x="149" y="6263"/>
                  </a:cubicBezTo>
                  <a:cubicBezTo>
                    <a:pt x="-1327" y="1834"/>
                    <a:pt x="8500" y="2088"/>
                    <a:pt x="126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5893229" y="3212927"/>
            <a:ext cx="350729" cy="356992"/>
          </a:xfrm>
          <a:prstGeom prst="rightArrow">
            <a:avLst>
              <a:gd name="adj1" fmla="val 50000"/>
              <a:gd name="adj2" fmla="val 607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69531" y="1798376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36486" y="3933056"/>
            <a:ext cx="739512" cy="739508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4451926" y="3376242"/>
            <a:ext cx="1953491" cy="1893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5046465" y="3966662"/>
            <a:ext cx="641020" cy="688939"/>
            <a:chOff x="5046465" y="3966662"/>
            <a:chExt cx="641020" cy="688939"/>
          </a:xfrm>
        </p:grpSpPr>
        <p:sp>
          <p:nvSpPr>
            <p:cNvPr id="25" name="Oval 24"/>
            <p:cNvSpPr/>
            <p:nvPr/>
          </p:nvSpPr>
          <p:spPr>
            <a:xfrm flipH="1" flipV="1">
              <a:off x="5309423" y="457233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515976" y="39956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518443" y="396666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622000" y="44712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653196" y="45120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625187" y="45528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636648" y="44982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616463" y="40555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605555" y="40327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642969" y="40218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586011" y="40673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594838" y="45042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605271" y="40872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612312" y="452774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5273113" y="45631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5287206" y="46213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5142854" y="403142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5074152" y="41466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5124147" y="418236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5090213" y="41602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5120009" y="41526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5256846" y="460626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5245655" y="457713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5234553" y="46050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5091705" y="412737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5098089" y="419814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5046465" y="42306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5074757" y="421201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5182375" y="40584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5123929" y="406578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5162821" y="40755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150932" y="4112292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YES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740310" y="1716931"/>
            <a:ext cx="8711380" cy="1626664"/>
            <a:chOff x="2642886" y="1716931"/>
            <a:chExt cx="6906228" cy="1626664"/>
          </a:xfrm>
        </p:grpSpPr>
        <p:sp>
          <p:nvSpPr>
            <p:cNvPr id="111" name="Rectangle 110"/>
            <p:cNvSpPr/>
            <p:nvPr/>
          </p:nvSpPr>
          <p:spPr>
            <a:xfrm>
              <a:off x="2642886" y="2143266"/>
              <a:ext cx="690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 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(2018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).</a:t>
              </a:r>
              <a:endParaRPr lang="fi-FI" sz="2400" dirty="0">
                <a:effectLst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3" name="Oval 112"/>
          <p:cNvSpPr/>
          <p:nvPr/>
        </p:nvSpPr>
        <p:spPr>
          <a:xfrm>
            <a:off x="5479688" y="3915781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Oval 113"/>
          <p:cNvSpPr/>
          <p:nvPr/>
        </p:nvSpPr>
        <p:spPr>
          <a:xfrm>
            <a:off x="5528606" y="4404966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Oval 114"/>
          <p:cNvSpPr/>
          <p:nvPr/>
        </p:nvSpPr>
        <p:spPr>
          <a:xfrm>
            <a:off x="5167361" y="4499040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Oval 115"/>
          <p:cNvSpPr/>
          <p:nvPr/>
        </p:nvSpPr>
        <p:spPr>
          <a:xfrm rot="1586185">
            <a:off x="5005553" y="3984979"/>
            <a:ext cx="236252" cy="335856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 flipH="1">
            <a:off x="4263040" y="5268887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Still </a:t>
            </a:r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works</a:t>
            </a:r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…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31627" y="5258001"/>
            <a:ext cx="8711380" cy="1419483"/>
            <a:chOff x="4231627" y="5258001"/>
            <a:chExt cx="8711380" cy="1419483"/>
          </a:xfrm>
        </p:grpSpPr>
        <p:sp>
          <p:nvSpPr>
            <p:cNvPr id="57" name="Rectangle 56"/>
            <p:cNvSpPr/>
            <p:nvPr/>
          </p:nvSpPr>
          <p:spPr>
            <a:xfrm>
              <a:off x="4231627" y="5661821"/>
              <a:ext cx="87113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000" dirty="0">
                  <a:solidFill>
                    <a:srgbClr val="222222"/>
                  </a:solidFill>
                </a:rPr>
                <a:t>Fränti, Pasi, and Juha Kivijärvi. </a:t>
              </a:r>
              <a:endParaRPr lang="fi-FI" sz="2000" dirty="0" smtClean="0">
                <a:solidFill>
                  <a:srgbClr val="222222"/>
                </a:solidFill>
              </a:endParaRPr>
            </a:p>
            <a:p>
              <a:pPr algn="ctr"/>
              <a:r>
                <a:rPr lang="fi-FI" sz="2000" b="1" dirty="0" smtClean="0">
                  <a:solidFill>
                    <a:srgbClr val="222222"/>
                  </a:solidFill>
                </a:rPr>
                <a:t>"</a:t>
              </a:r>
              <a:r>
                <a:rPr lang="fi-FI" sz="2000" b="1" dirty="0" err="1">
                  <a:solidFill>
                    <a:srgbClr val="222222"/>
                  </a:solidFill>
                </a:rPr>
                <a:t>Randomised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local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search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algorithm</a:t>
              </a:r>
              <a:r>
                <a:rPr lang="fi-FI" sz="2000" b="1" dirty="0">
                  <a:solidFill>
                    <a:srgbClr val="222222"/>
                  </a:solidFill>
                </a:rPr>
                <a:t> for </a:t>
              </a:r>
              <a:r>
                <a:rPr lang="fi-FI" sz="2000" b="1" dirty="0" err="1">
                  <a:solidFill>
                    <a:srgbClr val="222222"/>
                  </a:solidFill>
                </a:rPr>
                <a:t>the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clustering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problem</a:t>
              </a:r>
              <a:r>
                <a:rPr lang="fi-FI" sz="2000" b="1" dirty="0" smtClean="0">
                  <a:solidFill>
                    <a:srgbClr val="222222"/>
                  </a:solidFill>
                </a:rPr>
                <a:t>."</a:t>
              </a:r>
            </a:p>
            <a:p>
              <a:pPr algn="ctr"/>
              <a:r>
                <a:rPr lang="fi-FI" sz="2000" i="1" dirty="0" err="1" smtClean="0">
                  <a:solidFill>
                    <a:srgbClr val="222222"/>
                  </a:solidFill>
                </a:rPr>
                <a:t>Pattern</a:t>
              </a:r>
              <a:r>
                <a:rPr lang="fi-FI" sz="2000" i="1" dirty="0" smtClean="0">
                  <a:solidFill>
                    <a:srgbClr val="222222"/>
                  </a:solidFill>
                </a:rPr>
                <a:t> </a:t>
              </a:r>
              <a:r>
                <a:rPr lang="fi-FI" sz="2000" i="1" dirty="0">
                  <a:solidFill>
                    <a:srgbClr val="222222"/>
                  </a:solidFill>
                </a:rPr>
                <a:t>Analysis &amp; Applications </a:t>
              </a:r>
              <a:r>
                <a:rPr lang="fi-FI" sz="2000" dirty="0" smtClean="0">
                  <a:solidFill>
                    <a:srgbClr val="222222"/>
                  </a:solidFill>
                </a:rPr>
                <a:t>(</a:t>
              </a:r>
              <a:r>
                <a:rPr lang="fi-FI" sz="2000" dirty="0">
                  <a:solidFill>
                    <a:srgbClr val="222222"/>
                  </a:solidFill>
                </a:rPr>
                <a:t>2000</a:t>
              </a:r>
              <a:r>
                <a:rPr lang="fi-FI" sz="2000" dirty="0" smtClean="0">
                  <a:solidFill>
                    <a:srgbClr val="222222"/>
                  </a:solidFill>
                </a:rPr>
                <a:t>).</a:t>
              </a:r>
              <a:endParaRPr lang="fi-FI" sz="2000" dirty="0">
                <a:effectLst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6517268" y="5258001"/>
              <a:ext cx="4079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 err="1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Random</a:t>
              </a:r>
              <a:r>
                <a:rPr lang="fi-FI" sz="2400" b="1" dirty="0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 </a:t>
              </a:r>
              <a:r>
                <a:rPr lang="fi-FI" sz="2400" b="1" dirty="0" err="1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Swap</a:t>
              </a:r>
              <a:endParaRPr lang="fi-FI" sz="2400" b="1" dirty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4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05" grpId="0"/>
      <p:bldP spid="113" grpId="0" animBg="1"/>
      <p:bldP spid="114" grpId="0" animBg="1"/>
      <p:bldP spid="115" grpId="0" animBg="1"/>
      <p:bldP spid="116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34742" y="1920750"/>
            <a:ext cx="5621763" cy="2308324"/>
            <a:chOff x="5834742" y="2353006"/>
            <a:chExt cx="5621763" cy="2308324"/>
          </a:xfrm>
        </p:grpSpPr>
        <p:sp>
          <p:nvSpPr>
            <p:cNvPr id="5" name="Rectangle 4"/>
            <p:cNvSpPr/>
            <p:nvPr/>
          </p:nvSpPr>
          <p:spPr>
            <a:xfrm>
              <a:off x="5845415" y="2353006"/>
              <a:ext cx="561109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altLang="zh-CN" sz="2400" dirty="0" smtClean="0">
                  <a:ea typeface="宋体" panose="02010600030101010101" pitchFamily="2" charset="-122"/>
                </a:rPr>
                <a:t>F-ratio</a:t>
              </a: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 smtClean="0">
                  <a:ea typeface="宋体" panose="02010600030101010101" pitchFamily="2" charset="-122"/>
                </a:rPr>
                <a:t>Rate-distortion method</a:t>
              </a:r>
              <a:endParaRPr lang="en-GB" altLang="zh-CN" sz="2400" dirty="0">
                <a:ea typeface="宋体" panose="02010600030101010101" pitchFamily="2" charset="-122"/>
              </a:endParaRPr>
            </a:p>
            <a:p>
              <a:pPr lvl="1"/>
              <a:r>
                <a:rPr lang="en-US" altLang="zh-CN" sz="2400" dirty="0">
                  <a:ea typeface="宋体" panose="02010600030101010101" pitchFamily="2" charset="-122"/>
                </a:rPr>
                <a:t>Silhouette Coefficient (SC</a:t>
              </a:r>
              <a:r>
                <a:rPr lang="en-US" altLang="zh-CN" sz="2400" dirty="0" smtClean="0">
                  <a:ea typeface="宋体" panose="02010600030101010101" pitchFamily="2" charset="-122"/>
                </a:rPr>
                <a:t>)</a:t>
              </a:r>
            </a:p>
            <a:p>
              <a:pPr lvl="1"/>
              <a:r>
                <a:rPr lang="en-GB" altLang="zh-CN" sz="2400" dirty="0">
                  <a:ea typeface="宋体" panose="02010600030101010101" pitchFamily="2" charset="-122"/>
                </a:rPr>
                <a:t>Davies-</a:t>
              </a:r>
              <a:r>
                <a:rPr lang="en-GB" altLang="zh-CN" sz="2400" dirty="0" err="1">
                  <a:ea typeface="宋体" panose="02010600030101010101" pitchFamily="2" charset="-122"/>
                </a:rPr>
                <a:t>Bouldin</a:t>
              </a:r>
              <a:r>
                <a:rPr lang="en-GB" altLang="zh-CN" sz="2400" dirty="0">
                  <a:ea typeface="宋体" panose="02010600030101010101" pitchFamily="2" charset="-122"/>
                </a:rPr>
                <a:t> index (DBI</a:t>
              </a:r>
              <a:r>
                <a:rPr lang="en-GB" altLang="zh-CN" sz="2400" dirty="0" smtClean="0">
                  <a:ea typeface="宋体" panose="02010600030101010101" pitchFamily="2" charset="-122"/>
                </a:rPr>
                <a:t>)</a:t>
              </a:r>
              <a:endParaRPr lang="en-GB" altLang="zh-CN" sz="2400" dirty="0">
                <a:ea typeface="宋体" panose="02010600030101010101" pitchFamily="2" charset="-122"/>
              </a:endParaRP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>
                  <a:ea typeface="宋体" panose="02010600030101010101" pitchFamily="2" charset="-122"/>
                </a:rPr>
                <a:t>Bayesian Information Criterion (BIC)</a:t>
              </a: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 smtClean="0">
                  <a:ea typeface="宋体" panose="02010600030101010101" pitchFamily="2" charset="-122"/>
                </a:rPr>
                <a:t>Minimum </a:t>
              </a:r>
              <a:r>
                <a:rPr lang="en-GB" altLang="zh-CN" sz="2400" dirty="0">
                  <a:ea typeface="宋体" panose="02010600030101010101" pitchFamily="2" charset="-122"/>
                </a:rPr>
                <a:t>description principle (MDL</a:t>
              </a:r>
              <a:r>
                <a:rPr lang="en-GB" altLang="zh-CN" sz="2400" dirty="0" smtClean="0">
                  <a:ea typeface="宋体" panose="02010600030101010101" pitchFamily="2" charset="-122"/>
                </a:rPr>
                <a:t>)</a:t>
              </a:r>
              <a:endParaRPr lang="en-GB" altLang="zh-CN" sz="2400" dirty="0">
                <a:ea typeface="宋体" panose="02010600030101010101" pitchFamily="2" charset="-122"/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>
              <a:off x="5834742" y="2438400"/>
              <a:ext cx="313509" cy="2159726"/>
            </a:xfrm>
            <a:prstGeom prst="leftBrace">
              <a:avLst/>
            </a:prstGeom>
            <a:ln w="38100" cap="rnd">
              <a:solidFill>
                <a:srgbClr val="0000F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 of squared errors vs. Validity Indices</a:t>
            </a:r>
            <a:endParaRPr lang="en-US" dirty="0"/>
          </a:p>
        </p:txBody>
      </p:sp>
      <p:grpSp>
        <p:nvGrpSpPr>
          <p:cNvPr id="11" name="Group 10" hidden="1"/>
          <p:cNvGrpSpPr/>
          <p:nvPr/>
        </p:nvGrpSpPr>
        <p:grpSpPr>
          <a:xfrm>
            <a:off x="5453147" y="4058318"/>
            <a:ext cx="891396" cy="338554"/>
            <a:chOff x="5453147" y="4058318"/>
            <a:chExt cx="891396" cy="33855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453147" y="4313173"/>
              <a:ext cx="811805" cy="944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52476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80</a:t>
              </a:r>
              <a:endParaRPr lang="fi-FI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51487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25</a:t>
              </a:r>
              <a:endParaRPr lang="fi-FI" sz="1600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126553" y="2436600"/>
            <a:ext cx="4296295" cy="2756089"/>
          </a:xfrm>
          <a:custGeom>
            <a:avLst/>
            <a:gdLst>
              <a:gd name="connsiteX0" fmla="*/ 0 w 6652530"/>
              <a:gd name="connsiteY0" fmla="*/ 0 h 7950815"/>
              <a:gd name="connsiteX1" fmla="*/ 1047403 w 6652530"/>
              <a:gd name="connsiteY1" fmla="*/ 5320146 h 7950815"/>
              <a:gd name="connsiteX2" fmla="*/ 2743200 w 6652530"/>
              <a:gd name="connsiteY2" fmla="*/ 7032568 h 7950815"/>
              <a:gd name="connsiteX3" fmla="*/ 6367549 w 6652530"/>
              <a:gd name="connsiteY3" fmla="*/ 7946968 h 7950815"/>
              <a:gd name="connsiteX4" fmla="*/ 6151418 w 6652530"/>
              <a:gd name="connsiteY4" fmla="*/ 7298575 h 7950815"/>
              <a:gd name="connsiteX0" fmla="*/ 0 w 6367549"/>
              <a:gd name="connsiteY0" fmla="*/ 0 h 7946968"/>
              <a:gd name="connsiteX1" fmla="*/ 1047403 w 6367549"/>
              <a:gd name="connsiteY1" fmla="*/ 5320146 h 7946968"/>
              <a:gd name="connsiteX2" fmla="*/ 2743200 w 6367549"/>
              <a:gd name="connsiteY2" fmla="*/ 7032568 h 7946968"/>
              <a:gd name="connsiteX3" fmla="*/ 6367549 w 6367549"/>
              <a:gd name="connsiteY3" fmla="*/ 7946968 h 7946968"/>
              <a:gd name="connsiteX0" fmla="*/ 0 w 5951913"/>
              <a:gd name="connsiteY0" fmla="*/ 0 h 6051666"/>
              <a:gd name="connsiteX1" fmla="*/ 631767 w 5951913"/>
              <a:gd name="connsiteY1" fmla="*/ 3424844 h 6051666"/>
              <a:gd name="connsiteX2" fmla="*/ 2327564 w 5951913"/>
              <a:gd name="connsiteY2" fmla="*/ 5137266 h 6051666"/>
              <a:gd name="connsiteX3" fmla="*/ 5951913 w 5951913"/>
              <a:gd name="connsiteY3" fmla="*/ 6051666 h 6051666"/>
              <a:gd name="connsiteX0" fmla="*/ 0 w 5951913"/>
              <a:gd name="connsiteY0" fmla="*/ 0 h 6051666"/>
              <a:gd name="connsiteX1" fmla="*/ 814647 w 5951913"/>
              <a:gd name="connsiteY1" fmla="*/ 3690851 h 6051666"/>
              <a:gd name="connsiteX2" fmla="*/ 2327564 w 5951913"/>
              <a:gd name="connsiteY2" fmla="*/ 5137266 h 6051666"/>
              <a:gd name="connsiteX3" fmla="*/ 5951913 w 5951913"/>
              <a:gd name="connsiteY3" fmla="*/ 6051666 h 6051666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2327564 w 7863840"/>
              <a:gd name="connsiteY2" fmla="*/ 513726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2892829 w 7863840"/>
              <a:gd name="connsiteY2" fmla="*/ 5436524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260113 w 7863840"/>
              <a:gd name="connsiteY1" fmla="*/ 450352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840" h="6217920">
                <a:moveTo>
                  <a:pt x="0" y="0"/>
                </a:moveTo>
                <a:cubicBezTo>
                  <a:pt x="295101" y="2074025"/>
                  <a:pt x="1431400" y="3988146"/>
                  <a:pt x="2158677" y="4691066"/>
                </a:cubicBezTo>
                <a:cubicBezTo>
                  <a:pt x="2885954" y="5393986"/>
                  <a:pt x="2956331" y="5463360"/>
                  <a:pt x="3907191" y="5717836"/>
                </a:cubicBezTo>
                <a:cubicBezTo>
                  <a:pt x="4858051" y="5972312"/>
                  <a:pt x="7295804" y="6173586"/>
                  <a:pt x="7863840" y="6217920"/>
                </a:cubicBezTo>
              </a:path>
            </a:pathLst>
          </a:custGeom>
          <a:noFill/>
          <a:ln w="762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60299" y="1837119"/>
            <a:ext cx="0" cy="3740727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71631" y="5489178"/>
            <a:ext cx="4830620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09899" y="5538130"/>
            <a:ext cx="167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No. Clusters</a:t>
            </a:r>
            <a:endParaRPr lang="fi-FI" sz="2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269717" y="2185329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SSE</a:t>
            </a:r>
            <a:endParaRPr lang="fi-FI" sz="32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366701" y="55381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fi-FI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935882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fi-FI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660554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fi-FI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385226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</a:t>
            </a:r>
            <a:endParaRPr lang="fi-FI" sz="2400" dirty="0"/>
          </a:p>
        </p:txBody>
      </p:sp>
      <p:cxnSp>
        <p:nvCxnSpPr>
          <p:cNvPr id="256" name="Straight Connector 255"/>
          <p:cNvCxnSpPr/>
          <p:nvPr/>
        </p:nvCxnSpPr>
        <p:spPr>
          <a:xfrm flipH="1" flipV="1">
            <a:off x="2894394" y="1977723"/>
            <a:ext cx="13348" cy="34504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76430" y="2228313"/>
            <a:ext cx="4358461" cy="2950522"/>
            <a:chOff x="1911925" y="2660569"/>
            <a:chExt cx="4358461" cy="2950522"/>
          </a:xfrm>
        </p:grpSpPr>
        <p:sp>
          <p:nvSpPr>
            <p:cNvPr id="3" name="Freeform 2"/>
            <p:cNvSpPr/>
            <p:nvPr/>
          </p:nvSpPr>
          <p:spPr>
            <a:xfrm>
              <a:off x="1911925" y="2660569"/>
              <a:ext cx="4218710" cy="2950522"/>
            </a:xfrm>
            <a:custGeom>
              <a:avLst/>
              <a:gdLst>
                <a:gd name="connsiteX0" fmla="*/ 0 w 4218710"/>
                <a:gd name="connsiteY0" fmla="*/ 3042352 h 3042352"/>
                <a:gd name="connsiteX1" fmla="*/ 1496291 w 4218710"/>
                <a:gd name="connsiteY1" fmla="*/ 319934 h 3042352"/>
                <a:gd name="connsiteX2" fmla="*/ 1953491 w 4218710"/>
                <a:gd name="connsiteY2" fmla="*/ 340716 h 3042352"/>
                <a:gd name="connsiteX3" fmla="*/ 4218710 w 4218710"/>
                <a:gd name="connsiteY3" fmla="*/ 2896879 h 3042352"/>
                <a:gd name="connsiteX4" fmla="*/ 4218710 w 4218710"/>
                <a:gd name="connsiteY4" fmla="*/ 2896879 h 3042352"/>
                <a:gd name="connsiteX0" fmla="*/ 0 w 5860474"/>
                <a:gd name="connsiteY0" fmla="*/ 3042352 h 3042352"/>
                <a:gd name="connsiteX1" fmla="*/ 1496291 w 5860474"/>
                <a:gd name="connsiteY1" fmla="*/ 319934 h 3042352"/>
                <a:gd name="connsiteX2" fmla="*/ 1953491 w 5860474"/>
                <a:gd name="connsiteY2" fmla="*/ 340716 h 3042352"/>
                <a:gd name="connsiteX3" fmla="*/ 4218710 w 5860474"/>
                <a:gd name="connsiteY3" fmla="*/ 2896879 h 3042352"/>
                <a:gd name="connsiteX4" fmla="*/ 5860474 w 5860474"/>
                <a:gd name="connsiteY4" fmla="*/ 2335770 h 3042352"/>
                <a:gd name="connsiteX0" fmla="*/ 0 w 4218710"/>
                <a:gd name="connsiteY0" fmla="*/ 3042352 h 3042352"/>
                <a:gd name="connsiteX1" fmla="*/ 1496291 w 4218710"/>
                <a:gd name="connsiteY1" fmla="*/ 319934 h 3042352"/>
                <a:gd name="connsiteX2" fmla="*/ 1953491 w 4218710"/>
                <a:gd name="connsiteY2" fmla="*/ 340716 h 3042352"/>
                <a:gd name="connsiteX3" fmla="*/ 4218710 w 4218710"/>
                <a:gd name="connsiteY3" fmla="*/ 2896879 h 3042352"/>
                <a:gd name="connsiteX0" fmla="*/ 0 w 4218710"/>
                <a:gd name="connsiteY0" fmla="*/ 3077292 h 3077292"/>
                <a:gd name="connsiteX1" fmla="*/ 1496291 w 4218710"/>
                <a:gd name="connsiteY1" fmla="*/ 354874 h 3077292"/>
                <a:gd name="connsiteX2" fmla="*/ 2306782 w 4218710"/>
                <a:gd name="connsiteY2" fmla="*/ 313310 h 3077292"/>
                <a:gd name="connsiteX3" fmla="*/ 4218710 w 4218710"/>
                <a:gd name="connsiteY3" fmla="*/ 2931819 h 3077292"/>
                <a:gd name="connsiteX0" fmla="*/ 0 w 4218710"/>
                <a:gd name="connsiteY0" fmla="*/ 3044876 h 3044876"/>
                <a:gd name="connsiteX1" fmla="*/ 1392382 w 4218710"/>
                <a:gd name="connsiteY1" fmla="*/ 384803 h 3044876"/>
                <a:gd name="connsiteX2" fmla="*/ 2306782 w 4218710"/>
                <a:gd name="connsiteY2" fmla="*/ 280894 h 3044876"/>
                <a:gd name="connsiteX3" fmla="*/ 4218710 w 4218710"/>
                <a:gd name="connsiteY3" fmla="*/ 2899403 h 3044876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710" h="2950522">
                  <a:moveTo>
                    <a:pt x="0" y="2950522"/>
                  </a:moveTo>
                  <a:cubicBezTo>
                    <a:pt x="772391" y="1814449"/>
                    <a:pt x="1032164" y="723403"/>
                    <a:pt x="1392382" y="290449"/>
                  </a:cubicBezTo>
                  <a:cubicBezTo>
                    <a:pt x="1752600" y="-142505"/>
                    <a:pt x="1690254" y="-66305"/>
                    <a:pt x="2161309" y="352795"/>
                  </a:cubicBezTo>
                  <a:cubicBezTo>
                    <a:pt x="2632364" y="771895"/>
                    <a:pt x="3048000" y="2451758"/>
                    <a:pt x="4218710" y="2805049"/>
                  </a:cubicBezTo>
                </a:path>
              </a:pathLst>
            </a:custGeom>
            <a:noFill/>
            <a:ln w="76200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80537" y="2853112"/>
              <a:ext cx="17898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</a:rPr>
                <a:t>Validity</a:t>
              </a:r>
            </a:p>
            <a:p>
              <a:pPr algn="ctr"/>
              <a:r>
                <a:rPr lang="en-US" sz="4000" b="1" dirty="0" smtClean="0">
                  <a:solidFill>
                    <a:srgbClr val="0000FF"/>
                  </a:solidFill>
                </a:rPr>
                <a:t>Index</a:t>
              </a:r>
              <a:endParaRPr lang="fi-FI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8146" y="2649636"/>
            <a:ext cx="5534788" cy="3290608"/>
            <a:chOff x="6583641" y="4810540"/>
            <a:chExt cx="5534788" cy="3290608"/>
          </a:xfrm>
        </p:grpSpPr>
        <p:sp>
          <p:nvSpPr>
            <p:cNvPr id="111" name="Rectangle 110"/>
            <p:cNvSpPr/>
            <p:nvPr/>
          </p:nvSpPr>
          <p:spPr>
            <a:xfrm>
              <a:off x="6672064" y="6900819"/>
              <a:ext cx="54463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Rousseeuw</a:t>
              </a:r>
              <a:r>
                <a:rPr lang="en-US" altLang="en-US" sz="2400" dirty="0">
                  <a:solidFill>
                    <a:srgbClr val="0000FF"/>
                  </a:solidFill>
                  <a:latin typeface="Calibri" panose="020F0502020204030204" pitchFamily="34" charset="0"/>
                </a:rPr>
                <a:t>, Peter J., and L. Kaufman. </a:t>
              </a:r>
              <a:endPara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4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"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Finding groups in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data."</a:t>
              </a:r>
              <a:endPara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(1990)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3641" y="4810540"/>
              <a:ext cx="3404906" cy="461665"/>
            </a:xfrm>
            <a:prstGeom prst="rect">
              <a:avLst/>
            </a:prstGeom>
            <a:effectLst>
              <a:glow rad="127000">
                <a:srgbClr val="0000FF"/>
              </a:glow>
            </a:effectLst>
          </p:spPr>
          <p:txBody>
            <a:bodyPr wrap="none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FF"/>
                  </a:solidFill>
                  <a:effectLst>
                    <a:glow rad="38100">
                      <a:srgbClr val="0000FF"/>
                    </a:glow>
                  </a:effectLst>
                  <a:ea typeface="宋体" panose="02010600030101010101" pitchFamily="2" charset="-122"/>
                </a:rPr>
                <a:t>Silhouette Coefficient</a:t>
              </a:r>
              <a:endParaRPr lang="en-GB" altLang="zh-CN" sz="2400" dirty="0">
                <a:solidFill>
                  <a:srgbClr val="0000FF"/>
                </a:solidFill>
                <a:effectLst>
                  <a:glow rad="38100">
                    <a:srgbClr val="0000FF"/>
                  </a:glow>
                </a:effectLst>
                <a:ea typeface="宋体" panose="02010600030101010101" pitchFamily="2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39947" y="496957"/>
            <a:ext cx="4234070" cy="97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6879183" y="2010148"/>
            <a:ext cx="3524250" cy="4300194"/>
            <a:chOff x="6808133" y="2344607"/>
            <a:chExt cx="3524250" cy="43001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3" y="2344607"/>
              <a:ext cx="3524250" cy="35242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137430" y="5875360"/>
              <a:ext cx="28656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S2 (synthetic) dataset</a:t>
              </a:r>
            </a:p>
            <a:p>
              <a:pPr algn="ctr"/>
              <a:r>
                <a:rPr lang="fi-FI" sz="2000" dirty="0" smtClean="0">
                  <a:hlinkClick r:id="rId4"/>
                </a:rPr>
                <a:t>cs.uef.fi/</a:t>
              </a:r>
              <a:r>
                <a:rPr lang="fi-FI" sz="2000" dirty="0" err="1" smtClean="0">
                  <a:hlinkClick r:id="rId4"/>
                </a:rPr>
                <a:t>sipu</a:t>
              </a:r>
              <a:r>
                <a:rPr lang="fi-FI" sz="2000" dirty="0" smtClean="0">
                  <a:hlinkClick r:id="rId4"/>
                </a:rPr>
                <a:t>/</a:t>
              </a:r>
              <a:r>
                <a:rPr lang="fi-FI" sz="2000" dirty="0" err="1" smtClean="0">
                  <a:hlinkClick r:id="rId4"/>
                </a:rPr>
                <a:t>datasets</a:t>
              </a:r>
              <a:endParaRPr lang="fi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5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13035475">
            <a:off x="3206744" y="3925198"/>
            <a:ext cx="3690507" cy="531255"/>
          </a:xfrm>
          <a:prstGeom prst="arc">
            <a:avLst>
              <a:gd name="adj1" fmla="val 11254889"/>
              <a:gd name="adj2" fmla="val 21140256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val 109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0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6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93" t="5331" r="5239" b="6300"/>
          <a:stretch/>
        </p:blipFill>
        <p:spPr>
          <a:xfrm>
            <a:off x="3595893" y="3229335"/>
            <a:ext cx="2722326" cy="2118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352" t="5421" r="4622" b="6209"/>
          <a:stretch/>
        </p:blipFill>
        <p:spPr>
          <a:xfrm>
            <a:off x="3595892" y="3233560"/>
            <a:ext cx="2723955" cy="2115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7" name="Rectangle 216"/>
          <p:cNvSpPr/>
          <p:nvPr/>
        </p:nvSpPr>
        <p:spPr>
          <a:xfrm>
            <a:off x="2155371" y="2003301"/>
            <a:ext cx="7881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Davies, Jonathan J., Alastair R. Beresford, and Andy Hopper.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"Scalable, distributed, real-time map generation."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 smtClean="0">
                <a:latin typeface="Calibri" panose="020F0502020204030204" pitchFamily="34" charset="0"/>
              </a:rPr>
              <a:t>Pervasive </a:t>
            </a:r>
            <a:r>
              <a:rPr lang="en-US" altLang="en-US" sz="2400" i="1" dirty="0">
                <a:latin typeface="Calibri" panose="020F0502020204030204" pitchFamily="34" charset="0"/>
              </a:rPr>
              <a:t>Computing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latin typeface="Calibri" panose="020F0502020204030204" pitchFamily="34" charset="0"/>
              </a:rPr>
              <a:t>2006).</a:t>
            </a:r>
            <a:endParaRPr lang="fi-FI" sz="2400" dirty="0"/>
          </a:p>
        </p:txBody>
      </p:sp>
      <p:sp>
        <p:nvSpPr>
          <p:cNvPr id="11" name="Freeform 10"/>
          <p:cNvSpPr/>
          <p:nvPr/>
        </p:nvSpPr>
        <p:spPr>
          <a:xfrm>
            <a:off x="3906982" y="3541222"/>
            <a:ext cx="2019993" cy="1612669"/>
          </a:xfrm>
          <a:custGeom>
            <a:avLst/>
            <a:gdLst>
              <a:gd name="connsiteX0" fmla="*/ 0 w 2019993"/>
              <a:gd name="connsiteY0" fmla="*/ 0 h 1612669"/>
              <a:gd name="connsiteX1" fmla="*/ 174567 w 2019993"/>
              <a:gd name="connsiteY1" fmla="*/ 199505 h 1612669"/>
              <a:gd name="connsiteX2" fmla="*/ 374073 w 2019993"/>
              <a:gd name="connsiteY2" fmla="*/ 357447 h 1612669"/>
              <a:gd name="connsiteX3" fmla="*/ 598516 w 2019993"/>
              <a:gd name="connsiteY3" fmla="*/ 540327 h 1612669"/>
              <a:gd name="connsiteX4" fmla="*/ 764771 w 2019993"/>
              <a:gd name="connsiteY4" fmla="*/ 681643 h 1612669"/>
              <a:gd name="connsiteX5" fmla="*/ 1005840 w 2019993"/>
              <a:gd name="connsiteY5" fmla="*/ 889462 h 1612669"/>
              <a:gd name="connsiteX6" fmla="*/ 1280160 w 2019993"/>
              <a:gd name="connsiteY6" fmla="*/ 1113905 h 1612669"/>
              <a:gd name="connsiteX7" fmla="*/ 1479665 w 2019993"/>
              <a:gd name="connsiteY7" fmla="*/ 1271847 h 1612669"/>
              <a:gd name="connsiteX8" fmla="*/ 1695796 w 2019993"/>
              <a:gd name="connsiteY8" fmla="*/ 1413163 h 1612669"/>
              <a:gd name="connsiteX9" fmla="*/ 1803862 w 2019993"/>
              <a:gd name="connsiteY9" fmla="*/ 1487978 h 1612669"/>
              <a:gd name="connsiteX10" fmla="*/ 2019993 w 2019993"/>
              <a:gd name="connsiteY10" fmla="*/ 1612669 h 16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9993" h="1612669">
                <a:moveTo>
                  <a:pt x="0" y="0"/>
                </a:moveTo>
                <a:lnTo>
                  <a:pt x="174567" y="199505"/>
                </a:lnTo>
                <a:lnTo>
                  <a:pt x="374073" y="357447"/>
                </a:lnTo>
                <a:lnTo>
                  <a:pt x="598516" y="540327"/>
                </a:lnTo>
                <a:lnTo>
                  <a:pt x="764771" y="681643"/>
                </a:lnTo>
                <a:lnTo>
                  <a:pt x="1005840" y="889462"/>
                </a:lnTo>
                <a:lnTo>
                  <a:pt x="1280160" y="1113905"/>
                </a:lnTo>
                <a:lnTo>
                  <a:pt x="1479665" y="1271847"/>
                </a:lnTo>
                <a:lnTo>
                  <a:pt x="1695796" y="1413163"/>
                </a:lnTo>
                <a:lnTo>
                  <a:pt x="1803862" y="1487978"/>
                </a:lnTo>
                <a:lnTo>
                  <a:pt x="2019993" y="1612669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Skeleton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20" name="TextBox 219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Threshold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21" name="TextBox 220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Visual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11" grpId="0" animBg="1"/>
      <p:bldP spid="12" grpId="0"/>
      <p:bldP spid="220" grpId="0"/>
      <p:bldP spid="220" grpId="1"/>
      <p:bldP spid="221" grpId="0"/>
      <p:bldP spid="2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/>
          <p:cNvSpPr/>
          <p:nvPr/>
        </p:nvSpPr>
        <p:spPr>
          <a:xfrm>
            <a:off x="2146041" y="2003301"/>
            <a:ext cx="789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Cao, Lili, and John </a:t>
            </a:r>
            <a:r>
              <a:rPr lang="en-US" altLang="en-US" sz="2400" dirty="0" err="1">
                <a:latin typeface="Calibri" panose="020F0502020204030204" pitchFamily="34" charset="0"/>
              </a:rPr>
              <a:t>Krumm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"From GPS traces to a routable road map."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 smtClean="0">
                <a:latin typeface="Calibri" panose="020F0502020204030204" pitchFamily="34" charset="0"/>
              </a:rPr>
              <a:t>Advances </a:t>
            </a:r>
            <a:r>
              <a:rPr lang="en-US" altLang="en-US" sz="2400" i="1" dirty="0">
                <a:latin typeface="Calibri" panose="020F0502020204030204" pitchFamily="34" charset="0"/>
              </a:rPr>
              <a:t>in geographic information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systems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(2009). </a:t>
            </a: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err="1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Merging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rot="2700000">
            <a:off x="4456283" y="3468895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Down Arrow 222"/>
          <p:cNvSpPr/>
          <p:nvPr/>
        </p:nvSpPr>
        <p:spPr>
          <a:xfrm rot="2700000">
            <a:off x="4866135" y="3860993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Down Arrow 223"/>
          <p:cNvSpPr/>
          <p:nvPr/>
        </p:nvSpPr>
        <p:spPr>
          <a:xfrm rot="2700000">
            <a:off x="5267109" y="4199827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Down Arrow 224"/>
          <p:cNvSpPr/>
          <p:nvPr/>
        </p:nvSpPr>
        <p:spPr>
          <a:xfrm rot="2700000">
            <a:off x="5659206" y="4466561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Down Arrow 225"/>
          <p:cNvSpPr/>
          <p:nvPr/>
        </p:nvSpPr>
        <p:spPr>
          <a:xfrm rot="13500000">
            <a:off x="3766065" y="3929681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Down Arrow 226"/>
          <p:cNvSpPr/>
          <p:nvPr/>
        </p:nvSpPr>
        <p:spPr>
          <a:xfrm rot="13500000">
            <a:off x="4217692" y="4354747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8" name="Down Arrow 227"/>
          <p:cNvSpPr/>
          <p:nvPr/>
        </p:nvSpPr>
        <p:spPr>
          <a:xfrm rot="13500000">
            <a:off x="4686411" y="4690080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9" name="Down Arrow 228"/>
          <p:cNvSpPr/>
          <p:nvPr/>
        </p:nvSpPr>
        <p:spPr>
          <a:xfrm rot="13500000">
            <a:off x="5152238" y="5005776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1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964 0.02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9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963 0.02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9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0964 0.02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0964 0.02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00859 -0.0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7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807 -0.016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8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911 -0.01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1003 -0.019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22" grpId="0"/>
      <p:bldP spid="4" grpId="0" animBg="1"/>
      <p:bldP spid="4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/>
          <p:cNvSpPr/>
          <p:nvPr/>
        </p:nvSpPr>
        <p:spPr>
          <a:xfrm>
            <a:off x="1446245" y="2003301"/>
            <a:ext cx="9299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latin typeface="Calibri" panose="020F0502020204030204" pitchFamily="34" charset="0"/>
              </a:rPr>
              <a:t>Edelkamp</a:t>
            </a:r>
            <a:r>
              <a:rPr lang="en-US" altLang="en-US" sz="2400" dirty="0">
                <a:latin typeface="Calibri" panose="020F0502020204030204" pitchFamily="34" charset="0"/>
              </a:rPr>
              <a:t>, Stefan, and Stefan </a:t>
            </a:r>
            <a:r>
              <a:rPr lang="en-US" altLang="en-US" sz="2400" dirty="0" err="1">
                <a:latin typeface="Calibri" panose="020F0502020204030204" pitchFamily="34" charset="0"/>
              </a:rPr>
              <a:t>Schrödl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"Route planning and map inference with global positioning traces."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>
                <a:latin typeface="Calibri" panose="020F0502020204030204" pitchFamily="34" charset="0"/>
              </a:rPr>
              <a:t>Computer Science in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Perspective</a:t>
            </a:r>
            <a:r>
              <a:rPr lang="en-US" altLang="en-US" sz="2400" dirty="0" smtClean="0">
                <a:latin typeface="Calibri" panose="020F0502020204030204" pitchFamily="34" charset="0"/>
              </a:rPr>
              <a:t> (2003).</a:t>
            </a:r>
            <a:r>
              <a:rPr lang="en-US" altLang="en-US" sz="2400" dirty="0" smtClean="0">
                <a:solidFill>
                  <a:schemeClr val="hlink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solidFill>
                  <a:schemeClr val="hlink"/>
                </a:solidFill>
                <a:latin typeface="Calibri" panose="020F0502020204030204" pitchFamily="34" charset="0"/>
              </a:rPr>
            </a:b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Clustering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0702" y="3577064"/>
            <a:ext cx="1828799" cy="1674494"/>
            <a:chOff x="4040702" y="3577064"/>
            <a:chExt cx="1828799" cy="1674494"/>
          </a:xfrm>
        </p:grpSpPr>
        <p:sp>
          <p:nvSpPr>
            <p:cNvPr id="7" name="Oval 6"/>
            <p:cNvSpPr/>
            <p:nvPr/>
          </p:nvSpPr>
          <p:spPr>
            <a:xfrm>
              <a:off x="4097852" y="36589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0" name="Oval 229"/>
            <p:cNvSpPr/>
            <p:nvPr/>
          </p:nvSpPr>
          <p:spPr>
            <a:xfrm>
              <a:off x="4059752" y="357706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1" name="Oval 230"/>
            <p:cNvSpPr/>
            <p:nvPr/>
          </p:nvSpPr>
          <p:spPr>
            <a:xfrm>
              <a:off x="4134047" y="37999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40702" y="37085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3" name="Oval 232"/>
            <p:cNvSpPr/>
            <p:nvPr/>
          </p:nvSpPr>
          <p:spPr>
            <a:xfrm>
              <a:off x="4227392" y="38113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55027" y="38894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Oval 234"/>
            <p:cNvSpPr/>
            <p:nvPr/>
          </p:nvSpPr>
          <p:spPr>
            <a:xfrm>
              <a:off x="4455992" y="39256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6" name="Oval 235"/>
            <p:cNvSpPr/>
            <p:nvPr/>
          </p:nvSpPr>
          <p:spPr>
            <a:xfrm>
              <a:off x="4646492" y="408188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7" name="Oval 236"/>
            <p:cNvSpPr/>
            <p:nvPr/>
          </p:nvSpPr>
          <p:spPr>
            <a:xfrm>
              <a:off x="4572197" y="41123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8" name="Oval 237"/>
            <p:cNvSpPr/>
            <p:nvPr/>
          </p:nvSpPr>
          <p:spPr>
            <a:xfrm>
              <a:off x="4255967" y="3961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9" name="Oval 238"/>
            <p:cNvSpPr/>
            <p:nvPr/>
          </p:nvSpPr>
          <p:spPr>
            <a:xfrm>
              <a:off x="4415987" y="40247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0" name="Oval 239"/>
            <p:cNvSpPr/>
            <p:nvPr/>
          </p:nvSpPr>
          <p:spPr>
            <a:xfrm>
              <a:off x="4810322" y="43676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1" name="Oval 240"/>
            <p:cNvSpPr/>
            <p:nvPr/>
          </p:nvSpPr>
          <p:spPr>
            <a:xfrm>
              <a:off x="4686497" y="41618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Oval 241"/>
            <p:cNvSpPr/>
            <p:nvPr/>
          </p:nvSpPr>
          <p:spPr>
            <a:xfrm>
              <a:off x="4692212" y="42438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Oval 242"/>
            <p:cNvSpPr/>
            <p:nvPr/>
          </p:nvSpPr>
          <p:spPr>
            <a:xfrm>
              <a:off x="4821752" y="44343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4" name="Oval 243"/>
            <p:cNvSpPr/>
            <p:nvPr/>
          </p:nvSpPr>
          <p:spPr>
            <a:xfrm>
              <a:off x="4856042" y="429334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5" name="Oval 244"/>
            <p:cNvSpPr/>
            <p:nvPr/>
          </p:nvSpPr>
          <p:spPr>
            <a:xfrm>
              <a:off x="5012252" y="447812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70367" y="45448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6940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8" name="Oval 247"/>
            <p:cNvSpPr/>
            <p:nvPr/>
          </p:nvSpPr>
          <p:spPr>
            <a:xfrm>
              <a:off x="5139887" y="467815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9" name="Oval 248"/>
            <p:cNvSpPr/>
            <p:nvPr/>
          </p:nvSpPr>
          <p:spPr>
            <a:xfrm>
              <a:off x="5235137" y="47657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Oval 249"/>
            <p:cNvSpPr/>
            <p:nvPr/>
          </p:nvSpPr>
          <p:spPr>
            <a:xfrm>
              <a:off x="5435162" y="478102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Oval 250"/>
            <p:cNvSpPr/>
            <p:nvPr/>
          </p:nvSpPr>
          <p:spPr>
            <a:xfrm>
              <a:off x="522561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2" name="Oval 251"/>
            <p:cNvSpPr/>
            <p:nvPr/>
          </p:nvSpPr>
          <p:spPr>
            <a:xfrm>
              <a:off x="5309432" y="46591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3" name="Oval 252"/>
            <p:cNvSpPr/>
            <p:nvPr/>
          </p:nvSpPr>
          <p:spPr>
            <a:xfrm>
              <a:off x="5082737" y="456575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Oval 253"/>
            <p:cNvSpPr/>
            <p:nvPr/>
          </p:nvSpPr>
          <p:spPr>
            <a:xfrm>
              <a:off x="4932242" y="43943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Oval 254"/>
            <p:cNvSpPr/>
            <p:nvPr/>
          </p:nvSpPr>
          <p:spPr>
            <a:xfrm>
              <a:off x="4513142" y="40475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38847" y="41276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71382" y="5104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23782" y="52058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Oval 258"/>
            <p:cNvSpPr/>
            <p:nvPr/>
          </p:nvSpPr>
          <p:spPr>
            <a:xfrm>
              <a:off x="5747582" y="51429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0" name="Oval 259"/>
            <p:cNvSpPr/>
            <p:nvPr/>
          </p:nvSpPr>
          <p:spPr>
            <a:xfrm>
              <a:off x="5715197" y="50020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1" name="Oval 260"/>
            <p:cNvSpPr/>
            <p:nvPr/>
          </p:nvSpPr>
          <p:spPr>
            <a:xfrm>
              <a:off x="5781872" y="496009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Oval 261"/>
            <p:cNvSpPr/>
            <p:nvPr/>
          </p:nvSpPr>
          <p:spPr>
            <a:xfrm>
              <a:off x="5657314" y="48852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Oval 262"/>
            <p:cNvSpPr/>
            <p:nvPr/>
          </p:nvSpPr>
          <p:spPr>
            <a:xfrm>
              <a:off x="5600897" y="48762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4" name="Oval 263"/>
            <p:cNvSpPr/>
            <p:nvPr/>
          </p:nvSpPr>
          <p:spPr>
            <a:xfrm>
              <a:off x="5542282" y="481238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5" name="Oval 264"/>
            <p:cNvSpPr/>
            <p:nvPr/>
          </p:nvSpPr>
          <p:spPr>
            <a:xfrm>
              <a:off x="5415527" y="47177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Oval 265"/>
            <p:cNvSpPr/>
            <p:nvPr/>
          </p:nvSpPr>
          <p:spPr>
            <a:xfrm>
              <a:off x="5363507" y="4858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Oval 266"/>
            <p:cNvSpPr/>
            <p:nvPr/>
          </p:nvSpPr>
          <p:spPr>
            <a:xfrm>
              <a:off x="5487333" y="496580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8" name="Oval 267"/>
            <p:cNvSpPr/>
            <p:nvPr/>
          </p:nvSpPr>
          <p:spPr>
            <a:xfrm>
              <a:off x="5593575" y="502940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9" name="Oval 268"/>
            <p:cNvSpPr/>
            <p:nvPr/>
          </p:nvSpPr>
          <p:spPr>
            <a:xfrm>
              <a:off x="5510783" y="48753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31276" y="473896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Oval 270"/>
            <p:cNvSpPr/>
            <p:nvPr/>
          </p:nvSpPr>
          <p:spPr>
            <a:xfrm>
              <a:off x="4945150" y="453659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94708" y="426508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3998259" y="3550024"/>
            <a:ext cx="1889760" cy="1742738"/>
            <a:chOff x="3998259" y="3550024"/>
            <a:chExt cx="1889760" cy="1742738"/>
          </a:xfrm>
        </p:grpSpPr>
        <p:sp>
          <p:nvSpPr>
            <p:cNvPr id="10" name="Freeform 9"/>
            <p:cNvSpPr/>
            <p:nvPr/>
          </p:nvSpPr>
          <p:spPr>
            <a:xfrm>
              <a:off x="3998259" y="3550024"/>
              <a:ext cx="444649" cy="516367"/>
            </a:xfrm>
            <a:custGeom>
              <a:avLst/>
              <a:gdLst>
                <a:gd name="connsiteX0" fmla="*/ 60960 w 444649"/>
                <a:gd name="connsiteY0" fmla="*/ 0 h 516367"/>
                <a:gd name="connsiteX1" fmla="*/ 0 w 444649"/>
                <a:gd name="connsiteY1" fmla="*/ 218738 h 516367"/>
                <a:gd name="connsiteX2" fmla="*/ 279699 w 444649"/>
                <a:gd name="connsiteY2" fmla="*/ 516367 h 516367"/>
                <a:gd name="connsiteX3" fmla="*/ 444649 w 444649"/>
                <a:gd name="connsiteY3" fmla="*/ 365760 h 516367"/>
                <a:gd name="connsiteX4" fmla="*/ 60960 w 444649"/>
                <a:gd name="connsiteY4" fmla="*/ 0 h 51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49" h="516367">
                  <a:moveTo>
                    <a:pt x="60960" y="0"/>
                  </a:moveTo>
                  <a:lnTo>
                    <a:pt x="0" y="218738"/>
                  </a:lnTo>
                  <a:lnTo>
                    <a:pt x="279699" y="516367"/>
                  </a:lnTo>
                  <a:lnTo>
                    <a:pt x="444649" y="365760"/>
                  </a:lnTo>
                  <a:lnTo>
                    <a:pt x="60960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96292" y="3901440"/>
              <a:ext cx="372932" cy="455407"/>
            </a:xfrm>
            <a:custGeom>
              <a:avLst/>
              <a:gdLst>
                <a:gd name="connsiteX0" fmla="*/ 75303 w 372932"/>
                <a:gd name="connsiteY0" fmla="*/ 0 h 455407"/>
                <a:gd name="connsiteX1" fmla="*/ 0 w 372932"/>
                <a:gd name="connsiteY1" fmla="*/ 136264 h 455407"/>
                <a:gd name="connsiteX2" fmla="*/ 35859 w 372932"/>
                <a:gd name="connsiteY2" fmla="*/ 283285 h 455407"/>
                <a:gd name="connsiteX3" fmla="*/ 243840 w 372932"/>
                <a:gd name="connsiteY3" fmla="*/ 455407 h 455407"/>
                <a:gd name="connsiteX4" fmla="*/ 372932 w 372932"/>
                <a:gd name="connsiteY4" fmla="*/ 401619 h 455407"/>
                <a:gd name="connsiteX5" fmla="*/ 351416 w 372932"/>
                <a:gd name="connsiteY5" fmla="*/ 236668 h 455407"/>
                <a:gd name="connsiteX6" fmla="*/ 311972 w 372932"/>
                <a:gd name="connsiteY6" fmla="*/ 164951 h 455407"/>
                <a:gd name="connsiteX7" fmla="*/ 75303 w 372932"/>
                <a:gd name="connsiteY7" fmla="*/ 0 h 45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932" h="455407">
                  <a:moveTo>
                    <a:pt x="75303" y="0"/>
                  </a:moveTo>
                  <a:lnTo>
                    <a:pt x="0" y="136264"/>
                  </a:lnTo>
                  <a:lnTo>
                    <a:pt x="35859" y="283285"/>
                  </a:lnTo>
                  <a:lnTo>
                    <a:pt x="243840" y="455407"/>
                  </a:lnTo>
                  <a:lnTo>
                    <a:pt x="372932" y="401619"/>
                  </a:lnTo>
                  <a:lnTo>
                    <a:pt x="351416" y="236668"/>
                  </a:lnTo>
                  <a:lnTo>
                    <a:pt x="311972" y="164951"/>
                  </a:lnTo>
                  <a:lnTo>
                    <a:pt x="75303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87153" y="4256442"/>
              <a:ext cx="462579" cy="451822"/>
            </a:xfrm>
            <a:custGeom>
              <a:avLst/>
              <a:gdLst>
                <a:gd name="connsiteX0" fmla="*/ 78889 w 462579"/>
                <a:gd name="connsiteY0" fmla="*/ 0 h 451822"/>
                <a:gd name="connsiteX1" fmla="*/ 0 w 462579"/>
                <a:gd name="connsiteY1" fmla="*/ 121920 h 451822"/>
                <a:gd name="connsiteX2" fmla="*/ 32273 w 462579"/>
                <a:gd name="connsiteY2" fmla="*/ 240254 h 451822"/>
                <a:gd name="connsiteX3" fmla="*/ 294042 w 462579"/>
                <a:gd name="connsiteY3" fmla="*/ 451822 h 451822"/>
                <a:gd name="connsiteX4" fmla="*/ 462579 w 462579"/>
                <a:gd name="connsiteY4" fmla="*/ 326316 h 451822"/>
                <a:gd name="connsiteX5" fmla="*/ 455407 w 462579"/>
                <a:gd name="connsiteY5" fmla="*/ 283285 h 451822"/>
                <a:gd name="connsiteX6" fmla="*/ 78889 w 462579"/>
                <a:gd name="connsiteY6" fmla="*/ 0 h 4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579" h="451822">
                  <a:moveTo>
                    <a:pt x="78889" y="0"/>
                  </a:moveTo>
                  <a:lnTo>
                    <a:pt x="0" y="121920"/>
                  </a:lnTo>
                  <a:lnTo>
                    <a:pt x="32273" y="240254"/>
                  </a:lnTo>
                  <a:lnTo>
                    <a:pt x="294042" y="451822"/>
                  </a:lnTo>
                  <a:lnTo>
                    <a:pt x="462579" y="326316"/>
                  </a:lnTo>
                  <a:lnTo>
                    <a:pt x="455407" y="283285"/>
                  </a:lnTo>
                  <a:lnTo>
                    <a:pt x="78889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06296" y="4611445"/>
              <a:ext cx="401619" cy="326315"/>
            </a:xfrm>
            <a:custGeom>
              <a:avLst/>
              <a:gdLst>
                <a:gd name="connsiteX0" fmla="*/ 258184 w 401619"/>
                <a:gd name="connsiteY0" fmla="*/ 25101 h 326315"/>
                <a:gd name="connsiteX1" fmla="*/ 139850 w 401619"/>
                <a:gd name="connsiteY1" fmla="*/ 0 h 326315"/>
                <a:gd name="connsiteX2" fmla="*/ 0 w 401619"/>
                <a:gd name="connsiteY2" fmla="*/ 96819 h 326315"/>
                <a:gd name="connsiteX3" fmla="*/ 129092 w 401619"/>
                <a:gd name="connsiteY3" fmla="*/ 215153 h 326315"/>
                <a:gd name="connsiteX4" fmla="*/ 297629 w 401619"/>
                <a:gd name="connsiteY4" fmla="*/ 326315 h 326315"/>
                <a:gd name="connsiteX5" fmla="*/ 401619 w 401619"/>
                <a:gd name="connsiteY5" fmla="*/ 190051 h 326315"/>
                <a:gd name="connsiteX6" fmla="*/ 372932 w 401619"/>
                <a:gd name="connsiteY6" fmla="*/ 96819 h 326315"/>
                <a:gd name="connsiteX7" fmla="*/ 258184 w 401619"/>
                <a:gd name="connsiteY7" fmla="*/ 25101 h 32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619" h="326315">
                  <a:moveTo>
                    <a:pt x="258184" y="25101"/>
                  </a:moveTo>
                  <a:lnTo>
                    <a:pt x="139850" y="0"/>
                  </a:lnTo>
                  <a:lnTo>
                    <a:pt x="0" y="96819"/>
                  </a:lnTo>
                  <a:lnTo>
                    <a:pt x="129092" y="215153"/>
                  </a:lnTo>
                  <a:lnTo>
                    <a:pt x="297629" y="326315"/>
                  </a:lnTo>
                  <a:lnTo>
                    <a:pt x="401619" y="190051"/>
                  </a:lnTo>
                  <a:lnTo>
                    <a:pt x="372932" y="96819"/>
                  </a:lnTo>
                  <a:lnTo>
                    <a:pt x="258184" y="25101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454127" y="4787153"/>
              <a:ext cx="433892" cy="505609"/>
            </a:xfrm>
            <a:custGeom>
              <a:avLst/>
              <a:gdLst>
                <a:gd name="connsiteX0" fmla="*/ 89647 w 433892"/>
                <a:gd name="connsiteY0" fmla="*/ 0 h 505609"/>
                <a:gd name="connsiteX1" fmla="*/ 0 w 433892"/>
                <a:gd name="connsiteY1" fmla="*/ 215153 h 505609"/>
                <a:gd name="connsiteX2" fmla="*/ 433892 w 433892"/>
                <a:gd name="connsiteY2" fmla="*/ 505609 h 505609"/>
                <a:gd name="connsiteX3" fmla="*/ 430306 w 433892"/>
                <a:gd name="connsiteY3" fmla="*/ 433892 h 505609"/>
                <a:gd name="connsiteX4" fmla="*/ 387275 w 433892"/>
                <a:gd name="connsiteY4" fmla="*/ 168536 h 505609"/>
                <a:gd name="connsiteX5" fmla="*/ 89647 w 433892"/>
                <a:gd name="connsiteY5" fmla="*/ 0 h 50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892" h="505609">
                  <a:moveTo>
                    <a:pt x="89647" y="0"/>
                  </a:moveTo>
                  <a:lnTo>
                    <a:pt x="0" y="215153"/>
                  </a:lnTo>
                  <a:lnTo>
                    <a:pt x="433892" y="505609"/>
                  </a:lnTo>
                  <a:lnTo>
                    <a:pt x="430306" y="433892"/>
                  </a:lnTo>
                  <a:lnTo>
                    <a:pt x="387275" y="168536"/>
                  </a:lnTo>
                  <a:lnTo>
                    <a:pt x="89647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Oval 273"/>
            <p:cNvSpPr/>
            <p:nvPr/>
          </p:nvSpPr>
          <p:spPr>
            <a:xfrm>
              <a:off x="4123765" y="3743661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Oval 274"/>
            <p:cNvSpPr/>
            <p:nvPr/>
          </p:nvSpPr>
          <p:spPr>
            <a:xfrm>
              <a:off x="4523672" y="4064503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6" name="Oval 275"/>
            <p:cNvSpPr/>
            <p:nvPr/>
          </p:nvSpPr>
          <p:spPr>
            <a:xfrm>
              <a:off x="4940767" y="4423158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7" name="Oval 276"/>
            <p:cNvSpPr/>
            <p:nvPr/>
          </p:nvSpPr>
          <p:spPr>
            <a:xfrm>
              <a:off x="5265047" y="4688998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8" name="Oval 277"/>
            <p:cNvSpPr/>
            <p:nvPr/>
          </p:nvSpPr>
          <p:spPr>
            <a:xfrm>
              <a:off x="5592764" y="4920462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82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DTW </a:t>
            </a:r>
            <a:r>
              <a:rPr lang="fi-FI" sz="2400" b="1" dirty="0" err="1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averaging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9" name="Group 278"/>
          <p:cNvGrpSpPr/>
          <p:nvPr/>
        </p:nvGrpSpPr>
        <p:grpSpPr>
          <a:xfrm>
            <a:off x="2191472" y="1576966"/>
            <a:ext cx="7844722" cy="1626664"/>
            <a:chOff x="2191472" y="1716931"/>
            <a:chExt cx="7844722" cy="1626664"/>
          </a:xfrm>
        </p:grpSpPr>
        <p:sp>
          <p:nvSpPr>
            <p:cNvPr id="280" name="Rectangle 279"/>
            <p:cNvSpPr/>
            <p:nvPr/>
          </p:nvSpPr>
          <p:spPr>
            <a:xfrm>
              <a:off x="2191472" y="2143266"/>
              <a:ext cx="78447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 (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2018).</a:t>
              </a:r>
              <a:endParaRPr lang="fi-FI" sz="2400" dirty="0">
                <a:effectLst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060800" y="3595200"/>
            <a:ext cx="1790400" cy="1636800"/>
            <a:chOff x="4060800" y="3595200"/>
            <a:chExt cx="1790400" cy="1636800"/>
          </a:xfrm>
        </p:grpSpPr>
        <p:sp>
          <p:nvSpPr>
            <p:cNvPr id="4" name="Freeform 3"/>
            <p:cNvSpPr/>
            <p:nvPr/>
          </p:nvSpPr>
          <p:spPr>
            <a:xfrm>
              <a:off x="4060800" y="3595200"/>
              <a:ext cx="652800" cy="698400"/>
            </a:xfrm>
            <a:custGeom>
              <a:avLst/>
              <a:gdLst>
                <a:gd name="connsiteX0" fmla="*/ 21600 w 652800"/>
                <a:gd name="connsiteY0" fmla="*/ 0 h 698400"/>
                <a:gd name="connsiteX1" fmla="*/ 0 w 652800"/>
                <a:gd name="connsiteY1" fmla="*/ 136800 h 698400"/>
                <a:gd name="connsiteX2" fmla="*/ 60000 w 652800"/>
                <a:gd name="connsiteY2" fmla="*/ 86400 h 698400"/>
                <a:gd name="connsiteX3" fmla="*/ 96000 w 652800"/>
                <a:gd name="connsiteY3" fmla="*/ 235200 h 698400"/>
                <a:gd name="connsiteX4" fmla="*/ 189600 w 652800"/>
                <a:gd name="connsiteY4" fmla="*/ 240000 h 698400"/>
                <a:gd name="connsiteX5" fmla="*/ 216000 w 652800"/>
                <a:gd name="connsiteY5" fmla="*/ 398400 h 698400"/>
                <a:gd name="connsiteX6" fmla="*/ 321600 w 652800"/>
                <a:gd name="connsiteY6" fmla="*/ 319200 h 698400"/>
                <a:gd name="connsiteX7" fmla="*/ 379200 w 652800"/>
                <a:gd name="connsiteY7" fmla="*/ 460800 h 698400"/>
                <a:gd name="connsiteX8" fmla="*/ 417600 w 652800"/>
                <a:gd name="connsiteY8" fmla="*/ 352800 h 698400"/>
                <a:gd name="connsiteX9" fmla="*/ 477600 w 652800"/>
                <a:gd name="connsiteY9" fmla="*/ 475200 h 698400"/>
                <a:gd name="connsiteX10" fmla="*/ 405600 w 652800"/>
                <a:gd name="connsiteY10" fmla="*/ 559200 h 698400"/>
                <a:gd name="connsiteX11" fmla="*/ 542400 w 652800"/>
                <a:gd name="connsiteY11" fmla="*/ 540000 h 698400"/>
                <a:gd name="connsiteX12" fmla="*/ 621600 w 652800"/>
                <a:gd name="connsiteY12" fmla="*/ 508800 h 698400"/>
                <a:gd name="connsiteX13" fmla="*/ 650400 w 652800"/>
                <a:gd name="connsiteY13" fmla="*/ 590400 h 698400"/>
                <a:gd name="connsiteX14" fmla="*/ 652800 w 652800"/>
                <a:gd name="connsiteY14" fmla="*/ 679200 h 698400"/>
                <a:gd name="connsiteX15" fmla="*/ 554400 w 652800"/>
                <a:gd name="connsiteY15" fmla="*/ 698400 h 6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800" h="698400">
                  <a:moveTo>
                    <a:pt x="21600" y="0"/>
                  </a:moveTo>
                  <a:lnTo>
                    <a:pt x="0" y="136800"/>
                  </a:lnTo>
                  <a:lnTo>
                    <a:pt x="60000" y="86400"/>
                  </a:lnTo>
                  <a:lnTo>
                    <a:pt x="96000" y="235200"/>
                  </a:lnTo>
                  <a:lnTo>
                    <a:pt x="189600" y="240000"/>
                  </a:lnTo>
                  <a:lnTo>
                    <a:pt x="216000" y="398400"/>
                  </a:lnTo>
                  <a:lnTo>
                    <a:pt x="321600" y="319200"/>
                  </a:lnTo>
                  <a:lnTo>
                    <a:pt x="379200" y="460800"/>
                  </a:lnTo>
                  <a:lnTo>
                    <a:pt x="417600" y="352800"/>
                  </a:lnTo>
                  <a:lnTo>
                    <a:pt x="477600" y="475200"/>
                  </a:lnTo>
                  <a:lnTo>
                    <a:pt x="405600" y="559200"/>
                  </a:lnTo>
                  <a:lnTo>
                    <a:pt x="542400" y="540000"/>
                  </a:lnTo>
                  <a:lnTo>
                    <a:pt x="621600" y="508800"/>
                  </a:lnTo>
                  <a:lnTo>
                    <a:pt x="650400" y="590400"/>
                  </a:lnTo>
                  <a:lnTo>
                    <a:pt x="652800" y="679200"/>
                  </a:lnTo>
                  <a:lnTo>
                    <a:pt x="554400" y="6984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084800" y="3600000"/>
              <a:ext cx="631200" cy="691200"/>
            </a:xfrm>
            <a:custGeom>
              <a:avLst/>
              <a:gdLst>
                <a:gd name="connsiteX0" fmla="*/ 0 w 631200"/>
                <a:gd name="connsiteY0" fmla="*/ 0 h 691200"/>
                <a:gd name="connsiteX1" fmla="*/ 40800 w 631200"/>
                <a:gd name="connsiteY1" fmla="*/ 84000 h 691200"/>
                <a:gd name="connsiteX2" fmla="*/ 168000 w 631200"/>
                <a:gd name="connsiteY2" fmla="*/ 232800 h 691200"/>
                <a:gd name="connsiteX3" fmla="*/ 300000 w 631200"/>
                <a:gd name="connsiteY3" fmla="*/ 312000 h 691200"/>
                <a:gd name="connsiteX4" fmla="*/ 393600 w 631200"/>
                <a:gd name="connsiteY4" fmla="*/ 343200 h 691200"/>
                <a:gd name="connsiteX5" fmla="*/ 194400 w 631200"/>
                <a:gd name="connsiteY5" fmla="*/ 388800 h 691200"/>
                <a:gd name="connsiteX6" fmla="*/ 355200 w 631200"/>
                <a:gd name="connsiteY6" fmla="*/ 458400 h 691200"/>
                <a:gd name="connsiteX7" fmla="*/ 453600 w 631200"/>
                <a:gd name="connsiteY7" fmla="*/ 470400 h 691200"/>
                <a:gd name="connsiteX8" fmla="*/ 508800 w 631200"/>
                <a:gd name="connsiteY8" fmla="*/ 542400 h 691200"/>
                <a:gd name="connsiteX9" fmla="*/ 631200 w 631200"/>
                <a:gd name="connsiteY9" fmla="*/ 588000 h 691200"/>
                <a:gd name="connsiteX10" fmla="*/ 528000 w 631200"/>
                <a:gd name="connsiteY10" fmla="*/ 691200 h 6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200" h="691200">
                  <a:moveTo>
                    <a:pt x="0" y="0"/>
                  </a:moveTo>
                  <a:lnTo>
                    <a:pt x="40800" y="84000"/>
                  </a:lnTo>
                  <a:lnTo>
                    <a:pt x="168000" y="232800"/>
                  </a:lnTo>
                  <a:lnTo>
                    <a:pt x="300000" y="312000"/>
                  </a:lnTo>
                  <a:lnTo>
                    <a:pt x="393600" y="343200"/>
                  </a:lnTo>
                  <a:lnTo>
                    <a:pt x="194400" y="388800"/>
                  </a:lnTo>
                  <a:lnTo>
                    <a:pt x="355200" y="458400"/>
                  </a:lnTo>
                  <a:lnTo>
                    <a:pt x="453600" y="470400"/>
                  </a:lnTo>
                  <a:lnTo>
                    <a:pt x="508800" y="542400"/>
                  </a:lnTo>
                  <a:lnTo>
                    <a:pt x="631200" y="588000"/>
                  </a:lnTo>
                  <a:lnTo>
                    <a:pt x="528000" y="6912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711200" y="4272000"/>
              <a:ext cx="1140000" cy="960000"/>
            </a:xfrm>
            <a:custGeom>
              <a:avLst/>
              <a:gdLst>
                <a:gd name="connsiteX0" fmla="*/ 0 w 1140000"/>
                <a:gd name="connsiteY0" fmla="*/ 0 h 960000"/>
                <a:gd name="connsiteX1" fmla="*/ 165600 w 1140000"/>
                <a:gd name="connsiteY1" fmla="*/ 48000 h 960000"/>
                <a:gd name="connsiteX2" fmla="*/ 124800 w 1140000"/>
                <a:gd name="connsiteY2" fmla="*/ 120000 h 960000"/>
                <a:gd name="connsiteX3" fmla="*/ 127200 w 1140000"/>
                <a:gd name="connsiteY3" fmla="*/ 194400 h 960000"/>
                <a:gd name="connsiteX4" fmla="*/ 247200 w 1140000"/>
                <a:gd name="connsiteY4" fmla="*/ 144000 h 960000"/>
                <a:gd name="connsiteX5" fmla="*/ 326400 w 1140000"/>
                <a:gd name="connsiteY5" fmla="*/ 235200 h 960000"/>
                <a:gd name="connsiteX6" fmla="*/ 249600 w 1140000"/>
                <a:gd name="connsiteY6" fmla="*/ 295200 h 960000"/>
                <a:gd name="connsiteX7" fmla="*/ 393600 w 1140000"/>
                <a:gd name="connsiteY7" fmla="*/ 321600 h 960000"/>
                <a:gd name="connsiteX8" fmla="*/ 487200 w 1140000"/>
                <a:gd name="connsiteY8" fmla="*/ 300000 h 960000"/>
                <a:gd name="connsiteX9" fmla="*/ 540000 w 1140000"/>
                <a:gd name="connsiteY9" fmla="*/ 386400 h 960000"/>
                <a:gd name="connsiteX10" fmla="*/ 544800 w 1140000"/>
                <a:gd name="connsiteY10" fmla="*/ 523200 h 960000"/>
                <a:gd name="connsiteX11" fmla="*/ 624000 w 1140000"/>
                <a:gd name="connsiteY11" fmla="*/ 408000 h 960000"/>
                <a:gd name="connsiteX12" fmla="*/ 638400 w 1140000"/>
                <a:gd name="connsiteY12" fmla="*/ 499200 h 960000"/>
                <a:gd name="connsiteX13" fmla="*/ 727200 w 1140000"/>
                <a:gd name="connsiteY13" fmla="*/ 465600 h 960000"/>
                <a:gd name="connsiteX14" fmla="*/ 746400 w 1140000"/>
                <a:gd name="connsiteY14" fmla="*/ 537600 h 960000"/>
                <a:gd name="connsiteX15" fmla="*/ 672000 w 1140000"/>
                <a:gd name="connsiteY15" fmla="*/ 612000 h 960000"/>
                <a:gd name="connsiteX16" fmla="*/ 859200 w 1140000"/>
                <a:gd name="connsiteY16" fmla="*/ 559200 h 960000"/>
                <a:gd name="connsiteX17" fmla="*/ 823200 w 1140000"/>
                <a:gd name="connsiteY17" fmla="*/ 631200 h 960000"/>
                <a:gd name="connsiteX18" fmla="*/ 916800 w 1140000"/>
                <a:gd name="connsiteY18" fmla="*/ 631200 h 960000"/>
                <a:gd name="connsiteX19" fmla="*/ 969600 w 1140000"/>
                <a:gd name="connsiteY19" fmla="*/ 636000 h 960000"/>
                <a:gd name="connsiteX20" fmla="*/ 902400 w 1140000"/>
                <a:gd name="connsiteY20" fmla="*/ 782400 h 960000"/>
                <a:gd name="connsiteX21" fmla="*/ 1034400 w 1140000"/>
                <a:gd name="connsiteY21" fmla="*/ 751200 h 960000"/>
                <a:gd name="connsiteX22" fmla="*/ 1096800 w 1140000"/>
                <a:gd name="connsiteY22" fmla="*/ 717600 h 960000"/>
                <a:gd name="connsiteX23" fmla="*/ 1140000 w 1140000"/>
                <a:gd name="connsiteY23" fmla="*/ 960000 h 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0000" h="960000">
                  <a:moveTo>
                    <a:pt x="0" y="0"/>
                  </a:moveTo>
                  <a:lnTo>
                    <a:pt x="165600" y="48000"/>
                  </a:lnTo>
                  <a:lnTo>
                    <a:pt x="124800" y="120000"/>
                  </a:lnTo>
                  <a:lnTo>
                    <a:pt x="127200" y="194400"/>
                  </a:lnTo>
                  <a:lnTo>
                    <a:pt x="247200" y="144000"/>
                  </a:lnTo>
                  <a:lnTo>
                    <a:pt x="326400" y="235200"/>
                  </a:lnTo>
                  <a:lnTo>
                    <a:pt x="249600" y="295200"/>
                  </a:lnTo>
                  <a:lnTo>
                    <a:pt x="393600" y="321600"/>
                  </a:lnTo>
                  <a:lnTo>
                    <a:pt x="487200" y="300000"/>
                  </a:lnTo>
                  <a:lnTo>
                    <a:pt x="540000" y="386400"/>
                  </a:lnTo>
                  <a:lnTo>
                    <a:pt x="544800" y="523200"/>
                  </a:lnTo>
                  <a:lnTo>
                    <a:pt x="624000" y="408000"/>
                  </a:lnTo>
                  <a:lnTo>
                    <a:pt x="638400" y="499200"/>
                  </a:lnTo>
                  <a:lnTo>
                    <a:pt x="727200" y="465600"/>
                  </a:lnTo>
                  <a:lnTo>
                    <a:pt x="746400" y="537600"/>
                  </a:lnTo>
                  <a:lnTo>
                    <a:pt x="672000" y="612000"/>
                  </a:lnTo>
                  <a:lnTo>
                    <a:pt x="859200" y="559200"/>
                  </a:lnTo>
                  <a:lnTo>
                    <a:pt x="823200" y="631200"/>
                  </a:lnTo>
                  <a:lnTo>
                    <a:pt x="916800" y="631200"/>
                  </a:lnTo>
                  <a:lnTo>
                    <a:pt x="969600" y="636000"/>
                  </a:lnTo>
                  <a:lnTo>
                    <a:pt x="902400" y="782400"/>
                  </a:lnTo>
                  <a:lnTo>
                    <a:pt x="1034400" y="751200"/>
                  </a:lnTo>
                  <a:lnTo>
                    <a:pt x="1096800" y="717600"/>
                  </a:lnTo>
                  <a:lnTo>
                    <a:pt x="1140000" y="9600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037600" y="4502400"/>
              <a:ext cx="770400" cy="664800"/>
            </a:xfrm>
            <a:custGeom>
              <a:avLst/>
              <a:gdLst>
                <a:gd name="connsiteX0" fmla="*/ 736800 w 770400"/>
                <a:gd name="connsiteY0" fmla="*/ 664800 h 664800"/>
                <a:gd name="connsiteX1" fmla="*/ 770400 w 770400"/>
                <a:gd name="connsiteY1" fmla="*/ 487200 h 664800"/>
                <a:gd name="connsiteX2" fmla="*/ 652800 w 770400"/>
                <a:gd name="connsiteY2" fmla="*/ 408000 h 664800"/>
                <a:gd name="connsiteX3" fmla="*/ 705600 w 770400"/>
                <a:gd name="connsiteY3" fmla="*/ 518400 h 664800"/>
                <a:gd name="connsiteX4" fmla="*/ 655200 w 770400"/>
                <a:gd name="connsiteY4" fmla="*/ 621600 h 664800"/>
                <a:gd name="connsiteX5" fmla="*/ 580800 w 770400"/>
                <a:gd name="connsiteY5" fmla="*/ 549600 h 664800"/>
                <a:gd name="connsiteX6" fmla="*/ 475200 w 770400"/>
                <a:gd name="connsiteY6" fmla="*/ 494400 h 664800"/>
                <a:gd name="connsiteX7" fmla="*/ 588000 w 770400"/>
                <a:gd name="connsiteY7" fmla="*/ 396000 h 664800"/>
                <a:gd name="connsiteX8" fmla="*/ 532800 w 770400"/>
                <a:gd name="connsiteY8" fmla="*/ 331200 h 664800"/>
                <a:gd name="connsiteX9" fmla="*/ 417600 w 770400"/>
                <a:gd name="connsiteY9" fmla="*/ 309600 h 664800"/>
                <a:gd name="connsiteX10" fmla="*/ 314400 w 770400"/>
                <a:gd name="connsiteY10" fmla="*/ 266400 h 664800"/>
                <a:gd name="connsiteX11" fmla="*/ 216000 w 770400"/>
                <a:gd name="connsiteY11" fmla="*/ 300000 h 664800"/>
                <a:gd name="connsiteX12" fmla="*/ 129600 w 770400"/>
                <a:gd name="connsiteY12" fmla="*/ 204000 h 664800"/>
                <a:gd name="connsiteX13" fmla="*/ 208800 w 770400"/>
                <a:gd name="connsiteY13" fmla="*/ 158400 h 664800"/>
                <a:gd name="connsiteX14" fmla="*/ 52800 w 770400"/>
                <a:gd name="connsiteY14" fmla="*/ 158400 h 664800"/>
                <a:gd name="connsiteX15" fmla="*/ 72000 w 770400"/>
                <a:gd name="connsiteY15" fmla="*/ 93600 h 664800"/>
                <a:gd name="connsiteX16" fmla="*/ 0 w 770400"/>
                <a:gd name="connsiteY16" fmla="*/ 0 h 664800"/>
                <a:gd name="connsiteX17" fmla="*/ 163200 w 770400"/>
                <a:gd name="connsiteY17" fmla="*/ 64800 h 664800"/>
                <a:gd name="connsiteX18" fmla="*/ 64800 w 770400"/>
                <a:gd name="connsiteY18" fmla="*/ 151200 h 6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400" h="664800">
                  <a:moveTo>
                    <a:pt x="736800" y="664800"/>
                  </a:moveTo>
                  <a:lnTo>
                    <a:pt x="770400" y="487200"/>
                  </a:lnTo>
                  <a:lnTo>
                    <a:pt x="652800" y="408000"/>
                  </a:lnTo>
                  <a:lnTo>
                    <a:pt x="705600" y="518400"/>
                  </a:lnTo>
                  <a:lnTo>
                    <a:pt x="655200" y="621600"/>
                  </a:lnTo>
                  <a:lnTo>
                    <a:pt x="580800" y="549600"/>
                  </a:lnTo>
                  <a:lnTo>
                    <a:pt x="475200" y="494400"/>
                  </a:lnTo>
                  <a:lnTo>
                    <a:pt x="588000" y="396000"/>
                  </a:lnTo>
                  <a:lnTo>
                    <a:pt x="532800" y="331200"/>
                  </a:lnTo>
                  <a:lnTo>
                    <a:pt x="417600" y="309600"/>
                  </a:lnTo>
                  <a:lnTo>
                    <a:pt x="314400" y="266400"/>
                  </a:lnTo>
                  <a:lnTo>
                    <a:pt x="216000" y="300000"/>
                  </a:lnTo>
                  <a:lnTo>
                    <a:pt x="129600" y="204000"/>
                  </a:lnTo>
                  <a:lnTo>
                    <a:pt x="208800" y="158400"/>
                  </a:lnTo>
                  <a:lnTo>
                    <a:pt x="52800" y="158400"/>
                  </a:lnTo>
                  <a:lnTo>
                    <a:pt x="72000" y="93600"/>
                  </a:lnTo>
                  <a:lnTo>
                    <a:pt x="0" y="0"/>
                  </a:lnTo>
                  <a:lnTo>
                    <a:pt x="163200" y="64800"/>
                  </a:lnTo>
                  <a:lnTo>
                    <a:pt x="64800" y="1512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879200" y="4315200"/>
              <a:ext cx="81600" cy="249600"/>
            </a:xfrm>
            <a:custGeom>
              <a:avLst/>
              <a:gdLst>
                <a:gd name="connsiteX0" fmla="*/ 81600 w 81600"/>
                <a:gd name="connsiteY0" fmla="*/ 249600 h 249600"/>
                <a:gd name="connsiteX1" fmla="*/ 74400 w 81600"/>
                <a:gd name="connsiteY1" fmla="*/ 110400 h 249600"/>
                <a:gd name="connsiteX2" fmla="*/ 2400 w 81600"/>
                <a:gd name="connsiteY2" fmla="*/ 0 h 249600"/>
                <a:gd name="connsiteX3" fmla="*/ 0 w 81600"/>
                <a:gd name="connsiteY3" fmla="*/ 2400 h 2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00" h="249600">
                  <a:moveTo>
                    <a:pt x="81600" y="249600"/>
                  </a:moveTo>
                  <a:lnTo>
                    <a:pt x="74400" y="110400"/>
                  </a:lnTo>
                  <a:lnTo>
                    <a:pt x="2400" y="0"/>
                  </a:lnTo>
                  <a:lnTo>
                    <a:pt x="0" y="24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716000" y="4267200"/>
              <a:ext cx="115200" cy="129600"/>
            </a:xfrm>
            <a:custGeom>
              <a:avLst/>
              <a:gdLst>
                <a:gd name="connsiteX0" fmla="*/ 115200 w 115200"/>
                <a:gd name="connsiteY0" fmla="*/ 129600 h 129600"/>
                <a:gd name="connsiteX1" fmla="*/ 0 w 115200"/>
                <a:gd name="connsiteY1" fmla="*/ 0 h 12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00" h="129600">
                  <a:moveTo>
                    <a:pt x="115200" y="129600"/>
                  </a:moveTo>
                  <a:lnTo>
                    <a:pt x="0" y="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0702" y="3577064"/>
            <a:ext cx="1828799" cy="1674494"/>
            <a:chOff x="4040702" y="3577064"/>
            <a:chExt cx="1828799" cy="1674494"/>
          </a:xfrm>
        </p:grpSpPr>
        <p:sp>
          <p:nvSpPr>
            <p:cNvPr id="7" name="Oval 6"/>
            <p:cNvSpPr/>
            <p:nvPr/>
          </p:nvSpPr>
          <p:spPr>
            <a:xfrm>
              <a:off x="4097852" y="36589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0" name="Oval 229"/>
            <p:cNvSpPr/>
            <p:nvPr/>
          </p:nvSpPr>
          <p:spPr>
            <a:xfrm>
              <a:off x="4059752" y="357706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1" name="Oval 230"/>
            <p:cNvSpPr/>
            <p:nvPr/>
          </p:nvSpPr>
          <p:spPr>
            <a:xfrm>
              <a:off x="4134047" y="37999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40702" y="37085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3" name="Oval 232"/>
            <p:cNvSpPr/>
            <p:nvPr/>
          </p:nvSpPr>
          <p:spPr>
            <a:xfrm>
              <a:off x="4227392" y="38113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55027" y="38894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Oval 234"/>
            <p:cNvSpPr/>
            <p:nvPr/>
          </p:nvSpPr>
          <p:spPr>
            <a:xfrm>
              <a:off x="4455992" y="39256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6" name="Oval 235"/>
            <p:cNvSpPr/>
            <p:nvPr/>
          </p:nvSpPr>
          <p:spPr>
            <a:xfrm>
              <a:off x="4646492" y="408188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7" name="Oval 236"/>
            <p:cNvSpPr/>
            <p:nvPr/>
          </p:nvSpPr>
          <p:spPr>
            <a:xfrm>
              <a:off x="4572197" y="41123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8" name="Oval 237"/>
            <p:cNvSpPr/>
            <p:nvPr/>
          </p:nvSpPr>
          <p:spPr>
            <a:xfrm>
              <a:off x="4255967" y="3961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9" name="Oval 238"/>
            <p:cNvSpPr/>
            <p:nvPr/>
          </p:nvSpPr>
          <p:spPr>
            <a:xfrm>
              <a:off x="4415987" y="40247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0" name="Oval 239"/>
            <p:cNvSpPr/>
            <p:nvPr/>
          </p:nvSpPr>
          <p:spPr>
            <a:xfrm>
              <a:off x="4810322" y="43676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1" name="Oval 240"/>
            <p:cNvSpPr/>
            <p:nvPr/>
          </p:nvSpPr>
          <p:spPr>
            <a:xfrm>
              <a:off x="4686497" y="41618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Oval 241"/>
            <p:cNvSpPr/>
            <p:nvPr/>
          </p:nvSpPr>
          <p:spPr>
            <a:xfrm>
              <a:off x="4692212" y="42438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Oval 242"/>
            <p:cNvSpPr/>
            <p:nvPr/>
          </p:nvSpPr>
          <p:spPr>
            <a:xfrm>
              <a:off x="4821752" y="44343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4" name="Oval 243"/>
            <p:cNvSpPr/>
            <p:nvPr/>
          </p:nvSpPr>
          <p:spPr>
            <a:xfrm>
              <a:off x="4856042" y="429334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5" name="Oval 244"/>
            <p:cNvSpPr/>
            <p:nvPr/>
          </p:nvSpPr>
          <p:spPr>
            <a:xfrm>
              <a:off x="5012252" y="447812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70367" y="45448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6940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8" name="Oval 247"/>
            <p:cNvSpPr/>
            <p:nvPr/>
          </p:nvSpPr>
          <p:spPr>
            <a:xfrm>
              <a:off x="5139887" y="467815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9" name="Oval 248"/>
            <p:cNvSpPr/>
            <p:nvPr/>
          </p:nvSpPr>
          <p:spPr>
            <a:xfrm>
              <a:off x="5235137" y="47657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Oval 249"/>
            <p:cNvSpPr/>
            <p:nvPr/>
          </p:nvSpPr>
          <p:spPr>
            <a:xfrm>
              <a:off x="5435162" y="478102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Oval 250"/>
            <p:cNvSpPr/>
            <p:nvPr/>
          </p:nvSpPr>
          <p:spPr>
            <a:xfrm>
              <a:off x="522561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2" name="Oval 251"/>
            <p:cNvSpPr/>
            <p:nvPr/>
          </p:nvSpPr>
          <p:spPr>
            <a:xfrm>
              <a:off x="5309432" y="46591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3" name="Oval 252"/>
            <p:cNvSpPr/>
            <p:nvPr/>
          </p:nvSpPr>
          <p:spPr>
            <a:xfrm>
              <a:off x="5082737" y="456575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Oval 253"/>
            <p:cNvSpPr/>
            <p:nvPr/>
          </p:nvSpPr>
          <p:spPr>
            <a:xfrm>
              <a:off x="4932242" y="43943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Oval 254"/>
            <p:cNvSpPr/>
            <p:nvPr/>
          </p:nvSpPr>
          <p:spPr>
            <a:xfrm>
              <a:off x="4513142" y="40475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38847" y="41276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71382" y="5104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23782" y="52058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Oval 258"/>
            <p:cNvSpPr/>
            <p:nvPr/>
          </p:nvSpPr>
          <p:spPr>
            <a:xfrm>
              <a:off x="5747582" y="51429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0" name="Oval 259"/>
            <p:cNvSpPr/>
            <p:nvPr/>
          </p:nvSpPr>
          <p:spPr>
            <a:xfrm>
              <a:off x="5715197" y="50020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1" name="Oval 260"/>
            <p:cNvSpPr/>
            <p:nvPr/>
          </p:nvSpPr>
          <p:spPr>
            <a:xfrm>
              <a:off x="5781872" y="496009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Oval 261"/>
            <p:cNvSpPr/>
            <p:nvPr/>
          </p:nvSpPr>
          <p:spPr>
            <a:xfrm>
              <a:off x="5657314" y="48852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Oval 262"/>
            <p:cNvSpPr/>
            <p:nvPr/>
          </p:nvSpPr>
          <p:spPr>
            <a:xfrm>
              <a:off x="5600897" y="48762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4" name="Oval 263"/>
            <p:cNvSpPr/>
            <p:nvPr/>
          </p:nvSpPr>
          <p:spPr>
            <a:xfrm>
              <a:off x="5542282" y="481238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5" name="Oval 264"/>
            <p:cNvSpPr/>
            <p:nvPr/>
          </p:nvSpPr>
          <p:spPr>
            <a:xfrm>
              <a:off x="5415527" y="47177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Oval 265"/>
            <p:cNvSpPr/>
            <p:nvPr/>
          </p:nvSpPr>
          <p:spPr>
            <a:xfrm>
              <a:off x="5363507" y="4858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Oval 266"/>
            <p:cNvSpPr/>
            <p:nvPr/>
          </p:nvSpPr>
          <p:spPr>
            <a:xfrm>
              <a:off x="5487333" y="496580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8" name="Oval 267"/>
            <p:cNvSpPr/>
            <p:nvPr/>
          </p:nvSpPr>
          <p:spPr>
            <a:xfrm>
              <a:off x="5593575" y="502940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9" name="Oval 268"/>
            <p:cNvSpPr/>
            <p:nvPr/>
          </p:nvSpPr>
          <p:spPr>
            <a:xfrm>
              <a:off x="5510783" y="48753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31276" y="473896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Oval 270"/>
            <p:cNvSpPr/>
            <p:nvPr/>
          </p:nvSpPr>
          <p:spPr>
            <a:xfrm>
              <a:off x="4945150" y="453659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94708" y="426508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67611" y="3284984"/>
            <a:ext cx="6096000" cy="3573016"/>
            <a:chOff x="6267611" y="3284984"/>
            <a:chExt cx="6096000" cy="3573016"/>
          </a:xfrm>
        </p:grpSpPr>
        <p:sp>
          <p:nvSpPr>
            <p:cNvPr id="283" name="Rectangle 282"/>
            <p:cNvSpPr/>
            <p:nvPr/>
          </p:nvSpPr>
          <p:spPr>
            <a:xfrm>
              <a:off x="6267611" y="5842337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err="1" smtClean="0">
                  <a:latin typeface="Calibri" panose="020F0502020204030204" pitchFamily="34" charset="0"/>
                </a:rPr>
                <a:t>Hautamäki</a:t>
              </a:r>
              <a:r>
                <a:rPr lang="en-US" altLang="en-US" sz="2000" dirty="0">
                  <a:latin typeface="Calibri" panose="020F0502020204030204" pitchFamily="34" charset="0"/>
                </a:rPr>
                <a:t>, Ville, </a:t>
              </a:r>
              <a:r>
                <a:rPr lang="en-US" altLang="en-US" sz="2000" dirty="0" err="1">
                  <a:latin typeface="Calibri" panose="020F0502020204030204" pitchFamily="34" charset="0"/>
                </a:rPr>
                <a:t>Pekka</a:t>
              </a:r>
              <a:r>
                <a:rPr lang="en-US" altLang="en-US" sz="2000" dirty="0">
                  <a:latin typeface="Calibri" panose="020F0502020204030204" pitchFamily="34" charset="0"/>
                </a:rPr>
                <a:t>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Nykänen</a:t>
              </a:r>
              <a:r>
                <a:rPr lang="en-US" altLang="en-US" sz="2000" dirty="0">
                  <a:latin typeface="Calibri" panose="020F0502020204030204" pitchFamily="34" charset="0"/>
                </a:rPr>
                <a:t>, and </a:t>
              </a:r>
              <a:r>
                <a:rPr lang="en-US" altLang="en-US" sz="2000" dirty="0" err="1">
                  <a:latin typeface="Calibri" panose="020F0502020204030204" pitchFamily="34" charset="0"/>
                </a:rPr>
                <a:t>Pasi</a:t>
              </a:r>
              <a:r>
                <a:rPr lang="en-US" altLang="en-US" sz="2000" dirty="0">
                  <a:latin typeface="Calibri" panose="020F0502020204030204" pitchFamily="34" charset="0"/>
                </a:rPr>
                <a:t>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Fränti</a:t>
              </a:r>
              <a:r>
                <a:rPr lang="en-US" altLang="en-US" sz="2000" dirty="0">
                  <a:latin typeface="Calibri" panose="020F0502020204030204" pitchFamily="34" charset="0"/>
                </a:rPr>
                <a:t>. </a:t>
              </a:r>
              <a:endParaRPr lang="en-US" altLang="en-US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000" b="1" dirty="0" smtClean="0">
                  <a:latin typeface="Calibri" panose="020F0502020204030204" pitchFamily="34" charset="0"/>
                </a:rPr>
                <a:t>"</a:t>
              </a:r>
              <a:r>
                <a:rPr lang="en-US" altLang="en-US" sz="2000" b="1" dirty="0">
                  <a:latin typeface="Calibri" panose="020F0502020204030204" pitchFamily="34" charset="0"/>
                </a:rPr>
                <a:t>Time-series clustering by approximate prototypes." </a:t>
              </a:r>
              <a:endParaRPr lang="en-US" altLang="en-US" sz="20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000" dirty="0" smtClean="0">
                  <a:latin typeface="Calibri" panose="020F0502020204030204" pitchFamily="34" charset="0"/>
                </a:rPr>
                <a:t>ICPR pp. 1-4. (2008).</a:t>
              </a:r>
              <a:endParaRPr lang="en-US" altLang="en-US" sz="2000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296" y="3284984"/>
              <a:ext cx="3548063" cy="2568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4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Accepted connections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201638" y="1631890"/>
            <a:ext cx="6178965" cy="4775173"/>
            <a:chOff x="3201638" y="1631890"/>
            <a:chExt cx="6178965" cy="4775173"/>
          </a:xfrm>
        </p:grpSpPr>
        <p:sp>
          <p:nvSpPr>
            <p:cNvPr id="224" name="Freeform 223"/>
            <p:cNvSpPr/>
            <p:nvPr/>
          </p:nvSpPr>
          <p:spPr>
            <a:xfrm>
              <a:off x="3201638" y="1631890"/>
              <a:ext cx="6178965" cy="4573166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3824302 w 5955030"/>
                <a:gd name="connsiteY4" fmla="*/ 2583076 h 5086350"/>
                <a:gd name="connsiteX5" fmla="*/ 0 w 5955030"/>
                <a:gd name="connsiteY5" fmla="*/ 0 h 5086350"/>
                <a:gd name="connsiteX6" fmla="*/ 5479168 w 5955030"/>
                <a:gd name="connsiteY6" fmla="*/ 625151 h 5086350"/>
                <a:gd name="connsiteX7" fmla="*/ 5955030 w 5955030"/>
                <a:gd name="connsiteY7" fmla="*/ 5086350 h 5086350"/>
                <a:gd name="connsiteX8" fmla="*/ 0 w 5955030"/>
                <a:gd name="connsiteY8" fmla="*/ 5086350 h 5086350"/>
                <a:gd name="connsiteX9" fmla="*/ 0 w 5955030"/>
                <a:gd name="connsiteY9" fmla="*/ 0 h 5086350"/>
                <a:gd name="connsiteX0" fmla="*/ 4458784 w 6589512"/>
                <a:gd name="connsiteY0" fmla="*/ 2041900 h 4545174"/>
                <a:gd name="connsiteX1" fmla="*/ 4458784 w 6589512"/>
                <a:gd name="connsiteY1" fmla="*/ 2673585 h 4545174"/>
                <a:gd name="connsiteX2" fmla="*/ 5164070 w 6589512"/>
                <a:gd name="connsiteY2" fmla="*/ 2673585 h 4545174"/>
                <a:gd name="connsiteX3" fmla="*/ 5164070 w 6589512"/>
                <a:gd name="connsiteY3" fmla="*/ 2041900 h 4545174"/>
                <a:gd name="connsiteX4" fmla="*/ 4458784 w 6589512"/>
                <a:gd name="connsiteY4" fmla="*/ 2041900 h 4545174"/>
                <a:gd name="connsiteX5" fmla="*/ 0 w 6589512"/>
                <a:gd name="connsiteY5" fmla="*/ 0 h 4545174"/>
                <a:gd name="connsiteX6" fmla="*/ 6113650 w 6589512"/>
                <a:gd name="connsiteY6" fmla="*/ 83975 h 4545174"/>
                <a:gd name="connsiteX7" fmla="*/ 6589512 w 6589512"/>
                <a:gd name="connsiteY7" fmla="*/ 4545174 h 4545174"/>
                <a:gd name="connsiteX8" fmla="*/ 634482 w 6589512"/>
                <a:gd name="connsiteY8" fmla="*/ 4545174 h 4545174"/>
                <a:gd name="connsiteX9" fmla="*/ 0 w 6589512"/>
                <a:gd name="connsiteY9" fmla="*/ 0 h 4545174"/>
                <a:gd name="connsiteX0" fmla="*/ 4496106 w 6626834"/>
                <a:gd name="connsiteY0" fmla="*/ 2041900 h 4545174"/>
                <a:gd name="connsiteX1" fmla="*/ 4496106 w 6626834"/>
                <a:gd name="connsiteY1" fmla="*/ 2673585 h 4545174"/>
                <a:gd name="connsiteX2" fmla="*/ 5201392 w 6626834"/>
                <a:gd name="connsiteY2" fmla="*/ 2673585 h 4545174"/>
                <a:gd name="connsiteX3" fmla="*/ 5201392 w 6626834"/>
                <a:gd name="connsiteY3" fmla="*/ 2041900 h 4545174"/>
                <a:gd name="connsiteX4" fmla="*/ 4496106 w 6626834"/>
                <a:gd name="connsiteY4" fmla="*/ 2041900 h 4545174"/>
                <a:gd name="connsiteX5" fmla="*/ 37322 w 6626834"/>
                <a:gd name="connsiteY5" fmla="*/ 0 h 4545174"/>
                <a:gd name="connsiteX6" fmla="*/ 6150972 w 6626834"/>
                <a:gd name="connsiteY6" fmla="*/ 83975 h 4545174"/>
                <a:gd name="connsiteX7" fmla="*/ 6626834 w 6626834"/>
                <a:gd name="connsiteY7" fmla="*/ 4545174 h 4545174"/>
                <a:gd name="connsiteX8" fmla="*/ 0 w 6626834"/>
                <a:gd name="connsiteY8" fmla="*/ 4545174 h 4545174"/>
                <a:gd name="connsiteX9" fmla="*/ 37322 w 6626834"/>
                <a:gd name="connsiteY9" fmla="*/ 0 h 4545174"/>
                <a:gd name="connsiteX0" fmla="*/ 4496106 w 6178965"/>
                <a:gd name="connsiteY0" fmla="*/ 2041900 h 4573166"/>
                <a:gd name="connsiteX1" fmla="*/ 4496106 w 6178965"/>
                <a:gd name="connsiteY1" fmla="*/ 2673585 h 4573166"/>
                <a:gd name="connsiteX2" fmla="*/ 5201392 w 6178965"/>
                <a:gd name="connsiteY2" fmla="*/ 2673585 h 4573166"/>
                <a:gd name="connsiteX3" fmla="*/ 5201392 w 6178965"/>
                <a:gd name="connsiteY3" fmla="*/ 2041900 h 4573166"/>
                <a:gd name="connsiteX4" fmla="*/ 4496106 w 6178965"/>
                <a:gd name="connsiteY4" fmla="*/ 2041900 h 4573166"/>
                <a:gd name="connsiteX5" fmla="*/ 37322 w 6178965"/>
                <a:gd name="connsiteY5" fmla="*/ 0 h 4573166"/>
                <a:gd name="connsiteX6" fmla="*/ 6150972 w 6178965"/>
                <a:gd name="connsiteY6" fmla="*/ 83975 h 4573166"/>
                <a:gd name="connsiteX7" fmla="*/ 6178965 w 6178965"/>
                <a:gd name="connsiteY7" fmla="*/ 4573166 h 4573166"/>
                <a:gd name="connsiteX8" fmla="*/ 0 w 6178965"/>
                <a:gd name="connsiteY8" fmla="*/ 4545174 h 4573166"/>
                <a:gd name="connsiteX9" fmla="*/ 37322 w 6178965"/>
                <a:gd name="connsiteY9" fmla="*/ 0 h 45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8965" h="4573166">
                  <a:moveTo>
                    <a:pt x="4496106" y="2041900"/>
                  </a:moveTo>
                  <a:lnTo>
                    <a:pt x="4496106" y="2673585"/>
                  </a:lnTo>
                  <a:lnTo>
                    <a:pt x="5201392" y="2673585"/>
                  </a:lnTo>
                  <a:lnTo>
                    <a:pt x="5201392" y="2041900"/>
                  </a:lnTo>
                  <a:lnTo>
                    <a:pt x="4496106" y="2041900"/>
                  </a:lnTo>
                  <a:close/>
                  <a:moveTo>
                    <a:pt x="37322" y="0"/>
                  </a:moveTo>
                  <a:lnTo>
                    <a:pt x="6150972" y="83975"/>
                  </a:lnTo>
                  <a:lnTo>
                    <a:pt x="6178965" y="4573166"/>
                  </a:lnTo>
                  <a:lnTo>
                    <a:pt x="0" y="4545174"/>
                  </a:lnTo>
                  <a:lnTo>
                    <a:pt x="37322" y="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7697203" y="3674552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H="1">
              <a:off x="6150279" y="3662498"/>
              <a:ext cx="1539389" cy="1072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4" idx="2"/>
            </p:cNvCxnSpPr>
            <p:nvPr/>
          </p:nvCxnSpPr>
          <p:spPr>
            <a:xfrm flipH="1">
              <a:off x="8154445" y="4305475"/>
              <a:ext cx="248585" cy="210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8" name="Picture 227"/>
            <p:cNvPicPr>
              <a:picLocks noChangeAspect="1"/>
            </p:cNvPicPr>
            <p:nvPr/>
          </p:nvPicPr>
          <p:blipFill rotWithShape="1">
            <a:blip r:embed="rId2"/>
            <a:srcRect l="83016" t="45773" b="36163"/>
            <a:stretch/>
          </p:blipFill>
          <p:spPr>
            <a:xfrm>
              <a:off x="6169474" y="4759498"/>
              <a:ext cx="1962316" cy="16362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240" name="Group 239"/>
          <p:cNvGrpSpPr/>
          <p:nvPr/>
        </p:nvGrpSpPr>
        <p:grpSpPr>
          <a:xfrm>
            <a:off x="5292378" y="4229074"/>
            <a:ext cx="1833983" cy="2512065"/>
            <a:chOff x="5292378" y="4229074"/>
            <a:chExt cx="1833983" cy="2512065"/>
          </a:xfrm>
        </p:grpSpPr>
        <p:cxnSp>
          <p:nvCxnSpPr>
            <p:cNvPr id="236" name="Straight Connector 235"/>
            <p:cNvCxnSpPr/>
            <p:nvPr/>
          </p:nvCxnSpPr>
          <p:spPr>
            <a:xfrm flipV="1">
              <a:off x="6413412" y="5048119"/>
              <a:ext cx="665305" cy="78827"/>
            </a:xfrm>
            <a:prstGeom prst="line">
              <a:avLst/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Arc 237"/>
            <p:cNvSpPr/>
            <p:nvPr/>
          </p:nvSpPr>
          <p:spPr>
            <a:xfrm rot="1419607">
              <a:off x="5292378" y="4229074"/>
              <a:ext cx="1833983" cy="2512065"/>
            </a:xfrm>
            <a:prstGeom prst="arc">
              <a:avLst>
                <a:gd name="adj1" fmla="val 19236937"/>
                <a:gd name="adj2" fmla="val 0"/>
              </a:avLst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2" name="Freeform 231"/>
          <p:cNvSpPr/>
          <p:nvPr/>
        </p:nvSpPr>
        <p:spPr>
          <a:xfrm>
            <a:off x="6580035" y="5103628"/>
            <a:ext cx="628839" cy="713900"/>
          </a:xfrm>
          <a:custGeom>
            <a:avLst/>
            <a:gdLst>
              <a:gd name="connsiteX0" fmla="*/ 0 w 628839"/>
              <a:gd name="connsiteY0" fmla="*/ 0 h 713900"/>
              <a:gd name="connsiteX1" fmla="*/ 88098 w 628839"/>
              <a:gd name="connsiteY1" fmla="*/ 15189 h 713900"/>
              <a:gd name="connsiteX2" fmla="*/ 167083 w 628839"/>
              <a:gd name="connsiteY2" fmla="*/ 33417 h 713900"/>
              <a:gd name="connsiteX3" fmla="*/ 230878 w 628839"/>
              <a:gd name="connsiteY3" fmla="*/ 39492 h 713900"/>
              <a:gd name="connsiteX4" fmla="*/ 273408 w 628839"/>
              <a:gd name="connsiteY4" fmla="*/ 57720 h 713900"/>
              <a:gd name="connsiteX5" fmla="*/ 328090 w 628839"/>
              <a:gd name="connsiteY5" fmla="*/ 54682 h 713900"/>
              <a:gd name="connsiteX6" fmla="*/ 407075 w 628839"/>
              <a:gd name="connsiteY6" fmla="*/ 103288 h 713900"/>
              <a:gd name="connsiteX7" fmla="*/ 428340 w 628839"/>
              <a:gd name="connsiteY7" fmla="*/ 133666 h 713900"/>
              <a:gd name="connsiteX8" fmla="*/ 440491 w 628839"/>
              <a:gd name="connsiteY8" fmla="*/ 182272 h 713900"/>
              <a:gd name="connsiteX9" fmla="*/ 464794 w 628839"/>
              <a:gd name="connsiteY9" fmla="*/ 188348 h 713900"/>
              <a:gd name="connsiteX10" fmla="*/ 513400 w 628839"/>
              <a:gd name="connsiteY10" fmla="*/ 182272 h 713900"/>
              <a:gd name="connsiteX11" fmla="*/ 558968 w 628839"/>
              <a:gd name="connsiteY11" fmla="*/ 230878 h 713900"/>
              <a:gd name="connsiteX12" fmla="*/ 580233 w 628839"/>
              <a:gd name="connsiteY12" fmla="*/ 267333 h 713900"/>
              <a:gd name="connsiteX13" fmla="*/ 595423 w 628839"/>
              <a:gd name="connsiteY13" fmla="*/ 315939 h 713900"/>
              <a:gd name="connsiteX14" fmla="*/ 625802 w 628839"/>
              <a:gd name="connsiteY14" fmla="*/ 325052 h 713900"/>
              <a:gd name="connsiteX15" fmla="*/ 628839 w 628839"/>
              <a:gd name="connsiteY15" fmla="*/ 376696 h 713900"/>
              <a:gd name="connsiteX16" fmla="*/ 622764 w 628839"/>
              <a:gd name="connsiteY16" fmla="*/ 434416 h 713900"/>
              <a:gd name="connsiteX17" fmla="*/ 607574 w 628839"/>
              <a:gd name="connsiteY17" fmla="*/ 464795 h 713900"/>
              <a:gd name="connsiteX18" fmla="*/ 610612 w 628839"/>
              <a:gd name="connsiteY18" fmla="*/ 501249 h 713900"/>
              <a:gd name="connsiteX19" fmla="*/ 583271 w 628839"/>
              <a:gd name="connsiteY19" fmla="*/ 498211 h 713900"/>
              <a:gd name="connsiteX20" fmla="*/ 565044 w 628839"/>
              <a:gd name="connsiteY20" fmla="*/ 549855 h 713900"/>
              <a:gd name="connsiteX21" fmla="*/ 531627 w 628839"/>
              <a:gd name="connsiteY21" fmla="*/ 631878 h 713900"/>
              <a:gd name="connsiteX22" fmla="*/ 486059 w 628839"/>
              <a:gd name="connsiteY22" fmla="*/ 713900 h 7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39" h="713900">
                <a:moveTo>
                  <a:pt x="0" y="0"/>
                </a:moveTo>
                <a:lnTo>
                  <a:pt x="88098" y="15189"/>
                </a:lnTo>
                <a:lnTo>
                  <a:pt x="167083" y="33417"/>
                </a:lnTo>
                <a:lnTo>
                  <a:pt x="230878" y="39492"/>
                </a:lnTo>
                <a:lnTo>
                  <a:pt x="273408" y="57720"/>
                </a:lnTo>
                <a:lnTo>
                  <a:pt x="328090" y="54682"/>
                </a:lnTo>
                <a:lnTo>
                  <a:pt x="407075" y="103288"/>
                </a:lnTo>
                <a:lnTo>
                  <a:pt x="428340" y="133666"/>
                </a:lnTo>
                <a:lnTo>
                  <a:pt x="440491" y="182272"/>
                </a:lnTo>
                <a:lnTo>
                  <a:pt x="464794" y="188348"/>
                </a:lnTo>
                <a:lnTo>
                  <a:pt x="513400" y="182272"/>
                </a:lnTo>
                <a:lnTo>
                  <a:pt x="558968" y="230878"/>
                </a:lnTo>
                <a:lnTo>
                  <a:pt x="580233" y="267333"/>
                </a:lnTo>
                <a:lnTo>
                  <a:pt x="595423" y="315939"/>
                </a:lnTo>
                <a:lnTo>
                  <a:pt x="625802" y="325052"/>
                </a:lnTo>
                <a:lnTo>
                  <a:pt x="628839" y="376696"/>
                </a:lnTo>
                <a:lnTo>
                  <a:pt x="622764" y="434416"/>
                </a:lnTo>
                <a:lnTo>
                  <a:pt x="607574" y="464795"/>
                </a:lnTo>
                <a:lnTo>
                  <a:pt x="610612" y="501249"/>
                </a:lnTo>
                <a:lnTo>
                  <a:pt x="583271" y="498211"/>
                </a:lnTo>
                <a:lnTo>
                  <a:pt x="565044" y="549855"/>
                </a:lnTo>
                <a:lnTo>
                  <a:pt x="531627" y="631878"/>
                </a:lnTo>
                <a:lnTo>
                  <a:pt x="486059" y="713900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Oval 232"/>
          <p:cNvSpPr/>
          <p:nvPr/>
        </p:nvSpPr>
        <p:spPr>
          <a:xfrm>
            <a:off x="6173555" y="489341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4" name="Oval 233"/>
          <p:cNvSpPr/>
          <p:nvPr/>
        </p:nvSpPr>
        <p:spPr>
          <a:xfrm>
            <a:off x="6789640" y="5791601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1" name="Oval 240"/>
          <p:cNvSpPr/>
          <p:nvPr/>
        </p:nvSpPr>
        <p:spPr>
          <a:xfrm>
            <a:off x="6948525" y="4783167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2" name="TextBox 241"/>
          <p:cNvSpPr txBox="1"/>
          <p:nvPr/>
        </p:nvSpPr>
        <p:spPr>
          <a:xfrm>
            <a:off x="8514735" y="5220928"/>
            <a:ext cx="356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 smtClean="0"/>
              <a:t>α</a:t>
            </a:r>
            <a:r>
              <a:rPr lang="fi-FI" sz="2800" dirty="0"/>
              <a:t>) </a:t>
            </a:r>
            <a:r>
              <a:rPr lang="fi-FI" sz="2800" dirty="0" smtClean="0"/>
              <a:t>≃</a:t>
            </a:r>
            <a:r>
              <a:rPr lang="fi-FI" sz="2800" dirty="0"/>
              <a:t> </a:t>
            </a:r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fi-FI" sz="2800" dirty="0" smtClean="0"/>
              <a:t>)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4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Accepted connections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84634" y="1631890"/>
            <a:ext cx="6195969" cy="4775173"/>
            <a:chOff x="3184634" y="1631890"/>
            <a:chExt cx="6195969" cy="4775173"/>
          </a:xfrm>
        </p:grpSpPr>
        <p:sp>
          <p:nvSpPr>
            <p:cNvPr id="221" name="Freeform 220"/>
            <p:cNvSpPr/>
            <p:nvPr/>
          </p:nvSpPr>
          <p:spPr>
            <a:xfrm>
              <a:off x="3201638" y="1631890"/>
              <a:ext cx="6178965" cy="4573166"/>
            </a:xfrm>
            <a:custGeom>
              <a:avLst/>
              <a:gdLst>
                <a:gd name="connsiteX0" fmla="*/ 4496106 w 6178965"/>
                <a:gd name="connsiteY0" fmla="*/ 2041900 h 4573166"/>
                <a:gd name="connsiteX1" fmla="*/ 4496106 w 6178965"/>
                <a:gd name="connsiteY1" fmla="*/ 2673585 h 4573166"/>
                <a:gd name="connsiteX2" fmla="*/ 5201392 w 6178965"/>
                <a:gd name="connsiteY2" fmla="*/ 2673585 h 4573166"/>
                <a:gd name="connsiteX3" fmla="*/ 5201392 w 6178965"/>
                <a:gd name="connsiteY3" fmla="*/ 2041900 h 4573166"/>
                <a:gd name="connsiteX4" fmla="*/ 470953 w 6178965"/>
                <a:gd name="connsiteY4" fmla="*/ 519198 h 4573166"/>
                <a:gd name="connsiteX5" fmla="*/ 470953 w 6178965"/>
                <a:gd name="connsiteY5" fmla="*/ 1426103 h 4573166"/>
                <a:gd name="connsiteX6" fmla="*/ 1332887 w 6178965"/>
                <a:gd name="connsiteY6" fmla="*/ 1426103 h 4573166"/>
                <a:gd name="connsiteX7" fmla="*/ 1332887 w 6178965"/>
                <a:gd name="connsiteY7" fmla="*/ 519198 h 4573166"/>
                <a:gd name="connsiteX8" fmla="*/ 37322 w 6178965"/>
                <a:gd name="connsiteY8" fmla="*/ 0 h 4573166"/>
                <a:gd name="connsiteX9" fmla="*/ 6150972 w 6178965"/>
                <a:gd name="connsiteY9" fmla="*/ 83975 h 4573166"/>
                <a:gd name="connsiteX10" fmla="*/ 6178965 w 6178965"/>
                <a:gd name="connsiteY10" fmla="*/ 4573166 h 4573166"/>
                <a:gd name="connsiteX11" fmla="*/ 0 w 6178965"/>
                <a:gd name="connsiteY11" fmla="*/ 4545174 h 45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8965" h="4573166">
                  <a:moveTo>
                    <a:pt x="4496106" y="2041900"/>
                  </a:moveTo>
                  <a:lnTo>
                    <a:pt x="4496106" y="2673585"/>
                  </a:lnTo>
                  <a:lnTo>
                    <a:pt x="5201392" y="2673585"/>
                  </a:lnTo>
                  <a:lnTo>
                    <a:pt x="5201392" y="2041900"/>
                  </a:lnTo>
                  <a:close/>
                  <a:moveTo>
                    <a:pt x="470953" y="519198"/>
                  </a:moveTo>
                  <a:lnTo>
                    <a:pt x="470953" y="1426103"/>
                  </a:lnTo>
                  <a:lnTo>
                    <a:pt x="1332887" y="1426103"/>
                  </a:lnTo>
                  <a:lnTo>
                    <a:pt x="1332887" y="519198"/>
                  </a:lnTo>
                  <a:close/>
                  <a:moveTo>
                    <a:pt x="37322" y="0"/>
                  </a:moveTo>
                  <a:lnTo>
                    <a:pt x="6150972" y="83975"/>
                  </a:lnTo>
                  <a:lnTo>
                    <a:pt x="6178965" y="4573166"/>
                  </a:lnTo>
                  <a:lnTo>
                    <a:pt x="0" y="45451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697203" y="3674552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150279" y="3662498"/>
              <a:ext cx="1539389" cy="1072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8" idx="2"/>
            </p:cNvCxnSpPr>
            <p:nvPr/>
          </p:nvCxnSpPr>
          <p:spPr>
            <a:xfrm flipH="1">
              <a:off x="8154445" y="4305475"/>
              <a:ext cx="248585" cy="210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2"/>
            <a:srcRect l="83016" t="45773" b="36163"/>
            <a:stretch/>
          </p:blipFill>
          <p:spPr>
            <a:xfrm>
              <a:off x="6169474" y="4759498"/>
              <a:ext cx="1962316" cy="16362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2" name="Rectangle 221"/>
            <p:cNvSpPr/>
            <p:nvPr/>
          </p:nvSpPr>
          <p:spPr>
            <a:xfrm>
              <a:off x="3650105" y="2143594"/>
              <a:ext cx="879925" cy="905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2"/>
            <a:srcRect l="456" t="6001" r="82133" b="70806"/>
            <a:stretch/>
          </p:blipFill>
          <p:spPr>
            <a:xfrm>
              <a:off x="3204601" y="3761510"/>
              <a:ext cx="2011635" cy="210088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4" name="Oval 223"/>
            <p:cNvSpPr/>
            <p:nvPr/>
          </p:nvSpPr>
          <p:spPr>
            <a:xfrm>
              <a:off x="3378648" y="3764021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622340" y="3840220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/>
            <p:cNvSpPr/>
            <p:nvPr/>
          </p:nvSpPr>
          <p:spPr>
            <a:xfrm>
              <a:off x="4807396" y="4335520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581514" y="5538392"/>
              <a:ext cx="444642" cy="331729"/>
            </a:xfrm>
            <a:custGeom>
              <a:avLst/>
              <a:gdLst>
                <a:gd name="connsiteX0" fmla="*/ 222321 w 444642"/>
                <a:gd name="connsiteY0" fmla="*/ 0 h 331729"/>
                <a:gd name="connsiteX1" fmla="*/ 444642 w 444642"/>
                <a:gd name="connsiteY1" fmla="*/ 222321 h 331729"/>
                <a:gd name="connsiteX2" fmla="*/ 427171 w 444642"/>
                <a:gd name="connsiteY2" fmla="*/ 308858 h 331729"/>
                <a:gd name="connsiteX3" fmla="*/ 411751 w 444642"/>
                <a:gd name="connsiteY3" fmla="*/ 331729 h 331729"/>
                <a:gd name="connsiteX4" fmla="*/ 32891 w 444642"/>
                <a:gd name="connsiteY4" fmla="*/ 331729 h 331729"/>
                <a:gd name="connsiteX5" fmla="*/ 17471 w 444642"/>
                <a:gd name="connsiteY5" fmla="*/ 308858 h 331729"/>
                <a:gd name="connsiteX6" fmla="*/ 0 w 444642"/>
                <a:gd name="connsiteY6" fmla="*/ 222321 h 331729"/>
                <a:gd name="connsiteX7" fmla="*/ 222321 w 444642"/>
                <a:gd name="connsiteY7" fmla="*/ 0 h 3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642" h="331729">
                  <a:moveTo>
                    <a:pt x="222321" y="0"/>
                  </a:moveTo>
                  <a:cubicBezTo>
                    <a:pt x="345105" y="0"/>
                    <a:pt x="444642" y="99537"/>
                    <a:pt x="444642" y="222321"/>
                  </a:cubicBezTo>
                  <a:cubicBezTo>
                    <a:pt x="444642" y="253017"/>
                    <a:pt x="438421" y="282260"/>
                    <a:pt x="427171" y="308858"/>
                  </a:cubicBezTo>
                  <a:lnTo>
                    <a:pt x="411751" y="331729"/>
                  </a:lnTo>
                  <a:lnTo>
                    <a:pt x="32891" y="331729"/>
                  </a:lnTo>
                  <a:lnTo>
                    <a:pt x="17471" y="308858"/>
                  </a:lnTo>
                  <a:cubicBezTo>
                    <a:pt x="6221" y="282260"/>
                    <a:pt x="0" y="253017"/>
                    <a:pt x="0" y="222321"/>
                  </a:cubicBezTo>
                  <a:cubicBezTo>
                    <a:pt x="0" y="99537"/>
                    <a:pt x="99537" y="0"/>
                    <a:pt x="22232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32" name="Straight Connector 231"/>
            <p:cNvCxnSpPr>
              <a:endCxn id="221" idx="7"/>
            </p:cNvCxnSpPr>
            <p:nvPr/>
          </p:nvCxnSpPr>
          <p:spPr>
            <a:xfrm flipH="1" flipV="1">
              <a:off x="4534525" y="2151088"/>
              <a:ext cx="704047" cy="158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3184634" y="2139067"/>
              <a:ext cx="464186" cy="1592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5292378" y="4229074"/>
            <a:ext cx="1833983" cy="2512065"/>
            <a:chOff x="5292378" y="4229074"/>
            <a:chExt cx="1833983" cy="2512065"/>
          </a:xfrm>
        </p:grpSpPr>
        <p:cxnSp>
          <p:nvCxnSpPr>
            <p:cNvPr id="255" name="Straight Connector 254"/>
            <p:cNvCxnSpPr/>
            <p:nvPr/>
          </p:nvCxnSpPr>
          <p:spPr>
            <a:xfrm flipV="1">
              <a:off x="6413412" y="5048119"/>
              <a:ext cx="665305" cy="78827"/>
            </a:xfrm>
            <a:prstGeom prst="line">
              <a:avLst/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Arc 255"/>
            <p:cNvSpPr/>
            <p:nvPr/>
          </p:nvSpPr>
          <p:spPr>
            <a:xfrm rot="1419607">
              <a:off x="5292378" y="4229074"/>
              <a:ext cx="1833983" cy="2512065"/>
            </a:xfrm>
            <a:prstGeom prst="arc">
              <a:avLst>
                <a:gd name="adj1" fmla="val 19236937"/>
                <a:gd name="adj2" fmla="val 0"/>
              </a:avLst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4" name="Freeform 233"/>
          <p:cNvSpPr/>
          <p:nvPr/>
        </p:nvSpPr>
        <p:spPr>
          <a:xfrm>
            <a:off x="6580035" y="5103628"/>
            <a:ext cx="628839" cy="713900"/>
          </a:xfrm>
          <a:custGeom>
            <a:avLst/>
            <a:gdLst>
              <a:gd name="connsiteX0" fmla="*/ 0 w 628839"/>
              <a:gd name="connsiteY0" fmla="*/ 0 h 713900"/>
              <a:gd name="connsiteX1" fmla="*/ 88098 w 628839"/>
              <a:gd name="connsiteY1" fmla="*/ 15189 h 713900"/>
              <a:gd name="connsiteX2" fmla="*/ 167083 w 628839"/>
              <a:gd name="connsiteY2" fmla="*/ 33417 h 713900"/>
              <a:gd name="connsiteX3" fmla="*/ 230878 w 628839"/>
              <a:gd name="connsiteY3" fmla="*/ 39492 h 713900"/>
              <a:gd name="connsiteX4" fmla="*/ 273408 w 628839"/>
              <a:gd name="connsiteY4" fmla="*/ 57720 h 713900"/>
              <a:gd name="connsiteX5" fmla="*/ 328090 w 628839"/>
              <a:gd name="connsiteY5" fmla="*/ 54682 h 713900"/>
              <a:gd name="connsiteX6" fmla="*/ 407075 w 628839"/>
              <a:gd name="connsiteY6" fmla="*/ 103288 h 713900"/>
              <a:gd name="connsiteX7" fmla="*/ 428340 w 628839"/>
              <a:gd name="connsiteY7" fmla="*/ 133666 h 713900"/>
              <a:gd name="connsiteX8" fmla="*/ 440491 w 628839"/>
              <a:gd name="connsiteY8" fmla="*/ 182272 h 713900"/>
              <a:gd name="connsiteX9" fmla="*/ 464794 w 628839"/>
              <a:gd name="connsiteY9" fmla="*/ 188348 h 713900"/>
              <a:gd name="connsiteX10" fmla="*/ 513400 w 628839"/>
              <a:gd name="connsiteY10" fmla="*/ 182272 h 713900"/>
              <a:gd name="connsiteX11" fmla="*/ 558968 w 628839"/>
              <a:gd name="connsiteY11" fmla="*/ 230878 h 713900"/>
              <a:gd name="connsiteX12" fmla="*/ 580233 w 628839"/>
              <a:gd name="connsiteY12" fmla="*/ 267333 h 713900"/>
              <a:gd name="connsiteX13" fmla="*/ 595423 w 628839"/>
              <a:gd name="connsiteY13" fmla="*/ 315939 h 713900"/>
              <a:gd name="connsiteX14" fmla="*/ 625802 w 628839"/>
              <a:gd name="connsiteY14" fmla="*/ 325052 h 713900"/>
              <a:gd name="connsiteX15" fmla="*/ 628839 w 628839"/>
              <a:gd name="connsiteY15" fmla="*/ 376696 h 713900"/>
              <a:gd name="connsiteX16" fmla="*/ 622764 w 628839"/>
              <a:gd name="connsiteY16" fmla="*/ 434416 h 713900"/>
              <a:gd name="connsiteX17" fmla="*/ 607574 w 628839"/>
              <a:gd name="connsiteY17" fmla="*/ 464795 h 713900"/>
              <a:gd name="connsiteX18" fmla="*/ 610612 w 628839"/>
              <a:gd name="connsiteY18" fmla="*/ 501249 h 713900"/>
              <a:gd name="connsiteX19" fmla="*/ 583271 w 628839"/>
              <a:gd name="connsiteY19" fmla="*/ 498211 h 713900"/>
              <a:gd name="connsiteX20" fmla="*/ 565044 w 628839"/>
              <a:gd name="connsiteY20" fmla="*/ 549855 h 713900"/>
              <a:gd name="connsiteX21" fmla="*/ 531627 w 628839"/>
              <a:gd name="connsiteY21" fmla="*/ 631878 h 713900"/>
              <a:gd name="connsiteX22" fmla="*/ 486059 w 628839"/>
              <a:gd name="connsiteY22" fmla="*/ 713900 h 7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39" h="713900">
                <a:moveTo>
                  <a:pt x="0" y="0"/>
                </a:moveTo>
                <a:lnTo>
                  <a:pt x="88098" y="15189"/>
                </a:lnTo>
                <a:lnTo>
                  <a:pt x="167083" y="33417"/>
                </a:lnTo>
                <a:lnTo>
                  <a:pt x="230878" y="39492"/>
                </a:lnTo>
                <a:lnTo>
                  <a:pt x="273408" y="57720"/>
                </a:lnTo>
                <a:lnTo>
                  <a:pt x="328090" y="54682"/>
                </a:lnTo>
                <a:lnTo>
                  <a:pt x="407075" y="103288"/>
                </a:lnTo>
                <a:lnTo>
                  <a:pt x="428340" y="133666"/>
                </a:lnTo>
                <a:lnTo>
                  <a:pt x="440491" y="182272"/>
                </a:lnTo>
                <a:lnTo>
                  <a:pt x="464794" y="188348"/>
                </a:lnTo>
                <a:lnTo>
                  <a:pt x="513400" y="182272"/>
                </a:lnTo>
                <a:lnTo>
                  <a:pt x="558968" y="230878"/>
                </a:lnTo>
                <a:lnTo>
                  <a:pt x="580233" y="267333"/>
                </a:lnTo>
                <a:lnTo>
                  <a:pt x="595423" y="315939"/>
                </a:lnTo>
                <a:lnTo>
                  <a:pt x="625802" y="325052"/>
                </a:lnTo>
                <a:lnTo>
                  <a:pt x="628839" y="376696"/>
                </a:lnTo>
                <a:lnTo>
                  <a:pt x="622764" y="434416"/>
                </a:lnTo>
                <a:lnTo>
                  <a:pt x="607574" y="464795"/>
                </a:lnTo>
                <a:lnTo>
                  <a:pt x="610612" y="501249"/>
                </a:lnTo>
                <a:lnTo>
                  <a:pt x="583271" y="498211"/>
                </a:lnTo>
                <a:lnTo>
                  <a:pt x="565044" y="549855"/>
                </a:lnTo>
                <a:lnTo>
                  <a:pt x="531627" y="631878"/>
                </a:lnTo>
                <a:lnTo>
                  <a:pt x="486059" y="713900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Oval 234"/>
          <p:cNvSpPr/>
          <p:nvPr/>
        </p:nvSpPr>
        <p:spPr>
          <a:xfrm>
            <a:off x="6173555" y="489341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6" name="Oval 235"/>
          <p:cNvSpPr/>
          <p:nvPr/>
        </p:nvSpPr>
        <p:spPr>
          <a:xfrm>
            <a:off x="6789640" y="5791601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4205568" y="4242547"/>
            <a:ext cx="648820" cy="1321174"/>
          </a:xfrm>
          <a:custGeom>
            <a:avLst/>
            <a:gdLst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57150 w 648820"/>
              <a:gd name="connsiteY9" fmla="*/ 463924 h 1321174"/>
              <a:gd name="connsiteX10" fmla="*/ 87406 w 648820"/>
              <a:gd name="connsiteY10" fmla="*/ 460562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65260 w 648820"/>
              <a:gd name="connsiteY9" fmla="*/ 449731 h 1321174"/>
              <a:gd name="connsiteX10" fmla="*/ 87406 w 648820"/>
              <a:gd name="connsiteY10" fmla="*/ 460562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65260 w 648820"/>
              <a:gd name="connsiteY9" fmla="*/ 449731 h 1321174"/>
              <a:gd name="connsiteX10" fmla="*/ 95516 w 648820"/>
              <a:gd name="connsiteY10" fmla="*/ 466645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8820" h="1321174">
                <a:moveTo>
                  <a:pt x="10085" y="0"/>
                </a:moveTo>
                <a:lnTo>
                  <a:pt x="30256" y="63874"/>
                </a:lnTo>
                <a:lnTo>
                  <a:pt x="30256" y="124385"/>
                </a:lnTo>
                <a:lnTo>
                  <a:pt x="36979" y="225238"/>
                </a:lnTo>
                <a:lnTo>
                  <a:pt x="20170" y="258856"/>
                </a:lnTo>
                <a:lnTo>
                  <a:pt x="30256" y="312644"/>
                </a:lnTo>
                <a:lnTo>
                  <a:pt x="0" y="356347"/>
                </a:lnTo>
                <a:lnTo>
                  <a:pt x="13447" y="379879"/>
                </a:lnTo>
                <a:lnTo>
                  <a:pt x="40341" y="400050"/>
                </a:lnTo>
                <a:lnTo>
                  <a:pt x="65260" y="449731"/>
                </a:lnTo>
                <a:lnTo>
                  <a:pt x="95516" y="466645"/>
                </a:lnTo>
                <a:lnTo>
                  <a:pt x="100853" y="504265"/>
                </a:lnTo>
                <a:lnTo>
                  <a:pt x="100853" y="537882"/>
                </a:lnTo>
                <a:lnTo>
                  <a:pt x="107576" y="588309"/>
                </a:lnTo>
                <a:lnTo>
                  <a:pt x="121023" y="621927"/>
                </a:lnTo>
                <a:lnTo>
                  <a:pt x="127747" y="648821"/>
                </a:lnTo>
                <a:lnTo>
                  <a:pt x="121023" y="665629"/>
                </a:lnTo>
                <a:lnTo>
                  <a:pt x="114300" y="699247"/>
                </a:lnTo>
                <a:lnTo>
                  <a:pt x="127747" y="722779"/>
                </a:lnTo>
                <a:lnTo>
                  <a:pt x="164726" y="746312"/>
                </a:lnTo>
                <a:lnTo>
                  <a:pt x="252132" y="749674"/>
                </a:lnTo>
                <a:lnTo>
                  <a:pt x="329453" y="769844"/>
                </a:lnTo>
                <a:lnTo>
                  <a:pt x="359708" y="766482"/>
                </a:lnTo>
                <a:lnTo>
                  <a:pt x="416858" y="783291"/>
                </a:lnTo>
                <a:lnTo>
                  <a:pt x="467285" y="783291"/>
                </a:lnTo>
                <a:lnTo>
                  <a:pt x="561414" y="756397"/>
                </a:lnTo>
                <a:lnTo>
                  <a:pt x="605117" y="776568"/>
                </a:lnTo>
                <a:lnTo>
                  <a:pt x="615203" y="833718"/>
                </a:lnTo>
                <a:lnTo>
                  <a:pt x="635373" y="884144"/>
                </a:lnTo>
                <a:lnTo>
                  <a:pt x="645458" y="907677"/>
                </a:lnTo>
                <a:lnTo>
                  <a:pt x="648820" y="971550"/>
                </a:lnTo>
                <a:lnTo>
                  <a:pt x="635373" y="984997"/>
                </a:lnTo>
                <a:lnTo>
                  <a:pt x="632011" y="1025338"/>
                </a:lnTo>
                <a:lnTo>
                  <a:pt x="621926" y="1058956"/>
                </a:lnTo>
                <a:lnTo>
                  <a:pt x="625288" y="1132915"/>
                </a:lnTo>
                <a:lnTo>
                  <a:pt x="642097" y="1139638"/>
                </a:lnTo>
                <a:lnTo>
                  <a:pt x="621926" y="1166532"/>
                </a:lnTo>
                <a:lnTo>
                  <a:pt x="605117" y="1186703"/>
                </a:lnTo>
                <a:lnTo>
                  <a:pt x="584947" y="1216959"/>
                </a:lnTo>
                <a:lnTo>
                  <a:pt x="554691" y="1257300"/>
                </a:lnTo>
                <a:lnTo>
                  <a:pt x="524435" y="1267385"/>
                </a:lnTo>
                <a:lnTo>
                  <a:pt x="490817" y="1277471"/>
                </a:lnTo>
                <a:lnTo>
                  <a:pt x="457200" y="1280832"/>
                </a:lnTo>
                <a:lnTo>
                  <a:pt x="426944" y="1290918"/>
                </a:lnTo>
                <a:lnTo>
                  <a:pt x="393326" y="1294279"/>
                </a:lnTo>
                <a:lnTo>
                  <a:pt x="336176" y="1321174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8" name="Straight Connector 257"/>
          <p:cNvCxnSpPr/>
          <p:nvPr/>
        </p:nvCxnSpPr>
        <p:spPr>
          <a:xfrm flipH="1" flipV="1">
            <a:off x="3444469" y="5568902"/>
            <a:ext cx="861809" cy="112884"/>
          </a:xfrm>
          <a:prstGeom prst="line">
            <a:avLst/>
          </a:prstGeom>
          <a:ln w="38100" cmpd="sng">
            <a:solidFill>
              <a:srgbClr val="0000FF"/>
            </a:solidFill>
          </a:ln>
          <a:effectLst>
            <a:glow rad="635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reeform 260"/>
          <p:cNvSpPr/>
          <p:nvPr/>
        </p:nvSpPr>
        <p:spPr>
          <a:xfrm>
            <a:off x="3465095" y="4097381"/>
            <a:ext cx="629080" cy="1378707"/>
          </a:xfrm>
          <a:custGeom>
            <a:avLst/>
            <a:gdLst>
              <a:gd name="connsiteX0" fmla="*/ 0 w 629080"/>
              <a:gd name="connsiteY0" fmla="*/ 1378707 h 1378707"/>
              <a:gd name="connsiteX1" fmla="*/ 30939 w 629080"/>
              <a:gd name="connsiteY1" fmla="*/ 1059010 h 1378707"/>
              <a:gd name="connsiteX2" fmla="*/ 154692 w 629080"/>
              <a:gd name="connsiteY2" fmla="*/ 691188 h 1378707"/>
              <a:gd name="connsiteX3" fmla="*/ 378136 w 629080"/>
              <a:gd name="connsiteY3" fmla="*/ 278677 h 1378707"/>
              <a:gd name="connsiteX4" fmla="*/ 570641 w 629080"/>
              <a:gd name="connsiteY4" fmla="*/ 44920 h 1378707"/>
              <a:gd name="connsiteX5" fmla="*/ 629080 w 629080"/>
              <a:gd name="connsiteY5" fmla="*/ 231 h 13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080" h="1378707">
                <a:moveTo>
                  <a:pt x="0" y="1378707"/>
                </a:moveTo>
                <a:cubicBezTo>
                  <a:pt x="2578" y="1276151"/>
                  <a:pt x="5157" y="1173596"/>
                  <a:pt x="30939" y="1059010"/>
                </a:cubicBezTo>
                <a:cubicBezTo>
                  <a:pt x="56721" y="944424"/>
                  <a:pt x="96826" y="821243"/>
                  <a:pt x="154692" y="691188"/>
                </a:cubicBezTo>
                <a:cubicBezTo>
                  <a:pt x="212558" y="561133"/>
                  <a:pt x="308811" y="386388"/>
                  <a:pt x="378136" y="278677"/>
                </a:cubicBezTo>
                <a:cubicBezTo>
                  <a:pt x="447461" y="170966"/>
                  <a:pt x="528817" y="91328"/>
                  <a:pt x="570641" y="44920"/>
                </a:cubicBezTo>
                <a:cubicBezTo>
                  <a:pt x="612465" y="-1488"/>
                  <a:pt x="620772" y="-629"/>
                  <a:pt x="629080" y="231"/>
                </a:cubicBezTo>
              </a:path>
            </a:pathLst>
          </a:custGeom>
          <a:noFill/>
          <a:ln w="38100" cmpd="sng">
            <a:solidFill>
              <a:srgbClr val="0000FF"/>
            </a:solidFill>
          </a:ln>
          <a:effectLst>
            <a:glow rad="63500">
              <a:schemeClr val="bg1">
                <a:alpha val="9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2" name="Oval 261"/>
          <p:cNvSpPr/>
          <p:nvPr/>
        </p:nvSpPr>
        <p:spPr>
          <a:xfrm>
            <a:off x="3212639" y="529618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5" name="Oval 224"/>
          <p:cNvSpPr/>
          <p:nvPr/>
        </p:nvSpPr>
        <p:spPr>
          <a:xfrm>
            <a:off x="3914769" y="386743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8" name="Oval 227"/>
          <p:cNvSpPr/>
          <p:nvPr/>
        </p:nvSpPr>
        <p:spPr>
          <a:xfrm>
            <a:off x="4135202" y="541048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3" name="Oval 262"/>
          <p:cNvSpPr/>
          <p:nvPr/>
        </p:nvSpPr>
        <p:spPr>
          <a:xfrm>
            <a:off x="6948525" y="4783167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4" name="TextBox 263"/>
          <p:cNvSpPr txBox="1"/>
          <p:nvPr/>
        </p:nvSpPr>
        <p:spPr>
          <a:xfrm>
            <a:off x="8514735" y="5220928"/>
            <a:ext cx="356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 smtClean="0"/>
              <a:t>α</a:t>
            </a:r>
            <a:r>
              <a:rPr lang="fi-FI" sz="2800" dirty="0"/>
              <a:t>) </a:t>
            </a:r>
            <a:r>
              <a:rPr lang="fi-FI" sz="2800" dirty="0" smtClean="0"/>
              <a:t>≃</a:t>
            </a:r>
            <a:r>
              <a:rPr lang="fi-FI" sz="2800" dirty="0"/>
              <a:t> </a:t>
            </a:r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fi-FI" sz="2800" dirty="0" smtClean="0"/>
              <a:t>) </a:t>
            </a:r>
            <a:endParaRPr lang="fi-FI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79058" y="5894438"/>
            <a:ext cx="4993499" cy="963562"/>
            <a:chOff x="3279058" y="5894438"/>
            <a:chExt cx="4993499" cy="963562"/>
          </a:xfrm>
        </p:grpSpPr>
        <p:sp>
          <p:nvSpPr>
            <p:cNvPr id="265" name="TextBox 264"/>
            <p:cNvSpPr txBox="1"/>
            <p:nvPr/>
          </p:nvSpPr>
          <p:spPr>
            <a:xfrm>
              <a:off x="3279058" y="5894438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err="1" smtClean="0"/>
                <a:t>sim</a:t>
              </a:r>
              <a:r>
                <a:rPr lang="fi-FI" sz="2400" dirty="0" smtClean="0"/>
                <a:t> (</a:t>
              </a:r>
              <a:r>
                <a:rPr lang="el-GR" sz="2400" b="1" dirty="0"/>
                <a:t>α</a:t>
              </a:r>
              <a:r>
                <a:rPr lang="fi-FI" sz="2400" dirty="0" smtClean="0"/>
                <a:t>,</a:t>
              </a:r>
              <a:r>
                <a:rPr lang="el-GR" sz="2400" b="1" dirty="0"/>
                <a:t> </a:t>
              </a:r>
              <a:r>
                <a:rPr lang="el-GR" sz="2400" b="1" dirty="0">
                  <a:solidFill>
                    <a:srgbClr val="0000FF"/>
                  </a:solidFill>
                </a:rPr>
                <a:t>α</a:t>
              </a:r>
              <a:r>
                <a:rPr lang="fi-FI" sz="2400" dirty="0" smtClean="0"/>
                <a:t>) </a:t>
              </a:r>
              <a:r>
                <a:rPr lang="en-US" sz="2400" dirty="0" smtClean="0"/>
                <a:t>= 0</a:t>
              </a:r>
              <a:endParaRPr lang="fi-FI" sz="2400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066504" y="6396335"/>
              <a:ext cx="220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err="1" smtClean="0"/>
                <a:t>sim</a:t>
              </a:r>
              <a:r>
                <a:rPr lang="fi-FI" sz="2400" dirty="0" smtClean="0"/>
                <a:t> (</a:t>
              </a:r>
              <a:r>
                <a:rPr lang="el-GR" sz="2400" b="1" dirty="0"/>
                <a:t>α</a:t>
              </a:r>
              <a:r>
                <a:rPr lang="fi-FI" sz="2400" dirty="0" smtClean="0"/>
                <a:t>,</a:t>
              </a:r>
              <a:r>
                <a:rPr lang="el-GR" sz="2400" b="1" dirty="0"/>
                <a:t> </a:t>
              </a:r>
              <a:r>
                <a:rPr lang="el-GR" sz="2400" b="1" dirty="0">
                  <a:solidFill>
                    <a:srgbClr val="0000FF"/>
                  </a:solidFill>
                </a:rPr>
                <a:t>α</a:t>
              </a:r>
              <a:r>
                <a:rPr lang="fi-FI" sz="2400" dirty="0" smtClean="0"/>
                <a:t>) </a:t>
              </a:r>
              <a:r>
                <a:rPr lang="en-US" sz="2400" dirty="0" smtClean="0"/>
                <a:t>= 96%</a:t>
              </a:r>
              <a:endParaRPr lang="fi-FI" sz="2400" dirty="0"/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4599591" y="1950648"/>
            <a:ext cx="7592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Mariescu-Istodor, Radu, and </a:t>
            </a:r>
            <a:r>
              <a:rPr lang="en-US" altLang="en-US" sz="2400" dirty="0" err="1">
                <a:latin typeface="Calibri" panose="020F0502020204030204" pitchFamily="34" charset="0"/>
              </a:rPr>
              <a:t>Pasi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Fränti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b="1" dirty="0" smtClean="0">
                <a:latin typeface="Calibri" panose="020F0502020204030204" pitchFamily="34" charset="0"/>
              </a:rPr>
              <a:t>"</a:t>
            </a:r>
            <a:r>
              <a:rPr lang="en-US" altLang="en-US" sz="2400" b="1" dirty="0">
                <a:latin typeface="Calibri" panose="020F0502020204030204" pitchFamily="34" charset="0"/>
              </a:rPr>
              <a:t>Grid-based method for GPS route analysis for retrieval." </a:t>
            </a:r>
            <a:endParaRPr lang="en-US" alt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i="1" dirty="0" smtClean="0">
                <a:latin typeface="Calibri" panose="020F0502020204030204" pitchFamily="34" charset="0"/>
              </a:rPr>
              <a:t>ACM TSAS </a:t>
            </a:r>
            <a:r>
              <a:rPr lang="en-US" altLang="en-US" sz="2400" dirty="0" smtClean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latin typeface="Calibri" panose="020F0502020204030204" pitchFamily="34" charset="0"/>
              </a:rPr>
              <a:t>2017</a:t>
            </a:r>
            <a:r>
              <a:rPr lang="en-US" altLang="en-US" sz="2400" dirty="0" smtClean="0">
                <a:latin typeface="Calibri" panose="020F0502020204030204" pitchFamily="34" charset="0"/>
              </a:rPr>
              <a:t>).</a:t>
            </a: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1" grpId="0" animBg="1"/>
      <p:bldP spid="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8839199" y="2109653"/>
            <a:ext cx="1419498" cy="2671356"/>
            <a:chOff x="7315199" y="2109653"/>
            <a:chExt cx="1419498" cy="2671356"/>
          </a:xfrm>
        </p:grpSpPr>
        <p:pic>
          <p:nvPicPr>
            <p:cNvPr id="66" name="Picture 65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74621" r="51681" b="6744"/>
            <a:stretch/>
          </p:blipFill>
          <p:spPr bwMode="auto">
            <a:xfrm>
              <a:off x="7354388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0" name="Picture 69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7" t="74507" r="499" b="356"/>
            <a:stretch/>
          </p:blipFill>
          <p:spPr bwMode="auto">
            <a:xfrm>
              <a:off x="7315199" y="3653248"/>
              <a:ext cx="1419498" cy="1127761"/>
            </a:xfrm>
            <a:prstGeom prst="rect">
              <a:avLst/>
            </a:prstGeom>
            <a:noFill/>
          </p:spPr>
        </p:pic>
      </p:grpSp>
      <p:grpSp>
        <p:nvGrpSpPr>
          <p:cNvPr id="53" name="Group 52"/>
          <p:cNvGrpSpPr/>
          <p:nvPr/>
        </p:nvGrpSpPr>
        <p:grpSpPr>
          <a:xfrm>
            <a:off x="3949337" y="2188031"/>
            <a:ext cx="1463041" cy="2573384"/>
            <a:chOff x="2425336" y="2188031"/>
            <a:chExt cx="1463041" cy="2573384"/>
          </a:xfrm>
        </p:grpSpPr>
        <p:pic>
          <p:nvPicPr>
            <p:cNvPr id="63" name="Picture 62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44322" r="74995" b="37043"/>
            <a:stretch/>
          </p:blipFill>
          <p:spPr bwMode="auto">
            <a:xfrm>
              <a:off x="2425336" y="2188031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2" name="Picture 71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43351" r="25914" b="32385"/>
            <a:stretch/>
          </p:blipFill>
          <p:spPr bwMode="auto">
            <a:xfrm>
              <a:off x="2468879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5621384" y="2109653"/>
            <a:ext cx="3048001" cy="2651762"/>
            <a:chOff x="4097383" y="2109653"/>
            <a:chExt cx="3048001" cy="2651762"/>
          </a:xfrm>
        </p:grpSpPr>
        <p:pic>
          <p:nvPicPr>
            <p:cNvPr id="61" name="Picture 60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75769" r="74995" b="5596"/>
            <a:stretch/>
          </p:blipFill>
          <p:spPr bwMode="auto">
            <a:xfrm>
              <a:off x="5734594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4" name="Picture 63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43466" r="51681" b="37899"/>
            <a:stretch/>
          </p:blipFill>
          <p:spPr bwMode="auto">
            <a:xfrm>
              <a:off x="4106092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7" name="Picture 66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75380" r="25914" b="356"/>
            <a:stretch/>
          </p:blipFill>
          <p:spPr bwMode="auto">
            <a:xfrm>
              <a:off x="5725886" y="3672842"/>
              <a:ext cx="1419498" cy="1088573"/>
            </a:xfrm>
            <a:prstGeom prst="rect">
              <a:avLst/>
            </a:prstGeom>
            <a:noFill/>
          </p:spPr>
        </p:pic>
        <p:pic>
          <p:nvPicPr>
            <p:cNvPr id="73" name="Picture 72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6" t="43351" r="710" b="32385"/>
            <a:stretch/>
          </p:blipFill>
          <p:spPr bwMode="auto">
            <a:xfrm>
              <a:off x="4097383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1955736" y="1788450"/>
            <a:ext cx="8301231" cy="4626863"/>
            <a:chOff x="431735" y="1788449"/>
            <a:chExt cx="8301231" cy="4626863"/>
          </a:xfrm>
        </p:grpSpPr>
        <p:grpSp>
          <p:nvGrpSpPr>
            <p:cNvPr id="85" name="Group 84"/>
            <p:cNvGrpSpPr/>
            <p:nvPr/>
          </p:nvGrpSpPr>
          <p:grpSpPr>
            <a:xfrm>
              <a:off x="431735" y="1938529"/>
              <a:ext cx="8301231" cy="4476783"/>
              <a:chOff x="431735" y="1938529"/>
              <a:chExt cx="8301231" cy="44767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41" y="3559004"/>
                <a:ext cx="1703104" cy="13421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35" y="1938529"/>
                <a:ext cx="1766317" cy="1115568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2462328" y="5270288"/>
                <a:ext cx="1388277" cy="1113750"/>
                <a:chOff x="869053" y="1581780"/>
                <a:chExt cx="1388277" cy="1113750"/>
              </a:xfrm>
            </p:grpSpPr>
            <p:pic>
              <p:nvPicPr>
                <p:cNvPr id="5" name="Picture 4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29" r="31467" b="73328"/>
                <a:stretch/>
              </p:blipFill>
              <p:spPr bwMode="auto">
                <a:xfrm>
                  <a:off x="869053" y="1581780"/>
                  <a:ext cx="1351164" cy="1113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92079" y="1707458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673100">
                          <a:schemeClr val="bg1"/>
                        </a:glow>
                      </a:effectLst>
                    </a:rPr>
                    <a:t>Visual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119765" y="5170408"/>
                <a:ext cx="1313427" cy="1221302"/>
                <a:chOff x="681464" y="2795753"/>
                <a:chExt cx="1313427" cy="122130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81464" y="2795753"/>
                  <a:ext cx="1313427" cy="1221302"/>
                  <a:chOff x="544830" y="2682607"/>
                  <a:chExt cx="982980" cy="914033"/>
                </a:xfrm>
              </p:grpSpPr>
              <p:pic>
                <p:nvPicPr>
                  <p:cNvPr id="8" name="Picture 7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73368" r="31467" b="-40"/>
                  <a:stretch/>
                </p:blipFill>
                <p:spPr bwMode="auto">
                  <a:xfrm>
                    <a:off x="544830" y="278638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589402" y="2682607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87431" y="3015995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Clustering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45707" y="5168042"/>
                <a:ext cx="1631931" cy="1241403"/>
                <a:chOff x="689610" y="3896181"/>
                <a:chExt cx="1193945" cy="90822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89610" y="3896181"/>
                  <a:ext cx="982980" cy="908229"/>
                  <a:chOff x="689610" y="3896181"/>
                  <a:chExt cx="982980" cy="908229"/>
                </a:xfrm>
              </p:grpSpPr>
              <p:pic>
                <p:nvPicPr>
                  <p:cNvPr id="7" name="Picture 6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36496" r="31467" b="36832"/>
                  <a:stretch/>
                </p:blipFill>
                <p:spPr bwMode="auto">
                  <a:xfrm>
                    <a:off x="689610" y="399415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710041" y="3896181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718304" y="4046898"/>
                  <a:ext cx="1165251" cy="247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Merging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389941" y="5177062"/>
                <a:ext cx="1343025" cy="1238250"/>
                <a:chOff x="2530261" y="5156515"/>
                <a:chExt cx="1343025" cy="123825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530261" y="5156515"/>
                  <a:ext cx="1343025" cy="1238250"/>
                  <a:chOff x="0" y="5966434"/>
                  <a:chExt cx="1343025" cy="1238250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0" y="5966434"/>
                    <a:ext cx="1343025" cy="1238250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8481" y="6192415"/>
                    <a:ext cx="110654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>
                        <a:effectLst>
                          <a:glow rad="114300">
                            <a:schemeClr val="bg1">
                              <a:alpha val="75000"/>
                            </a:schemeClr>
                          </a:glow>
                        </a:effectLst>
                      </a:rPr>
                      <a:t>CellNet</a:t>
                    </a:r>
                    <a:endPara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endParaRPr>
                  </a:p>
                </p:txBody>
              </p:sp>
            </p:grpSp>
            <p:sp>
              <p:nvSpPr>
                <p:cNvPr id="48" name="Oval 47"/>
                <p:cNvSpPr/>
                <p:nvPr/>
              </p:nvSpPr>
              <p:spPr>
                <a:xfrm>
                  <a:off x="3497379" y="5379821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503753" y="5594804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517080" y="5875845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16668" y="5878742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95395" y="5888593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54" name="Straight Connector 53"/>
                <p:cNvCxnSpPr>
                  <a:endCxn id="52" idx="4"/>
                </p:cNvCxnSpPr>
                <p:nvPr/>
              </p:nvCxnSpPr>
              <p:spPr>
                <a:xfrm flipV="1">
                  <a:off x="2736246" y="5982176"/>
                  <a:ext cx="5941" cy="37690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2"/>
                  <a:endCxn id="52" idx="6"/>
                </p:cNvCxnSpPr>
                <p:nvPr/>
              </p:nvCxnSpPr>
              <p:spPr>
                <a:xfrm flipH="1">
                  <a:off x="2788978" y="5925534"/>
                  <a:ext cx="327690" cy="985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0" idx="2"/>
                  <a:endCxn id="51" idx="6"/>
                </p:cNvCxnSpPr>
                <p:nvPr/>
              </p:nvCxnSpPr>
              <p:spPr>
                <a:xfrm flipH="1">
                  <a:off x="3210251" y="5922637"/>
                  <a:ext cx="306829" cy="289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3610663" y="5909520"/>
                  <a:ext cx="259022" cy="511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endCxn id="50" idx="5"/>
                </p:cNvCxnSpPr>
                <p:nvPr/>
              </p:nvCxnSpPr>
              <p:spPr>
                <a:xfrm flipH="1" flipV="1">
                  <a:off x="3596958" y="5955723"/>
                  <a:ext cx="5796" cy="41688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3155493" y="5965703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3553296" y="5295176"/>
                  <a:ext cx="10723" cy="61142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49" idx="6"/>
                </p:cNvCxnSpPr>
                <p:nvPr/>
              </p:nvCxnSpPr>
              <p:spPr>
                <a:xfrm flipV="1">
                  <a:off x="3597336" y="5635903"/>
                  <a:ext cx="265396" cy="569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2538068" y="5639381"/>
                  <a:ext cx="986255" cy="10429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531115" y="5451632"/>
                  <a:ext cx="431124" cy="66059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48" idx="2"/>
                </p:cNvCxnSpPr>
                <p:nvPr/>
              </p:nvCxnSpPr>
              <p:spPr>
                <a:xfrm flipV="1">
                  <a:off x="2943016" y="5426613"/>
                  <a:ext cx="554363" cy="2822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735938" y="1788449"/>
              <a:ext cx="1034259" cy="2073078"/>
              <a:chOff x="735938" y="1788449"/>
              <a:chExt cx="1034259" cy="207307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5331" y="1788449"/>
                <a:ext cx="998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Chicago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35938" y="3461417"/>
                <a:ext cx="103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effectLst>
                      <a:glow rad="215900">
                        <a:schemeClr val="bg1"/>
                      </a:glow>
                    </a:effectLst>
                  </a:rPr>
                  <a:t>Joensuu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809965" y="1520575"/>
            <a:ext cx="8662827" cy="5106256"/>
            <a:chOff x="285964" y="1520575"/>
            <a:chExt cx="8662827" cy="5106256"/>
          </a:xfrm>
        </p:grpSpPr>
        <p:sp>
          <p:nvSpPr>
            <p:cNvPr id="86" name="Rectangle 85"/>
            <p:cNvSpPr/>
            <p:nvPr/>
          </p:nvSpPr>
          <p:spPr>
            <a:xfrm>
              <a:off x="2342508" y="1520575"/>
              <a:ext cx="6606283" cy="5106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5964" y="5065159"/>
              <a:ext cx="2868203" cy="154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6233" y="1608083"/>
            <a:ext cx="8451411" cy="4908331"/>
            <a:chOff x="332232" y="1608082"/>
            <a:chExt cx="8451411" cy="490833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2359152" y="1609344"/>
              <a:ext cx="0" cy="4892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86784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614416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242048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32232" y="5120640"/>
              <a:ext cx="8449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2232" y="3261360"/>
              <a:ext cx="8449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7255289" y="1608082"/>
              <a:ext cx="1528354" cy="4908331"/>
            </a:xfrm>
            <a:prstGeom prst="rect">
              <a:avLst/>
            </a:prstGeom>
            <a:solidFill>
              <a:srgbClr val="3366FF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57852" y="1751129"/>
            <a:ext cx="853119" cy="1984582"/>
            <a:chOff x="2733851" y="2055932"/>
            <a:chExt cx="853119" cy="1984582"/>
          </a:xfrm>
        </p:grpSpPr>
        <p:sp>
          <p:nvSpPr>
            <p:cNvPr id="22" name="TextBox 21"/>
            <p:cNvSpPr txBox="1"/>
            <p:nvPr/>
          </p:nvSpPr>
          <p:spPr>
            <a:xfrm>
              <a:off x="273385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42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3851" y="351729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46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67196" y="1751129"/>
            <a:ext cx="2489895" cy="1995092"/>
            <a:chOff x="4343195" y="2055932"/>
            <a:chExt cx="2489895" cy="1995092"/>
          </a:xfrm>
        </p:grpSpPr>
        <p:sp>
          <p:nvSpPr>
            <p:cNvPr id="23" name="TextBox 22"/>
            <p:cNvSpPr txBox="1"/>
            <p:nvPr/>
          </p:nvSpPr>
          <p:spPr>
            <a:xfrm>
              <a:off x="597997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195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28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9971" y="352780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</a:t>
              </a:r>
              <a:r>
                <a:rPr lang="ro-RO" sz="2800" dirty="0" smtClean="0"/>
                <a:t>9</a:t>
              </a:r>
              <a:r>
                <a:rPr lang="en-US" sz="1600" dirty="0" smtClean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3195" y="3527799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dirty="0" smtClean="0"/>
                <a:t>38</a:t>
              </a:r>
              <a:r>
                <a:rPr lang="en-US" sz="1600" dirty="0" smtClean="0"/>
                <a:t> </a:t>
              </a:r>
              <a:r>
                <a:rPr lang="en-US" sz="2800" dirty="0"/>
                <a:t>%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129929" y="1730581"/>
            <a:ext cx="857927" cy="2016113"/>
            <a:chOff x="7605928" y="2035383"/>
            <a:chExt cx="857927" cy="2016113"/>
          </a:xfrm>
        </p:grpSpPr>
        <p:sp>
          <p:nvSpPr>
            <p:cNvPr id="21" name="TextBox 20"/>
            <p:cNvSpPr txBox="1"/>
            <p:nvPr/>
          </p:nvSpPr>
          <p:spPr>
            <a:xfrm>
              <a:off x="7605928" y="2035383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b="1" dirty="0" smtClean="0"/>
                <a:t>87</a:t>
              </a:r>
              <a:r>
                <a:rPr lang="en-US" sz="1600" b="1" dirty="0" smtClean="0"/>
                <a:t> </a:t>
              </a:r>
              <a:r>
                <a:rPr lang="en-US" sz="2800" b="1" dirty="0"/>
                <a:t>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5928" y="3528276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58</a:t>
              </a:r>
              <a:r>
                <a:rPr lang="en-US" sz="1600" b="1" dirty="0"/>
                <a:t> </a:t>
              </a:r>
              <a:r>
                <a:rPr lang="en-US" sz="2800" b="1" dirty="0"/>
                <a:t>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92952" y="2959268"/>
            <a:ext cx="1575018" cy="2227062"/>
            <a:chOff x="3892952" y="2959268"/>
            <a:chExt cx="1575018" cy="2227062"/>
          </a:xfrm>
        </p:grpSpPr>
        <p:sp>
          <p:nvSpPr>
            <p:cNvPr id="9" name="TextBox 8"/>
            <p:cNvSpPr txBox="1"/>
            <p:nvPr/>
          </p:nvSpPr>
          <p:spPr>
            <a:xfrm>
              <a:off x="3892952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</a:t>
              </a:r>
              <a:r>
                <a:rPr lang="fi-FI" dirty="0" smtClean="0">
                  <a:solidFill>
                    <a:srgbClr val="0000FF"/>
                  </a:solidFill>
                </a:rPr>
                <a:t>97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45309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R = .</a:t>
              </a:r>
              <a:r>
                <a:rPr lang="fi-FI" dirty="0" smtClean="0"/>
                <a:t>27</a:t>
              </a:r>
              <a:endParaRPr lang="fi-FI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92952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.56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45309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R = .38</a:t>
              </a:r>
              <a:endParaRPr lang="fi-FI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36560" y="2959268"/>
            <a:ext cx="3185827" cy="2227062"/>
            <a:chOff x="5536560" y="2959268"/>
            <a:chExt cx="3185827" cy="2227062"/>
          </a:xfrm>
        </p:grpSpPr>
        <p:sp>
          <p:nvSpPr>
            <p:cNvPr id="78" name="TextBox 77"/>
            <p:cNvSpPr txBox="1"/>
            <p:nvPr/>
          </p:nvSpPr>
          <p:spPr>
            <a:xfrm>
              <a:off x="5536560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</a:t>
              </a:r>
              <a:r>
                <a:rPr lang="fi-FI" dirty="0" smtClean="0"/>
                <a:t>17</a:t>
              </a:r>
              <a:endParaRPr lang="fi-FI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88917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94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47369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.0</a:t>
              </a:r>
              <a:r>
                <a:rPr lang="fi-FI" dirty="0" smtClean="0"/>
                <a:t>7</a:t>
              </a:r>
              <a:endParaRPr lang="fi-FI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99726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70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36560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.24</a:t>
              </a:r>
              <a:endParaRPr lang="fi-FI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88917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.87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47369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.13</a:t>
              </a:r>
              <a:endParaRPr lang="fi-FI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99726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.33</a:t>
              </a:r>
              <a:endParaRPr lang="fi-FI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760108" y="2959268"/>
            <a:ext cx="1575018" cy="2227062"/>
            <a:chOff x="8760108" y="2959268"/>
            <a:chExt cx="1575018" cy="2227062"/>
          </a:xfrm>
        </p:grpSpPr>
        <p:sp>
          <p:nvSpPr>
            <p:cNvPr id="84" name="TextBox 83"/>
            <p:cNvSpPr txBox="1"/>
            <p:nvPr/>
          </p:nvSpPr>
          <p:spPr>
            <a:xfrm>
              <a:off x="8760108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</a:t>
              </a:r>
              <a:r>
                <a:rPr lang="fi-FI" dirty="0" smtClean="0">
                  <a:solidFill>
                    <a:srgbClr val="0000FF"/>
                  </a:solidFill>
                </a:rPr>
                <a:t>92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512465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83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60108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.68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512465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.49</a:t>
              </a:r>
              <a:endParaRPr lang="fi-FI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9" y="2060293"/>
            <a:ext cx="4666287" cy="26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40" t="5622" r="22713" b="12201"/>
          <a:stretch/>
        </p:blipFill>
        <p:spPr>
          <a:xfrm>
            <a:off x="504497" y="1755227"/>
            <a:ext cx="5055476" cy="47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GPS </a:t>
            </a:r>
            <a:r>
              <a:rPr lang="fi-FI" dirty="0" err="1" smtClean="0"/>
              <a:t>Trajectory</a:t>
            </a:r>
            <a:endParaRPr lang="fi-FI" dirty="0"/>
          </a:p>
        </p:txBody>
      </p:sp>
      <p:sp>
        <p:nvSpPr>
          <p:cNvPr id="16" name="Freeform 15"/>
          <p:cNvSpPr/>
          <p:nvPr/>
        </p:nvSpPr>
        <p:spPr>
          <a:xfrm>
            <a:off x="896727" y="3117705"/>
            <a:ext cx="4055658" cy="3141887"/>
          </a:xfrm>
          <a:custGeom>
            <a:avLst/>
            <a:gdLst>
              <a:gd name="connsiteX0" fmla="*/ 1584566 w 1584566"/>
              <a:gd name="connsiteY0" fmla="*/ 194154 h 1227551"/>
              <a:gd name="connsiteX1" fmla="*/ 1521936 w 1584566"/>
              <a:gd name="connsiteY1" fmla="*/ 169102 h 1227551"/>
              <a:gd name="connsiteX2" fmla="*/ 1484358 w 1584566"/>
              <a:gd name="connsiteY2" fmla="*/ 156576 h 1227551"/>
              <a:gd name="connsiteX3" fmla="*/ 1459306 w 1584566"/>
              <a:gd name="connsiteY3" fmla="*/ 150313 h 1227551"/>
              <a:gd name="connsiteX4" fmla="*/ 1440517 w 1584566"/>
              <a:gd name="connsiteY4" fmla="*/ 144050 h 1227551"/>
              <a:gd name="connsiteX5" fmla="*/ 1365361 w 1584566"/>
              <a:gd name="connsiteY5" fmla="*/ 137787 h 1227551"/>
              <a:gd name="connsiteX6" fmla="*/ 1296467 w 1584566"/>
              <a:gd name="connsiteY6" fmla="*/ 144050 h 1227551"/>
              <a:gd name="connsiteX7" fmla="*/ 1258889 w 1584566"/>
              <a:gd name="connsiteY7" fmla="*/ 169102 h 1227551"/>
              <a:gd name="connsiteX8" fmla="*/ 1240100 w 1584566"/>
              <a:gd name="connsiteY8" fmla="*/ 212943 h 1227551"/>
              <a:gd name="connsiteX9" fmla="*/ 1208785 w 1584566"/>
              <a:gd name="connsiteY9" fmla="*/ 263047 h 1227551"/>
              <a:gd name="connsiteX10" fmla="*/ 1196259 w 1584566"/>
              <a:gd name="connsiteY10" fmla="*/ 281836 h 1227551"/>
              <a:gd name="connsiteX11" fmla="*/ 1189996 w 1584566"/>
              <a:gd name="connsiteY11" fmla="*/ 300625 h 1227551"/>
              <a:gd name="connsiteX12" fmla="*/ 1171207 w 1584566"/>
              <a:gd name="connsiteY12" fmla="*/ 319414 h 1227551"/>
              <a:gd name="connsiteX13" fmla="*/ 1152418 w 1584566"/>
              <a:gd name="connsiteY13" fmla="*/ 363255 h 1227551"/>
              <a:gd name="connsiteX14" fmla="*/ 1127366 w 1584566"/>
              <a:gd name="connsiteY14" fmla="*/ 400833 h 1227551"/>
              <a:gd name="connsiteX15" fmla="*/ 1114840 w 1584566"/>
              <a:gd name="connsiteY15" fmla="*/ 419622 h 1227551"/>
              <a:gd name="connsiteX16" fmla="*/ 1108577 w 1584566"/>
              <a:gd name="connsiteY16" fmla="*/ 438411 h 1227551"/>
              <a:gd name="connsiteX17" fmla="*/ 1070999 w 1584566"/>
              <a:gd name="connsiteY17" fmla="*/ 488515 h 1227551"/>
              <a:gd name="connsiteX18" fmla="*/ 1058473 w 1584566"/>
              <a:gd name="connsiteY18" fmla="*/ 513568 h 1227551"/>
              <a:gd name="connsiteX19" fmla="*/ 1039684 w 1584566"/>
              <a:gd name="connsiteY19" fmla="*/ 576198 h 1227551"/>
              <a:gd name="connsiteX20" fmla="*/ 1033421 w 1584566"/>
              <a:gd name="connsiteY20" fmla="*/ 594987 h 1227551"/>
              <a:gd name="connsiteX21" fmla="*/ 1014632 w 1584566"/>
              <a:gd name="connsiteY21" fmla="*/ 701458 h 1227551"/>
              <a:gd name="connsiteX22" fmla="*/ 1008369 w 1584566"/>
              <a:gd name="connsiteY22" fmla="*/ 751562 h 1227551"/>
              <a:gd name="connsiteX23" fmla="*/ 983317 w 1584566"/>
              <a:gd name="connsiteY23" fmla="*/ 807929 h 1227551"/>
              <a:gd name="connsiteX24" fmla="*/ 964528 w 1584566"/>
              <a:gd name="connsiteY24" fmla="*/ 826718 h 1227551"/>
              <a:gd name="connsiteX25" fmla="*/ 958265 w 1584566"/>
              <a:gd name="connsiteY25" fmla="*/ 845507 h 1227551"/>
              <a:gd name="connsiteX26" fmla="*/ 945739 w 1584566"/>
              <a:gd name="connsiteY26" fmla="*/ 864296 h 1227551"/>
              <a:gd name="connsiteX27" fmla="*/ 939476 w 1584566"/>
              <a:gd name="connsiteY27" fmla="*/ 914400 h 1227551"/>
              <a:gd name="connsiteX28" fmla="*/ 914424 w 1584566"/>
              <a:gd name="connsiteY28" fmla="*/ 1002083 h 1227551"/>
              <a:gd name="connsiteX29" fmla="*/ 901898 w 1584566"/>
              <a:gd name="connsiteY29" fmla="*/ 1039661 h 1227551"/>
              <a:gd name="connsiteX30" fmla="*/ 895635 w 1584566"/>
              <a:gd name="connsiteY30" fmla="*/ 1058450 h 1227551"/>
              <a:gd name="connsiteX31" fmla="*/ 883109 w 1584566"/>
              <a:gd name="connsiteY31" fmla="*/ 1077239 h 1227551"/>
              <a:gd name="connsiteX32" fmla="*/ 876845 w 1584566"/>
              <a:gd name="connsiteY32" fmla="*/ 1108554 h 1227551"/>
              <a:gd name="connsiteX33" fmla="*/ 845530 w 1584566"/>
              <a:gd name="connsiteY33" fmla="*/ 1164921 h 1227551"/>
              <a:gd name="connsiteX34" fmla="*/ 826741 w 1584566"/>
              <a:gd name="connsiteY34" fmla="*/ 1177447 h 1227551"/>
              <a:gd name="connsiteX35" fmla="*/ 801689 w 1584566"/>
              <a:gd name="connsiteY35" fmla="*/ 1208762 h 1227551"/>
              <a:gd name="connsiteX36" fmla="*/ 795426 w 1584566"/>
              <a:gd name="connsiteY36" fmla="*/ 1227551 h 1227551"/>
              <a:gd name="connsiteX37" fmla="*/ 720270 w 1584566"/>
              <a:gd name="connsiteY37" fmla="*/ 1208762 h 1227551"/>
              <a:gd name="connsiteX38" fmla="*/ 682692 w 1584566"/>
              <a:gd name="connsiteY38" fmla="*/ 1183710 h 1227551"/>
              <a:gd name="connsiteX39" fmla="*/ 676429 w 1584566"/>
              <a:gd name="connsiteY39" fmla="*/ 1164921 h 1227551"/>
              <a:gd name="connsiteX40" fmla="*/ 645114 w 1584566"/>
              <a:gd name="connsiteY40" fmla="*/ 1127343 h 1227551"/>
              <a:gd name="connsiteX41" fmla="*/ 626325 w 1584566"/>
              <a:gd name="connsiteY41" fmla="*/ 1089765 h 1227551"/>
              <a:gd name="connsiteX42" fmla="*/ 607536 w 1584566"/>
              <a:gd name="connsiteY42" fmla="*/ 1027135 h 1227551"/>
              <a:gd name="connsiteX43" fmla="*/ 582484 w 1584566"/>
              <a:gd name="connsiteY43" fmla="*/ 989557 h 1227551"/>
              <a:gd name="connsiteX44" fmla="*/ 569958 w 1584566"/>
              <a:gd name="connsiteY44" fmla="*/ 970768 h 1227551"/>
              <a:gd name="connsiteX45" fmla="*/ 563695 w 1584566"/>
              <a:gd name="connsiteY45" fmla="*/ 951979 h 1227551"/>
              <a:gd name="connsiteX46" fmla="*/ 538643 w 1584566"/>
              <a:gd name="connsiteY46" fmla="*/ 914400 h 1227551"/>
              <a:gd name="connsiteX47" fmla="*/ 513591 w 1584566"/>
              <a:gd name="connsiteY47" fmla="*/ 876822 h 1227551"/>
              <a:gd name="connsiteX48" fmla="*/ 501065 w 1584566"/>
              <a:gd name="connsiteY48" fmla="*/ 839244 h 1227551"/>
              <a:gd name="connsiteX49" fmla="*/ 488539 w 1584566"/>
              <a:gd name="connsiteY49" fmla="*/ 820455 h 1227551"/>
              <a:gd name="connsiteX50" fmla="*/ 482276 w 1584566"/>
              <a:gd name="connsiteY50" fmla="*/ 801666 h 1227551"/>
              <a:gd name="connsiteX51" fmla="*/ 457224 w 1584566"/>
              <a:gd name="connsiteY51" fmla="*/ 764088 h 1227551"/>
              <a:gd name="connsiteX52" fmla="*/ 450961 w 1584566"/>
              <a:gd name="connsiteY52" fmla="*/ 745299 h 1227551"/>
              <a:gd name="connsiteX53" fmla="*/ 425909 w 1584566"/>
              <a:gd name="connsiteY53" fmla="*/ 707721 h 1227551"/>
              <a:gd name="connsiteX54" fmla="*/ 413382 w 1584566"/>
              <a:gd name="connsiteY54" fmla="*/ 688932 h 1227551"/>
              <a:gd name="connsiteX55" fmla="*/ 400856 w 1584566"/>
              <a:gd name="connsiteY55" fmla="*/ 651354 h 1227551"/>
              <a:gd name="connsiteX56" fmla="*/ 363278 w 1584566"/>
              <a:gd name="connsiteY56" fmla="*/ 594987 h 1227551"/>
              <a:gd name="connsiteX57" fmla="*/ 350752 w 1584566"/>
              <a:gd name="connsiteY57" fmla="*/ 576198 h 1227551"/>
              <a:gd name="connsiteX58" fmla="*/ 344489 w 1584566"/>
              <a:gd name="connsiteY58" fmla="*/ 557409 h 1227551"/>
              <a:gd name="connsiteX59" fmla="*/ 331963 w 1584566"/>
              <a:gd name="connsiteY59" fmla="*/ 538620 h 1227551"/>
              <a:gd name="connsiteX60" fmla="*/ 325700 w 1584566"/>
              <a:gd name="connsiteY60" fmla="*/ 519831 h 1227551"/>
              <a:gd name="connsiteX61" fmla="*/ 300648 w 1584566"/>
              <a:gd name="connsiteY61" fmla="*/ 482252 h 1227551"/>
              <a:gd name="connsiteX62" fmla="*/ 288122 w 1584566"/>
              <a:gd name="connsiteY62" fmla="*/ 463463 h 1227551"/>
              <a:gd name="connsiteX63" fmla="*/ 269333 w 1584566"/>
              <a:gd name="connsiteY63" fmla="*/ 413359 h 1227551"/>
              <a:gd name="connsiteX64" fmla="*/ 244281 w 1584566"/>
              <a:gd name="connsiteY64" fmla="*/ 375781 h 1227551"/>
              <a:gd name="connsiteX65" fmla="*/ 225492 w 1584566"/>
              <a:gd name="connsiteY65" fmla="*/ 363255 h 1227551"/>
              <a:gd name="connsiteX66" fmla="*/ 219229 w 1584566"/>
              <a:gd name="connsiteY66" fmla="*/ 344466 h 1227551"/>
              <a:gd name="connsiteX67" fmla="*/ 187914 w 1584566"/>
              <a:gd name="connsiteY67" fmla="*/ 306888 h 1227551"/>
              <a:gd name="connsiteX68" fmla="*/ 169125 w 1584566"/>
              <a:gd name="connsiteY68" fmla="*/ 294362 h 1227551"/>
              <a:gd name="connsiteX69" fmla="*/ 144073 w 1584566"/>
              <a:gd name="connsiteY69" fmla="*/ 250521 h 1227551"/>
              <a:gd name="connsiteX70" fmla="*/ 112758 w 1584566"/>
              <a:gd name="connsiteY70" fmla="*/ 194154 h 1227551"/>
              <a:gd name="connsiteX71" fmla="*/ 93969 w 1584566"/>
              <a:gd name="connsiteY71" fmla="*/ 181628 h 1227551"/>
              <a:gd name="connsiteX72" fmla="*/ 75180 w 1584566"/>
              <a:gd name="connsiteY72" fmla="*/ 137787 h 1227551"/>
              <a:gd name="connsiteX73" fmla="*/ 56391 w 1584566"/>
              <a:gd name="connsiteY73" fmla="*/ 118998 h 1227551"/>
              <a:gd name="connsiteX74" fmla="*/ 43865 w 1584566"/>
              <a:gd name="connsiteY74" fmla="*/ 81420 h 1227551"/>
              <a:gd name="connsiteX75" fmla="*/ 18813 w 1584566"/>
              <a:gd name="connsiteY75" fmla="*/ 43842 h 1227551"/>
              <a:gd name="connsiteX76" fmla="*/ 12550 w 1584566"/>
              <a:gd name="connsiteY76" fmla="*/ 25052 h 1227551"/>
              <a:gd name="connsiteX77" fmla="*/ 24 w 1584566"/>
              <a:gd name="connsiteY77" fmla="*/ 0 h 12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4566" h="1227551">
                <a:moveTo>
                  <a:pt x="1584566" y="194154"/>
                </a:moveTo>
                <a:cubicBezTo>
                  <a:pt x="1533132" y="163293"/>
                  <a:pt x="1574799" y="183519"/>
                  <a:pt x="1521936" y="169102"/>
                </a:cubicBezTo>
                <a:cubicBezTo>
                  <a:pt x="1509198" y="165628"/>
                  <a:pt x="1497167" y="159778"/>
                  <a:pt x="1484358" y="156576"/>
                </a:cubicBezTo>
                <a:cubicBezTo>
                  <a:pt x="1476007" y="154488"/>
                  <a:pt x="1467582" y="152678"/>
                  <a:pt x="1459306" y="150313"/>
                </a:cubicBezTo>
                <a:cubicBezTo>
                  <a:pt x="1452958" y="148499"/>
                  <a:pt x="1447061" y="144923"/>
                  <a:pt x="1440517" y="144050"/>
                </a:cubicBezTo>
                <a:cubicBezTo>
                  <a:pt x="1415599" y="140728"/>
                  <a:pt x="1390413" y="139875"/>
                  <a:pt x="1365361" y="137787"/>
                </a:cubicBezTo>
                <a:cubicBezTo>
                  <a:pt x="1342396" y="139875"/>
                  <a:pt x="1318589" y="137543"/>
                  <a:pt x="1296467" y="144050"/>
                </a:cubicBezTo>
                <a:cubicBezTo>
                  <a:pt x="1282024" y="148298"/>
                  <a:pt x="1258889" y="169102"/>
                  <a:pt x="1258889" y="169102"/>
                </a:cubicBezTo>
                <a:cubicBezTo>
                  <a:pt x="1242321" y="235372"/>
                  <a:pt x="1264815" y="157334"/>
                  <a:pt x="1240100" y="212943"/>
                </a:cubicBezTo>
                <a:cubicBezTo>
                  <a:pt x="1218133" y="262369"/>
                  <a:pt x="1242585" y="240513"/>
                  <a:pt x="1208785" y="263047"/>
                </a:cubicBezTo>
                <a:cubicBezTo>
                  <a:pt x="1204610" y="269310"/>
                  <a:pt x="1199625" y="275103"/>
                  <a:pt x="1196259" y="281836"/>
                </a:cubicBezTo>
                <a:cubicBezTo>
                  <a:pt x="1193307" y="287741"/>
                  <a:pt x="1193658" y="295132"/>
                  <a:pt x="1189996" y="300625"/>
                </a:cubicBezTo>
                <a:cubicBezTo>
                  <a:pt x="1185083" y="307995"/>
                  <a:pt x="1177470" y="313151"/>
                  <a:pt x="1171207" y="319414"/>
                </a:cubicBezTo>
                <a:cubicBezTo>
                  <a:pt x="1164728" y="338852"/>
                  <a:pt x="1164027" y="343907"/>
                  <a:pt x="1152418" y="363255"/>
                </a:cubicBezTo>
                <a:cubicBezTo>
                  <a:pt x="1144673" y="376164"/>
                  <a:pt x="1135717" y="388307"/>
                  <a:pt x="1127366" y="400833"/>
                </a:cubicBezTo>
                <a:cubicBezTo>
                  <a:pt x="1123191" y="407096"/>
                  <a:pt x="1117220" y="412481"/>
                  <a:pt x="1114840" y="419622"/>
                </a:cubicBezTo>
                <a:cubicBezTo>
                  <a:pt x="1112752" y="425885"/>
                  <a:pt x="1112076" y="432813"/>
                  <a:pt x="1108577" y="438411"/>
                </a:cubicBezTo>
                <a:cubicBezTo>
                  <a:pt x="1068431" y="502645"/>
                  <a:pt x="1096792" y="443377"/>
                  <a:pt x="1070999" y="488515"/>
                </a:cubicBezTo>
                <a:cubicBezTo>
                  <a:pt x="1066367" y="496622"/>
                  <a:pt x="1061940" y="504899"/>
                  <a:pt x="1058473" y="513568"/>
                </a:cubicBezTo>
                <a:cubicBezTo>
                  <a:pt x="1043589" y="550779"/>
                  <a:pt x="1048912" y="543899"/>
                  <a:pt x="1039684" y="576198"/>
                </a:cubicBezTo>
                <a:cubicBezTo>
                  <a:pt x="1037870" y="582546"/>
                  <a:pt x="1035509" y="588724"/>
                  <a:pt x="1033421" y="594987"/>
                </a:cubicBezTo>
                <a:cubicBezTo>
                  <a:pt x="1019961" y="689204"/>
                  <a:pt x="1030231" y="654660"/>
                  <a:pt x="1014632" y="701458"/>
                </a:cubicBezTo>
                <a:cubicBezTo>
                  <a:pt x="1012544" y="718159"/>
                  <a:pt x="1011896" y="735104"/>
                  <a:pt x="1008369" y="751562"/>
                </a:cubicBezTo>
                <a:cubicBezTo>
                  <a:pt x="1003642" y="773620"/>
                  <a:pt x="997364" y="791073"/>
                  <a:pt x="983317" y="807929"/>
                </a:cubicBezTo>
                <a:cubicBezTo>
                  <a:pt x="977647" y="814733"/>
                  <a:pt x="970791" y="820455"/>
                  <a:pt x="964528" y="826718"/>
                </a:cubicBezTo>
                <a:cubicBezTo>
                  <a:pt x="962440" y="832981"/>
                  <a:pt x="961217" y="839602"/>
                  <a:pt x="958265" y="845507"/>
                </a:cubicBezTo>
                <a:cubicBezTo>
                  <a:pt x="954899" y="852240"/>
                  <a:pt x="947720" y="857034"/>
                  <a:pt x="945739" y="864296"/>
                </a:cubicBezTo>
                <a:cubicBezTo>
                  <a:pt x="941310" y="880534"/>
                  <a:pt x="942243" y="897798"/>
                  <a:pt x="939476" y="914400"/>
                </a:cubicBezTo>
                <a:cubicBezTo>
                  <a:pt x="922039" y="1019025"/>
                  <a:pt x="937822" y="943587"/>
                  <a:pt x="914424" y="1002083"/>
                </a:cubicBezTo>
                <a:cubicBezTo>
                  <a:pt x="909520" y="1014342"/>
                  <a:pt x="906073" y="1027135"/>
                  <a:pt x="901898" y="1039661"/>
                </a:cubicBezTo>
                <a:cubicBezTo>
                  <a:pt x="899810" y="1045924"/>
                  <a:pt x="899297" y="1052957"/>
                  <a:pt x="895635" y="1058450"/>
                </a:cubicBezTo>
                <a:lnTo>
                  <a:pt x="883109" y="1077239"/>
                </a:lnTo>
                <a:cubicBezTo>
                  <a:pt x="881021" y="1087677"/>
                  <a:pt x="879646" y="1098284"/>
                  <a:pt x="876845" y="1108554"/>
                </a:cubicBezTo>
                <a:cubicBezTo>
                  <a:pt x="867590" y="1142487"/>
                  <a:pt x="869582" y="1144878"/>
                  <a:pt x="845530" y="1164921"/>
                </a:cubicBezTo>
                <a:cubicBezTo>
                  <a:pt x="839747" y="1169740"/>
                  <a:pt x="833004" y="1173272"/>
                  <a:pt x="826741" y="1177447"/>
                </a:cubicBezTo>
                <a:cubicBezTo>
                  <a:pt x="810999" y="1224674"/>
                  <a:pt x="834065" y="1168292"/>
                  <a:pt x="801689" y="1208762"/>
                </a:cubicBezTo>
                <a:cubicBezTo>
                  <a:pt x="797565" y="1213917"/>
                  <a:pt x="797514" y="1221288"/>
                  <a:pt x="795426" y="1227551"/>
                </a:cubicBezTo>
                <a:cubicBezTo>
                  <a:pt x="776643" y="1224420"/>
                  <a:pt x="736812" y="1219790"/>
                  <a:pt x="720270" y="1208762"/>
                </a:cubicBezTo>
                <a:lnTo>
                  <a:pt x="682692" y="1183710"/>
                </a:lnTo>
                <a:cubicBezTo>
                  <a:pt x="680604" y="1177447"/>
                  <a:pt x="680091" y="1170414"/>
                  <a:pt x="676429" y="1164921"/>
                </a:cubicBezTo>
                <a:cubicBezTo>
                  <a:pt x="648726" y="1123367"/>
                  <a:pt x="665605" y="1168325"/>
                  <a:pt x="645114" y="1127343"/>
                </a:cubicBezTo>
                <a:cubicBezTo>
                  <a:pt x="619184" y="1075483"/>
                  <a:pt x="662223" y="1143612"/>
                  <a:pt x="626325" y="1089765"/>
                </a:cubicBezTo>
                <a:cubicBezTo>
                  <a:pt x="622824" y="1075761"/>
                  <a:pt x="613635" y="1036284"/>
                  <a:pt x="607536" y="1027135"/>
                </a:cubicBezTo>
                <a:lnTo>
                  <a:pt x="582484" y="989557"/>
                </a:lnTo>
                <a:cubicBezTo>
                  <a:pt x="578309" y="983294"/>
                  <a:pt x="572338" y="977909"/>
                  <a:pt x="569958" y="970768"/>
                </a:cubicBezTo>
                <a:cubicBezTo>
                  <a:pt x="567870" y="964505"/>
                  <a:pt x="566901" y="957750"/>
                  <a:pt x="563695" y="951979"/>
                </a:cubicBezTo>
                <a:cubicBezTo>
                  <a:pt x="556384" y="938819"/>
                  <a:pt x="543404" y="928682"/>
                  <a:pt x="538643" y="914400"/>
                </a:cubicBezTo>
                <a:cubicBezTo>
                  <a:pt x="529579" y="887208"/>
                  <a:pt x="537048" y="900279"/>
                  <a:pt x="513591" y="876822"/>
                </a:cubicBezTo>
                <a:cubicBezTo>
                  <a:pt x="509416" y="864296"/>
                  <a:pt x="508389" y="850230"/>
                  <a:pt x="501065" y="839244"/>
                </a:cubicBezTo>
                <a:cubicBezTo>
                  <a:pt x="496890" y="832981"/>
                  <a:pt x="491905" y="827188"/>
                  <a:pt x="488539" y="820455"/>
                </a:cubicBezTo>
                <a:cubicBezTo>
                  <a:pt x="485587" y="814550"/>
                  <a:pt x="485482" y="807437"/>
                  <a:pt x="482276" y="801666"/>
                </a:cubicBezTo>
                <a:cubicBezTo>
                  <a:pt x="474965" y="788506"/>
                  <a:pt x="461985" y="778370"/>
                  <a:pt x="457224" y="764088"/>
                </a:cubicBezTo>
                <a:cubicBezTo>
                  <a:pt x="455136" y="757825"/>
                  <a:pt x="454167" y="751070"/>
                  <a:pt x="450961" y="745299"/>
                </a:cubicBezTo>
                <a:cubicBezTo>
                  <a:pt x="443650" y="732139"/>
                  <a:pt x="434260" y="720247"/>
                  <a:pt x="425909" y="707721"/>
                </a:cubicBezTo>
                <a:lnTo>
                  <a:pt x="413382" y="688932"/>
                </a:lnTo>
                <a:cubicBezTo>
                  <a:pt x="409207" y="676406"/>
                  <a:pt x="408180" y="662340"/>
                  <a:pt x="400856" y="651354"/>
                </a:cubicBezTo>
                <a:lnTo>
                  <a:pt x="363278" y="594987"/>
                </a:lnTo>
                <a:cubicBezTo>
                  <a:pt x="359103" y="588724"/>
                  <a:pt x="353132" y="583339"/>
                  <a:pt x="350752" y="576198"/>
                </a:cubicBezTo>
                <a:cubicBezTo>
                  <a:pt x="348664" y="569935"/>
                  <a:pt x="347441" y="563314"/>
                  <a:pt x="344489" y="557409"/>
                </a:cubicBezTo>
                <a:cubicBezTo>
                  <a:pt x="341123" y="550676"/>
                  <a:pt x="335329" y="545353"/>
                  <a:pt x="331963" y="538620"/>
                </a:cubicBezTo>
                <a:cubicBezTo>
                  <a:pt x="329011" y="532715"/>
                  <a:pt x="328906" y="525602"/>
                  <a:pt x="325700" y="519831"/>
                </a:cubicBezTo>
                <a:cubicBezTo>
                  <a:pt x="318389" y="506671"/>
                  <a:pt x="308999" y="494778"/>
                  <a:pt x="300648" y="482252"/>
                </a:cubicBezTo>
                <a:lnTo>
                  <a:pt x="288122" y="463463"/>
                </a:lnTo>
                <a:cubicBezTo>
                  <a:pt x="281751" y="437981"/>
                  <a:pt x="283369" y="436753"/>
                  <a:pt x="269333" y="413359"/>
                </a:cubicBezTo>
                <a:cubicBezTo>
                  <a:pt x="261588" y="400450"/>
                  <a:pt x="256807" y="384132"/>
                  <a:pt x="244281" y="375781"/>
                </a:cubicBezTo>
                <a:lnTo>
                  <a:pt x="225492" y="363255"/>
                </a:lnTo>
                <a:cubicBezTo>
                  <a:pt x="223404" y="356992"/>
                  <a:pt x="222181" y="350371"/>
                  <a:pt x="219229" y="344466"/>
                </a:cubicBezTo>
                <a:cubicBezTo>
                  <a:pt x="212191" y="330390"/>
                  <a:pt x="199787" y="316782"/>
                  <a:pt x="187914" y="306888"/>
                </a:cubicBezTo>
                <a:cubicBezTo>
                  <a:pt x="182131" y="302069"/>
                  <a:pt x="175388" y="298537"/>
                  <a:pt x="169125" y="294362"/>
                </a:cubicBezTo>
                <a:cubicBezTo>
                  <a:pt x="156545" y="275492"/>
                  <a:pt x="153608" y="272770"/>
                  <a:pt x="144073" y="250521"/>
                </a:cubicBezTo>
                <a:cubicBezTo>
                  <a:pt x="134936" y="229201"/>
                  <a:pt x="137170" y="210429"/>
                  <a:pt x="112758" y="194154"/>
                </a:cubicBezTo>
                <a:lnTo>
                  <a:pt x="93969" y="181628"/>
                </a:lnTo>
                <a:cubicBezTo>
                  <a:pt x="88858" y="166295"/>
                  <a:pt x="84854" y="151331"/>
                  <a:pt x="75180" y="137787"/>
                </a:cubicBezTo>
                <a:cubicBezTo>
                  <a:pt x="70032" y="130580"/>
                  <a:pt x="62654" y="125261"/>
                  <a:pt x="56391" y="118998"/>
                </a:cubicBezTo>
                <a:cubicBezTo>
                  <a:pt x="52216" y="106472"/>
                  <a:pt x="51189" y="92406"/>
                  <a:pt x="43865" y="81420"/>
                </a:cubicBezTo>
                <a:lnTo>
                  <a:pt x="18813" y="43842"/>
                </a:lnTo>
                <a:cubicBezTo>
                  <a:pt x="16725" y="37579"/>
                  <a:pt x="15502" y="30957"/>
                  <a:pt x="12550" y="25052"/>
                </a:cubicBezTo>
                <a:cubicBezTo>
                  <a:pt x="-1134" y="-2317"/>
                  <a:pt x="24" y="15688"/>
                  <a:pt x="2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8" name="Group 27"/>
          <p:cNvGrpSpPr/>
          <p:nvPr/>
        </p:nvGrpSpPr>
        <p:grpSpPr>
          <a:xfrm>
            <a:off x="4582507" y="2732689"/>
            <a:ext cx="853298" cy="735726"/>
            <a:chOff x="4610884" y="2795753"/>
            <a:chExt cx="767967" cy="662152"/>
          </a:xfrm>
        </p:grpSpPr>
        <p:sp>
          <p:nvSpPr>
            <p:cNvPr id="26" name="Teardrop 25"/>
            <p:cNvSpPr/>
            <p:nvPr/>
          </p:nvSpPr>
          <p:spPr>
            <a:xfrm rot="8100000">
              <a:off x="4624553" y="2795753"/>
              <a:ext cx="662152" cy="6621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0884" y="2961815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>
                  <a:solidFill>
                    <a:srgbClr val="20629E"/>
                  </a:solidFill>
                </a:rPr>
                <a:t>START</a:t>
              </a:r>
              <a:endParaRPr lang="fi-FI" b="1" dirty="0">
                <a:solidFill>
                  <a:srgbClr val="20629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5450" y="2233448"/>
            <a:ext cx="735726" cy="735726"/>
            <a:chOff x="4624553" y="2795753"/>
            <a:chExt cx="662152" cy="662152"/>
          </a:xfrm>
        </p:grpSpPr>
        <p:sp>
          <p:nvSpPr>
            <p:cNvPr id="34" name="Teardrop 33"/>
            <p:cNvSpPr/>
            <p:nvPr/>
          </p:nvSpPr>
          <p:spPr>
            <a:xfrm rot="8100000">
              <a:off x="4624553" y="2795753"/>
              <a:ext cx="662152" cy="6621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96018" y="2961815"/>
              <a:ext cx="535531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>
                  <a:solidFill>
                    <a:srgbClr val="20629E"/>
                  </a:solidFill>
                </a:rPr>
                <a:t>END</a:t>
              </a:r>
              <a:endParaRPr lang="fi-FI" b="1" dirty="0">
                <a:solidFill>
                  <a:srgbClr val="20629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81383" y="605457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map</a:t>
            </a:r>
            <a:endParaRPr lang="fi-FI" dirty="0"/>
          </a:p>
        </p:txBody>
      </p:sp>
      <p:sp>
        <p:nvSpPr>
          <p:cNvPr id="37" name="TextBox 36"/>
          <p:cNvSpPr txBox="1"/>
          <p:nvPr/>
        </p:nvSpPr>
        <p:spPr>
          <a:xfrm>
            <a:off x="5461247" y="2709168"/>
            <a:ext cx="2526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3638" algn="l"/>
              </a:tabLst>
            </a:pPr>
            <a:r>
              <a:rPr lang="en-US" dirty="0" smtClean="0"/>
              <a:t>Latitude	: 62.2351</a:t>
            </a:r>
          </a:p>
          <a:p>
            <a:pPr>
              <a:tabLst>
                <a:tab pos="1163638" algn="l"/>
              </a:tabLst>
            </a:pPr>
            <a:r>
              <a:rPr lang="en-US" dirty="0" smtClean="0"/>
              <a:t>Longitude  	: 29.4123</a:t>
            </a:r>
          </a:p>
          <a:p>
            <a:pPr>
              <a:tabLst>
                <a:tab pos="1163638" algn="l"/>
              </a:tabLst>
            </a:pPr>
            <a:r>
              <a:rPr lang="en-US" dirty="0" smtClean="0"/>
              <a:t>Timestamp	: 10.10.2018</a:t>
            </a:r>
          </a:p>
          <a:p>
            <a:pPr>
              <a:tabLst>
                <a:tab pos="1163638" algn="l"/>
              </a:tabLst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/>
              <a:t> 19:05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3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7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55119" y="3011039"/>
            <a:ext cx="2262188" cy="757237"/>
            <a:chOff x="2188253" y="3251669"/>
            <a:chExt cx="2262188" cy="757237"/>
          </a:xfrm>
        </p:grpSpPr>
        <p:sp>
          <p:nvSpPr>
            <p:cNvPr id="7" name="Freeform 6"/>
            <p:cNvSpPr/>
            <p:nvPr/>
          </p:nvSpPr>
          <p:spPr bwMode="auto">
            <a:xfrm>
              <a:off x="2416853" y="3251669"/>
              <a:ext cx="1966913" cy="392112"/>
            </a:xfrm>
            <a:custGeom>
              <a:avLst/>
              <a:gdLst>
                <a:gd name="connsiteX0" fmla="*/ 103552 w 2051930"/>
                <a:gd name="connsiteY0" fmla="*/ 193503 h 972602"/>
                <a:gd name="connsiteX1" fmla="*/ 1312313 w 2051930"/>
                <a:gd name="connsiteY1" fmla="*/ 299975 h 972602"/>
                <a:gd name="connsiteX2" fmla="*/ 1894773 w 2051930"/>
                <a:gd name="connsiteY2" fmla="*/ 663229 h 972602"/>
                <a:gd name="connsiteX3" fmla="*/ 2001245 w 2051930"/>
                <a:gd name="connsiteY3" fmla="*/ 970117 h 972602"/>
                <a:gd name="connsiteX4" fmla="*/ 2051349 w 2051930"/>
                <a:gd name="connsiteY4" fmla="*/ 794753 h 972602"/>
                <a:gd name="connsiteX5" fmla="*/ 2020034 w 2051930"/>
                <a:gd name="connsiteY5" fmla="*/ 556758 h 972602"/>
                <a:gd name="connsiteX6" fmla="*/ 1901036 w 2051930"/>
                <a:gd name="connsiteY6" fmla="*/ 368868 h 972602"/>
                <a:gd name="connsiteX7" fmla="*/ 1625464 w 2051930"/>
                <a:gd name="connsiteY7" fmla="*/ 174714 h 972602"/>
                <a:gd name="connsiteX8" fmla="*/ 1343628 w 2051930"/>
                <a:gd name="connsiteY8" fmla="*/ 87032 h 972602"/>
                <a:gd name="connsiteX9" fmla="*/ 1011688 w 2051930"/>
                <a:gd name="connsiteY9" fmla="*/ 36928 h 972602"/>
                <a:gd name="connsiteX10" fmla="*/ 598330 w 2051930"/>
                <a:gd name="connsiteY10" fmla="*/ 18139 h 972602"/>
                <a:gd name="connsiteX11" fmla="*/ 122341 w 2051930"/>
                <a:gd name="connsiteY11" fmla="*/ 11876 h 972602"/>
                <a:gd name="connsiteX12" fmla="*/ 103552 w 2051930"/>
                <a:gd name="connsiteY12" fmla="*/ 193503 h 972602"/>
                <a:gd name="connsiteX0" fmla="*/ 103552 w 2051930"/>
                <a:gd name="connsiteY0" fmla="*/ 193503 h 977857"/>
                <a:gd name="connsiteX1" fmla="*/ 1312313 w 2051930"/>
                <a:gd name="connsiteY1" fmla="*/ 299975 h 977857"/>
                <a:gd name="connsiteX2" fmla="*/ 1887244 w 2051930"/>
                <a:gd name="connsiteY2" fmla="*/ 534625 h 977857"/>
                <a:gd name="connsiteX3" fmla="*/ 2001245 w 2051930"/>
                <a:gd name="connsiteY3" fmla="*/ 970117 h 977857"/>
                <a:gd name="connsiteX4" fmla="*/ 2051349 w 2051930"/>
                <a:gd name="connsiteY4" fmla="*/ 794753 h 977857"/>
                <a:gd name="connsiteX5" fmla="*/ 2020034 w 2051930"/>
                <a:gd name="connsiteY5" fmla="*/ 556758 h 977857"/>
                <a:gd name="connsiteX6" fmla="*/ 1901036 w 2051930"/>
                <a:gd name="connsiteY6" fmla="*/ 368868 h 977857"/>
                <a:gd name="connsiteX7" fmla="*/ 1625464 w 2051930"/>
                <a:gd name="connsiteY7" fmla="*/ 174714 h 977857"/>
                <a:gd name="connsiteX8" fmla="*/ 1343628 w 2051930"/>
                <a:gd name="connsiteY8" fmla="*/ 87032 h 977857"/>
                <a:gd name="connsiteX9" fmla="*/ 1011688 w 2051930"/>
                <a:gd name="connsiteY9" fmla="*/ 36928 h 977857"/>
                <a:gd name="connsiteX10" fmla="*/ 598330 w 2051930"/>
                <a:gd name="connsiteY10" fmla="*/ 18139 h 977857"/>
                <a:gd name="connsiteX11" fmla="*/ 122341 w 2051930"/>
                <a:gd name="connsiteY11" fmla="*/ 11876 h 977857"/>
                <a:gd name="connsiteX12" fmla="*/ 103552 w 2051930"/>
                <a:gd name="connsiteY12" fmla="*/ 193503 h 977857"/>
                <a:gd name="connsiteX0" fmla="*/ 56953 w 2291436"/>
                <a:gd name="connsiteY0" fmla="*/ 445089 h 995615"/>
                <a:gd name="connsiteX1" fmla="*/ 1551819 w 2291436"/>
                <a:gd name="connsiteY1" fmla="*/ 317733 h 995615"/>
                <a:gd name="connsiteX2" fmla="*/ 2126750 w 2291436"/>
                <a:gd name="connsiteY2" fmla="*/ 552383 h 995615"/>
                <a:gd name="connsiteX3" fmla="*/ 2240751 w 2291436"/>
                <a:gd name="connsiteY3" fmla="*/ 987875 h 995615"/>
                <a:gd name="connsiteX4" fmla="*/ 2290855 w 2291436"/>
                <a:gd name="connsiteY4" fmla="*/ 812511 h 995615"/>
                <a:gd name="connsiteX5" fmla="*/ 2259540 w 2291436"/>
                <a:gd name="connsiteY5" fmla="*/ 574516 h 995615"/>
                <a:gd name="connsiteX6" fmla="*/ 2140542 w 2291436"/>
                <a:gd name="connsiteY6" fmla="*/ 386626 h 995615"/>
                <a:gd name="connsiteX7" fmla="*/ 1864970 w 2291436"/>
                <a:gd name="connsiteY7" fmla="*/ 192472 h 995615"/>
                <a:gd name="connsiteX8" fmla="*/ 1583134 w 2291436"/>
                <a:gd name="connsiteY8" fmla="*/ 104790 h 995615"/>
                <a:gd name="connsiteX9" fmla="*/ 1251194 w 2291436"/>
                <a:gd name="connsiteY9" fmla="*/ 54686 h 995615"/>
                <a:gd name="connsiteX10" fmla="*/ 837836 w 2291436"/>
                <a:gd name="connsiteY10" fmla="*/ 35897 h 995615"/>
                <a:gd name="connsiteX11" fmla="*/ 361847 w 2291436"/>
                <a:gd name="connsiteY11" fmla="*/ 29634 h 995615"/>
                <a:gd name="connsiteX12" fmla="*/ 56953 w 2291436"/>
                <a:gd name="connsiteY12" fmla="*/ 445089 h 995615"/>
                <a:gd name="connsiteX0" fmla="*/ 137177 w 2371660"/>
                <a:gd name="connsiteY0" fmla="*/ 409328 h 959854"/>
                <a:gd name="connsiteX1" fmla="*/ 1632043 w 2371660"/>
                <a:gd name="connsiteY1" fmla="*/ 281972 h 959854"/>
                <a:gd name="connsiteX2" fmla="*/ 2206974 w 2371660"/>
                <a:gd name="connsiteY2" fmla="*/ 516622 h 959854"/>
                <a:gd name="connsiteX3" fmla="*/ 2320975 w 2371660"/>
                <a:gd name="connsiteY3" fmla="*/ 952114 h 959854"/>
                <a:gd name="connsiteX4" fmla="*/ 2371079 w 2371660"/>
                <a:gd name="connsiteY4" fmla="*/ 776750 h 959854"/>
                <a:gd name="connsiteX5" fmla="*/ 2339764 w 2371660"/>
                <a:gd name="connsiteY5" fmla="*/ 538755 h 959854"/>
                <a:gd name="connsiteX6" fmla="*/ 2220766 w 2371660"/>
                <a:gd name="connsiteY6" fmla="*/ 350865 h 959854"/>
                <a:gd name="connsiteX7" fmla="*/ 1945194 w 2371660"/>
                <a:gd name="connsiteY7" fmla="*/ 156711 h 959854"/>
                <a:gd name="connsiteX8" fmla="*/ 1663358 w 2371660"/>
                <a:gd name="connsiteY8" fmla="*/ 69029 h 959854"/>
                <a:gd name="connsiteX9" fmla="*/ 1331418 w 2371660"/>
                <a:gd name="connsiteY9" fmla="*/ 18925 h 959854"/>
                <a:gd name="connsiteX10" fmla="*/ 918060 w 2371660"/>
                <a:gd name="connsiteY10" fmla="*/ 136 h 959854"/>
                <a:gd name="connsiteX11" fmla="*/ 155967 w 2371660"/>
                <a:gd name="connsiteY11" fmla="*/ 157552 h 959854"/>
                <a:gd name="connsiteX12" fmla="*/ 137177 w 2371660"/>
                <a:gd name="connsiteY12" fmla="*/ 409328 h 959854"/>
                <a:gd name="connsiteX0" fmla="*/ 132336 w 2366819"/>
                <a:gd name="connsiteY0" fmla="*/ 409328 h 959854"/>
                <a:gd name="connsiteX1" fmla="*/ 1559440 w 2366819"/>
                <a:gd name="connsiteY1" fmla="*/ 469036 h 959854"/>
                <a:gd name="connsiteX2" fmla="*/ 2202133 w 2366819"/>
                <a:gd name="connsiteY2" fmla="*/ 516622 h 959854"/>
                <a:gd name="connsiteX3" fmla="*/ 2316134 w 2366819"/>
                <a:gd name="connsiteY3" fmla="*/ 952114 h 959854"/>
                <a:gd name="connsiteX4" fmla="*/ 2366238 w 2366819"/>
                <a:gd name="connsiteY4" fmla="*/ 776750 h 959854"/>
                <a:gd name="connsiteX5" fmla="*/ 2334923 w 2366819"/>
                <a:gd name="connsiteY5" fmla="*/ 538755 h 959854"/>
                <a:gd name="connsiteX6" fmla="*/ 2215925 w 2366819"/>
                <a:gd name="connsiteY6" fmla="*/ 350865 h 959854"/>
                <a:gd name="connsiteX7" fmla="*/ 1940353 w 2366819"/>
                <a:gd name="connsiteY7" fmla="*/ 156711 h 959854"/>
                <a:gd name="connsiteX8" fmla="*/ 1658517 w 2366819"/>
                <a:gd name="connsiteY8" fmla="*/ 69029 h 959854"/>
                <a:gd name="connsiteX9" fmla="*/ 1326577 w 2366819"/>
                <a:gd name="connsiteY9" fmla="*/ 18925 h 959854"/>
                <a:gd name="connsiteX10" fmla="*/ 913219 w 2366819"/>
                <a:gd name="connsiteY10" fmla="*/ 136 h 959854"/>
                <a:gd name="connsiteX11" fmla="*/ 151126 w 2366819"/>
                <a:gd name="connsiteY11" fmla="*/ 157552 h 959854"/>
                <a:gd name="connsiteX12" fmla="*/ 132336 w 2366819"/>
                <a:gd name="connsiteY12" fmla="*/ 409328 h 959854"/>
                <a:gd name="connsiteX0" fmla="*/ 132336 w 2366819"/>
                <a:gd name="connsiteY0" fmla="*/ 409328 h 955841"/>
                <a:gd name="connsiteX1" fmla="*/ 1559440 w 2366819"/>
                <a:gd name="connsiteY1" fmla="*/ 469036 h 955841"/>
                <a:gd name="connsiteX2" fmla="*/ 2232249 w 2366819"/>
                <a:gd name="connsiteY2" fmla="*/ 610153 h 955841"/>
                <a:gd name="connsiteX3" fmla="*/ 2316134 w 2366819"/>
                <a:gd name="connsiteY3" fmla="*/ 952114 h 955841"/>
                <a:gd name="connsiteX4" fmla="*/ 2366238 w 2366819"/>
                <a:gd name="connsiteY4" fmla="*/ 776750 h 955841"/>
                <a:gd name="connsiteX5" fmla="*/ 2334923 w 2366819"/>
                <a:gd name="connsiteY5" fmla="*/ 538755 h 955841"/>
                <a:gd name="connsiteX6" fmla="*/ 2215925 w 2366819"/>
                <a:gd name="connsiteY6" fmla="*/ 350865 h 955841"/>
                <a:gd name="connsiteX7" fmla="*/ 1940353 w 2366819"/>
                <a:gd name="connsiteY7" fmla="*/ 156711 h 955841"/>
                <a:gd name="connsiteX8" fmla="*/ 1658517 w 2366819"/>
                <a:gd name="connsiteY8" fmla="*/ 69029 h 955841"/>
                <a:gd name="connsiteX9" fmla="*/ 1326577 w 2366819"/>
                <a:gd name="connsiteY9" fmla="*/ 18925 h 955841"/>
                <a:gd name="connsiteX10" fmla="*/ 913219 w 2366819"/>
                <a:gd name="connsiteY10" fmla="*/ 136 h 955841"/>
                <a:gd name="connsiteX11" fmla="*/ 151126 w 2366819"/>
                <a:gd name="connsiteY11" fmla="*/ 157552 h 955841"/>
                <a:gd name="connsiteX12" fmla="*/ 132336 w 2366819"/>
                <a:gd name="connsiteY12" fmla="*/ 409328 h 955841"/>
                <a:gd name="connsiteX0" fmla="*/ 129017 w 2363500"/>
                <a:gd name="connsiteY0" fmla="*/ 393814 h 940325"/>
                <a:gd name="connsiteX1" fmla="*/ 1556121 w 2363500"/>
                <a:gd name="connsiteY1" fmla="*/ 453522 h 940325"/>
                <a:gd name="connsiteX2" fmla="*/ 2228930 w 2363500"/>
                <a:gd name="connsiteY2" fmla="*/ 594639 h 940325"/>
                <a:gd name="connsiteX3" fmla="*/ 2312815 w 2363500"/>
                <a:gd name="connsiteY3" fmla="*/ 936600 h 940325"/>
                <a:gd name="connsiteX4" fmla="*/ 2362919 w 2363500"/>
                <a:gd name="connsiteY4" fmla="*/ 761236 h 940325"/>
                <a:gd name="connsiteX5" fmla="*/ 2331604 w 2363500"/>
                <a:gd name="connsiteY5" fmla="*/ 523241 h 940325"/>
                <a:gd name="connsiteX6" fmla="*/ 2212606 w 2363500"/>
                <a:gd name="connsiteY6" fmla="*/ 335351 h 940325"/>
                <a:gd name="connsiteX7" fmla="*/ 1937034 w 2363500"/>
                <a:gd name="connsiteY7" fmla="*/ 141197 h 940325"/>
                <a:gd name="connsiteX8" fmla="*/ 1655198 w 2363500"/>
                <a:gd name="connsiteY8" fmla="*/ 53515 h 940325"/>
                <a:gd name="connsiteX9" fmla="*/ 1323258 w 2363500"/>
                <a:gd name="connsiteY9" fmla="*/ 3411 h 940325"/>
                <a:gd name="connsiteX10" fmla="*/ 842139 w 2363500"/>
                <a:gd name="connsiteY10" fmla="*/ 148301 h 940325"/>
                <a:gd name="connsiteX11" fmla="*/ 147807 w 2363500"/>
                <a:gd name="connsiteY11" fmla="*/ 142038 h 940325"/>
                <a:gd name="connsiteX12" fmla="*/ 129017 w 2363500"/>
                <a:gd name="connsiteY12" fmla="*/ 393814 h 940325"/>
                <a:gd name="connsiteX0" fmla="*/ 129017 w 2363500"/>
                <a:gd name="connsiteY0" fmla="*/ 340864 h 887377"/>
                <a:gd name="connsiteX1" fmla="*/ 1556121 w 2363500"/>
                <a:gd name="connsiteY1" fmla="*/ 400572 h 887377"/>
                <a:gd name="connsiteX2" fmla="*/ 2228930 w 2363500"/>
                <a:gd name="connsiteY2" fmla="*/ 541689 h 887377"/>
                <a:gd name="connsiteX3" fmla="*/ 2312815 w 2363500"/>
                <a:gd name="connsiteY3" fmla="*/ 883650 h 887377"/>
                <a:gd name="connsiteX4" fmla="*/ 2362919 w 2363500"/>
                <a:gd name="connsiteY4" fmla="*/ 708286 h 887377"/>
                <a:gd name="connsiteX5" fmla="*/ 2331604 w 2363500"/>
                <a:gd name="connsiteY5" fmla="*/ 470291 h 887377"/>
                <a:gd name="connsiteX6" fmla="*/ 2212606 w 2363500"/>
                <a:gd name="connsiteY6" fmla="*/ 282401 h 887377"/>
                <a:gd name="connsiteX7" fmla="*/ 1937034 w 2363500"/>
                <a:gd name="connsiteY7" fmla="*/ 88247 h 887377"/>
                <a:gd name="connsiteX8" fmla="*/ 1655198 w 2363500"/>
                <a:gd name="connsiteY8" fmla="*/ 565 h 887377"/>
                <a:gd name="connsiteX9" fmla="*/ 1345845 w 2363500"/>
                <a:gd name="connsiteY9" fmla="*/ 125830 h 887377"/>
                <a:gd name="connsiteX10" fmla="*/ 842139 w 2363500"/>
                <a:gd name="connsiteY10" fmla="*/ 95351 h 887377"/>
                <a:gd name="connsiteX11" fmla="*/ 147807 w 2363500"/>
                <a:gd name="connsiteY11" fmla="*/ 89088 h 887377"/>
                <a:gd name="connsiteX12" fmla="*/ 129017 w 2363500"/>
                <a:gd name="connsiteY12" fmla="*/ 340864 h 887377"/>
                <a:gd name="connsiteX0" fmla="*/ 129017 w 2363500"/>
                <a:gd name="connsiteY0" fmla="*/ 269299 h 815810"/>
                <a:gd name="connsiteX1" fmla="*/ 1556121 w 2363500"/>
                <a:gd name="connsiteY1" fmla="*/ 329007 h 815810"/>
                <a:gd name="connsiteX2" fmla="*/ 2228930 w 2363500"/>
                <a:gd name="connsiteY2" fmla="*/ 470124 h 815810"/>
                <a:gd name="connsiteX3" fmla="*/ 2312815 w 2363500"/>
                <a:gd name="connsiteY3" fmla="*/ 812085 h 815810"/>
                <a:gd name="connsiteX4" fmla="*/ 2362919 w 2363500"/>
                <a:gd name="connsiteY4" fmla="*/ 636721 h 815810"/>
                <a:gd name="connsiteX5" fmla="*/ 2331604 w 2363500"/>
                <a:gd name="connsiteY5" fmla="*/ 398726 h 815810"/>
                <a:gd name="connsiteX6" fmla="*/ 2212606 w 2363500"/>
                <a:gd name="connsiteY6" fmla="*/ 210836 h 815810"/>
                <a:gd name="connsiteX7" fmla="*/ 1937034 w 2363500"/>
                <a:gd name="connsiteY7" fmla="*/ 16682 h 815810"/>
                <a:gd name="connsiteX8" fmla="*/ 1692843 w 2363500"/>
                <a:gd name="connsiteY8" fmla="*/ 57605 h 815810"/>
                <a:gd name="connsiteX9" fmla="*/ 1345845 w 2363500"/>
                <a:gd name="connsiteY9" fmla="*/ 54265 h 815810"/>
                <a:gd name="connsiteX10" fmla="*/ 842139 w 2363500"/>
                <a:gd name="connsiteY10" fmla="*/ 23786 h 815810"/>
                <a:gd name="connsiteX11" fmla="*/ 147807 w 2363500"/>
                <a:gd name="connsiteY11" fmla="*/ 17523 h 815810"/>
                <a:gd name="connsiteX12" fmla="*/ 129017 w 2363500"/>
                <a:gd name="connsiteY12" fmla="*/ 269299 h 815810"/>
                <a:gd name="connsiteX0" fmla="*/ 129017 w 2363500"/>
                <a:gd name="connsiteY0" fmla="*/ 269299 h 815812"/>
                <a:gd name="connsiteX1" fmla="*/ 1556121 w 2363500"/>
                <a:gd name="connsiteY1" fmla="*/ 329007 h 815812"/>
                <a:gd name="connsiteX2" fmla="*/ 2228930 w 2363500"/>
                <a:gd name="connsiteY2" fmla="*/ 470124 h 815812"/>
                <a:gd name="connsiteX3" fmla="*/ 2312815 w 2363500"/>
                <a:gd name="connsiteY3" fmla="*/ 812085 h 815812"/>
                <a:gd name="connsiteX4" fmla="*/ 2362919 w 2363500"/>
                <a:gd name="connsiteY4" fmla="*/ 636721 h 815812"/>
                <a:gd name="connsiteX5" fmla="*/ 2331604 w 2363500"/>
                <a:gd name="connsiteY5" fmla="*/ 398726 h 815812"/>
                <a:gd name="connsiteX6" fmla="*/ 2212606 w 2363500"/>
                <a:gd name="connsiteY6" fmla="*/ 210836 h 815812"/>
                <a:gd name="connsiteX7" fmla="*/ 1967150 w 2363500"/>
                <a:gd name="connsiteY7" fmla="*/ 98520 h 815812"/>
                <a:gd name="connsiteX8" fmla="*/ 1692843 w 2363500"/>
                <a:gd name="connsiteY8" fmla="*/ 57605 h 815812"/>
                <a:gd name="connsiteX9" fmla="*/ 1345845 w 2363500"/>
                <a:gd name="connsiteY9" fmla="*/ 54265 h 815812"/>
                <a:gd name="connsiteX10" fmla="*/ 842139 w 2363500"/>
                <a:gd name="connsiteY10" fmla="*/ 23786 h 815812"/>
                <a:gd name="connsiteX11" fmla="*/ 147807 w 2363500"/>
                <a:gd name="connsiteY11" fmla="*/ 17523 h 815812"/>
                <a:gd name="connsiteX12" fmla="*/ 129017 w 2363500"/>
                <a:gd name="connsiteY12" fmla="*/ 269299 h 815812"/>
                <a:gd name="connsiteX0" fmla="*/ 125846 w 2360329"/>
                <a:gd name="connsiteY0" fmla="*/ 245821 h 792332"/>
                <a:gd name="connsiteX1" fmla="*/ 1552950 w 2360329"/>
                <a:gd name="connsiteY1" fmla="*/ 305529 h 792332"/>
                <a:gd name="connsiteX2" fmla="*/ 2225759 w 2360329"/>
                <a:gd name="connsiteY2" fmla="*/ 446646 h 792332"/>
                <a:gd name="connsiteX3" fmla="*/ 2309644 w 2360329"/>
                <a:gd name="connsiteY3" fmla="*/ 788607 h 792332"/>
                <a:gd name="connsiteX4" fmla="*/ 2359748 w 2360329"/>
                <a:gd name="connsiteY4" fmla="*/ 613243 h 792332"/>
                <a:gd name="connsiteX5" fmla="*/ 2328433 w 2360329"/>
                <a:gd name="connsiteY5" fmla="*/ 375248 h 792332"/>
                <a:gd name="connsiteX6" fmla="*/ 2209435 w 2360329"/>
                <a:gd name="connsiteY6" fmla="*/ 187358 h 792332"/>
                <a:gd name="connsiteX7" fmla="*/ 1963979 w 2360329"/>
                <a:gd name="connsiteY7" fmla="*/ 75042 h 792332"/>
                <a:gd name="connsiteX8" fmla="*/ 1689672 w 2360329"/>
                <a:gd name="connsiteY8" fmla="*/ 34127 h 792332"/>
                <a:gd name="connsiteX9" fmla="*/ 1342674 w 2360329"/>
                <a:gd name="connsiteY9" fmla="*/ 30787 h 792332"/>
                <a:gd name="connsiteX10" fmla="*/ 838968 w 2360329"/>
                <a:gd name="connsiteY10" fmla="*/ 308 h 792332"/>
                <a:gd name="connsiteX11" fmla="*/ 152165 w 2360329"/>
                <a:gd name="connsiteY11" fmla="*/ 75884 h 792332"/>
                <a:gd name="connsiteX12" fmla="*/ 125846 w 2360329"/>
                <a:gd name="connsiteY12" fmla="*/ 245821 h 792332"/>
                <a:gd name="connsiteX0" fmla="*/ 125493 w 2359976"/>
                <a:gd name="connsiteY0" fmla="*/ 218599 h 765111"/>
                <a:gd name="connsiteX1" fmla="*/ 1552597 w 2359976"/>
                <a:gd name="connsiteY1" fmla="*/ 278307 h 765111"/>
                <a:gd name="connsiteX2" fmla="*/ 2225406 w 2359976"/>
                <a:gd name="connsiteY2" fmla="*/ 419424 h 765111"/>
                <a:gd name="connsiteX3" fmla="*/ 2309291 w 2359976"/>
                <a:gd name="connsiteY3" fmla="*/ 761385 h 765111"/>
                <a:gd name="connsiteX4" fmla="*/ 2359395 w 2359976"/>
                <a:gd name="connsiteY4" fmla="*/ 586021 h 765111"/>
                <a:gd name="connsiteX5" fmla="*/ 2328080 w 2359976"/>
                <a:gd name="connsiteY5" fmla="*/ 348026 h 765111"/>
                <a:gd name="connsiteX6" fmla="*/ 2209082 w 2359976"/>
                <a:gd name="connsiteY6" fmla="*/ 160136 h 765111"/>
                <a:gd name="connsiteX7" fmla="*/ 1963626 w 2359976"/>
                <a:gd name="connsiteY7" fmla="*/ 47820 h 765111"/>
                <a:gd name="connsiteX8" fmla="*/ 1689319 w 2359976"/>
                <a:gd name="connsiteY8" fmla="*/ 6905 h 765111"/>
                <a:gd name="connsiteX9" fmla="*/ 1342321 w 2359976"/>
                <a:gd name="connsiteY9" fmla="*/ 3565 h 765111"/>
                <a:gd name="connsiteX10" fmla="*/ 831086 w 2359976"/>
                <a:gd name="connsiteY10" fmla="*/ 43234 h 765111"/>
                <a:gd name="connsiteX11" fmla="*/ 151812 w 2359976"/>
                <a:gd name="connsiteY11" fmla="*/ 48662 h 765111"/>
                <a:gd name="connsiteX12" fmla="*/ 125493 w 2359976"/>
                <a:gd name="connsiteY12" fmla="*/ 218599 h 765111"/>
                <a:gd name="connsiteX0" fmla="*/ 125493 w 2359976"/>
                <a:gd name="connsiteY0" fmla="*/ 212289 h 758801"/>
                <a:gd name="connsiteX1" fmla="*/ 1552597 w 2359976"/>
                <a:gd name="connsiteY1" fmla="*/ 271997 h 758801"/>
                <a:gd name="connsiteX2" fmla="*/ 2225406 w 2359976"/>
                <a:gd name="connsiteY2" fmla="*/ 413114 h 758801"/>
                <a:gd name="connsiteX3" fmla="*/ 2309291 w 2359976"/>
                <a:gd name="connsiteY3" fmla="*/ 755075 h 758801"/>
                <a:gd name="connsiteX4" fmla="*/ 2359395 w 2359976"/>
                <a:gd name="connsiteY4" fmla="*/ 579711 h 758801"/>
                <a:gd name="connsiteX5" fmla="*/ 2328080 w 2359976"/>
                <a:gd name="connsiteY5" fmla="*/ 341716 h 758801"/>
                <a:gd name="connsiteX6" fmla="*/ 2209082 w 2359976"/>
                <a:gd name="connsiteY6" fmla="*/ 153826 h 758801"/>
                <a:gd name="connsiteX7" fmla="*/ 1963626 w 2359976"/>
                <a:gd name="connsiteY7" fmla="*/ 41510 h 758801"/>
                <a:gd name="connsiteX8" fmla="*/ 1689319 w 2359976"/>
                <a:gd name="connsiteY8" fmla="*/ 595 h 758801"/>
                <a:gd name="connsiteX9" fmla="*/ 1342322 w 2359976"/>
                <a:gd name="connsiteY9" fmla="*/ 67403 h 758801"/>
                <a:gd name="connsiteX10" fmla="*/ 831086 w 2359976"/>
                <a:gd name="connsiteY10" fmla="*/ 36924 h 758801"/>
                <a:gd name="connsiteX11" fmla="*/ 151812 w 2359976"/>
                <a:gd name="connsiteY11" fmla="*/ 42352 h 758801"/>
                <a:gd name="connsiteX12" fmla="*/ 125493 w 2359976"/>
                <a:gd name="connsiteY12" fmla="*/ 212289 h 758801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711906 w 2359976"/>
                <a:gd name="connsiteY8" fmla="*/ 9063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78684 w 2359976"/>
                <a:gd name="connsiteY7" fmla="*/ 38287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9856 w 2364339"/>
                <a:gd name="connsiteY0" fmla="*/ 185683 h 732195"/>
                <a:gd name="connsiteX1" fmla="*/ 1617193 w 2364339"/>
                <a:gd name="connsiteY1" fmla="*/ 186934 h 732195"/>
                <a:gd name="connsiteX2" fmla="*/ 2229769 w 2364339"/>
                <a:gd name="connsiteY2" fmla="*/ 386508 h 732195"/>
                <a:gd name="connsiteX3" fmla="*/ 2313654 w 2364339"/>
                <a:gd name="connsiteY3" fmla="*/ 728469 h 732195"/>
                <a:gd name="connsiteX4" fmla="*/ 2363758 w 2364339"/>
                <a:gd name="connsiteY4" fmla="*/ 553105 h 732195"/>
                <a:gd name="connsiteX5" fmla="*/ 2332443 w 2364339"/>
                <a:gd name="connsiteY5" fmla="*/ 315110 h 732195"/>
                <a:gd name="connsiteX6" fmla="*/ 2213445 w 2364339"/>
                <a:gd name="connsiteY6" fmla="*/ 127220 h 732195"/>
                <a:gd name="connsiteX7" fmla="*/ 1983047 w 2364339"/>
                <a:gd name="connsiteY7" fmla="*/ 38287 h 732195"/>
                <a:gd name="connsiteX8" fmla="*/ 1701211 w 2364339"/>
                <a:gd name="connsiteY8" fmla="*/ 44137 h 732195"/>
                <a:gd name="connsiteX9" fmla="*/ 1346685 w 2364339"/>
                <a:gd name="connsiteY9" fmla="*/ 40797 h 732195"/>
                <a:gd name="connsiteX10" fmla="*/ 835449 w 2364339"/>
                <a:gd name="connsiteY10" fmla="*/ 10318 h 732195"/>
                <a:gd name="connsiteX11" fmla="*/ 156175 w 2364339"/>
                <a:gd name="connsiteY11" fmla="*/ 15746 h 732195"/>
                <a:gd name="connsiteX12" fmla="*/ 129856 w 2364339"/>
                <a:gd name="connsiteY12" fmla="*/ 185683 h 73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4339" h="732195">
                  <a:moveTo>
                    <a:pt x="129856" y="185683"/>
                  </a:moveTo>
                  <a:cubicBezTo>
                    <a:pt x="373359" y="214214"/>
                    <a:pt x="1267208" y="153463"/>
                    <a:pt x="1617193" y="186934"/>
                  </a:cubicBezTo>
                  <a:cubicBezTo>
                    <a:pt x="1967178" y="220405"/>
                    <a:pt x="2113692" y="296252"/>
                    <a:pt x="2229769" y="386508"/>
                  </a:cubicBezTo>
                  <a:cubicBezTo>
                    <a:pt x="2345846" y="476764"/>
                    <a:pt x="2291323" y="700703"/>
                    <a:pt x="2313654" y="728469"/>
                  </a:cubicBezTo>
                  <a:cubicBezTo>
                    <a:pt x="2335986" y="756235"/>
                    <a:pt x="2360627" y="621998"/>
                    <a:pt x="2363758" y="553105"/>
                  </a:cubicBezTo>
                  <a:cubicBezTo>
                    <a:pt x="2366889" y="484212"/>
                    <a:pt x="2357495" y="386091"/>
                    <a:pt x="2332443" y="315110"/>
                  </a:cubicBezTo>
                  <a:cubicBezTo>
                    <a:pt x="2307391" y="244129"/>
                    <a:pt x="2271678" y="173357"/>
                    <a:pt x="2213445" y="127220"/>
                  </a:cubicBezTo>
                  <a:cubicBezTo>
                    <a:pt x="2155212" y="81083"/>
                    <a:pt x="2068419" y="52134"/>
                    <a:pt x="1983047" y="38287"/>
                  </a:cubicBezTo>
                  <a:cubicBezTo>
                    <a:pt x="1897675" y="24440"/>
                    <a:pt x="1807271" y="43719"/>
                    <a:pt x="1701211" y="44137"/>
                  </a:cubicBezTo>
                  <a:lnTo>
                    <a:pt x="1346685" y="40797"/>
                  </a:lnTo>
                  <a:cubicBezTo>
                    <a:pt x="1202391" y="35161"/>
                    <a:pt x="983673" y="14493"/>
                    <a:pt x="835449" y="10318"/>
                  </a:cubicBezTo>
                  <a:cubicBezTo>
                    <a:pt x="687225" y="6143"/>
                    <a:pt x="273774" y="-13481"/>
                    <a:pt x="156175" y="15746"/>
                  </a:cubicBezTo>
                  <a:cubicBezTo>
                    <a:pt x="38576" y="44973"/>
                    <a:pt x="-113647" y="157152"/>
                    <a:pt x="129856" y="185683"/>
                  </a:cubicBezTo>
                  <a:close/>
                </a:path>
              </a:pathLst>
            </a:custGeom>
            <a:solidFill>
              <a:srgbClr val="15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1400"/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188253" y="3300971"/>
              <a:ext cx="2262188" cy="70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4000" b="1" dirty="0">
                  <a:solidFill>
                    <a:srgbClr val="1589FF"/>
                  </a:solidFill>
                  <a:latin typeface="Edwardian Script ITC" panose="030303020407070D0804" pitchFamily="66" charset="0"/>
                </a:rPr>
                <a:t>Thank You .</a:t>
              </a:r>
              <a:endParaRPr lang="fi-FI" altLang="fi-FI" sz="4000" b="1" dirty="0">
                <a:solidFill>
                  <a:srgbClr val="1589FF"/>
                </a:solidFill>
                <a:latin typeface="Edwardian Script ITC" panose="030303020407070D0804" pitchFamily="66" charset="0"/>
              </a:endParaRP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-1705595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18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707578" y="1153272"/>
            <a:ext cx="6200078" cy="3721352"/>
            <a:chOff x="4427034" y="89210"/>
            <a:chExt cx="6200078" cy="372135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427034" y="89210"/>
              <a:ext cx="6200078" cy="3512634"/>
            </a:xfrm>
            <a:prstGeom prst="wedgeRoundRectCallout">
              <a:avLst>
                <a:gd name="adj1" fmla="val -72243"/>
                <a:gd name="adj2" fmla="val -163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621483" y="178799"/>
              <a:ext cx="5955348" cy="3631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2400" dirty="0" smtClean="0"/>
                <a:t>Challenge 1 (detecting intersections</a:t>
              </a:r>
              <a:r>
                <a:rPr lang="en-US" sz="2400" dirty="0" smtClean="0"/>
                <a:t>):</a:t>
              </a:r>
              <a:endParaRPr lang="en-US" sz="2400" dirty="0" smtClean="0"/>
            </a:p>
            <a:p>
              <a:r>
                <a:rPr lang="fi-FI" sz="1600" dirty="0">
                  <a:hlinkClick r:id="rId4"/>
                </a:rPr>
                <a:t>http://</a:t>
              </a:r>
              <a:r>
                <a:rPr lang="fi-FI" sz="1600" dirty="0" smtClean="0">
                  <a:hlinkClick r:id="rId4"/>
                </a:rPr>
                <a:t>cs.uef.fi/paikka/Radu/labeler/noClusters.php?dataset=chicago</a:t>
              </a:r>
              <a:r>
                <a:rPr lang="fi-FI" sz="1600" dirty="0" smtClean="0"/>
                <a:t> </a:t>
              </a:r>
            </a:p>
            <a:p>
              <a:r>
                <a:rPr lang="fi-FI" sz="1600" dirty="0">
                  <a:hlinkClick r:id="rId5"/>
                </a:rPr>
                <a:t>http://</a:t>
              </a:r>
              <a:r>
                <a:rPr lang="fi-FI" sz="1600" dirty="0" smtClean="0">
                  <a:hlinkClick r:id="rId5"/>
                </a:rPr>
                <a:t>cs.uef.fi/paikka/Radu/labeler/noClusters.php?dataset=joensuu</a:t>
              </a:r>
              <a:endParaRPr lang="fi-FI" sz="1600" dirty="0" smtClean="0"/>
            </a:p>
            <a:p>
              <a:endParaRPr lang="en-US" dirty="0" smtClean="0"/>
            </a:p>
            <a:p>
              <a:r>
                <a:rPr lang="en-US" sz="2400" dirty="0" smtClean="0"/>
                <a:t>Challenge 2 (creating roads):</a:t>
              </a:r>
              <a:endParaRPr lang="fi-FI" sz="2400" dirty="0"/>
            </a:p>
            <a:p>
              <a:r>
                <a:rPr lang="fi-FI" sz="1600" dirty="0">
                  <a:hlinkClick r:id="rId6"/>
                </a:rPr>
                <a:t>http://cs.uef.fi/mopsi/routes/segments</a:t>
              </a:r>
              <a:r>
                <a:rPr lang="fi-FI" sz="1600" dirty="0"/>
                <a:t> </a:t>
              </a:r>
            </a:p>
            <a:p>
              <a:r>
                <a:rPr lang="fi-FI" sz="1600" dirty="0">
                  <a:hlinkClick r:id="rId7"/>
                </a:rPr>
                <a:t>http://</a:t>
              </a:r>
              <a:r>
                <a:rPr lang="fi-FI" sz="1600" dirty="0" smtClean="0">
                  <a:hlinkClick r:id="rId7"/>
                </a:rPr>
                <a:t>cs.uef.fi/mopsi/routes/segments/chicago.php</a:t>
              </a:r>
              <a:endParaRPr lang="fi-FI" sz="1600" dirty="0" smtClean="0"/>
            </a:p>
            <a:p>
              <a:r>
                <a:rPr lang="fi-FI" sz="1600" dirty="0">
                  <a:hlinkClick r:id="rId8"/>
                </a:rPr>
                <a:t>http://</a:t>
              </a:r>
              <a:r>
                <a:rPr lang="fi-FI" sz="1600" dirty="0" smtClean="0">
                  <a:hlinkClick r:id="rId8"/>
                </a:rPr>
                <a:t>cs.uef.fi/mopsi/routes/segments/joensuu.php</a:t>
              </a:r>
              <a:r>
                <a:rPr lang="fi-FI" sz="1600" dirty="0" smtClean="0"/>
                <a:t>  </a:t>
              </a:r>
              <a:endParaRPr lang="fi-FI" sz="1600" dirty="0" smtClean="0"/>
            </a:p>
            <a:p>
              <a:endParaRPr lang="en-US" sz="1600" dirty="0"/>
            </a:p>
            <a:p>
              <a:r>
                <a:rPr lang="en-US" sz="1600" dirty="0" smtClean="0"/>
                <a:t>Other useful links:</a:t>
              </a:r>
            </a:p>
            <a:p>
              <a:r>
                <a:rPr lang="fi-FI" sz="1600" dirty="0">
                  <a:hlinkClick r:id="rId9"/>
                </a:rPr>
                <a:t>http://cs.uef.fi/mopsi/routes/network</a:t>
              </a:r>
              <a:r>
                <a:rPr lang="fi-FI" sz="1600" dirty="0"/>
                <a:t> </a:t>
              </a:r>
            </a:p>
            <a:p>
              <a:r>
                <a:rPr lang="fi-FI" sz="1600" dirty="0">
                  <a:hlinkClick r:id="rId10"/>
                </a:rPr>
                <a:t>http://cs.uef.fi/mopsi/routes/dataset</a:t>
              </a:r>
              <a:endParaRPr lang="fi-FI" sz="1600" dirty="0"/>
            </a:p>
            <a:p>
              <a:endParaRPr lang="fi-FI" sz="1600" dirty="0"/>
            </a:p>
          </p:txBody>
        </p:sp>
      </p:grpSp>
      <p:pic>
        <p:nvPicPr>
          <p:cNvPr id="8" name="Picture 7" descr="http://cs.uef.fi/paikka/Radu/clusterator/mopsidots/versions/dev/anim/Buddha/Blink_blue/0001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57" y="1764851"/>
            <a:ext cx="1422532" cy="14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1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24" y="2499856"/>
            <a:ext cx="5144722" cy="3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test locations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5815324" y="2500476"/>
            <a:ext cx="5144722" cy="3107191"/>
            <a:chOff x="6829476" y="3429000"/>
            <a:chExt cx="5437031" cy="3283733"/>
          </a:xfrm>
        </p:grpSpPr>
        <p:grpSp>
          <p:nvGrpSpPr>
            <p:cNvPr id="4" name="Group 3"/>
            <p:cNvGrpSpPr/>
            <p:nvPr/>
          </p:nvGrpSpPr>
          <p:grpSpPr>
            <a:xfrm>
              <a:off x="6907982" y="3429000"/>
              <a:ext cx="5274933" cy="3283733"/>
              <a:chOff x="6912600" y="3359655"/>
              <a:chExt cx="5274933" cy="338879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69126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0590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720559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735208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749858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764508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779157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793807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808456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823106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837756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852405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867055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881704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896354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911004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925653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940303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954952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969602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984252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998901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013551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028200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042850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05750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07214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072257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86906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101556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116206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30855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45505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160154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1174804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189454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204103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218753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29476" y="3535378"/>
              <a:ext cx="5437031" cy="3076416"/>
              <a:chOff x="6702551" y="3521524"/>
              <a:chExt cx="5946013" cy="3076416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rot="5400000">
                <a:off x="9675558" y="54851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rot="5400000">
                <a:off x="9675558" y="69501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rot="5400000">
                <a:off x="9675558" y="84150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rot="5400000">
                <a:off x="9675558" y="98800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rot="5400000">
                <a:off x="9675558" y="113450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rot="5400000">
                <a:off x="9675558" y="128099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rot="5400000">
                <a:off x="9675558" y="142749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rot="5400000">
                <a:off x="9675558" y="157398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 rot="5400000">
                <a:off x="9675558" y="172048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 rot="5400000">
                <a:off x="9675558" y="186698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 rot="5400000">
                <a:off x="9675558" y="201347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rot="5400000">
                <a:off x="9675558" y="215997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rot="5400000">
                <a:off x="9675558" y="230646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rot="5400000">
                <a:off x="9675558" y="245296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rot="5400000">
                <a:off x="9675558" y="259946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rot="5400000">
                <a:off x="9675558" y="274595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 rot="5400000">
                <a:off x="9675558" y="289245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 rot="5400000">
                <a:off x="9675558" y="303894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 rot="5400000">
                <a:off x="9675558" y="318544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 rot="5400000">
                <a:off x="9675558" y="333194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rot="5400000">
                <a:off x="9675558" y="347843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 rot="5400000">
                <a:off x="9675558" y="362493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2052" name="Group 2051"/>
          <p:cNvGrpSpPr/>
          <p:nvPr/>
        </p:nvGrpSpPr>
        <p:grpSpPr>
          <a:xfrm>
            <a:off x="5723159" y="2413219"/>
            <a:ext cx="5305410" cy="3242040"/>
            <a:chOff x="5723159" y="3367376"/>
            <a:chExt cx="5305410" cy="3242040"/>
          </a:xfrm>
        </p:grpSpPr>
        <p:sp>
          <p:nvSpPr>
            <p:cNvPr id="2048" name="Rectangle 2047"/>
            <p:cNvSpPr/>
            <p:nvPr/>
          </p:nvSpPr>
          <p:spPr>
            <a:xfrm>
              <a:off x="5723159" y="3367376"/>
              <a:ext cx="5305410" cy="3242040"/>
            </a:xfrm>
            <a:custGeom>
              <a:avLst/>
              <a:gdLst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33897 w 5305410"/>
                <a:gd name="connsiteY15" fmla="*/ 2464131 h 3242040"/>
                <a:gd name="connsiteX16" fmla="*/ 4414297 w 5305410"/>
                <a:gd name="connsiteY16" fmla="*/ 2190779 h 3242040"/>
                <a:gd name="connsiteX17" fmla="*/ 4961037 w 5305410"/>
                <a:gd name="connsiteY17" fmla="*/ 2202169 h 3242040"/>
                <a:gd name="connsiteX18" fmla="*/ 4972427 w 5305410"/>
                <a:gd name="connsiteY18" fmla="*/ 152029 h 3242040"/>
                <a:gd name="connsiteX19" fmla="*/ 0 w 5305410"/>
                <a:gd name="connsiteY19" fmla="*/ 0 h 3242040"/>
                <a:gd name="connsiteX20" fmla="*/ 5305410 w 5305410"/>
                <a:gd name="connsiteY20" fmla="*/ 0 h 3242040"/>
                <a:gd name="connsiteX21" fmla="*/ 5305410 w 5305410"/>
                <a:gd name="connsiteY21" fmla="*/ 3242040 h 3242040"/>
                <a:gd name="connsiteX22" fmla="*/ 0 w 5305410"/>
                <a:gd name="connsiteY22" fmla="*/ 3242040 h 3242040"/>
                <a:gd name="connsiteX23" fmla="*/ 0 w 5305410"/>
                <a:gd name="connsiteY23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414297 w 5305410"/>
                <a:gd name="connsiteY15" fmla="*/ 2190779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98076 w 5305410"/>
                <a:gd name="connsiteY14" fmla="*/ 3008173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5410" h="3242040">
                  <a:moveTo>
                    <a:pt x="4972427" y="152029"/>
                  </a:moveTo>
                  <a:lnTo>
                    <a:pt x="4391517" y="157724"/>
                  </a:lnTo>
                  <a:lnTo>
                    <a:pt x="4391517" y="670259"/>
                  </a:lnTo>
                  <a:lnTo>
                    <a:pt x="2187474" y="681649"/>
                  </a:lnTo>
                  <a:lnTo>
                    <a:pt x="2198865" y="949306"/>
                  </a:lnTo>
                  <a:lnTo>
                    <a:pt x="1897019" y="943611"/>
                  </a:lnTo>
                  <a:lnTo>
                    <a:pt x="1897019" y="1080287"/>
                  </a:lnTo>
                  <a:lnTo>
                    <a:pt x="655465" y="1068897"/>
                  </a:lnTo>
                  <a:lnTo>
                    <a:pt x="661161" y="795545"/>
                  </a:lnTo>
                  <a:lnTo>
                    <a:pt x="376401" y="806935"/>
                  </a:lnTo>
                  <a:lnTo>
                    <a:pt x="382096" y="1097371"/>
                  </a:lnTo>
                  <a:lnTo>
                    <a:pt x="353620" y="2475520"/>
                  </a:lnTo>
                  <a:lnTo>
                    <a:pt x="3691007" y="2498300"/>
                  </a:lnTo>
                  <a:lnTo>
                    <a:pt x="3708093" y="3016529"/>
                  </a:lnTo>
                  <a:lnTo>
                    <a:pt x="4598076" y="3008173"/>
                  </a:lnTo>
                  <a:cubicBezTo>
                    <a:pt x="4590453" y="2862192"/>
                    <a:pt x="4586350" y="2351573"/>
                    <a:pt x="4573042" y="2215846"/>
                  </a:cubicBezTo>
                  <a:lnTo>
                    <a:pt x="4961037" y="2202169"/>
                  </a:lnTo>
                  <a:cubicBezTo>
                    <a:pt x="4964834" y="1518789"/>
                    <a:pt x="4968630" y="835409"/>
                    <a:pt x="4972427" y="152029"/>
                  </a:cubicBezTo>
                  <a:close/>
                  <a:moveTo>
                    <a:pt x="0" y="0"/>
                  </a:moveTo>
                  <a:lnTo>
                    <a:pt x="5305410" y="0"/>
                  </a:lnTo>
                  <a:lnTo>
                    <a:pt x="5305410" y="3242040"/>
                  </a:lnTo>
                  <a:lnTo>
                    <a:pt x="0" y="324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7335670" y="4721011"/>
              <a:ext cx="175454" cy="300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85213" y="4906834"/>
              <a:ext cx="674742" cy="3740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61075" y="4867051"/>
              <a:ext cx="714508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653431" y="4885758"/>
              <a:ext cx="336524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96752" y="4979668"/>
              <a:ext cx="108614" cy="284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237693" y="4244361"/>
              <a:ext cx="702132" cy="2677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658353" y="4212934"/>
              <a:ext cx="545084" cy="357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16976" y="4212935"/>
              <a:ext cx="702132" cy="173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75322" y="5794172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211792" y="4868677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75448" y="5505712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711208" y="5522218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80535" y="5521939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388219" y="5521660"/>
              <a:ext cx="1086147" cy="13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0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test locations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5815324" y="2499858"/>
            <a:ext cx="5144722" cy="3107812"/>
            <a:chOff x="6829476" y="3428344"/>
            <a:chExt cx="5437031" cy="328438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476" y="3428344"/>
              <a:ext cx="5437031" cy="328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907982" y="3429000"/>
              <a:ext cx="5274933" cy="3283733"/>
              <a:chOff x="6912600" y="3359655"/>
              <a:chExt cx="5274933" cy="338879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69126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0590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720559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735208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749858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764508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779157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793807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808456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823106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837756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852405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867055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881704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896354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911004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925653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940303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954952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969602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984252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998901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013551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028200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042850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05750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07214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072257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86906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101556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116206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30855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45505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160154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1174804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189454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204103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218753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29476" y="3535378"/>
              <a:ext cx="5437031" cy="3076416"/>
              <a:chOff x="6702551" y="3521524"/>
              <a:chExt cx="5946013" cy="3076416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rot="5400000">
                <a:off x="9675558" y="54851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rot="5400000">
                <a:off x="9675558" y="69501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rot="5400000">
                <a:off x="9675558" y="84150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rot="5400000">
                <a:off x="9675558" y="98800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rot="5400000">
                <a:off x="9675558" y="113450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rot="5400000">
                <a:off x="9675558" y="128099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rot="5400000">
                <a:off x="9675558" y="142749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rot="5400000">
                <a:off x="9675558" y="157398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 rot="5400000">
                <a:off x="9675558" y="172048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 rot="5400000">
                <a:off x="9675558" y="186698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 rot="5400000">
                <a:off x="9675558" y="201347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rot="5400000">
                <a:off x="9675558" y="215997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rot="5400000">
                <a:off x="9675558" y="230646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rot="5400000">
                <a:off x="9675558" y="245296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rot="5400000">
                <a:off x="9675558" y="259946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rot="5400000">
                <a:off x="9675558" y="274595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 rot="5400000">
                <a:off x="9675558" y="289245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 rot="5400000">
                <a:off x="9675558" y="303894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 rot="5400000">
                <a:off x="9675558" y="318544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 rot="5400000">
                <a:off x="9675558" y="333194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rot="5400000">
                <a:off x="9675558" y="347843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 rot="5400000">
                <a:off x="9675558" y="362493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723159" y="2413221"/>
            <a:ext cx="5305410" cy="3242040"/>
            <a:chOff x="5723159" y="3367376"/>
            <a:chExt cx="5305410" cy="3242040"/>
          </a:xfrm>
        </p:grpSpPr>
        <p:sp>
          <p:nvSpPr>
            <p:cNvPr id="80" name="Rectangle 2047"/>
            <p:cNvSpPr/>
            <p:nvPr/>
          </p:nvSpPr>
          <p:spPr>
            <a:xfrm>
              <a:off x="5723159" y="3367376"/>
              <a:ext cx="5305410" cy="3242040"/>
            </a:xfrm>
            <a:custGeom>
              <a:avLst/>
              <a:gdLst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33897 w 5305410"/>
                <a:gd name="connsiteY15" fmla="*/ 2464131 h 3242040"/>
                <a:gd name="connsiteX16" fmla="*/ 4414297 w 5305410"/>
                <a:gd name="connsiteY16" fmla="*/ 2190779 h 3242040"/>
                <a:gd name="connsiteX17" fmla="*/ 4961037 w 5305410"/>
                <a:gd name="connsiteY17" fmla="*/ 2202169 h 3242040"/>
                <a:gd name="connsiteX18" fmla="*/ 4972427 w 5305410"/>
                <a:gd name="connsiteY18" fmla="*/ 152029 h 3242040"/>
                <a:gd name="connsiteX19" fmla="*/ 0 w 5305410"/>
                <a:gd name="connsiteY19" fmla="*/ 0 h 3242040"/>
                <a:gd name="connsiteX20" fmla="*/ 5305410 w 5305410"/>
                <a:gd name="connsiteY20" fmla="*/ 0 h 3242040"/>
                <a:gd name="connsiteX21" fmla="*/ 5305410 w 5305410"/>
                <a:gd name="connsiteY21" fmla="*/ 3242040 h 3242040"/>
                <a:gd name="connsiteX22" fmla="*/ 0 w 5305410"/>
                <a:gd name="connsiteY22" fmla="*/ 3242040 h 3242040"/>
                <a:gd name="connsiteX23" fmla="*/ 0 w 5305410"/>
                <a:gd name="connsiteY23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414297 w 5305410"/>
                <a:gd name="connsiteY15" fmla="*/ 2190779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98076 w 5305410"/>
                <a:gd name="connsiteY14" fmla="*/ 3008173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5410" h="3242040">
                  <a:moveTo>
                    <a:pt x="4972427" y="152029"/>
                  </a:moveTo>
                  <a:lnTo>
                    <a:pt x="4391517" y="157724"/>
                  </a:lnTo>
                  <a:lnTo>
                    <a:pt x="4391517" y="670259"/>
                  </a:lnTo>
                  <a:lnTo>
                    <a:pt x="2187474" y="681649"/>
                  </a:lnTo>
                  <a:lnTo>
                    <a:pt x="2198865" y="949306"/>
                  </a:lnTo>
                  <a:lnTo>
                    <a:pt x="1897019" y="943611"/>
                  </a:lnTo>
                  <a:lnTo>
                    <a:pt x="1897019" y="1080287"/>
                  </a:lnTo>
                  <a:lnTo>
                    <a:pt x="655465" y="1068897"/>
                  </a:lnTo>
                  <a:lnTo>
                    <a:pt x="661161" y="795545"/>
                  </a:lnTo>
                  <a:lnTo>
                    <a:pt x="376401" y="806935"/>
                  </a:lnTo>
                  <a:lnTo>
                    <a:pt x="382096" y="1097371"/>
                  </a:lnTo>
                  <a:lnTo>
                    <a:pt x="353620" y="2475520"/>
                  </a:lnTo>
                  <a:lnTo>
                    <a:pt x="3691007" y="2498300"/>
                  </a:lnTo>
                  <a:lnTo>
                    <a:pt x="3708093" y="3016529"/>
                  </a:lnTo>
                  <a:lnTo>
                    <a:pt x="4598076" y="3008173"/>
                  </a:lnTo>
                  <a:cubicBezTo>
                    <a:pt x="4590453" y="2862192"/>
                    <a:pt x="4586350" y="2351573"/>
                    <a:pt x="4573042" y="2215846"/>
                  </a:cubicBezTo>
                  <a:lnTo>
                    <a:pt x="4961037" y="2202169"/>
                  </a:lnTo>
                  <a:cubicBezTo>
                    <a:pt x="4964834" y="1518789"/>
                    <a:pt x="4968630" y="835409"/>
                    <a:pt x="4972427" y="152029"/>
                  </a:cubicBezTo>
                  <a:close/>
                  <a:moveTo>
                    <a:pt x="0" y="0"/>
                  </a:moveTo>
                  <a:lnTo>
                    <a:pt x="5305410" y="0"/>
                  </a:lnTo>
                  <a:lnTo>
                    <a:pt x="5305410" y="3242040"/>
                  </a:lnTo>
                  <a:lnTo>
                    <a:pt x="0" y="324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670" y="4721011"/>
              <a:ext cx="175454" cy="300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85213" y="4906834"/>
              <a:ext cx="674742" cy="3740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61075" y="4867051"/>
              <a:ext cx="714508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53431" y="4885758"/>
              <a:ext cx="336524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396752" y="4979668"/>
              <a:ext cx="108614" cy="284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37693" y="4244361"/>
              <a:ext cx="702132" cy="2677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658353" y="4212934"/>
              <a:ext cx="545084" cy="357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116976" y="4212935"/>
              <a:ext cx="702132" cy="173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775322" y="5794172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211792" y="4868677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275448" y="5505712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711208" y="5522218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180535" y="5521939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88219" y="5521660"/>
              <a:ext cx="1086147" cy="13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1497256" y="4106593"/>
            <a:ext cx="8134075" cy="919635"/>
            <a:chOff x="1497256" y="5060748"/>
            <a:chExt cx="8134075" cy="919635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5267099" y="5495973"/>
              <a:ext cx="4226630" cy="2201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9492711" y="5633531"/>
              <a:ext cx="138620" cy="138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6" name="Picture 65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31"/>
            <a:stretch/>
          </p:blipFill>
          <p:spPr bwMode="auto">
            <a:xfrm>
              <a:off x="1497256" y="5060748"/>
              <a:ext cx="3777117" cy="91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1497256" y="2518178"/>
            <a:ext cx="4808213" cy="1607780"/>
            <a:chOff x="1497256" y="3472333"/>
            <a:chExt cx="4808213" cy="1607780"/>
          </a:xfrm>
        </p:grpSpPr>
        <p:pic>
          <p:nvPicPr>
            <p:cNvPr id="71" name="Picture 65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54"/>
            <a:stretch/>
          </p:blipFill>
          <p:spPr bwMode="auto">
            <a:xfrm>
              <a:off x="1497256" y="3944199"/>
              <a:ext cx="3777117" cy="102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8" name="Straight Connector 2047"/>
            <p:cNvCxnSpPr/>
            <p:nvPr/>
          </p:nvCxnSpPr>
          <p:spPr>
            <a:xfrm flipH="1" flipV="1">
              <a:off x="5274373" y="4455622"/>
              <a:ext cx="892476" cy="4858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Rectangle 2051"/>
            <p:cNvSpPr/>
            <p:nvPr/>
          </p:nvSpPr>
          <p:spPr>
            <a:xfrm>
              <a:off x="6166849" y="4941493"/>
              <a:ext cx="138620" cy="138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53" name="TextBox 2052"/>
            <p:cNvSpPr txBox="1"/>
            <p:nvPr/>
          </p:nvSpPr>
          <p:spPr>
            <a:xfrm>
              <a:off x="2432668" y="3472333"/>
              <a:ext cx="1906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Mean shifting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6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detections!</a:t>
            </a:r>
            <a:endParaRPr lang="fi-FI" dirty="0"/>
          </a:p>
        </p:txBody>
      </p:sp>
      <p:pic>
        <p:nvPicPr>
          <p:cNvPr id="95" name="Picture 94" descr="Screen Shot 2018-03-29 at 13.4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10" y="2729302"/>
            <a:ext cx="2195120" cy="2343203"/>
          </a:xfrm>
          <a:prstGeom prst="rect">
            <a:avLst/>
          </a:prstGeom>
        </p:spPr>
      </p:pic>
      <p:sp>
        <p:nvSpPr>
          <p:cNvPr id="2049" name="Oval 2048"/>
          <p:cNvSpPr/>
          <p:nvPr/>
        </p:nvSpPr>
        <p:spPr>
          <a:xfrm>
            <a:off x="5321808" y="4178808"/>
            <a:ext cx="429768" cy="429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054" name="Group 2053"/>
          <p:cNvGrpSpPr/>
          <p:nvPr/>
        </p:nvGrpSpPr>
        <p:grpSpPr>
          <a:xfrm>
            <a:off x="4788038" y="3411610"/>
            <a:ext cx="1373399" cy="1624528"/>
            <a:chOff x="4788038" y="4326010"/>
            <a:chExt cx="1373399" cy="1624528"/>
          </a:xfrm>
        </p:grpSpPr>
        <p:sp>
          <p:nvSpPr>
            <p:cNvPr id="2051" name="Oval 2050"/>
            <p:cNvSpPr/>
            <p:nvPr/>
          </p:nvSpPr>
          <p:spPr>
            <a:xfrm>
              <a:off x="5381529" y="586501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Oval 97"/>
            <p:cNvSpPr/>
            <p:nvPr/>
          </p:nvSpPr>
          <p:spPr>
            <a:xfrm>
              <a:off x="5430898" y="579203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Oval 98"/>
            <p:cNvSpPr/>
            <p:nvPr/>
          </p:nvSpPr>
          <p:spPr>
            <a:xfrm>
              <a:off x="5460949" y="5844624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Oval 99"/>
            <p:cNvSpPr/>
            <p:nvPr/>
          </p:nvSpPr>
          <p:spPr>
            <a:xfrm>
              <a:off x="5526417" y="576520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27491" y="585321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28376" y="576735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102"/>
            <p:cNvSpPr/>
            <p:nvPr/>
          </p:nvSpPr>
          <p:spPr>
            <a:xfrm>
              <a:off x="5610132" y="586824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97573" y="466836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104"/>
            <p:cNvSpPr/>
            <p:nvPr/>
          </p:nvSpPr>
          <p:spPr>
            <a:xfrm>
              <a:off x="6079141" y="4669439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76996" y="481218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13677" y="474242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41642" y="4398991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108"/>
            <p:cNvSpPr/>
            <p:nvPr/>
          </p:nvSpPr>
          <p:spPr>
            <a:xfrm>
              <a:off x="5484572" y="4326010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109"/>
            <p:cNvSpPr/>
            <p:nvPr/>
          </p:nvSpPr>
          <p:spPr>
            <a:xfrm>
              <a:off x="5527502" y="4397917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Oval 110"/>
            <p:cNvSpPr/>
            <p:nvPr/>
          </p:nvSpPr>
          <p:spPr>
            <a:xfrm>
              <a:off x="5570432" y="433781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50288" y="4686617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112"/>
            <p:cNvSpPr/>
            <p:nvPr/>
          </p:nvSpPr>
          <p:spPr>
            <a:xfrm>
              <a:off x="4886777" y="4755304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8038" y="479823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114"/>
            <p:cNvSpPr/>
            <p:nvPr/>
          </p:nvSpPr>
          <p:spPr>
            <a:xfrm>
              <a:off x="4853504" y="484438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686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Non-intersections</a:t>
            </a:r>
            <a:endParaRPr lang="fi-FI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84579" y="2926080"/>
            <a:ext cx="3357154" cy="2586446"/>
            <a:chOff x="5747657" y="3840480"/>
            <a:chExt cx="3357154" cy="2586446"/>
          </a:xfrm>
        </p:grpSpPr>
        <p:sp>
          <p:nvSpPr>
            <p:cNvPr id="26" name="Rectangle 25"/>
            <p:cNvSpPr/>
            <p:nvPr/>
          </p:nvSpPr>
          <p:spPr>
            <a:xfrm>
              <a:off x="5747657" y="3840480"/>
              <a:ext cx="3357154" cy="25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7" name="Picture 2" descr="Image result for overpass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313" y="4062548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142383" y="3836505"/>
            <a:ext cx="275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Roundabout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921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 Coefficient:</a:t>
            </a:r>
            <a:endParaRPr lang="fi-FI" dirty="0"/>
          </a:p>
        </p:txBody>
      </p:sp>
      <p:pic>
        <p:nvPicPr>
          <p:cNvPr id="77" name="Picture 65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8"/>
          <a:stretch/>
        </p:blipFill>
        <p:spPr bwMode="auto">
          <a:xfrm>
            <a:off x="5976730" y="815009"/>
            <a:ext cx="5393658" cy="542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8990297" y="3392470"/>
            <a:ext cx="1089970" cy="2724923"/>
            <a:chOff x="8990297" y="3392470"/>
            <a:chExt cx="1089970" cy="2724923"/>
          </a:xfrm>
        </p:grpSpPr>
        <p:sp>
          <p:nvSpPr>
            <p:cNvPr id="87" name="Freeform 86"/>
            <p:cNvSpPr/>
            <p:nvPr/>
          </p:nvSpPr>
          <p:spPr>
            <a:xfrm>
              <a:off x="8990297" y="3392470"/>
              <a:ext cx="1089970" cy="2724923"/>
            </a:xfrm>
            <a:custGeom>
              <a:avLst/>
              <a:gdLst>
                <a:gd name="connsiteX0" fmla="*/ 0 w 2480154"/>
                <a:gd name="connsiteY0" fmla="*/ 0 h 2379945"/>
                <a:gd name="connsiteX1" fmla="*/ 1227551 w 2480154"/>
                <a:gd name="connsiteY1" fmla="*/ 2279737 h 2379945"/>
                <a:gd name="connsiteX2" fmla="*/ 1421704 w 2480154"/>
                <a:gd name="connsiteY2" fmla="*/ 2379945 h 2379945"/>
                <a:gd name="connsiteX3" fmla="*/ 1640910 w 2480154"/>
                <a:gd name="connsiteY3" fmla="*/ 2273474 h 2379945"/>
                <a:gd name="connsiteX4" fmla="*/ 2480154 w 2480154"/>
                <a:gd name="connsiteY4" fmla="*/ 175364 h 2379945"/>
                <a:gd name="connsiteX0" fmla="*/ 0 w 1569808"/>
                <a:gd name="connsiteY0" fmla="*/ 1506310 h 2204581"/>
                <a:gd name="connsiteX1" fmla="*/ 317205 w 1569808"/>
                <a:gd name="connsiteY1" fmla="*/ 2104373 h 2204581"/>
                <a:gd name="connsiteX2" fmla="*/ 511358 w 1569808"/>
                <a:gd name="connsiteY2" fmla="*/ 2204581 h 2204581"/>
                <a:gd name="connsiteX3" fmla="*/ 730564 w 1569808"/>
                <a:gd name="connsiteY3" fmla="*/ 2098110 h 2204581"/>
                <a:gd name="connsiteX4" fmla="*/ 1569808 w 1569808"/>
                <a:gd name="connsiteY4" fmla="*/ 0 h 2204581"/>
                <a:gd name="connsiteX0" fmla="*/ 0 w 1520479"/>
                <a:gd name="connsiteY0" fmla="*/ 1604969 h 2204581"/>
                <a:gd name="connsiteX1" fmla="*/ 267876 w 1520479"/>
                <a:gd name="connsiteY1" fmla="*/ 2104373 h 2204581"/>
                <a:gd name="connsiteX2" fmla="*/ 462029 w 1520479"/>
                <a:gd name="connsiteY2" fmla="*/ 2204581 h 2204581"/>
                <a:gd name="connsiteX3" fmla="*/ 681235 w 1520479"/>
                <a:gd name="connsiteY3" fmla="*/ 2098110 h 2204581"/>
                <a:gd name="connsiteX4" fmla="*/ 1520479 w 1520479"/>
                <a:gd name="connsiteY4" fmla="*/ 0 h 2204581"/>
                <a:gd name="connsiteX0" fmla="*/ 0 w 1252603"/>
                <a:gd name="connsiteY0" fmla="*/ 2104373 h 2204581"/>
                <a:gd name="connsiteX1" fmla="*/ 194153 w 1252603"/>
                <a:gd name="connsiteY1" fmla="*/ 2204581 h 2204581"/>
                <a:gd name="connsiteX2" fmla="*/ 413359 w 1252603"/>
                <a:gd name="connsiteY2" fmla="*/ 2098110 h 2204581"/>
                <a:gd name="connsiteX3" fmla="*/ 1252603 w 1252603"/>
                <a:gd name="connsiteY3" fmla="*/ 0 h 2204581"/>
                <a:gd name="connsiteX0" fmla="*/ 0 w 1058450"/>
                <a:gd name="connsiteY0" fmla="*/ 2204581 h 2204581"/>
                <a:gd name="connsiteX1" fmla="*/ 219206 w 1058450"/>
                <a:gd name="connsiteY1" fmla="*/ 2098110 h 2204581"/>
                <a:gd name="connsiteX2" fmla="*/ 1058450 w 1058450"/>
                <a:gd name="connsiteY2" fmla="*/ 0 h 2204581"/>
                <a:gd name="connsiteX0" fmla="*/ 0 w 839244"/>
                <a:gd name="connsiteY0" fmla="*/ 2098110 h 2098110"/>
                <a:gd name="connsiteX1" fmla="*/ 839244 w 839244"/>
                <a:gd name="connsiteY1" fmla="*/ 0 h 20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9244" h="2098110">
                  <a:moveTo>
                    <a:pt x="0" y="2098110"/>
                  </a:moveTo>
                  <a:lnTo>
                    <a:pt x="839244" y="0"/>
                  </a:lnTo>
                </a:path>
              </a:pathLst>
            </a:custGeom>
            <a:noFill/>
            <a:ln w="76200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TextBox 85"/>
            <p:cNvSpPr txBox="1"/>
            <p:nvPr/>
          </p:nvSpPr>
          <p:spPr>
            <a:xfrm rot="17495436">
              <a:off x="8976525" y="4735886"/>
              <a:ext cx="13579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</a:t>
              </a:r>
              <a:r>
                <a:rPr lang="en-GB" sz="2400" dirty="0" err="1" smtClean="0">
                  <a:solidFill>
                    <a:srgbClr val="0000FF"/>
                  </a:solidFill>
                </a:rPr>
                <a:t>änsikatu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40" t="5622" r="22713" b="12201"/>
          <a:stretch/>
        </p:blipFill>
        <p:spPr>
          <a:xfrm>
            <a:off x="504497" y="1755227"/>
            <a:ext cx="5055476" cy="47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GPS </a:t>
            </a:r>
            <a:r>
              <a:rPr lang="fi-FI" dirty="0" err="1" smtClean="0"/>
              <a:t>Trajectories</a:t>
            </a:r>
            <a:endParaRPr lang="fi-FI" dirty="0"/>
          </a:p>
        </p:txBody>
      </p:sp>
      <p:sp>
        <p:nvSpPr>
          <p:cNvPr id="16" name="Freeform 15"/>
          <p:cNvSpPr/>
          <p:nvPr/>
        </p:nvSpPr>
        <p:spPr>
          <a:xfrm>
            <a:off x="896727" y="3117705"/>
            <a:ext cx="4055658" cy="3141887"/>
          </a:xfrm>
          <a:custGeom>
            <a:avLst/>
            <a:gdLst>
              <a:gd name="connsiteX0" fmla="*/ 1584566 w 1584566"/>
              <a:gd name="connsiteY0" fmla="*/ 194154 h 1227551"/>
              <a:gd name="connsiteX1" fmla="*/ 1521936 w 1584566"/>
              <a:gd name="connsiteY1" fmla="*/ 169102 h 1227551"/>
              <a:gd name="connsiteX2" fmla="*/ 1484358 w 1584566"/>
              <a:gd name="connsiteY2" fmla="*/ 156576 h 1227551"/>
              <a:gd name="connsiteX3" fmla="*/ 1459306 w 1584566"/>
              <a:gd name="connsiteY3" fmla="*/ 150313 h 1227551"/>
              <a:gd name="connsiteX4" fmla="*/ 1440517 w 1584566"/>
              <a:gd name="connsiteY4" fmla="*/ 144050 h 1227551"/>
              <a:gd name="connsiteX5" fmla="*/ 1365361 w 1584566"/>
              <a:gd name="connsiteY5" fmla="*/ 137787 h 1227551"/>
              <a:gd name="connsiteX6" fmla="*/ 1296467 w 1584566"/>
              <a:gd name="connsiteY6" fmla="*/ 144050 h 1227551"/>
              <a:gd name="connsiteX7" fmla="*/ 1258889 w 1584566"/>
              <a:gd name="connsiteY7" fmla="*/ 169102 h 1227551"/>
              <a:gd name="connsiteX8" fmla="*/ 1240100 w 1584566"/>
              <a:gd name="connsiteY8" fmla="*/ 212943 h 1227551"/>
              <a:gd name="connsiteX9" fmla="*/ 1208785 w 1584566"/>
              <a:gd name="connsiteY9" fmla="*/ 263047 h 1227551"/>
              <a:gd name="connsiteX10" fmla="*/ 1196259 w 1584566"/>
              <a:gd name="connsiteY10" fmla="*/ 281836 h 1227551"/>
              <a:gd name="connsiteX11" fmla="*/ 1189996 w 1584566"/>
              <a:gd name="connsiteY11" fmla="*/ 300625 h 1227551"/>
              <a:gd name="connsiteX12" fmla="*/ 1171207 w 1584566"/>
              <a:gd name="connsiteY12" fmla="*/ 319414 h 1227551"/>
              <a:gd name="connsiteX13" fmla="*/ 1152418 w 1584566"/>
              <a:gd name="connsiteY13" fmla="*/ 363255 h 1227551"/>
              <a:gd name="connsiteX14" fmla="*/ 1127366 w 1584566"/>
              <a:gd name="connsiteY14" fmla="*/ 400833 h 1227551"/>
              <a:gd name="connsiteX15" fmla="*/ 1114840 w 1584566"/>
              <a:gd name="connsiteY15" fmla="*/ 419622 h 1227551"/>
              <a:gd name="connsiteX16" fmla="*/ 1108577 w 1584566"/>
              <a:gd name="connsiteY16" fmla="*/ 438411 h 1227551"/>
              <a:gd name="connsiteX17" fmla="*/ 1070999 w 1584566"/>
              <a:gd name="connsiteY17" fmla="*/ 488515 h 1227551"/>
              <a:gd name="connsiteX18" fmla="*/ 1058473 w 1584566"/>
              <a:gd name="connsiteY18" fmla="*/ 513568 h 1227551"/>
              <a:gd name="connsiteX19" fmla="*/ 1039684 w 1584566"/>
              <a:gd name="connsiteY19" fmla="*/ 576198 h 1227551"/>
              <a:gd name="connsiteX20" fmla="*/ 1033421 w 1584566"/>
              <a:gd name="connsiteY20" fmla="*/ 594987 h 1227551"/>
              <a:gd name="connsiteX21" fmla="*/ 1014632 w 1584566"/>
              <a:gd name="connsiteY21" fmla="*/ 701458 h 1227551"/>
              <a:gd name="connsiteX22" fmla="*/ 1008369 w 1584566"/>
              <a:gd name="connsiteY22" fmla="*/ 751562 h 1227551"/>
              <a:gd name="connsiteX23" fmla="*/ 983317 w 1584566"/>
              <a:gd name="connsiteY23" fmla="*/ 807929 h 1227551"/>
              <a:gd name="connsiteX24" fmla="*/ 964528 w 1584566"/>
              <a:gd name="connsiteY24" fmla="*/ 826718 h 1227551"/>
              <a:gd name="connsiteX25" fmla="*/ 958265 w 1584566"/>
              <a:gd name="connsiteY25" fmla="*/ 845507 h 1227551"/>
              <a:gd name="connsiteX26" fmla="*/ 945739 w 1584566"/>
              <a:gd name="connsiteY26" fmla="*/ 864296 h 1227551"/>
              <a:gd name="connsiteX27" fmla="*/ 939476 w 1584566"/>
              <a:gd name="connsiteY27" fmla="*/ 914400 h 1227551"/>
              <a:gd name="connsiteX28" fmla="*/ 914424 w 1584566"/>
              <a:gd name="connsiteY28" fmla="*/ 1002083 h 1227551"/>
              <a:gd name="connsiteX29" fmla="*/ 901898 w 1584566"/>
              <a:gd name="connsiteY29" fmla="*/ 1039661 h 1227551"/>
              <a:gd name="connsiteX30" fmla="*/ 895635 w 1584566"/>
              <a:gd name="connsiteY30" fmla="*/ 1058450 h 1227551"/>
              <a:gd name="connsiteX31" fmla="*/ 883109 w 1584566"/>
              <a:gd name="connsiteY31" fmla="*/ 1077239 h 1227551"/>
              <a:gd name="connsiteX32" fmla="*/ 876845 w 1584566"/>
              <a:gd name="connsiteY32" fmla="*/ 1108554 h 1227551"/>
              <a:gd name="connsiteX33" fmla="*/ 845530 w 1584566"/>
              <a:gd name="connsiteY33" fmla="*/ 1164921 h 1227551"/>
              <a:gd name="connsiteX34" fmla="*/ 826741 w 1584566"/>
              <a:gd name="connsiteY34" fmla="*/ 1177447 h 1227551"/>
              <a:gd name="connsiteX35" fmla="*/ 801689 w 1584566"/>
              <a:gd name="connsiteY35" fmla="*/ 1208762 h 1227551"/>
              <a:gd name="connsiteX36" fmla="*/ 795426 w 1584566"/>
              <a:gd name="connsiteY36" fmla="*/ 1227551 h 1227551"/>
              <a:gd name="connsiteX37" fmla="*/ 720270 w 1584566"/>
              <a:gd name="connsiteY37" fmla="*/ 1208762 h 1227551"/>
              <a:gd name="connsiteX38" fmla="*/ 682692 w 1584566"/>
              <a:gd name="connsiteY38" fmla="*/ 1183710 h 1227551"/>
              <a:gd name="connsiteX39" fmla="*/ 676429 w 1584566"/>
              <a:gd name="connsiteY39" fmla="*/ 1164921 h 1227551"/>
              <a:gd name="connsiteX40" fmla="*/ 645114 w 1584566"/>
              <a:gd name="connsiteY40" fmla="*/ 1127343 h 1227551"/>
              <a:gd name="connsiteX41" fmla="*/ 626325 w 1584566"/>
              <a:gd name="connsiteY41" fmla="*/ 1089765 h 1227551"/>
              <a:gd name="connsiteX42" fmla="*/ 607536 w 1584566"/>
              <a:gd name="connsiteY42" fmla="*/ 1027135 h 1227551"/>
              <a:gd name="connsiteX43" fmla="*/ 582484 w 1584566"/>
              <a:gd name="connsiteY43" fmla="*/ 989557 h 1227551"/>
              <a:gd name="connsiteX44" fmla="*/ 569958 w 1584566"/>
              <a:gd name="connsiteY44" fmla="*/ 970768 h 1227551"/>
              <a:gd name="connsiteX45" fmla="*/ 563695 w 1584566"/>
              <a:gd name="connsiteY45" fmla="*/ 951979 h 1227551"/>
              <a:gd name="connsiteX46" fmla="*/ 538643 w 1584566"/>
              <a:gd name="connsiteY46" fmla="*/ 914400 h 1227551"/>
              <a:gd name="connsiteX47" fmla="*/ 513591 w 1584566"/>
              <a:gd name="connsiteY47" fmla="*/ 876822 h 1227551"/>
              <a:gd name="connsiteX48" fmla="*/ 501065 w 1584566"/>
              <a:gd name="connsiteY48" fmla="*/ 839244 h 1227551"/>
              <a:gd name="connsiteX49" fmla="*/ 488539 w 1584566"/>
              <a:gd name="connsiteY49" fmla="*/ 820455 h 1227551"/>
              <a:gd name="connsiteX50" fmla="*/ 482276 w 1584566"/>
              <a:gd name="connsiteY50" fmla="*/ 801666 h 1227551"/>
              <a:gd name="connsiteX51" fmla="*/ 457224 w 1584566"/>
              <a:gd name="connsiteY51" fmla="*/ 764088 h 1227551"/>
              <a:gd name="connsiteX52" fmla="*/ 450961 w 1584566"/>
              <a:gd name="connsiteY52" fmla="*/ 745299 h 1227551"/>
              <a:gd name="connsiteX53" fmla="*/ 425909 w 1584566"/>
              <a:gd name="connsiteY53" fmla="*/ 707721 h 1227551"/>
              <a:gd name="connsiteX54" fmla="*/ 413382 w 1584566"/>
              <a:gd name="connsiteY54" fmla="*/ 688932 h 1227551"/>
              <a:gd name="connsiteX55" fmla="*/ 400856 w 1584566"/>
              <a:gd name="connsiteY55" fmla="*/ 651354 h 1227551"/>
              <a:gd name="connsiteX56" fmla="*/ 363278 w 1584566"/>
              <a:gd name="connsiteY56" fmla="*/ 594987 h 1227551"/>
              <a:gd name="connsiteX57" fmla="*/ 350752 w 1584566"/>
              <a:gd name="connsiteY57" fmla="*/ 576198 h 1227551"/>
              <a:gd name="connsiteX58" fmla="*/ 344489 w 1584566"/>
              <a:gd name="connsiteY58" fmla="*/ 557409 h 1227551"/>
              <a:gd name="connsiteX59" fmla="*/ 331963 w 1584566"/>
              <a:gd name="connsiteY59" fmla="*/ 538620 h 1227551"/>
              <a:gd name="connsiteX60" fmla="*/ 325700 w 1584566"/>
              <a:gd name="connsiteY60" fmla="*/ 519831 h 1227551"/>
              <a:gd name="connsiteX61" fmla="*/ 300648 w 1584566"/>
              <a:gd name="connsiteY61" fmla="*/ 482252 h 1227551"/>
              <a:gd name="connsiteX62" fmla="*/ 288122 w 1584566"/>
              <a:gd name="connsiteY62" fmla="*/ 463463 h 1227551"/>
              <a:gd name="connsiteX63" fmla="*/ 269333 w 1584566"/>
              <a:gd name="connsiteY63" fmla="*/ 413359 h 1227551"/>
              <a:gd name="connsiteX64" fmla="*/ 244281 w 1584566"/>
              <a:gd name="connsiteY64" fmla="*/ 375781 h 1227551"/>
              <a:gd name="connsiteX65" fmla="*/ 225492 w 1584566"/>
              <a:gd name="connsiteY65" fmla="*/ 363255 h 1227551"/>
              <a:gd name="connsiteX66" fmla="*/ 219229 w 1584566"/>
              <a:gd name="connsiteY66" fmla="*/ 344466 h 1227551"/>
              <a:gd name="connsiteX67" fmla="*/ 187914 w 1584566"/>
              <a:gd name="connsiteY67" fmla="*/ 306888 h 1227551"/>
              <a:gd name="connsiteX68" fmla="*/ 169125 w 1584566"/>
              <a:gd name="connsiteY68" fmla="*/ 294362 h 1227551"/>
              <a:gd name="connsiteX69" fmla="*/ 144073 w 1584566"/>
              <a:gd name="connsiteY69" fmla="*/ 250521 h 1227551"/>
              <a:gd name="connsiteX70" fmla="*/ 112758 w 1584566"/>
              <a:gd name="connsiteY70" fmla="*/ 194154 h 1227551"/>
              <a:gd name="connsiteX71" fmla="*/ 93969 w 1584566"/>
              <a:gd name="connsiteY71" fmla="*/ 181628 h 1227551"/>
              <a:gd name="connsiteX72" fmla="*/ 75180 w 1584566"/>
              <a:gd name="connsiteY72" fmla="*/ 137787 h 1227551"/>
              <a:gd name="connsiteX73" fmla="*/ 56391 w 1584566"/>
              <a:gd name="connsiteY73" fmla="*/ 118998 h 1227551"/>
              <a:gd name="connsiteX74" fmla="*/ 43865 w 1584566"/>
              <a:gd name="connsiteY74" fmla="*/ 81420 h 1227551"/>
              <a:gd name="connsiteX75" fmla="*/ 18813 w 1584566"/>
              <a:gd name="connsiteY75" fmla="*/ 43842 h 1227551"/>
              <a:gd name="connsiteX76" fmla="*/ 12550 w 1584566"/>
              <a:gd name="connsiteY76" fmla="*/ 25052 h 1227551"/>
              <a:gd name="connsiteX77" fmla="*/ 24 w 1584566"/>
              <a:gd name="connsiteY77" fmla="*/ 0 h 12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4566" h="1227551">
                <a:moveTo>
                  <a:pt x="1584566" y="194154"/>
                </a:moveTo>
                <a:cubicBezTo>
                  <a:pt x="1533132" y="163293"/>
                  <a:pt x="1574799" y="183519"/>
                  <a:pt x="1521936" y="169102"/>
                </a:cubicBezTo>
                <a:cubicBezTo>
                  <a:pt x="1509198" y="165628"/>
                  <a:pt x="1497167" y="159778"/>
                  <a:pt x="1484358" y="156576"/>
                </a:cubicBezTo>
                <a:cubicBezTo>
                  <a:pt x="1476007" y="154488"/>
                  <a:pt x="1467582" y="152678"/>
                  <a:pt x="1459306" y="150313"/>
                </a:cubicBezTo>
                <a:cubicBezTo>
                  <a:pt x="1452958" y="148499"/>
                  <a:pt x="1447061" y="144923"/>
                  <a:pt x="1440517" y="144050"/>
                </a:cubicBezTo>
                <a:cubicBezTo>
                  <a:pt x="1415599" y="140728"/>
                  <a:pt x="1390413" y="139875"/>
                  <a:pt x="1365361" y="137787"/>
                </a:cubicBezTo>
                <a:cubicBezTo>
                  <a:pt x="1342396" y="139875"/>
                  <a:pt x="1318589" y="137543"/>
                  <a:pt x="1296467" y="144050"/>
                </a:cubicBezTo>
                <a:cubicBezTo>
                  <a:pt x="1282024" y="148298"/>
                  <a:pt x="1258889" y="169102"/>
                  <a:pt x="1258889" y="169102"/>
                </a:cubicBezTo>
                <a:cubicBezTo>
                  <a:pt x="1242321" y="235372"/>
                  <a:pt x="1264815" y="157334"/>
                  <a:pt x="1240100" y="212943"/>
                </a:cubicBezTo>
                <a:cubicBezTo>
                  <a:pt x="1218133" y="262369"/>
                  <a:pt x="1242585" y="240513"/>
                  <a:pt x="1208785" y="263047"/>
                </a:cubicBezTo>
                <a:cubicBezTo>
                  <a:pt x="1204610" y="269310"/>
                  <a:pt x="1199625" y="275103"/>
                  <a:pt x="1196259" y="281836"/>
                </a:cubicBezTo>
                <a:cubicBezTo>
                  <a:pt x="1193307" y="287741"/>
                  <a:pt x="1193658" y="295132"/>
                  <a:pt x="1189996" y="300625"/>
                </a:cubicBezTo>
                <a:cubicBezTo>
                  <a:pt x="1185083" y="307995"/>
                  <a:pt x="1177470" y="313151"/>
                  <a:pt x="1171207" y="319414"/>
                </a:cubicBezTo>
                <a:cubicBezTo>
                  <a:pt x="1164728" y="338852"/>
                  <a:pt x="1164027" y="343907"/>
                  <a:pt x="1152418" y="363255"/>
                </a:cubicBezTo>
                <a:cubicBezTo>
                  <a:pt x="1144673" y="376164"/>
                  <a:pt x="1135717" y="388307"/>
                  <a:pt x="1127366" y="400833"/>
                </a:cubicBezTo>
                <a:cubicBezTo>
                  <a:pt x="1123191" y="407096"/>
                  <a:pt x="1117220" y="412481"/>
                  <a:pt x="1114840" y="419622"/>
                </a:cubicBezTo>
                <a:cubicBezTo>
                  <a:pt x="1112752" y="425885"/>
                  <a:pt x="1112076" y="432813"/>
                  <a:pt x="1108577" y="438411"/>
                </a:cubicBezTo>
                <a:cubicBezTo>
                  <a:pt x="1068431" y="502645"/>
                  <a:pt x="1096792" y="443377"/>
                  <a:pt x="1070999" y="488515"/>
                </a:cubicBezTo>
                <a:cubicBezTo>
                  <a:pt x="1066367" y="496622"/>
                  <a:pt x="1061940" y="504899"/>
                  <a:pt x="1058473" y="513568"/>
                </a:cubicBezTo>
                <a:cubicBezTo>
                  <a:pt x="1043589" y="550779"/>
                  <a:pt x="1048912" y="543899"/>
                  <a:pt x="1039684" y="576198"/>
                </a:cubicBezTo>
                <a:cubicBezTo>
                  <a:pt x="1037870" y="582546"/>
                  <a:pt x="1035509" y="588724"/>
                  <a:pt x="1033421" y="594987"/>
                </a:cubicBezTo>
                <a:cubicBezTo>
                  <a:pt x="1019961" y="689204"/>
                  <a:pt x="1030231" y="654660"/>
                  <a:pt x="1014632" y="701458"/>
                </a:cubicBezTo>
                <a:cubicBezTo>
                  <a:pt x="1012544" y="718159"/>
                  <a:pt x="1011896" y="735104"/>
                  <a:pt x="1008369" y="751562"/>
                </a:cubicBezTo>
                <a:cubicBezTo>
                  <a:pt x="1003642" y="773620"/>
                  <a:pt x="997364" y="791073"/>
                  <a:pt x="983317" y="807929"/>
                </a:cubicBezTo>
                <a:cubicBezTo>
                  <a:pt x="977647" y="814733"/>
                  <a:pt x="970791" y="820455"/>
                  <a:pt x="964528" y="826718"/>
                </a:cubicBezTo>
                <a:cubicBezTo>
                  <a:pt x="962440" y="832981"/>
                  <a:pt x="961217" y="839602"/>
                  <a:pt x="958265" y="845507"/>
                </a:cubicBezTo>
                <a:cubicBezTo>
                  <a:pt x="954899" y="852240"/>
                  <a:pt x="947720" y="857034"/>
                  <a:pt x="945739" y="864296"/>
                </a:cubicBezTo>
                <a:cubicBezTo>
                  <a:pt x="941310" y="880534"/>
                  <a:pt x="942243" y="897798"/>
                  <a:pt x="939476" y="914400"/>
                </a:cubicBezTo>
                <a:cubicBezTo>
                  <a:pt x="922039" y="1019025"/>
                  <a:pt x="937822" y="943587"/>
                  <a:pt x="914424" y="1002083"/>
                </a:cubicBezTo>
                <a:cubicBezTo>
                  <a:pt x="909520" y="1014342"/>
                  <a:pt x="906073" y="1027135"/>
                  <a:pt x="901898" y="1039661"/>
                </a:cubicBezTo>
                <a:cubicBezTo>
                  <a:pt x="899810" y="1045924"/>
                  <a:pt x="899297" y="1052957"/>
                  <a:pt x="895635" y="1058450"/>
                </a:cubicBezTo>
                <a:lnTo>
                  <a:pt x="883109" y="1077239"/>
                </a:lnTo>
                <a:cubicBezTo>
                  <a:pt x="881021" y="1087677"/>
                  <a:pt x="879646" y="1098284"/>
                  <a:pt x="876845" y="1108554"/>
                </a:cubicBezTo>
                <a:cubicBezTo>
                  <a:pt x="867590" y="1142487"/>
                  <a:pt x="869582" y="1144878"/>
                  <a:pt x="845530" y="1164921"/>
                </a:cubicBezTo>
                <a:cubicBezTo>
                  <a:pt x="839747" y="1169740"/>
                  <a:pt x="833004" y="1173272"/>
                  <a:pt x="826741" y="1177447"/>
                </a:cubicBezTo>
                <a:cubicBezTo>
                  <a:pt x="810999" y="1224674"/>
                  <a:pt x="834065" y="1168292"/>
                  <a:pt x="801689" y="1208762"/>
                </a:cubicBezTo>
                <a:cubicBezTo>
                  <a:pt x="797565" y="1213917"/>
                  <a:pt x="797514" y="1221288"/>
                  <a:pt x="795426" y="1227551"/>
                </a:cubicBezTo>
                <a:cubicBezTo>
                  <a:pt x="776643" y="1224420"/>
                  <a:pt x="736812" y="1219790"/>
                  <a:pt x="720270" y="1208762"/>
                </a:cubicBezTo>
                <a:lnTo>
                  <a:pt x="682692" y="1183710"/>
                </a:lnTo>
                <a:cubicBezTo>
                  <a:pt x="680604" y="1177447"/>
                  <a:pt x="680091" y="1170414"/>
                  <a:pt x="676429" y="1164921"/>
                </a:cubicBezTo>
                <a:cubicBezTo>
                  <a:pt x="648726" y="1123367"/>
                  <a:pt x="665605" y="1168325"/>
                  <a:pt x="645114" y="1127343"/>
                </a:cubicBezTo>
                <a:cubicBezTo>
                  <a:pt x="619184" y="1075483"/>
                  <a:pt x="662223" y="1143612"/>
                  <a:pt x="626325" y="1089765"/>
                </a:cubicBezTo>
                <a:cubicBezTo>
                  <a:pt x="622824" y="1075761"/>
                  <a:pt x="613635" y="1036284"/>
                  <a:pt x="607536" y="1027135"/>
                </a:cubicBezTo>
                <a:lnTo>
                  <a:pt x="582484" y="989557"/>
                </a:lnTo>
                <a:cubicBezTo>
                  <a:pt x="578309" y="983294"/>
                  <a:pt x="572338" y="977909"/>
                  <a:pt x="569958" y="970768"/>
                </a:cubicBezTo>
                <a:cubicBezTo>
                  <a:pt x="567870" y="964505"/>
                  <a:pt x="566901" y="957750"/>
                  <a:pt x="563695" y="951979"/>
                </a:cubicBezTo>
                <a:cubicBezTo>
                  <a:pt x="556384" y="938819"/>
                  <a:pt x="543404" y="928682"/>
                  <a:pt x="538643" y="914400"/>
                </a:cubicBezTo>
                <a:cubicBezTo>
                  <a:pt x="529579" y="887208"/>
                  <a:pt x="537048" y="900279"/>
                  <a:pt x="513591" y="876822"/>
                </a:cubicBezTo>
                <a:cubicBezTo>
                  <a:pt x="509416" y="864296"/>
                  <a:pt x="508389" y="850230"/>
                  <a:pt x="501065" y="839244"/>
                </a:cubicBezTo>
                <a:cubicBezTo>
                  <a:pt x="496890" y="832981"/>
                  <a:pt x="491905" y="827188"/>
                  <a:pt x="488539" y="820455"/>
                </a:cubicBezTo>
                <a:cubicBezTo>
                  <a:pt x="485587" y="814550"/>
                  <a:pt x="485482" y="807437"/>
                  <a:pt x="482276" y="801666"/>
                </a:cubicBezTo>
                <a:cubicBezTo>
                  <a:pt x="474965" y="788506"/>
                  <a:pt x="461985" y="778370"/>
                  <a:pt x="457224" y="764088"/>
                </a:cubicBezTo>
                <a:cubicBezTo>
                  <a:pt x="455136" y="757825"/>
                  <a:pt x="454167" y="751070"/>
                  <a:pt x="450961" y="745299"/>
                </a:cubicBezTo>
                <a:cubicBezTo>
                  <a:pt x="443650" y="732139"/>
                  <a:pt x="434260" y="720247"/>
                  <a:pt x="425909" y="707721"/>
                </a:cubicBezTo>
                <a:lnTo>
                  <a:pt x="413382" y="688932"/>
                </a:lnTo>
                <a:cubicBezTo>
                  <a:pt x="409207" y="676406"/>
                  <a:pt x="408180" y="662340"/>
                  <a:pt x="400856" y="651354"/>
                </a:cubicBezTo>
                <a:lnTo>
                  <a:pt x="363278" y="594987"/>
                </a:lnTo>
                <a:cubicBezTo>
                  <a:pt x="359103" y="588724"/>
                  <a:pt x="353132" y="583339"/>
                  <a:pt x="350752" y="576198"/>
                </a:cubicBezTo>
                <a:cubicBezTo>
                  <a:pt x="348664" y="569935"/>
                  <a:pt x="347441" y="563314"/>
                  <a:pt x="344489" y="557409"/>
                </a:cubicBezTo>
                <a:cubicBezTo>
                  <a:pt x="341123" y="550676"/>
                  <a:pt x="335329" y="545353"/>
                  <a:pt x="331963" y="538620"/>
                </a:cubicBezTo>
                <a:cubicBezTo>
                  <a:pt x="329011" y="532715"/>
                  <a:pt x="328906" y="525602"/>
                  <a:pt x="325700" y="519831"/>
                </a:cubicBezTo>
                <a:cubicBezTo>
                  <a:pt x="318389" y="506671"/>
                  <a:pt x="308999" y="494778"/>
                  <a:pt x="300648" y="482252"/>
                </a:cubicBezTo>
                <a:lnTo>
                  <a:pt x="288122" y="463463"/>
                </a:lnTo>
                <a:cubicBezTo>
                  <a:pt x="281751" y="437981"/>
                  <a:pt x="283369" y="436753"/>
                  <a:pt x="269333" y="413359"/>
                </a:cubicBezTo>
                <a:cubicBezTo>
                  <a:pt x="261588" y="400450"/>
                  <a:pt x="256807" y="384132"/>
                  <a:pt x="244281" y="375781"/>
                </a:cubicBezTo>
                <a:lnTo>
                  <a:pt x="225492" y="363255"/>
                </a:lnTo>
                <a:cubicBezTo>
                  <a:pt x="223404" y="356992"/>
                  <a:pt x="222181" y="350371"/>
                  <a:pt x="219229" y="344466"/>
                </a:cubicBezTo>
                <a:cubicBezTo>
                  <a:pt x="212191" y="330390"/>
                  <a:pt x="199787" y="316782"/>
                  <a:pt x="187914" y="306888"/>
                </a:cubicBezTo>
                <a:cubicBezTo>
                  <a:pt x="182131" y="302069"/>
                  <a:pt x="175388" y="298537"/>
                  <a:pt x="169125" y="294362"/>
                </a:cubicBezTo>
                <a:cubicBezTo>
                  <a:pt x="156545" y="275492"/>
                  <a:pt x="153608" y="272770"/>
                  <a:pt x="144073" y="250521"/>
                </a:cubicBezTo>
                <a:cubicBezTo>
                  <a:pt x="134936" y="229201"/>
                  <a:pt x="137170" y="210429"/>
                  <a:pt x="112758" y="194154"/>
                </a:cubicBezTo>
                <a:lnTo>
                  <a:pt x="93969" y="181628"/>
                </a:lnTo>
                <a:cubicBezTo>
                  <a:pt x="88858" y="166295"/>
                  <a:pt x="84854" y="151331"/>
                  <a:pt x="75180" y="137787"/>
                </a:cubicBezTo>
                <a:cubicBezTo>
                  <a:pt x="70032" y="130580"/>
                  <a:pt x="62654" y="125261"/>
                  <a:pt x="56391" y="118998"/>
                </a:cubicBezTo>
                <a:cubicBezTo>
                  <a:pt x="52216" y="106472"/>
                  <a:pt x="51189" y="92406"/>
                  <a:pt x="43865" y="81420"/>
                </a:cubicBezTo>
                <a:lnTo>
                  <a:pt x="18813" y="43842"/>
                </a:lnTo>
                <a:cubicBezTo>
                  <a:pt x="16725" y="37579"/>
                  <a:pt x="15502" y="30957"/>
                  <a:pt x="12550" y="25052"/>
                </a:cubicBezTo>
                <a:cubicBezTo>
                  <a:pt x="-1134" y="-2317"/>
                  <a:pt x="24" y="15688"/>
                  <a:pt x="2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880758" y="1944414"/>
            <a:ext cx="4321863" cy="4347238"/>
            <a:chOff x="880758" y="1803243"/>
            <a:chExt cx="4360166" cy="4488409"/>
          </a:xfrm>
        </p:grpSpPr>
        <p:sp>
          <p:nvSpPr>
            <p:cNvPr id="8" name="Freeform 7"/>
            <p:cNvSpPr/>
            <p:nvPr/>
          </p:nvSpPr>
          <p:spPr>
            <a:xfrm>
              <a:off x="944878" y="3085645"/>
              <a:ext cx="4007547" cy="3125857"/>
            </a:xfrm>
            <a:custGeom>
              <a:avLst/>
              <a:gdLst>
                <a:gd name="connsiteX0" fmla="*/ 0 w 1565769"/>
                <a:gd name="connsiteY0" fmla="*/ 0 h 1221288"/>
                <a:gd name="connsiteX1" fmla="*/ 18789 w 1565769"/>
                <a:gd name="connsiteY1" fmla="*/ 31315 h 1221288"/>
                <a:gd name="connsiteX2" fmla="*/ 25052 w 1565769"/>
                <a:gd name="connsiteY2" fmla="*/ 56368 h 1221288"/>
                <a:gd name="connsiteX3" fmla="*/ 50104 w 1565769"/>
                <a:gd name="connsiteY3" fmla="*/ 93946 h 1221288"/>
                <a:gd name="connsiteX4" fmla="*/ 62630 w 1565769"/>
                <a:gd name="connsiteY4" fmla="*/ 112735 h 1221288"/>
                <a:gd name="connsiteX5" fmla="*/ 68893 w 1565769"/>
                <a:gd name="connsiteY5" fmla="*/ 131524 h 1221288"/>
                <a:gd name="connsiteX6" fmla="*/ 93945 w 1565769"/>
                <a:gd name="connsiteY6" fmla="*/ 169102 h 1221288"/>
                <a:gd name="connsiteX7" fmla="*/ 100208 w 1565769"/>
                <a:gd name="connsiteY7" fmla="*/ 194154 h 1221288"/>
                <a:gd name="connsiteX8" fmla="*/ 118997 w 1565769"/>
                <a:gd name="connsiteY8" fmla="*/ 212943 h 1221288"/>
                <a:gd name="connsiteX9" fmla="*/ 131523 w 1565769"/>
                <a:gd name="connsiteY9" fmla="*/ 237995 h 1221288"/>
                <a:gd name="connsiteX10" fmla="*/ 137786 w 1565769"/>
                <a:gd name="connsiteY10" fmla="*/ 256784 h 1221288"/>
                <a:gd name="connsiteX11" fmla="*/ 162838 w 1565769"/>
                <a:gd name="connsiteY11" fmla="*/ 300625 h 1221288"/>
                <a:gd name="connsiteX12" fmla="*/ 169101 w 1565769"/>
                <a:gd name="connsiteY12" fmla="*/ 319414 h 1221288"/>
                <a:gd name="connsiteX13" fmla="*/ 194153 w 1565769"/>
                <a:gd name="connsiteY13" fmla="*/ 363255 h 1221288"/>
                <a:gd name="connsiteX14" fmla="*/ 200416 w 1565769"/>
                <a:gd name="connsiteY14" fmla="*/ 382044 h 1221288"/>
                <a:gd name="connsiteX15" fmla="*/ 212942 w 1565769"/>
                <a:gd name="connsiteY15" fmla="*/ 407096 h 1221288"/>
                <a:gd name="connsiteX16" fmla="*/ 219205 w 1565769"/>
                <a:gd name="connsiteY16" fmla="*/ 425885 h 1221288"/>
                <a:gd name="connsiteX17" fmla="*/ 244257 w 1565769"/>
                <a:gd name="connsiteY17" fmla="*/ 450937 h 1221288"/>
                <a:gd name="connsiteX18" fmla="*/ 269309 w 1565769"/>
                <a:gd name="connsiteY18" fmla="*/ 501041 h 1221288"/>
                <a:gd name="connsiteX19" fmla="*/ 281835 w 1565769"/>
                <a:gd name="connsiteY19" fmla="*/ 513568 h 1221288"/>
                <a:gd name="connsiteX20" fmla="*/ 294361 w 1565769"/>
                <a:gd name="connsiteY20" fmla="*/ 532357 h 1221288"/>
                <a:gd name="connsiteX21" fmla="*/ 313150 w 1565769"/>
                <a:gd name="connsiteY21" fmla="*/ 544883 h 1221288"/>
                <a:gd name="connsiteX22" fmla="*/ 319413 w 1565769"/>
                <a:gd name="connsiteY22" fmla="*/ 563672 h 1221288"/>
                <a:gd name="connsiteX23" fmla="*/ 325676 w 1565769"/>
                <a:gd name="connsiteY23" fmla="*/ 588724 h 1221288"/>
                <a:gd name="connsiteX24" fmla="*/ 338202 w 1565769"/>
                <a:gd name="connsiteY24" fmla="*/ 613776 h 1221288"/>
                <a:gd name="connsiteX25" fmla="*/ 369517 w 1565769"/>
                <a:gd name="connsiteY25" fmla="*/ 663880 h 1221288"/>
                <a:gd name="connsiteX26" fmla="*/ 382043 w 1565769"/>
                <a:gd name="connsiteY26" fmla="*/ 701458 h 1221288"/>
                <a:gd name="connsiteX27" fmla="*/ 438411 w 1565769"/>
                <a:gd name="connsiteY27" fmla="*/ 776614 h 1221288"/>
                <a:gd name="connsiteX28" fmla="*/ 444674 w 1565769"/>
                <a:gd name="connsiteY28" fmla="*/ 858033 h 1221288"/>
                <a:gd name="connsiteX29" fmla="*/ 463463 w 1565769"/>
                <a:gd name="connsiteY29" fmla="*/ 895611 h 1221288"/>
                <a:gd name="connsiteX30" fmla="*/ 469726 w 1565769"/>
                <a:gd name="connsiteY30" fmla="*/ 914400 h 1221288"/>
                <a:gd name="connsiteX31" fmla="*/ 482252 w 1565769"/>
                <a:gd name="connsiteY31" fmla="*/ 933189 h 1221288"/>
                <a:gd name="connsiteX32" fmla="*/ 507304 w 1565769"/>
                <a:gd name="connsiteY32" fmla="*/ 970768 h 1221288"/>
                <a:gd name="connsiteX33" fmla="*/ 526093 w 1565769"/>
                <a:gd name="connsiteY33" fmla="*/ 1008346 h 1221288"/>
                <a:gd name="connsiteX34" fmla="*/ 557408 w 1565769"/>
                <a:gd name="connsiteY34" fmla="*/ 1064713 h 1221288"/>
                <a:gd name="connsiteX35" fmla="*/ 594986 w 1565769"/>
                <a:gd name="connsiteY35" fmla="*/ 1108554 h 1221288"/>
                <a:gd name="connsiteX36" fmla="*/ 607512 w 1565769"/>
                <a:gd name="connsiteY36" fmla="*/ 1127343 h 1221288"/>
                <a:gd name="connsiteX37" fmla="*/ 613775 w 1565769"/>
                <a:gd name="connsiteY37" fmla="*/ 1146132 h 1221288"/>
                <a:gd name="connsiteX38" fmla="*/ 632564 w 1565769"/>
                <a:gd name="connsiteY38" fmla="*/ 1158658 h 1221288"/>
                <a:gd name="connsiteX39" fmla="*/ 657616 w 1565769"/>
                <a:gd name="connsiteY39" fmla="*/ 1196236 h 1221288"/>
                <a:gd name="connsiteX40" fmla="*/ 676405 w 1565769"/>
                <a:gd name="connsiteY40" fmla="*/ 1202499 h 1221288"/>
                <a:gd name="connsiteX41" fmla="*/ 695194 w 1565769"/>
                <a:gd name="connsiteY41" fmla="*/ 1215025 h 1221288"/>
                <a:gd name="connsiteX42" fmla="*/ 720246 w 1565769"/>
                <a:gd name="connsiteY42" fmla="*/ 1221288 h 1221288"/>
                <a:gd name="connsiteX43" fmla="*/ 757824 w 1565769"/>
                <a:gd name="connsiteY43" fmla="*/ 1183710 h 1221288"/>
                <a:gd name="connsiteX44" fmla="*/ 776613 w 1565769"/>
                <a:gd name="connsiteY44" fmla="*/ 1171184 h 1221288"/>
                <a:gd name="connsiteX45" fmla="*/ 795402 w 1565769"/>
                <a:gd name="connsiteY45" fmla="*/ 1152395 h 1221288"/>
                <a:gd name="connsiteX46" fmla="*/ 820454 w 1565769"/>
                <a:gd name="connsiteY46" fmla="*/ 1139869 h 1221288"/>
                <a:gd name="connsiteX47" fmla="*/ 839243 w 1565769"/>
                <a:gd name="connsiteY47" fmla="*/ 1127343 h 1221288"/>
                <a:gd name="connsiteX48" fmla="*/ 851769 w 1565769"/>
                <a:gd name="connsiteY48" fmla="*/ 1108554 h 1221288"/>
                <a:gd name="connsiteX49" fmla="*/ 883085 w 1565769"/>
                <a:gd name="connsiteY49" fmla="*/ 1083502 h 1221288"/>
                <a:gd name="connsiteX50" fmla="*/ 895611 w 1565769"/>
                <a:gd name="connsiteY50" fmla="*/ 1045924 h 1221288"/>
                <a:gd name="connsiteX51" fmla="*/ 901874 w 1565769"/>
                <a:gd name="connsiteY51" fmla="*/ 1027135 h 1221288"/>
                <a:gd name="connsiteX52" fmla="*/ 914400 w 1565769"/>
                <a:gd name="connsiteY52" fmla="*/ 1008346 h 1221288"/>
                <a:gd name="connsiteX53" fmla="*/ 933189 w 1565769"/>
                <a:gd name="connsiteY53" fmla="*/ 970768 h 1221288"/>
                <a:gd name="connsiteX54" fmla="*/ 951978 w 1565769"/>
                <a:gd name="connsiteY54" fmla="*/ 908137 h 1221288"/>
                <a:gd name="connsiteX55" fmla="*/ 958241 w 1565769"/>
                <a:gd name="connsiteY55" fmla="*/ 864296 h 1221288"/>
                <a:gd name="connsiteX56" fmla="*/ 970767 w 1565769"/>
                <a:gd name="connsiteY56" fmla="*/ 739036 h 1221288"/>
                <a:gd name="connsiteX57" fmla="*/ 977030 w 1565769"/>
                <a:gd name="connsiteY57" fmla="*/ 720247 h 1221288"/>
                <a:gd name="connsiteX58" fmla="*/ 989556 w 1565769"/>
                <a:gd name="connsiteY58" fmla="*/ 701458 h 1221288"/>
                <a:gd name="connsiteX59" fmla="*/ 1002082 w 1565769"/>
                <a:gd name="connsiteY59" fmla="*/ 645091 h 1221288"/>
                <a:gd name="connsiteX60" fmla="*/ 1033397 w 1565769"/>
                <a:gd name="connsiteY60" fmla="*/ 601250 h 1221288"/>
                <a:gd name="connsiteX61" fmla="*/ 1045923 w 1565769"/>
                <a:gd name="connsiteY61" fmla="*/ 563672 h 1221288"/>
                <a:gd name="connsiteX62" fmla="*/ 1052186 w 1565769"/>
                <a:gd name="connsiteY62" fmla="*/ 544883 h 1221288"/>
                <a:gd name="connsiteX63" fmla="*/ 1077238 w 1565769"/>
                <a:gd name="connsiteY63" fmla="*/ 507305 h 1221288"/>
                <a:gd name="connsiteX64" fmla="*/ 1089764 w 1565769"/>
                <a:gd name="connsiteY64" fmla="*/ 469726 h 1221288"/>
                <a:gd name="connsiteX65" fmla="*/ 1096027 w 1565769"/>
                <a:gd name="connsiteY65" fmla="*/ 450937 h 1221288"/>
                <a:gd name="connsiteX66" fmla="*/ 1121079 w 1565769"/>
                <a:gd name="connsiteY66" fmla="*/ 413359 h 1221288"/>
                <a:gd name="connsiteX67" fmla="*/ 1133605 w 1565769"/>
                <a:gd name="connsiteY67" fmla="*/ 375781 h 1221288"/>
                <a:gd name="connsiteX68" fmla="*/ 1139868 w 1565769"/>
                <a:gd name="connsiteY68" fmla="*/ 356992 h 1221288"/>
                <a:gd name="connsiteX69" fmla="*/ 1164920 w 1565769"/>
                <a:gd name="connsiteY69" fmla="*/ 313151 h 1221288"/>
                <a:gd name="connsiteX70" fmla="*/ 1183709 w 1565769"/>
                <a:gd name="connsiteY70" fmla="*/ 269310 h 1221288"/>
                <a:gd name="connsiteX71" fmla="*/ 1196235 w 1565769"/>
                <a:gd name="connsiteY71" fmla="*/ 231732 h 1221288"/>
                <a:gd name="connsiteX72" fmla="*/ 1202498 w 1565769"/>
                <a:gd name="connsiteY72" fmla="*/ 212943 h 1221288"/>
                <a:gd name="connsiteX73" fmla="*/ 1215024 w 1565769"/>
                <a:gd name="connsiteY73" fmla="*/ 194154 h 1221288"/>
                <a:gd name="connsiteX74" fmla="*/ 1233813 w 1565769"/>
                <a:gd name="connsiteY74" fmla="*/ 175365 h 1221288"/>
                <a:gd name="connsiteX75" fmla="*/ 1240076 w 1565769"/>
                <a:gd name="connsiteY75" fmla="*/ 156576 h 1221288"/>
                <a:gd name="connsiteX76" fmla="*/ 1277654 w 1565769"/>
                <a:gd name="connsiteY76" fmla="*/ 131524 h 1221288"/>
                <a:gd name="connsiteX77" fmla="*/ 1296443 w 1565769"/>
                <a:gd name="connsiteY77" fmla="*/ 118998 h 1221288"/>
                <a:gd name="connsiteX78" fmla="*/ 1409178 w 1565769"/>
                <a:gd name="connsiteY78" fmla="*/ 125261 h 1221288"/>
                <a:gd name="connsiteX79" fmla="*/ 1434230 w 1565769"/>
                <a:gd name="connsiteY79" fmla="*/ 131524 h 1221288"/>
                <a:gd name="connsiteX80" fmla="*/ 1515649 w 1565769"/>
                <a:gd name="connsiteY80" fmla="*/ 150313 h 1221288"/>
                <a:gd name="connsiteX81" fmla="*/ 1528175 w 1565769"/>
                <a:gd name="connsiteY81" fmla="*/ 169102 h 1221288"/>
                <a:gd name="connsiteX82" fmla="*/ 1565753 w 1565769"/>
                <a:gd name="connsiteY82" fmla="*/ 187891 h 12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65769" h="1221288">
                  <a:moveTo>
                    <a:pt x="0" y="0"/>
                  </a:moveTo>
                  <a:cubicBezTo>
                    <a:pt x="6263" y="10438"/>
                    <a:pt x="13845" y="20191"/>
                    <a:pt x="18789" y="31315"/>
                  </a:cubicBezTo>
                  <a:cubicBezTo>
                    <a:pt x="22285" y="39181"/>
                    <a:pt x="21202" y="48669"/>
                    <a:pt x="25052" y="56368"/>
                  </a:cubicBezTo>
                  <a:cubicBezTo>
                    <a:pt x="31784" y="69833"/>
                    <a:pt x="41753" y="81420"/>
                    <a:pt x="50104" y="93946"/>
                  </a:cubicBezTo>
                  <a:cubicBezTo>
                    <a:pt x="54279" y="100209"/>
                    <a:pt x="60250" y="105594"/>
                    <a:pt x="62630" y="112735"/>
                  </a:cubicBezTo>
                  <a:cubicBezTo>
                    <a:pt x="64718" y="118998"/>
                    <a:pt x="65687" y="125753"/>
                    <a:pt x="68893" y="131524"/>
                  </a:cubicBezTo>
                  <a:cubicBezTo>
                    <a:pt x="76204" y="144684"/>
                    <a:pt x="93945" y="169102"/>
                    <a:pt x="93945" y="169102"/>
                  </a:cubicBezTo>
                  <a:cubicBezTo>
                    <a:pt x="96033" y="177453"/>
                    <a:pt x="95937" y="186680"/>
                    <a:pt x="100208" y="194154"/>
                  </a:cubicBezTo>
                  <a:cubicBezTo>
                    <a:pt x="104602" y="201844"/>
                    <a:pt x="113849" y="205736"/>
                    <a:pt x="118997" y="212943"/>
                  </a:cubicBezTo>
                  <a:cubicBezTo>
                    <a:pt x="124424" y="220540"/>
                    <a:pt x="127845" y="229414"/>
                    <a:pt x="131523" y="237995"/>
                  </a:cubicBezTo>
                  <a:cubicBezTo>
                    <a:pt x="134124" y="244063"/>
                    <a:pt x="134834" y="250879"/>
                    <a:pt x="137786" y="256784"/>
                  </a:cubicBezTo>
                  <a:cubicBezTo>
                    <a:pt x="169235" y="319683"/>
                    <a:pt x="129898" y="223764"/>
                    <a:pt x="162838" y="300625"/>
                  </a:cubicBezTo>
                  <a:cubicBezTo>
                    <a:pt x="165439" y="306693"/>
                    <a:pt x="166149" y="313509"/>
                    <a:pt x="169101" y="319414"/>
                  </a:cubicBezTo>
                  <a:cubicBezTo>
                    <a:pt x="200550" y="382313"/>
                    <a:pt x="161213" y="286394"/>
                    <a:pt x="194153" y="363255"/>
                  </a:cubicBezTo>
                  <a:cubicBezTo>
                    <a:pt x="196754" y="369323"/>
                    <a:pt x="197815" y="375976"/>
                    <a:pt x="200416" y="382044"/>
                  </a:cubicBezTo>
                  <a:cubicBezTo>
                    <a:pt x="204094" y="390625"/>
                    <a:pt x="209264" y="398515"/>
                    <a:pt x="212942" y="407096"/>
                  </a:cubicBezTo>
                  <a:cubicBezTo>
                    <a:pt x="215543" y="413164"/>
                    <a:pt x="215368" y="420513"/>
                    <a:pt x="219205" y="425885"/>
                  </a:cubicBezTo>
                  <a:cubicBezTo>
                    <a:pt x="226069" y="435495"/>
                    <a:pt x="237706" y="441111"/>
                    <a:pt x="244257" y="450937"/>
                  </a:cubicBezTo>
                  <a:cubicBezTo>
                    <a:pt x="254615" y="466474"/>
                    <a:pt x="256106" y="487837"/>
                    <a:pt x="269309" y="501041"/>
                  </a:cubicBezTo>
                  <a:cubicBezTo>
                    <a:pt x="273484" y="505217"/>
                    <a:pt x="278146" y="508957"/>
                    <a:pt x="281835" y="513568"/>
                  </a:cubicBezTo>
                  <a:cubicBezTo>
                    <a:pt x="286537" y="519446"/>
                    <a:pt x="289038" y="527034"/>
                    <a:pt x="294361" y="532357"/>
                  </a:cubicBezTo>
                  <a:cubicBezTo>
                    <a:pt x="299684" y="537680"/>
                    <a:pt x="306887" y="540708"/>
                    <a:pt x="313150" y="544883"/>
                  </a:cubicBezTo>
                  <a:cubicBezTo>
                    <a:pt x="315238" y="551146"/>
                    <a:pt x="317599" y="557324"/>
                    <a:pt x="319413" y="563672"/>
                  </a:cubicBezTo>
                  <a:cubicBezTo>
                    <a:pt x="321778" y="571948"/>
                    <a:pt x="322654" y="580664"/>
                    <a:pt x="325676" y="588724"/>
                  </a:cubicBezTo>
                  <a:cubicBezTo>
                    <a:pt x="328954" y="597466"/>
                    <a:pt x="333570" y="605670"/>
                    <a:pt x="338202" y="613776"/>
                  </a:cubicBezTo>
                  <a:cubicBezTo>
                    <a:pt x="351583" y="637193"/>
                    <a:pt x="356393" y="635007"/>
                    <a:pt x="369517" y="663880"/>
                  </a:cubicBezTo>
                  <a:cubicBezTo>
                    <a:pt x="374981" y="675900"/>
                    <a:pt x="373937" y="691036"/>
                    <a:pt x="382043" y="701458"/>
                  </a:cubicBezTo>
                  <a:cubicBezTo>
                    <a:pt x="430506" y="763767"/>
                    <a:pt x="412681" y="738019"/>
                    <a:pt x="438411" y="776614"/>
                  </a:cubicBezTo>
                  <a:cubicBezTo>
                    <a:pt x="440499" y="803754"/>
                    <a:pt x="441298" y="831023"/>
                    <a:pt x="444674" y="858033"/>
                  </a:cubicBezTo>
                  <a:cubicBezTo>
                    <a:pt x="447298" y="879023"/>
                    <a:pt x="454138" y="876962"/>
                    <a:pt x="463463" y="895611"/>
                  </a:cubicBezTo>
                  <a:cubicBezTo>
                    <a:pt x="466415" y="901516"/>
                    <a:pt x="466774" y="908495"/>
                    <a:pt x="469726" y="914400"/>
                  </a:cubicBezTo>
                  <a:cubicBezTo>
                    <a:pt x="473092" y="921133"/>
                    <a:pt x="478517" y="926654"/>
                    <a:pt x="482252" y="933189"/>
                  </a:cubicBezTo>
                  <a:cubicBezTo>
                    <a:pt x="502475" y="968579"/>
                    <a:pt x="484979" y="948441"/>
                    <a:pt x="507304" y="970768"/>
                  </a:cubicBezTo>
                  <a:cubicBezTo>
                    <a:pt x="523046" y="1017995"/>
                    <a:pt x="501811" y="959782"/>
                    <a:pt x="526093" y="1008346"/>
                  </a:cubicBezTo>
                  <a:cubicBezTo>
                    <a:pt x="541844" y="1039849"/>
                    <a:pt x="517913" y="1025218"/>
                    <a:pt x="557408" y="1064713"/>
                  </a:cubicBezTo>
                  <a:cubicBezTo>
                    <a:pt x="580169" y="1087474"/>
                    <a:pt x="574900" y="1080433"/>
                    <a:pt x="594986" y="1108554"/>
                  </a:cubicBezTo>
                  <a:cubicBezTo>
                    <a:pt x="599361" y="1114679"/>
                    <a:pt x="604146" y="1120610"/>
                    <a:pt x="607512" y="1127343"/>
                  </a:cubicBezTo>
                  <a:cubicBezTo>
                    <a:pt x="610464" y="1133248"/>
                    <a:pt x="609651" y="1140977"/>
                    <a:pt x="613775" y="1146132"/>
                  </a:cubicBezTo>
                  <a:cubicBezTo>
                    <a:pt x="618477" y="1152010"/>
                    <a:pt x="626301" y="1154483"/>
                    <a:pt x="632564" y="1158658"/>
                  </a:cubicBezTo>
                  <a:cubicBezTo>
                    <a:pt x="640915" y="1171184"/>
                    <a:pt x="643334" y="1191475"/>
                    <a:pt x="657616" y="1196236"/>
                  </a:cubicBezTo>
                  <a:cubicBezTo>
                    <a:pt x="663879" y="1198324"/>
                    <a:pt x="670500" y="1199547"/>
                    <a:pt x="676405" y="1202499"/>
                  </a:cubicBezTo>
                  <a:cubicBezTo>
                    <a:pt x="683138" y="1205865"/>
                    <a:pt x="688275" y="1212060"/>
                    <a:pt x="695194" y="1215025"/>
                  </a:cubicBezTo>
                  <a:cubicBezTo>
                    <a:pt x="703106" y="1218416"/>
                    <a:pt x="711895" y="1219200"/>
                    <a:pt x="720246" y="1221288"/>
                  </a:cubicBezTo>
                  <a:cubicBezTo>
                    <a:pt x="772736" y="1195043"/>
                    <a:pt x="722035" y="1226656"/>
                    <a:pt x="757824" y="1183710"/>
                  </a:cubicBezTo>
                  <a:cubicBezTo>
                    <a:pt x="762643" y="1177927"/>
                    <a:pt x="770830" y="1176003"/>
                    <a:pt x="776613" y="1171184"/>
                  </a:cubicBezTo>
                  <a:cubicBezTo>
                    <a:pt x="783417" y="1165514"/>
                    <a:pt x="788195" y="1157543"/>
                    <a:pt x="795402" y="1152395"/>
                  </a:cubicBezTo>
                  <a:cubicBezTo>
                    <a:pt x="802999" y="1146968"/>
                    <a:pt x="812348" y="1144501"/>
                    <a:pt x="820454" y="1139869"/>
                  </a:cubicBezTo>
                  <a:cubicBezTo>
                    <a:pt x="826989" y="1136134"/>
                    <a:pt x="832980" y="1131518"/>
                    <a:pt x="839243" y="1127343"/>
                  </a:cubicBezTo>
                  <a:cubicBezTo>
                    <a:pt x="843418" y="1121080"/>
                    <a:pt x="847067" y="1114432"/>
                    <a:pt x="851769" y="1108554"/>
                  </a:cubicBezTo>
                  <a:cubicBezTo>
                    <a:pt x="861967" y="1095807"/>
                    <a:pt x="869136" y="1092801"/>
                    <a:pt x="883085" y="1083502"/>
                  </a:cubicBezTo>
                  <a:lnTo>
                    <a:pt x="895611" y="1045924"/>
                  </a:lnTo>
                  <a:cubicBezTo>
                    <a:pt x="897699" y="1039661"/>
                    <a:pt x="898212" y="1032628"/>
                    <a:pt x="901874" y="1027135"/>
                  </a:cubicBezTo>
                  <a:cubicBezTo>
                    <a:pt x="906049" y="1020872"/>
                    <a:pt x="911034" y="1015079"/>
                    <a:pt x="914400" y="1008346"/>
                  </a:cubicBezTo>
                  <a:cubicBezTo>
                    <a:pt x="940330" y="956486"/>
                    <a:pt x="897291" y="1024615"/>
                    <a:pt x="933189" y="970768"/>
                  </a:cubicBezTo>
                  <a:cubicBezTo>
                    <a:pt x="939725" y="951160"/>
                    <a:pt x="948192" y="928960"/>
                    <a:pt x="951978" y="908137"/>
                  </a:cubicBezTo>
                  <a:cubicBezTo>
                    <a:pt x="954619" y="893613"/>
                    <a:pt x="956611" y="878968"/>
                    <a:pt x="958241" y="864296"/>
                  </a:cubicBezTo>
                  <a:cubicBezTo>
                    <a:pt x="962875" y="822591"/>
                    <a:pt x="957498" y="778844"/>
                    <a:pt x="970767" y="739036"/>
                  </a:cubicBezTo>
                  <a:cubicBezTo>
                    <a:pt x="972855" y="732773"/>
                    <a:pt x="974078" y="726152"/>
                    <a:pt x="977030" y="720247"/>
                  </a:cubicBezTo>
                  <a:cubicBezTo>
                    <a:pt x="980396" y="713514"/>
                    <a:pt x="985381" y="707721"/>
                    <a:pt x="989556" y="701458"/>
                  </a:cubicBezTo>
                  <a:cubicBezTo>
                    <a:pt x="991089" y="692259"/>
                    <a:pt x="994826" y="657788"/>
                    <a:pt x="1002082" y="645091"/>
                  </a:cubicBezTo>
                  <a:cubicBezTo>
                    <a:pt x="1006709" y="636995"/>
                    <a:pt x="1028550" y="612155"/>
                    <a:pt x="1033397" y="601250"/>
                  </a:cubicBezTo>
                  <a:cubicBezTo>
                    <a:pt x="1038759" y="589184"/>
                    <a:pt x="1041748" y="576198"/>
                    <a:pt x="1045923" y="563672"/>
                  </a:cubicBezTo>
                  <a:cubicBezTo>
                    <a:pt x="1048011" y="557409"/>
                    <a:pt x="1048524" y="550376"/>
                    <a:pt x="1052186" y="544883"/>
                  </a:cubicBezTo>
                  <a:lnTo>
                    <a:pt x="1077238" y="507305"/>
                  </a:lnTo>
                  <a:lnTo>
                    <a:pt x="1089764" y="469726"/>
                  </a:lnTo>
                  <a:cubicBezTo>
                    <a:pt x="1091852" y="463463"/>
                    <a:pt x="1092365" y="456430"/>
                    <a:pt x="1096027" y="450937"/>
                  </a:cubicBezTo>
                  <a:cubicBezTo>
                    <a:pt x="1104378" y="438411"/>
                    <a:pt x="1116318" y="427641"/>
                    <a:pt x="1121079" y="413359"/>
                  </a:cubicBezTo>
                  <a:lnTo>
                    <a:pt x="1133605" y="375781"/>
                  </a:lnTo>
                  <a:cubicBezTo>
                    <a:pt x="1135693" y="369518"/>
                    <a:pt x="1136916" y="362897"/>
                    <a:pt x="1139868" y="356992"/>
                  </a:cubicBezTo>
                  <a:cubicBezTo>
                    <a:pt x="1155760" y="325207"/>
                    <a:pt x="1147215" y="339708"/>
                    <a:pt x="1164920" y="313151"/>
                  </a:cubicBezTo>
                  <a:cubicBezTo>
                    <a:pt x="1181488" y="246881"/>
                    <a:pt x="1158994" y="324919"/>
                    <a:pt x="1183709" y="269310"/>
                  </a:cubicBezTo>
                  <a:cubicBezTo>
                    <a:pt x="1189071" y="257244"/>
                    <a:pt x="1192060" y="244258"/>
                    <a:pt x="1196235" y="231732"/>
                  </a:cubicBezTo>
                  <a:cubicBezTo>
                    <a:pt x="1198323" y="225469"/>
                    <a:pt x="1198836" y="218436"/>
                    <a:pt x="1202498" y="212943"/>
                  </a:cubicBezTo>
                  <a:cubicBezTo>
                    <a:pt x="1206673" y="206680"/>
                    <a:pt x="1210205" y="199937"/>
                    <a:pt x="1215024" y="194154"/>
                  </a:cubicBezTo>
                  <a:cubicBezTo>
                    <a:pt x="1220694" y="187350"/>
                    <a:pt x="1227550" y="181628"/>
                    <a:pt x="1233813" y="175365"/>
                  </a:cubicBezTo>
                  <a:cubicBezTo>
                    <a:pt x="1235901" y="169102"/>
                    <a:pt x="1236414" y="162069"/>
                    <a:pt x="1240076" y="156576"/>
                  </a:cubicBezTo>
                  <a:cubicBezTo>
                    <a:pt x="1257885" y="129863"/>
                    <a:pt x="1254672" y="143015"/>
                    <a:pt x="1277654" y="131524"/>
                  </a:cubicBezTo>
                  <a:cubicBezTo>
                    <a:pt x="1284387" y="128158"/>
                    <a:pt x="1290180" y="123173"/>
                    <a:pt x="1296443" y="118998"/>
                  </a:cubicBezTo>
                  <a:cubicBezTo>
                    <a:pt x="1334021" y="121086"/>
                    <a:pt x="1371696" y="121854"/>
                    <a:pt x="1409178" y="125261"/>
                  </a:cubicBezTo>
                  <a:cubicBezTo>
                    <a:pt x="1417750" y="126040"/>
                    <a:pt x="1425813" y="129720"/>
                    <a:pt x="1434230" y="131524"/>
                  </a:cubicBezTo>
                  <a:cubicBezTo>
                    <a:pt x="1511626" y="148109"/>
                    <a:pt x="1474091" y="136460"/>
                    <a:pt x="1515649" y="150313"/>
                  </a:cubicBezTo>
                  <a:cubicBezTo>
                    <a:pt x="1519824" y="156576"/>
                    <a:pt x="1521792" y="165113"/>
                    <a:pt x="1528175" y="169102"/>
                  </a:cubicBezTo>
                  <a:cubicBezTo>
                    <a:pt x="1567734" y="193826"/>
                    <a:pt x="1565753" y="166600"/>
                    <a:pt x="1565753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Freeform 8"/>
            <p:cNvSpPr/>
            <p:nvPr/>
          </p:nvSpPr>
          <p:spPr>
            <a:xfrm>
              <a:off x="912818" y="2155905"/>
              <a:ext cx="4280016" cy="3061734"/>
            </a:xfrm>
            <a:custGeom>
              <a:avLst/>
              <a:gdLst>
                <a:gd name="connsiteX0" fmla="*/ 1672224 w 1672224"/>
                <a:gd name="connsiteY0" fmla="*/ 162838 h 1196235"/>
                <a:gd name="connsiteX1" fmla="*/ 1622120 w 1672224"/>
                <a:gd name="connsiteY1" fmla="*/ 144049 h 1196235"/>
                <a:gd name="connsiteX2" fmla="*/ 1590805 w 1672224"/>
                <a:gd name="connsiteY2" fmla="*/ 137786 h 1196235"/>
                <a:gd name="connsiteX3" fmla="*/ 1572016 w 1672224"/>
                <a:gd name="connsiteY3" fmla="*/ 131523 h 1196235"/>
                <a:gd name="connsiteX4" fmla="*/ 1521912 w 1672224"/>
                <a:gd name="connsiteY4" fmla="*/ 118997 h 1196235"/>
                <a:gd name="connsiteX5" fmla="*/ 1496860 w 1672224"/>
                <a:gd name="connsiteY5" fmla="*/ 112734 h 1196235"/>
                <a:gd name="connsiteX6" fmla="*/ 1446756 w 1672224"/>
                <a:gd name="connsiteY6" fmla="*/ 93945 h 1196235"/>
                <a:gd name="connsiteX7" fmla="*/ 1427967 w 1672224"/>
                <a:gd name="connsiteY7" fmla="*/ 81419 h 1196235"/>
                <a:gd name="connsiteX8" fmla="*/ 1390389 w 1672224"/>
                <a:gd name="connsiteY8" fmla="*/ 68893 h 1196235"/>
                <a:gd name="connsiteX9" fmla="*/ 1371600 w 1672224"/>
                <a:gd name="connsiteY9" fmla="*/ 62630 h 1196235"/>
                <a:gd name="connsiteX10" fmla="*/ 1352811 w 1672224"/>
                <a:gd name="connsiteY10" fmla="*/ 56367 h 1196235"/>
                <a:gd name="connsiteX11" fmla="*/ 1308969 w 1672224"/>
                <a:gd name="connsiteY11" fmla="*/ 31315 h 1196235"/>
                <a:gd name="connsiteX12" fmla="*/ 1252602 w 1672224"/>
                <a:gd name="connsiteY12" fmla="*/ 12526 h 1196235"/>
                <a:gd name="connsiteX13" fmla="*/ 1233813 w 1672224"/>
                <a:gd name="connsiteY13" fmla="*/ 6263 h 1196235"/>
                <a:gd name="connsiteX14" fmla="*/ 1215024 w 1672224"/>
                <a:gd name="connsiteY14" fmla="*/ 0 h 1196235"/>
                <a:gd name="connsiteX15" fmla="*/ 1152394 w 1672224"/>
                <a:gd name="connsiteY15" fmla="*/ 6263 h 1196235"/>
                <a:gd name="connsiteX16" fmla="*/ 1133605 w 1672224"/>
                <a:gd name="connsiteY16" fmla="*/ 12526 h 1196235"/>
                <a:gd name="connsiteX17" fmla="*/ 1121079 w 1672224"/>
                <a:gd name="connsiteY17" fmla="*/ 31315 h 1196235"/>
                <a:gd name="connsiteX18" fmla="*/ 1114816 w 1672224"/>
                <a:gd name="connsiteY18" fmla="*/ 50104 h 1196235"/>
                <a:gd name="connsiteX19" fmla="*/ 1096027 w 1672224"/>
                <a:gd name="connsiteY19" fmla="*/ 137786 h 1196235"/>
                <a:gd name="connsiteX20" fmla="*/ 1089764 w 1672224"/>
                <a:gd name="connsiteY20" fmla="*/ 156575 h 1196235"/>
                <a:gd name="connsiteX21" fmla="*/ 1077238 w 1672224"/>
                <a:gd name="connsiteY21" fmla="*/ 175364 h 1196235"/>
                <a:gd name="connsiteX22" fmla="*/ 1052186 w 1672224"/>
                <a:gd name="connsiteY22" fmla="*/ 212942 h 1196235"/>
                <a:gd name="connsiteX23" fmla="*/ 1045923 w 1672224"/>
                <a:gd name="connsiteY23" fmla="*/ 231731 h 1196235"/>
                <a:gd name="connsiteX24" fmla="*/ 1014608 w 1672224"/>
                <a:gd name="connsiteY24" fmla="*/ 269309 h 1196235"/>
                <a:gd name="connsiteX25" fmla="*/ 1002082 w 1672224"/>
                <a:gd name="connsiteY25" fmla="*/ 325676 h 1196235"/>
                <a:gd name="connsiteX26" fmla="*/ 989556 w 1672224"/>
                <a:gd name="connsiteY26" fmla="*/ 369517 h 1196235"/>
                <a:gd name="connsiteX27" fmla="*/ 977030 w 1672224"/>
                <a:gd name="connsiteY27" fmla="*/ 388306 h 1196235"/>
                <a:gd name="connsiteX28" fmla="*/ 951978 w 1672224"/>
                <a:gd name="connsiteY28" fmla="*/ 444674 h 1196235"/>
                <a:gd name="connsiteX29" fmla="*/ 939452 w 1672224"/>
                <a:gd name="connsiteY29" fmla="*/ 507304 h 1196235"/>
                <a:gd name="connsiteX30" fmla="*/ 920663 w 1672224"/>
                <a:gd name="connsiteY30" fmla="*/ 582460 h 1196235"/>
                <a:gd name="connsiteX31" fmla="*/ 908137 w 1672224"/>
                <a:gd name="connsiteY31" fmla="*/ 620038 h 1196235"/>
                <a:gd name="connsiteX32" fmla="*/ 889348 w 1672224"/>
                <a:gd name="connsiteY32" fmla="*/ 651353 h 1196235"/>
                <a:gd name="connsiteX33" fmla="*/ 883085 w 1672224"/>
                <a:gd name="connsiteY33" fmla="*/ 676405 h 1196235"/>
                <a:gd name="connsiteX34" fmla="*/ 870558 w 1672224"/>
                <a:gd name="connsiteY34" fmla="*/ 688931 h 1196235"/>
                <a:gd name="connsiteX35" fmla="*/ 864295 w 1672224"/>
                <a:gd name="connsiteY35" fmla="*/ 720246 h 1196235"/>
                <a:gd name="connsiteX36" fmla="*/ 858032 w 1672224"/>
                <a:gd name="connsiteY36" fmla="*/ 745298 h 1196235"/>
                <a:gd name="connsiteX37" fmla="*/ 839243 w 1672224"/>
                <a:gd name="connsiteY37" fmla="*/ 782876 h 1196235"/>
                <a:gd name="connsiteX38" fmla="*/ 832980 w 1672224"/>
                <a:gd name="connsiteY38" fmla="*/ 801665 h 1196235"/>
                <a:gd name="connsiteX39" fmla="*/ 795402 w 1672224"/>
                <a:gd name="connsiteY39" fmla="*/ 864295 h 1196235"/>
                <a:gd name="connsiteX40" fmla="*/ 782876 w 1672224"/>
                <a:gd name="connsiteY40" fmla="*/ 876822 h 1196235"/>
                <a:gd name="connsiteX41" fmla="*/ 757824 w 1672224"/>
                <a:gd name="connsiteY41" fmla="*/ 914400 h 1196235"/>
                <a:gd name="connsiteX42" fmla="*/ 751561 w 1672224"/>
                <a:gd name="connsiteY42" fmla="*/ 933189 h 1196235"/>
                <a:gd name="connsiteX43" fmla="*/ 739035 w 1672224"/>
                <a:gd name="connsiteY43" fmla="*/ 951978 h 1196235"/>
                <a:gd name="connsiteX44" fmla="*/ 732772 w 1672224"/>
                <a:gd name="connsiteY44" fmla="*/ 977030 h 1196235"/>
                <a:gd name="connsiteX45" fmla="*/ 707720 w 1672224"/>
                <a:gd name="connsiteY45" fmla="*/ 1014608 h 1196235"/>
                <a:gd name="connsiteX46" fmla="*/ 695194 w 1672224"/>
                <a:gd name="connsiteY46" fmla="*/ 1033397 h 1196235"/>
                <a:gd name="connsiteX47" fmla="*/ 682668 w 1672224"/>
                <a:gd name="connsiteY47" fmla="*/ 1052186 h 1196235"/>
                <a:gd name="connsiteX48" fmla="*/ 645090 w 1672224"/>
                <a:gd name="connsiteY48" fmla="*/ 1114816 h 1196235"/>
                <a:gd name="connsiteX49" fmla="*/ 607512 w 1672224"/>
                <a:gd name="connsiteY49" fmla="*/ 1146131 h 1196235"/>
                <a:gd name="connsiteX50" fmla="*/ 551145 w 1672224"/>
                <a:gd name="connsiteY50" fmla="*/ 1177446 h 1196235"/>
                <a:gd name="connsiteX51" fmla="*/ 513567 w 1672224"/>
                <a:gd name="connsiteY51" fmla="*/ 1196235 h 1196235"/>
                <a:gd name="connsiteX52" fmla="*/ 444674 w 1672224"/>
                <a:gd name="connsiteY52" fmla="*/ 1177446 h 1196235"/>
                <a:gd name="connsiteX53" fmla="*/ 438411 w 1672224"/>
                <a:gd name="connsiteY53" fmla="*/ 1158657 h 1196235"/>
                <a:gd name="connsiteX54" fmla="*/ 425885 w 1672224"/>
                <a:gd name="connsiteY54" fmla="*/ 1108553 h 1196235"/>
                <a:gd name="connsiteX55" fmla="*/ 407095 w 1672224"/>
                <a:gd name="connsiteY55" fmla="*/ 1052186 h 1196235"/>
                <a:gd name="connsiteX56" fmla="*/ 400832 w 1672224"/>
                <a:gd name="connsiteY56" fmla="*/ 1033397 h 1196235"/>
                <a:gd name="connsiteX57" fmla="*/ 394569 w 1672224"/>
                <a:gd name="connsiteY57" fmla="*/ 1008345 h 1196235"/>
                <a:gd name="connsiteX58" fmla="*/ 369517 w 1672224"/>
                <a:gd name="connsiteY58" fmla="*/ 970767 h 1196235"/>
                <a:gd name="connsiteX59" fmla="*/ 356991 w 1672224"/>
                <a:gd name="connsiteY59" fmla="*/ 951978 h 1196235"/>
                <a:gd name="connsiteX60" fmla="*/ 344465 w 1672224"/>
                <a:gd name="connsiteY60" fmla="*/ 914400 h 1196235"/>
                <a:gd name="connsiteX61" fmla="*/ 338202 w 1672224"/>
                <a:gd name="connsiteY61" fmla="*/ 895611 h 1196235"/>
                <a:gd name="connsiteX62" fmla="*/ 325676 w 1672224"/>
                <a:gd name="connsiteY62" fmla="*/ 876822 h 1196235"/>
                <a:gd name="connsiteX63" fmla="*/ 300624 w 1672224"/>
                <a:gd name="connsiteY63" fmla="*/ 845506 h 1196235"/>
                <a:gd name="connsiteX64" fmla="*/ 294361 w 1672224"/>
                <a:gd name="connsiteY64" fmla="*/ 826717 h 1196235"/>
                <a:gd name="connsiteX65" fmla="*/ 275572 w 1672224"/>
                <a:gd name="connsiteY65" fmla="*/ 795402 h 1196235"/>
                <a:gd name="connsiteX66" fmla="*/ 269309 w 1672224"/>
                <a:gd name="connsiteY66" fmla="*/ 776613 h 1196235"/>
                <a:gd name="connsiteX67" fmla="*/ 250520 w 1672224"/>
                <a:gd name="connsiteY67" fmla="*/ 757824 h 1196235"/>
                <a:gd name="connsiteX68" fmla="*/ 231731 w 1672224"/>
                <a:gd name="connsiteY68" fmla="*/ 732772 h 1196235"/>
                <a:gd name="connsiteX69" fmla="*/ 212942 w 1672224"/>
                <a:gd name="connsiteY69" fmla="*/ 670142 h 1196235"/>
                <a:gd name="connsiteX70" fmla="*/ 187890 w 1672224"/>
                <a:gd name="connsiteY70" fmla="*/ 632564 h 1196235"/>
                <a:gd name="connsiteX71" fmla="*/ 169101 w 1672224"/>
                <a:gd name="connsiteY71" fmla="*/ 594986 h 1196235"/>
                <a:gd name="connsiteX72" fmla="*/ 150312 w 1672224"/>
                <a:gd name="connsiteY72" fmla="*/ 576197 h 1196235"/>
                <a:gd name="connsiteX73" fmla="*/ 131523 w 1672224"/>
                <a:gd name="connsiteY73" fmla="*/ 538619 h 1196235"/>
                <a:gd name="connsiteX74" fmla="*/ 93945 w 1672224"/>
                <a:gd name="connsiteY74" fmla="*/ 507304 h 1196235"/>
                <a:gd name="connsiteX75" fmla="*/ 81419 w 1672224"/>
                <a:gd name="connsiteY75" fmla="*/ 488515 h 1196235"/>
                <a:gd name="connsiteX76" fmla="*/ 62630 w 1672224"/>
                <a:gd name="connsiteY76" fmla="*/ 475989 h 1196235"/>
                <a:gd name="connsiteX77" fmla="*/ 56367 w 1672224"/>
                <a:gd name="connsiteY77" fmla="*/ 457200 h 1196235"/>
                <a:gd name="connsiteX78" fmla="*/ 43841 w 1672224"/>
                <a:gd name="connsiteY78" fmla="*/ 438411 h 1196235"/>
                <a:gd name="connsiteX79" fmla="*/ 31315 w 1672224"/>
                <a:gd name="connsiteY79" fmla="*/ 400832 h 1196235"/>
                <a:gd name="connsiteX80" fmla="*/ 18789 w 1672224"/>
                <a:gd name="connsiteY80" fmla="*/ 382043 h 1196235"/>
                <a:gd name="connsiteX81" fmla="*/ 0 w 1672224"/>
                <a:gd name="connsiteY81" fmla="*/ 369517 h 119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72224" h="1196235">
                  <a:moveTo>
                    <a:pt x="1672224" y="162838"/>
                  </a:moveTo>
                  <a:cubicBezTo>
                    <a:pt x="1655523" y="156575"/>
                    <a:pt x="1639168" y="149295"/>
                    <a:pt x="1622120" y="144049"/>
                  </a:cubicBezTo>
                  <a:cubicBezTo>
                    <a:pt x="1611946" y="140918"/>
                    <a:pt x="1601132" y="140368"/>
                    <a:pt x="1590805" y="137786"/>
                  </a:cubicBezTo>
                  <a:cubicBezTo>
                    <a:pt x="1584400" y="136185"/>
                    <a:pt x="1578385" y="133260"/>
                    <a:pt x="1572016" y="131523"/>
                  </a:cubicBezTo>
                  <a:cubicBezTo>
                    <a:pt x="1555407" y="126993"/>
                    <a:pt x="1538613" y="123172"/>
                    <a:pt x="1521912" y="118997"/>
                  </a:cubicBezTo>
                  <a:lnTo>
                    <a:pt x="1496860" y="112734"/>
                  </a:lnTo>
                  <a:cubicBezTo>
                    <a:pt x="1452796" y="83358"/>
                    <a:pt x="1508670" y="117163"/>
                    <a:pt x="1446756" y="93945"/>
                  </a:cubicBezTo>
                  <a:cubicBezTo>
                    <a:pt x="1439708" y="91302"/>
                    <a:pt x="1434845" y="84476"/>
                    <a:pt x="1427967" y="81419"/>
                  </a:cubicBezTo>
                  <a:cubicBezTo>
                    <a:pt x="1415901" y="76057"/>
                    <a:pt x="1402915" y="73068"/>
                    <a:pt x="1390389" y="68893"/>
                  </a:cubicBezTo>
                  <a:lnTo>
                    <a:pt x="1371600" y="62630"/>
                  </a:lnTo>
                  <a:cubicBezTo>
                    <a:pt x="1365337" y="60542"/>
                    <a:pt x="1358304" y="60029"/>
                    <a:pt x="1352811" y="56367"/>
                  </a:cubicBezTo>
                  <a:cubicBezTo>
                    <a:pt x="1335861" y="45067"/>
                    <a:pt x="1328837" y="39262"/>
                    <a:pt x="1308969" y="31315"/>
                  </a:cubicBezTo>
                  <a:lnTo>
                    <a:pt x="1252602" y="12526"/>
                  </a:lnTo>
                  <a:lnTo>
                    <a:pt x="1233813" y="6263"/>
                  </a:lnTo>
                  <a:lnTo>
                    <a:pt x="1215024" y="0"/>
                  </a:lnTo>
                  <a:cubicBezTo>
                    <a:pt x="1194147" y="2088"/>
                    <a:pt x="1173131" y="3073"/>
                    <a:pt x="1152394" y="6263"/>
                  </a:cubicBezTo>
                  <a:cubicBezTo>
                    <a:pt x="1145869" y="7267"/>
                    <a:pt x="1138760" y="8402"/>
                    <a:pt x="1133605" y="12526"/>
                  </a:cubicBezTo>
                  <a:cubicBezTo>
                    <a:pt x="1127727" y="17228"/>
                    <a:pt x="1124445" y="24582"/>
                    <a:pt x="1121079" y="31315"/>
                  </a:cubicBezTo>
                  <a:cubicBezTo>
                    <a:pt x="1118127" y="37220"/>
                    <a:pt x="1116904" y="43841"/>
                    <a:pt x="1114816" y="50104"/>
                  </a:cubicBezTo>
                  <a:cubicBezTo>
                    <a:pt x="1106915" y="113310"/>
                    <a:pt x="1113876" y="84240"/>
                    <a:pt x="1096027" y="137786"/>
                  </a:cubicBezTo>
                  <a:cubicBezTo>
                    <a:pt x="1093939" y="144049"/>
                    <a:pt x="1093426" y="151082"/>
                    <a:pt x="1089764" y="156575"/>
                  </a:cubicBezTo>
                  <a:cubicBezTo>
                    <a:pt x="1085589" y="162838"/>
                    <a:pt x="1080604" y="168631"/>
                    <a:pt x="1077238" y="175364"/>
                  </a:cubicBezTo>
                  <a:cubicBezTo>
                    <a:pt x="1059110" y="211620"/>
                    <a:pt x="1087804" y="177324"/>
                    <a:pt x="1052186" y="212942"/>
                  </a:cubicBezTo>
                  <a:cubicBezTo>
                    <a:pt x="1050098" y="219205"/>
                    <a:pt x="1048875" y="225826"/>
                    <a:pt x="1045923" y="231731"/>
                  </a:cubicBezTo>
                  <a:cubicBezTo>
                    <a:pt x="1037203" y="249170"/>
                    <a:pt x="1028459" y="255458"/>
                    <a:pt x="1014608" y="269309"/>
                  </a:cubicBezTo>
                  <a:cubicBezTo>
                    <a:pt x="1003305" y="337125"/>
                    <a:pt x="1014416" y="282505"/>
                    <a:pt x="1002082" y="325676"/>
                  </a:cubicBezTo>
                  <a:cubicBezTo>
                    <a:pt x="999406" y="335040"/>
                    <a:pt x="994562" y="359506"/>
                    <a:pt x="989556" y="369517"/>
                  </a:cubicBezTo>
                  <a:cubicBezTo>
                    <a:pt x="986190" y="376250"/>
                    <a:pt x="980087" y="381428"/>
                    <a:pt x="977030" y="388306"/>
                  </a:cubicBezTo>
                  <a:cubicBezTo>
                    <a:pt x="947218" y="455385"/>
                    <a:pt x="980326" y="402152"/>
                    <a:pt x="951978" y="444674"/>
                  </a:cubicBezTo>
                  <a:cubicBezTo>
                    <a:pt x="939141" y="534535"/>
                    <a:pt x="952906" y="456852"/>
                    <a:pt x="939452" y="507304"/>
                  </a:cubicBezTo>
                  <a:cubicBezTo>
                    <a:pt x="932798" y="532255"/>
                    <a:pt x="928829" y="557962"/>
                    <a:pt x="920663" y="582460"/>
                  </a:cubicBezTo>
                  <a:cubicBezTo>
                    <a:pt x="916488" y="594986"/>
                    <a:pt x="914930" y="608716"/>
                    <a:pt x="908137" y="620038"/>
                  </a:cubicBezTo>
                  <a:lnTo>
                    <a:pt x="889348" y="651353"/>
                  </a:lnTo>
                  <a:cubicBezTo>
                    <a:pt x="887260" y="659704"/>
                    <a:pt x="886935" y="668706"/>
                    <a:pt x="883085" y="676405"/>
                  </a:cubicBezTo>
                  <a:cubicBezTo>
                    <a:pt x="880444" y="681687"/>
                    <a:pt x="872884" y="683503"/>
                    <a:pt x="870558" y="688931"/>
                  </a:cubicBezTo>
                  <a:cubicBezTo>
                    <a:pt x="866365" y="698715"/>
                    <a:pt x="866604" y="709854"/>
                    <a:pt x="864295" y="720246"/>
                  </a:cubicBezTo>
                  <a:cubicBezTo>
                    <a:pt x="862428" y="728649"/>
                    <a:pt x="860397" y="737022"/>
                    <a:pt x="858032" y="745298"/>
                  </a:cubicBezTo>
                  <a:cubicBezTo>
                    <a:pt x="847537" y="782030"/>
                    <a:pt x="857542" y="746278"/>
                    <a:pt x="839243" y="782876"/>
                  </a:cubicBezTo>
                  <a:cubicBezTo>
                    <a:pt x="836291" y="788781"/>
                    <a:pt x="835581" y="795597"/>
                    <a:pt x="832980" y="801665"/>
                  </a:cubicBezTo>
                  <a:cubicBezTo>
                    <a:pt x="825566" y="818964"/>
                    <a:pt x="806534" y="853163"/>
                    <a:pt x="795402" y="864295"/>
                  </a:cubicBezTo>
                  <a:lnTo>
                    <a:pt x="782876" y="876822"/>
                  </a:lnTo>
                  <a:cubicBezTo>
                    <a:pt x="767984" y="921498"/>
                    <a:pt x="789100" y="867486"/>
                    <a:pt x="757824" y="914400"/>
                  </a:cubicBezTo>
                  <a:cubicBezTo>
                    <a:pt x="754162" y="919893"/>
                    <a:pt x="754513" y="927284"/>
                    <a:pt x="751561" y="933189"/>
                  </a:cubicBezTo>
                  <a:cubicBezTo>
                    <a:pt x="748195" y="939922"/>
                    <a:pt x="743210" y="945715"/>
                    <a:pt x="739035" y="951978"/>
                  </a:cubicBezTo>
                  <a:cubicBezTo>
                    <a:pt x="736947" y="960329"/>
                    <a:pt x="736621" y="969331"/>
                    <a:pt x="732772" y="977030"/>
                  </a:cubicBezTo>
                  <a:cubicBezTo>
                    <a:pt x="726039" y="990495"/>
                    <a:pt x="716071" y="1002082"/>
                    <a:pt x="707720" y="1014608"/>
                  </a:cubicBezTo>
                  <a:lnTo>
                    <a:pt x="695194" y="1033397"/>
                  </a:lnTo>
                  <a:cubicBezTo>
                    <a:pt x="691019" y="1039660"/>
                    <a:pt x="686034" y="1045453"/>
                    <a:pt x="682668" y="1052186"/>
                  </a:cubicBezTo>
                  <a:cubicBezTo>
                    <a:pt x="675127" y="1067268"/>
                    <a:pt x="656427" y="1107258"/>
                    <a:pt x="645090" y="1114816"/>
                  </a:cubicBezTo>
                  <a:cubicBezTo>
                    <a:pt x="577950" y="1159576"/>
                    <a:pt x="679847" y="1089871"/>
                    <a:pt x="607512" y="1146131"/>
                  </a:cubicBezTo>
                  <a:cubicBezTo>
                    <a:pt x="536422" y="1201424"/>
                    <a:pt x="596503" y="1154767"/>
                    <a:pt x="551145" y="1177446"/>
                  </a:cubicBezTo>
                  <a:cubicBezTo>
                    <a:pt x="502581" y="1201728"/>
                    <a:pt x="560794" y="1180493"/>
                    <a:pt x="513567" y="1196235"/>
                  </a:cubicBezTo>
                  <a:cubicBezTo>
                    <a:pt x="494016" y="1193791"/>
                    <a:pt x="460463" y="1197183"/>
                    <a:pt x="444674" y="1177446"/>
                  </a:cubicBezTo>
                  <a:cubicBezTo>
                    <a:pt x="440550" y="1172291"/>
                    <a:pt x="440148" y="1165026"/>
                    <a:pt x="438411" y="1158657"/>
                  </a:cubicBezTo>
                  <a:cubicBezTo>
                    <a:pt x="433881" y="1142048"/>
                    <a:pt x="431329" y="1124885"/>
                    <a:pt x="425885" y="1108553"/>
                  </a:cubicBezTo>
                  <a:lnTo>
                    <a:pt x="407095" y="1052186"/>
                  </a:lnTo>
                  <a:cubicBezTo>
                    <a:pt x="405007" y="1045923"/>
                    <a:pt x="402433" y="1039802"/>
                    <a:pt x="400832" y="1033397"/>
                  </a:cubicBezTo>
                  <a:cubicBezTo>
                    <a:pt x="398744" y="1025046"/>
                    <a:pt x="398418" y="1016044"/>
                    <a:pt x="394569" y="1008345"/>
                  </a:cubicBezTo>
                  <a:cubicBezTo>
                    <a:pt x="387836" y="994880"/>
                    <a:pt x="377868" y="983293"/>
                    <a:pt x="369517" y="970767"/>
                  </a:cubicBezTo>
                  <a:cubicBezTo>
                    <a:pt x="365342" y="964504"/>
                    <a:pt x="359371" y="959119"/>
                    <a:pt x="356991" y="951978"/>
                  </a:cubicBezTo>
                  <a:lnTo>
                    <a:pt x="344465" y="914400"/>
                  </a:lnTo>
                  <a:cubicBezTo>
                    <a:pt x="342377" y="908137"/>
                    <a:pt x="341864" y="901104"/>
                    <a:pt x="338202" y="895611"/>
                  </a:cubicBezTo>
                  <a:cubicBezTo>
                    <a:pt x="334027" y="889348"/>
                    <a:pt x="330378" y="882700"/>
                    <a:pt x="325676" y="876822"/>
                  </a:cubicBezTo>
                  <a:cubicBezTo>
                    <a:pt x="310143" y="857406"/>
                    <a:pt x="313474" y="871205"/>
                    <a:pt x="300624" y="845506"/>
                  </a:cubicBezTo>
                  <a:cubicBezTo>
                    <a:pt x="297672" y="839601"/>
                    <a:pt x="297313" y="832622"/>
                    <a:pt x="294361" y="826717"/>
                  </a:cubicBezTo>
                  <a:cubicBezTo>
                    <a:pt x="288917" y="815829"/>
                    <a:pt x="281016" y="806290"/>
                    <a:pt x="275572" y="795402"/>
                  </a:cubicBezTo>
                  <a:cubicBezTo>
                    <a:pt x="272620" y="789497"/>
                    <a:pt x="272971" y="782106"/>
                    <a:pt x="269309" y="776613"/>
                  </a:cubicBezTo>
                  <a:cubicBezTo>
                    <a:pt x="264396" y="769243"/>
                    <a:pt x="256284" y="764549"/>
                    <a:pt x="250520" y="757824"/>
                  </a:cubicBezTo>
                  <a:cubicBezTo>
                    <a:pt x="243727" y="749899"/>
                    <a:pt x="237994" y="741123"/>
                    <a:pt x="231731" y="732772"/>
                  </a:cubicBezTo>
                  <a:cubicBezTo>
                    <a:pt x="228230" y="718768"/>
                    <a:pt x="219041" y="679291"/>
                    <a:pt x="212942" y="670142"/>
                  </a:cubicBezTo>
                  <a:cubicBezTo>
                    <a:pt x="204591" y="657616"/>
                    <a:pt x="192651" y="646846"/>
                    <a:pt x="187890" y="632564"/>
                  </a:cubicBezTo>
                  <a:cubicBezTo>
                    <a:pt x="181613" y="613733"/>
                    <a:pt x="182591" y="611174"/>
                    <a:pt x="169101" y="594986"/>
                  </a:cubicBezTo>
                  <a:cubicBezTo>
                    <a:pt x="163431" y="588182"/>
                    <a:pt x="155982" y="583001"/>
                    <a:pt x="150312" y="576197"/>
                  </a:cubicBezTo>
                  <a:cubicBezTo>
                    <a:pt x="101038" y="517068"/>
                    <a:pt x="169185" y="595112"/>
                    <a:pt x="131523" y="538619"/>
                  </a:cubicBezTo>
                  <a:cubicBezTo>
                    <a:pt x="121878" y="524152"/>
                    <a:pt x="107809" y="516547"/>
                    <a:pt x="93945" y="507304"/>
                  </a:cubicBezTo>
                  <a:cubicBezTo>
                    <a:pt x="89770" y="501041"/>
                    <a:pt x="86742" y="493838"/>
                    <a:pt x="81419" y="488515"/>
                  </a:cubicBezTo>
                  <a:cubicBezTo>
                    <a:pt x="76096" y="483192"/>
                    <a:pt x="67332" y="481867"/>
                    <a:pt x="62630" y="475989"/>
                  </a:cubicBezTo>
                  <a:cubicBezTo>
                    <a:pt x="58506" y="470834"/>
                    <a:pt x="59319" y="463105"/>
                    <a:pt x="56367" y="457200"/>
                  </a:cubicBezTo>
                  <a:cubicBezTo>
                    <a:pt x="53001" y="450467"/>
                    <a:pt x="46898" y="445289"/>
                    <a:pt x="43841" y="438411"/>
                  </a:cubicBezTo>
                  <a:cubicBezTo>
                    <a:pt x="38478" y="426345"/>
                    <a:pt x="38639" y="411818"/>
                    <a:pt x="31315" y="400832"/>
                  </a:cubicBezTo>
                  <a:cubicBezTo>
                    <a:pt x="27140" y="394569"/>
                    <a:pt x="24112" y="387366"/>
                    <a:pt x="18789" y="382043"/>
                  </a:cubicBezTo>
                  <a:cubicBezTo>
                    <a:pt x="13466" y="376720"/>
                    <a:pt x="0" y="369517"/>
                    <a:pt x="0" y="369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28848" y="2957405"/>
              <a:ext cx="3975446" cy="1154162"/>
            </a:xfrm>
            <a:custGeom>
              <a:avLst/>
              <a:gdLst>
                <a:gd name="connsiteX0" fmla="*/ 0 w 1553227"/>
                <a:gd name="connsiteY0" fmla="*/ 31315 h 450937"/>
                <a:gd name="connsiteX1" fmla="*/ 12526 w 1553227"/>
                <a:gd name="connsiteY1" fmla="*/ 68893 h 450937"/>
                <a:gd name="connsiteX2" fmla="*/ 25052 w 1553227"/>
                <a:gd name="connsiteY2" fmla="*/ 118998 h 450937"/>
                <a:gd name="connsiteX3" fmla="*/ 50104 w 1553227"/>
                <a:gd name="connsiteY3" fmla="*/ 169102 h 450937"/>
                <a:gd name="connsiteX4" fmla="*/ 75156 w 1553227"/>
                <a:gd name="connsiteY4" fmla="*/ 212943 h 450937"/>
                <a:gd name="connsiteX5" fmla="*/ 93945 w 1553227"/>
                <a:gd name="connsiteY5" fmla="*/ 244258 h 450937"/>
                <a:gd name="connsiteX6" fmla="*/ 100208 w 1553227"/>
                <a:gd name="connsiteY6" fmla="*/ 263047 h 450937"/>
                <a:gd name="connsiteX7" fmla="*/ 112734 w 1553227"/>
                <a:gd name="connsiteY7" fmla="*/ 281836 h 450937"/>
                <a:gd name="connsiteX8" fmla="*/ 125260 w 1553227"/>
                <a:gd name="connsiteY8" fmla="*/ 306888 h 450937"/>
                <a:gd name="connsiteX9" fmla="*/ 156575 w 1553227"/>
                <a:gd name="connsiteY9" fmla="*/ 344466 h 450937"/>
                <a:gd name="connsiteX10" fmla="*/ 181627 w 1553227"/>
                <a:gd name="connsiteY10" fmla="*/ 382044 h 450937"/>
                <a:gd name="connsiteX11" fmla="*/ 200416 w 1553227"/>
                <a:gd name="connsiteY11" fmla="*/ 394570 h 450937"/>
                <a:gd name="connsiteX12" fmla="*/ 237994 w 1553227"/>
                <a:gd name="connsiteY12" fmla="*/ 407096 h 450937"/>
                <a:gd name="connsiteX13" fmla="*/ 250520 w 1553227"/>
                <a:gd name="connsiteY13" fmla="*/ 425885 h 450937"/>
                <a:gd name="connsiteX14" fmla="*/ 288098 w 1553227"/>
                <a:gd name="connsiteY14" fmla="*/ 450937 h 450937"/>
                <a:gd name="connsiteX15" fmla="*/ 306887 w 1553227"/>
                <a:gd name="connsiteY15" fmla="*/ 438411 h 450937"/>
                <a:gd name="connsiteX16" fmla="*/ 325676 w 1553227"/>
                <a:gd name="connsiteY16" fmla="*/ 432148 h 450937"/>
                <a:gd name="connsiteX17" fmla="*/ 338202 w 1553227"/>
                <a:gd name="connsiteY17" fmla="*/ 413359 h 450937"/>
                <a:gd name="connsiteX18" fmla="*/ 356991 w 1553227"/>
                <a:gd name="connsiteY18" fmla="*/ 394570 h 450937"/>
                <a:gd name="connsiteX19" fmla="*/ 382043 w 1553227"/>
                <a:gd name="connsiteY19" fmla="*/ 363255 h 450937"/>
                <a:gd name="connsiteX20" fmla="*/ 394569 w 1553227"/>
                <a:gd name="connsiteY20" fmla="*/ 344466 h 450937"/>
                <a:gd name="connsiteX21" fmla="*/ 413359 w 1553227"/>
                <a:gd name="connsiteY21" fmla="*/ 325677 h 450937"/>
                <a:gd name="connsiteX22" fmla="*/ 432148 w 1553227"/>
                <a:gd name="connsiteY22" fmla="*/ 288099 h 450937"/>
                <a:gd name="connsiteX23" fmla="*/ 450937 w 1553227"/>
                <a:gd name="connsiteY23" fmla="*/ 269310 h 450937"/>
                <a:gd name="connsiteX24" fmla="*/ 463463 w 1553227"/>
                <a:gd name="connsiteY24" fmla="*/ 244258 h 450937"/>
                <a:gd name="connsiteX25" fmla="*/ 482252 w 1553227"/>
                <a:gd name="connsiteY25" fmla="*/ 225469 h 450937"/>
                <a:gd name="connsiteX26" fmla="*/ 507304 w 1553227"/>
                <a:gd name="connsiteY26" fmla="*/ 187891 h 450937"/>
                <a:gd name="connsiteX27" fmla="*/ 526093 w 1553227"/>
                <a:gd name="connsiteY27" fmla="*/ 169102 h 450937"/>
                <a:gd name="connsiteX28" fmla="*/ 538619 w 1553227"/>
                <a:gd name="connsiteY28" fmla="*/ 150313 h 450937"/>
                <a:gd name="connsiteX29" fmla="*/ 557408 w 1553227"/>
                <a:gd name="connsiteY29" fmla="*/ 112735 h 450937"/>
                <a:gd name="connsiteX30" fmla="*/ 576197 w 1553227"/>
                <a:gd name="connsiteY30" fmla="*/ 100209 h 450937"/>
                <a:gd name="connsiteX31" fmla="*/ 588723 w 1553227"/>
                <a:gd name="connsiteY31" fmla="*/ 81419 h 450937"/>
                <a:gd name="connsiteX32" fmla="*/ 594986 w 1553227"/>
                <a:gd name="connsiteY32" fmla="*/ 62630 h 450937"/>
                <a:gd name="connsiteX33" fmla="*/ 613775 w 1553227"/>
                <a:gd name="connsiteY33" fmla="*/ 56367 h 450937"/>
                <a:gd name="connsiteX34" fmla="*/ 651353 w 1553227"/>
                <a:gd name="connsiteY34" fmla="*/ 31315 h 450937"/>
                <a:gd name="connsiteX35" fmla="*/ 670142 w 1553227"/>
                <a:gd name="connsiteY35" fmla="*/ 18789 h 450937"/>
                <a:gd name="connsiteX36" fmla="*/ 745298 w 1553227"/>
                <a:gd name="connsiteY36" fmla="*/ 0 h 450937"/>
                <a:gd name="connsiteX37" fmla="*/ 889348 w 1553227"/>
                <a:gd name="connsiteY37" fmla="*/ 6263 h 450937"/>
                <a:gd name="connsiteX38" fmla="*/ 945715 w 1553227"/>
                <a:gd name="connsiteY38" fmla="*/ 31315 h 450937"/>
                <a:gd name="connsiteX39" fmla="*/ 983293 w 1553227"/>
                <a:gd name="connsiteY39" fmla="*/ 43841 h 450937"/>
                <a:gd name="connsiteX40" fmla="*/ 1002082 w 1553227"/>
                <a:gd name="connsiteY40" fmla="*/ 50104 h 450937"/>
                <a:gd name="connsiteX41" fmla="*/ 1020871 w 1553227"/>
                <a:gd name="connsiteY41" fmla="*/ 62630 h 450937"/>
                <a:gd name="connsiteX42" fmla="*/ 1089764 w 1553227"/>
                <a:gd name="connsiteY42" fmla="*/ 81419 h 450937"/>
                <a:gd name="connsiteX43" fmla="*/ 1146131 w 1553227"/>
                <a:gd name="connsiteY43" fmla="*/ 106472 h 450937"/>
                <a:gd name="connsiteX44" fmla="*/ 1164920 w 1553227"/>
                <a:gd name="connsiteY44" fmla="*/ 112735 h 450937"/>
                <a:gd name="connsiteX45" fmla="*/ 1183709 w 1553227"/>
                <a:gd name="connsiteY45" fmla="*/ 125261 h 450937"/>
                <a:gd name="connsiteX46" fmla="*/ 1233813 w 1553227"/>
                <a:gd name="connsiteY46" fmla="*/ 137787 h 450937"/>
                <a:gd name="connsiteX47" fmla="*/ 1321495 w 1553227"/>
                <a:gd name="connsiteY47" fmla="*/ 162839 h 450937"/>
                <a:gd name="connsiteX48" fmla="*/ 1415441 w 1553227"/>
                <a:gd name="connsiteY48" fmla="*/ 175365 h 450937"/>
                <a:gd name="connsiteX49" fmla="*/ 1434230 w 1553227"/>
                <a:gd name="connsiteY49" fmla="*/ 181628 h 450937"/>
                <a:gd name="connsiteX50" fmla="*/ 1484334 w 1553227"/>
                <a:gd name="connsiteY50" fmla="*/ 194154 h 450937"/>
                <a:gd name="connsiteX51" fmla="*/ 1503123 w 1553227"/>
                <a:gd name="connsiteY51" fmla="*/ 206680 h 450937"/>
                <a:gd name="connsiteX52" fmla="*/ 1521912 w 1553227"/>
                <a:gd name="connsiteY52" fmla="*/ 212943 h 450937"/>
                <a:gd name="connsiteX53" fmla="*/ 1553227 w 1553227"/>
                <a:gd name="connsiteY53" fmla="*/ 225469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3227" h="450937">
                  <a:moveTo>
                    <a:pt x="0" y="31315"/>
                  </a:moveTo>
                  <a:cubicBezTo>
                    <a:pt x="4175" y="43841"/>
                    <a:pt x="8899" y="56197"/>
                    <a:pt x="12526" y="68893"/>
                  </a:cubicBezTo>
                  <a:cubicBezTo>
                    <a:pt x="17255" y="85446"/>
                    <a:pt x="17353" y="103600"/>
                    <a:pt x="25052" y="118998"/>
                  </a:cubicBezTo>
                  <a:cubicBezTo>
                    <a:pt x="33403" y="135699"/>
                    <a:pt x="39746" y="153565"/>
                    <a:pt x="50104" y="169102"/>
                  </a:cubicBezTo>
                  <a:cubicBezTo>
                    <a:pt x="76351" y="208472"/>
                    <a:pt x="48669" y="165266"/>
                    <a:pt x="75156" y="212943"/>
                  </a:cubicBezTo>
                  <a:cubicBezTo>
                    <a:pt x="81068" y="223584"/>
                    <a:pt x="88501" y="233370"/>
                    <a:pt x="93945" y="244258"/>
                  </a:cubicBezTo>
                  <a:cubicBezTo>
                    <a:pt x="96897" y="250163"/>
                    <a:pt x="97256" y="257142"/>
                    <a:pt x="100208" y="263047"/>
                  </a:cubicBezTo>
                  <a:cubicBezTo>
                    <a:pt x="103574" y="269780"/>
                    <a:pt x="108999" y="275301"/>
                    <a:pt x="112734" y="281836"/>
                  </a:cubicBezTo>
                  <a:cubicBezTo>
                    <a:pt x="117366" y="289942"/>
                    <a:pt x="120628" y="298782"/>
                    <a:pt x="125260" y="306888"/>
                  </a:cubicBezTo>
                  <a:cubicBezTo>
                    <a:pt x="145919" y="343041"/>
                    <a:pt x="128675" y="308595"/>
                    <a:pt x="156575" y="344466"/>
                  </a:cubicBezTo>
                  <a:cubicBezTo>
                    <a:pt x="165817" y="356349"/>
                    <a:pt x="169101" y="373693"/>
                    <a:pt x="181627" y="382044"/>
                  </a:cubicBezTo>
                  <a:cubicBezTo>
                    <a:pt x="187890" y="386219"/>
                    <a:pt x="193538" y="391513"/>
                    <a:pt x="200416" y="394570"/>
                  </a:cubicBezTo>
                  <a:cubicBezTo>
                    <a:pt x="212482" y="399932"/>
                    <a:pt x="237994" y="407096"/>
                    <a:pt x="237994" y="407096"/>
                  </a:cubicBezTo>
                  <a:cubicBezTo>
                    <a:pt x="242169" y="413359"/>
                    <a:pt x="244855" y="420928"/>
                    <a:pt x="250520" y="425885"/>
                  </a:cubicBezTo>
                  <a:cubicBezTo>
                    <a:pt x="261850" y="435798"/>
                    <a:pt x="288098" y="450937"/>
                    <a:pt x="288098" y="450937"/>
                  </a:cubicBezTo>
                  <a:cubicBezTo>
                    <a:pt x="294361" y="446762"/>
                    <a:pt x="300154" y="441777"/>
                    <a:pt x="306887" y="438411"/>
                  </a:cubicBezTo>
                  <a:cubicBezTo>
                    <a:pt x="312792" y="435459"/>
                    <a:pt x="320521" y="436272"/>
                    <a:pt x="325676" y="432148"/>
                  </a:cubicBezTo>
                  <a:cubicBezTo>
                    <a:pt x="331554" y="427446"/>
                    <a:pt x="333383" y="419142"/>
                    <a:pt x="338202" y="413359"/>
                  </a:cubicBezTo>
                  <a:cubicBezTo>
                    <a:pt x="343872" y="406555"/>
                    <a:pt x="350728" y="400833"/>
                    <a:pt x="356991" y="394570"/>
                  </a:cubicBezTo>
                  <a:cubicBezTo>
                    <a:pt x="369184" y="357992"/>
                    <a:pt x="353714" y="391584"/>
                    <a:pt x="382043" y="363255"/>
                  </a:cubicBezTo>
                  <a:cubicBezTo>
                    <a:pt x="387366" y="357932"/>
                    <a:pt x="389750" y="350248"/>
                    <a:pt x="394569" y="344466"/>
                  </a:cubicBezTo>
                  <a:cubicBezTo>
                    <a:pt x="400240" y="337662"/>
                    <a:pt x="407688" y="332481"/>
                    <a:pt x="413359" y="325677"/>
                  </a:cubicBezTo>
                  <a:cubicBezTo>
                    <a:pt x="462627" y="266557"/>
                    <a:pt x="394492" y="344584"/>
                    <a:pt x="432148" y="288099"/>
                  </a:cubicBezTo>
                  <a:cubicBezTo>
                    <a:pt x="437061" y="280729"/>
                    <a:pt x="445789" y="276517"/>
                    <a:pt x="450937" y="269310"/>
                  </a:cubicBezTo>
                  <a:cubicBezTo>
                    <a:pt x="456364" y="261713"/>
                    <a:pt x="458036" y="251855"/>
                    <a:pt x="463463" y="244258"/>
                  </a:cubicBezTo>
                  <a:cubicBezTo>
                    <a:pt x="468611" y="237051"/>
                    <a:pt x="476814" y="232460"/>
                    <a:pt x="482252" y="225469"/>
                  </a:cubicBezTo>
                  <a:cubicBezTo>
                    <a:pt x="491494" y="213586"/>
                    <a:pt x="496659" y="198536"/>
                    <a:pt x="507304" y="187891"/>
                  </a:cubicBezTo>
                  <a:cubicBezTo>
                    <a:pt x="513567" y="181628"/>
                    <a:pt x="520423" y="175906"/>
                    <a:pt x="526093" y="169102"/>
                  </a:cubicBezTo>
                  <a:cubicBezTo>
                    <a:pt x="530912" y="163319"/>
                    <a:pt x="535253" y="157046"/>
                    <a:pt x="538619" y="150313"/>
                  </a:cubicBezTo>
                  <a:cubicBezTo>
                    <a:pt x="548807" y="129938"/>
                    <a:pt x="539459" y="130684"/>
                    <a:pt x="557408" y="112735"/>
                  </a:cubicBezTo>
                  <a:cubicBezTo>
                    <a:pt x="562731" y="107412"/>
                    <a:pt x="569934" y="104384"/>
                    <a:pt x="576197" y="100209"/>
                  </a:cubicBezTo>
                  <a:cubicBezTo>
                    <a:pt x="580372" y="93946"/>
                    <a:pt x="585357" y="88152"/>
                    <a:pt x="588723" y="81419"/>
                  </a:cubicBezTo>
                  <a:cubicBezTo>
                    <a:pt x="591675" y="75514"/>
                    <a:pt x="590318" y="67298"/>
                    <a:pt x="594986" y="62630"/>
                  </a:cubicBezTo>
                  <a:cubicBezTo>
                    <a:pt x="599654" y="57962"/>
                    <a:pt x="608004" y="59573"/>
                    <a:pt x="613775" y="56367"/>
                  </a:cubicBezTo>
                  <a:cubicBezTo>
                    <a:pt x="626935" y="49056"/>
                    <a:pt x="638827" y="39666"/>
                    <a:pt x="651353" y="31315"/>
                  </a:cubicBezTo>
                  <a:cubicBezTo>
                    <a:pt x="657616" y="27140"/>
                    <a:pt x="663001" y="21169"/>
                    <a:pt x="670142" y="18789"/>
                  </a:cubicBezTo>
                  <a:cubicBezTo>
                    <a:pt x="719767" y="2247"/>
                    <a:pt x="694696" y="8434"/>
                    <a:pt x="745298" y="0"/>
                  </a:cubicBezTo>
                  <a:cubicBezTo>
                    <a:pt x="793315" y="2088"/>
                    <a:pt x="841541" y="1317"/>
                    <a:pt x="889348" y="6263"/>
                  </a:cubicBezTo>
                  <a:cubicBezTo>
                    <a:pt x="937956" y="11291"/>
                    <a:pt x="913723" y="17096"/>
                    <a:pt x="945715" y="31315"/>
                  </a:cubicBezTo>
                  <a:cubicBezTo>
                    <a:pt x="957781" y="36677"/>
                    <a:pt x="970767" y="39666"/>
                    <a:pt x="983293" y="43841"/>
                  </a:cubicBezTo>
                  <a:cubicBezTo>
                    <a:pt x="989556" y="45929"/>
                    <a:pt x="996589" y="46442"/>
                    <a:pt x="1002082" y="50104"/>
                  </a:cubicBezTo>
                  <a:cubicBezTo>
                    <a:pt x="1008345" y="54279"/>
                    <a:pt x="1013823" y="59987"/>
                    <a:pt x="1020871" y="62630"/>
                  </a:cubicBezTo>
                  <a:cubicBezTo>
                    <a:pt x="1047761" y="72714"/>
                    <a:pt x="1063635" y="63999"/>
                    <a:pt x="1089764" y="81419"/>
                  </a:cubicBezTo>
                  <a:cubicBezTo>
                    <a:pt x="1119538" y="101269"/>
                    <a:pt x="1101413" y="91565"/>
                    <a:pt x="1146131" y="106472"/>
                  </a:cubicBezTo>
                  <a:cubicBezTo>
                    <a:pt x="1152394" y="108560"/>
                    <a:pt x="1159427" y="109073"/>
                    <a:pt x="1164920" y="112735"/>
                  </a:cubicBezTo>
                  <a:cubicBezTo>
                    <a:pt x="1171183" y="116910"/>
                    <a:pt x="1176635" y="122689"/>
                    <a:pt x="1183709" y="125261"/>
                  </a:cubicBezTo>
                  <a:cubicBezTo>
                    <a:pt x="1199888" y="131144"/>
                    <a:pt x="1217481" y="132343"/>
                    <a:pt x="1233813" y="137787"/>
                  </a:cubicBezTo>
                  <a:cubicBezTo>
                    <a:pt x="1257565" y="145704"/>
                    <a:pt x="1297903" y="160218"/>
                    <a:pt x="1321495" y="162839"/>
                  </a:cubicBezTo>
                  <a:cubicBezTo>
                    <a:pt x="1348633" y="165854"/>
                    <a:pt x="1387328" y="169118"/>
                    <a:pt x="1415441" y="175365"/>
                  </a:cubicBezTo>
                  <a:cubicBezTo>
                    <a:pt x="1421886" y="176797"/>
                    <a:pt x="1427825" y="180027"/>
                    <a:pt x="1434230" y="181628"/>
                  </a:cubicBezTo>
                  <a:cubicBezTo>
                    <a:pt x="1448523" y="185201"/>
                    <a:pt x="1470018" y="186996"/>
                    <a:pt x="1484334" y="194154"/>
                  </a:cubicBezTo>
                  <a:cubicBezTo>
                    <a:pt x="1491067" y="197520"/>
                    <a:pt x="1496390" y="203314"/>
                    <a:pt x="1503123" y="206680"/>
                  </a:cubicBezTo>
                  <a:cubicBezTo>
                    <a:pt x="1509028" y="209632"/>
                    <a:pt x="1516007" y="209991"/>
                    <a:pt x="1521912" y="212943"/>
                  </a:cubicBezTo>
                  <a:cubicBezTo>
                    <a:pt x="1551596" y="227785"/>
                    <a:pt x="1529057" y="225469"/>
                    <a:pt x="1553227" y="2254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92968" y="1835303"/>
              <a:ext cx="4247956" cy="1458740"/>
            </a:xfrm>
            <a:custGeom>
              <a:avLst/>
              <a:gdLst>
                <a:gd name="connsiteX0" fmla="*/ 1659698 w 1659698"/>
                <a:gd name="connsiteY0" fmla="*/ 275573 h 569937"/>
                <a:gd name="connsiteX1" fmla="*/ 1565753 w 1659698"/>
                <a:gd name="connsiteY1" fmla="*/ 269310 h 569937"/>
                <a:gd name="connsiteX2" fmla="*/ 1528175 w 1659698"/>
                <a:gd name="connsiteY2" fmla="*/ 250521 h 569937"/>
                <a:gd name="connsiteX3" fmla="*/ 1509386 w 1659698"/>
                <a:gd name="connsiteY3" fmla="*/ 244258 h 569937"/>
                <a:gd name="connsiteX4" fmla="*/ 1453019 w 1659698"/>
                <a:gd name="connsiteY4" fmla="*/ 219206 h 569937"/>
                <a:gd name="connsiteX5" fmla="*/ 1434230 w 1659698"/>
                <a:gd name="connsiteY5" fmla="*/ 206680 h 569937"/>
                <a:gd name="connsiteX6" fmla="*/ 1396652 w 1659698"/>
                <a:gd name="connsiteY6" fmla="*/ 194154 h 569937"/>
                <a:gd name="connsiteX7" fmla="*/ 1346548 w 1659698"/>
                <a:gd name="connsiteY7" fmla="*/ 181628 h 569937"/>
                <a:gd name="connsiteX8" fmla="*/ 1321496 w 1659698"/>
                <a:gd name="connsiteY8" fmla="*/ 169102 h 569937"/>
                <a:gd name="connsiteX9" fmla="*/ 1277654 w 1659698"/>
                <a:gd name="connsiteY9" fmla="*/ 156576 h 569937"/>
                <a:gd name="connsiteX10" fmla="*/ 1258865 w 1659698"/>
                <a:gd name="connsiteY10" fmla="*/ 144050 h 569937"/>
                <a:gd name="connsiteX11" fmla="*/ 1215024 w 1659698"/>
                <a:gd name="connsiteY11" fmla="*/ 137787 h 569937"/>
                <a:gd name="connsiteX12" fmla="*/ 1189972 w 1659698"/>
                <a:gd name="connsiteY12" fmla="*/ 131524 h 569937"/>
                <a:gd name="connsiteX13" fmla="*/ 1127342 w 1659698"/>
                <a:gd name="connsiteY13" fmla="*/ 100209 h 569937"/>
                <a:gd name="connsiteX14" fmla="*/ 1083501 w 1659698"/>
                <a:gd name="connsiteY14" fmla="*/ 81420 h 569937"/>
                <a:gd name="connsiteX15" fmla="*/ 1033397 w 1659698"/>
                <a:gd name="connsiteY15" fmla="*/ 75156 h 569937"/>
                <a:gd name="connsiteX16" fmla="*/ 1014608 w 1659698"/>
                <a:gd name="connsiteY16" fmla="*/ 62630 h 569937"/>
                <a:gd name="connsiteX17" fmla="*/ 977030 w 1659698"/>
                <a:gd name="connsiteY17" fmla="*/ 50104 h 569937"/>
                <a:gd name="connsiteX18" fmla="*/ 958241 w 1659698"/>
                <a:gd name="connsiteY18" fmla="*/ 43841 h 569937"/>
                <a:gd name="connsiteX19" fmla="*/ 920663 w 1659698"/>
                <a:gd name="connsiteY19" fmla="*/ 37578 h 569937"/>
                <a:gd name="connsiteX20" fmla="*/ 858033 w 1659698"/>
                <a:gd name="connsiteY20" fmla="*/ 25052 h 569937"/>
                <a:gd name="connsiteX21" fmla="*/ 826717 w 1659698"/>
                <a:gd name="connsiteY21" fmla="*/ 18789 h 569937"/>
                <a:gd name="connsiteX22" fmla="*/ 789139 w 1659698"/>
                <a:gd name="connsiteY22" fmla="*/ 12526 h 569937"/>
                <a:gd name="connsiteX23" fmla="*/ 757824 w 1659698"/>
                <a:gd name="connsiteY23" fmla="*/ 6263 h 569937"/>
                <a:gd name="connsiteX24" fmla="*/ 713983 w 1659698"/>
                <a:gd name="connsiteY24" fmla="*/ 0 h 569937"/>
                <a:gd name="connsiteX25" fmla="*/ 607512 w 1659698"/>
                <a:gd name="connsiteY25" fmla="*/ 6263 h 569937"/>
                <a:gd name="connsiteX26" fmla="*/ 588723 w 1659698"/>
                <a:gd name="connsiteY26" fmla="*/ 12526 h 569937"/>
                <a:gd name="connsiteX27" fmla="*/ 538619 w 1659698"/>
                <a:gd name="connsiteY27" fmla="*/ 25052 h 569937"/>
                <a:gd name="connsiteX28" fmla="*/ 501041 w 1659698"/>
                <a:gd name="connsiteY28" fmla="*/ 37578 h 569937"/>
                <a:gd name="connsiteX29" fmla="*/ 482252 w 1659698"/>
                <a:gd name="connsiteY29" fmla="*/ 50104 h 569937"/>
                <a:gd name="connsiteX30" fmla="*/ 444674 w 1659698"/>
                <a:gd name="connsiteY30" fmla="*/ 62630 h 569937"/>
                <a:gd name="connsiteX31" fmla="*/ 425885 w 1659698"/>
                <a:gd name="connsiteY31" fmla="*/ 100209 h 569937"/>
                <a:gd name="connsiteX32" fmla="*/ 388307 w 1659698"/>
                <a:gd name="connsiteY32" fmla="*/ 175365 h 569937"/>
                <a:gd name="connsiteX33" fmla="*/ 350728 w 1659698"/>
                <a:gd name="connsiteY33" fmla="*/ 225469 h 569937"/>
                <a:gd name="connsiteX34" fmla="*/ 338202 w 1659698"/>
                <a:gd name="connsiteY34" fmla="*/ 244258 h 569937"/>
                <a:gd name="connsiteX35" fmla="*/ 331939 w 1659698"/>
                <a:gd name="connsiteY35" fmla="*/ 263047 h 569937"/>
                <a:gd name="connsiteX36" fmla="*/ 325676 w 1659698"/>
                <a:gd name="connsiteY36" fmla="*/ 288099 h 569937"/>
                <a:gd name="connsiteX37" fmla="*/ 313150 w 1659698"/>
                <a:gd name="connsiteY37" fmla="*/ 306888 h 569937"/>
                <a:gd name="connsiteX38" fmla="*/ 300624 w 1659698"/>
                <a:gd name="connsiteY38" fmla="*/ 331940 h 569937"/>
                <a:gd name="connsiteX39" fmla="*/ 288098 w 1659698"/>
                <a:gd name="connsiteY39" fmla="*/ 350729 h 569937"/>
                <a:gd name="connsiteX40" fmla="*/ 269309 w 1659698"/>
                <a:gd name="connsiteY40" fmla="*/ 388307 h 569937"/>
                <a:gd name="connsiteX41" fmla="*/ 250520 w 1659698"/>
                <a:gd name="connsiteY41" fmla="*/ 407096 h 569937"/>
                <a:gd name="connsiteX42" fmla="*/ 219205 w 1659698"/>
                <a:gd name="connsiteY42" fmla="*/ 463463 h 569937"/>
                <a:gd name="connsiteX43" fmla="*/ 206679 w 1659698"/>
                <a:gd name="connsiteY43" fmla="*/ 482252 h 569937"/>
                <a:gd name="connsiteX44" fmla="*/ 200416 w 1659698"/>
                <a:gd name="connsiteY44" fmla="*/ 501041 h 569937"/>
                <a:gd name="connsiteX45" fmla="*/ 181627 w 1659698"/>
                <a:gd name="connsiteY45" fmla="*/ 513567 h 569937"/>
                <a:gd name="connsiteX46" fmla="*/ 175364 w 1659698"/>
                <a:gd name="connsiteY46" fmla="*/ 532356 h 569937"/>
                <a:gd name="connsiteX47" fmla="*/ 162838 w 1659698"/>
                <a:gd name="connsiteY47" fmla="*/ 544883 h 569937"/>
                <a:gd name="connsiteX48" fmla="*/ 144049 w 1659698"/>
                <a:gd name="connsiteY48" fmla="*/ 557409 h 569937"/>
                <a:gd name="connsiteX49" fmla="*/ 25052 w 1659698"/>
                <a:gd name="connsiteY49" fmla="*/ 569935 h 569937"/>
                <a:gd name="connsiteX50" fmla="*/ 18789 w 1659698"/>
                <a:gd name="connsiteY50" fmla="*/ 551146 h 569937"/>
                <a:gd name="connsiteX51" fmla="*/ 12526 w 1659698"/>
                <a:gd name="connsiteY51" fmla="*/ 482252 h 569937"/>
                <a:gd name="connsiteX52" fmla="*/ 0 w 1659698"/>
                <a:gd name="connsiteY52" fmla="*/ 469726 h 5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59698" h="569937">
                  <a:moveTo>
                    <a:pt x="1659698" y="275573"/>
                  </a:moveTo>
                  <a:cubicBezTo>
                    <a:pt x="1628383" y="273485"/>
                    <a:pt x="1596946" y="272776"/>
                    <a:pt x="1565753" y="269310"/>
                  </a:cubicBezTo>
                  <a:cubicBezTo>
                    <a:pt x="1545513" y="267061"/>
                    <a:pt x="1545970" y="259418"/>
                    <a:pt x="1528175" y="250521"/>
                  </a:cubicBezTo>
                  <a:cubicBezTo>
                    <a:pt x="1522270" y="247569"/>
                    <a:pt x="1515649" y="246346"/>
                    <a:pt x="1509386" y="244258"/>
                  </a:cubicBezTo>
                  <a:cubicBezTo>
                    <a:pt x="1473542" y="208414"/>
                    <a:pt x="1510912" y="238504"/>
                    <a:pt x="1453019" y="219206"/>
                  </a:cubicBezTo>
                  <a:cubicBezTo>
                    <a:pt x="1445878" y="216826"/>
                    <a:pt x="1441108" y="209737"/>
                    <a:pt x="1434230" y="206680"/>
                  </a:cubicBezTo>
                  <a:cubicBezTo>
                    <a:pt x="1422164" y="201318"/>
                    <a:pt x="1409178" y="198329"/>
                    <a:pt x="1396652" y="194154"/>
                  </a:cubicBezTo>
                  <a:cubicBezTo>
                    <a:pt x="1367764" y="184525"/>
                    <a:pt x="1384337" y="189186"/>
                    <a:pt x="1346548" y="181628"/>
                  </a:cubicBezTo>
                  <a:cubicBezTo>
                    <a:pt x="1338197" y="177453"/>
                    <a:pt x="1330238" y="172380"/>
                    <a:pt x="1321496" y="169102"/>
                  </a:cubicBezTo>
                  <a:cubicBezTo>
                    <a:pt x="1305441" y="163082"/>
                    <a:pt x="1292796" y="164147"/>
                    <a:pt x="1277654" y="156576"/>
                  </a:cubicBezTo>
                  <a:cubicBezTo>
                    <a:pt x="1270921" y="153210"/>
                    <a:pt x="1266075" y="146213"/>
                    <a:pt x="1258865" y="144050"/>
                  </a:cubicBezTo>
                  <a:cubicBezTo>
                    <a:pt x="1244726" y="139808"/>
                    <a:pt x="1229548" y="140428"/>
                    <a:pt x="1215024" y="137787"/>
                  </a:cubicBezTo>
                  <a:cubicBezTo>
                    <a:pt x="1206555" y="136247"/>
                    <a:pt x="1198323" y="133612"/>
                    <a:pt x="1189972" y="131524"/>
                  </a:cubicBezTo>
                  <a:cubicBezTo>
                    <a:pt x="1115507" y="81881"/>
                    <a:pt x="1183995" y="121454"/>
                    <a:pt x="1127342" y="100209"/>
                  </a:cubicBezTo>
                  <a:cubicBezTo>
                    <a:pt x="1107017" y="92587"/>
                    <a:pt x="1103629" y="85080"/>
                    <a:pt x="1083501" y="81420"/>
                  </a:cubicBezTo>
                  <a:cubicBezTo>
                    <a:pt x="1066941" y="78409"/>
                    <a:pt x="1050098" y="77244"/>
                    <a:pt x="1033397" y="75156"/>
                  </a:cubicBezTo>
                  <a:cubicBezTo>
                    <a:pt x="1027134" y="70981"/>
                    <a:pt x="1021486" y="65687"/>
                    <a:pt x="1014608" y="62630"/>
                  </a:cubicBezTo>
                  <a:cubicBezTo>
                    <a:pt x="1002542" y="57268"/>
                    <a:pt x="989556" y="54279"/>
                    <a:pt x="977030" y="50104"/>
                  </a:cubicBezTo>
                  <a:cubicBezTo>
                    <a:pt x="970767" y="48016"/>
                    <a:pt x="964753" y="44926"/>
                    <a:pt x="958241" y="43841"/>
                  </a:cubicBezTo>
                  <a:cubicBezTo>
                    <a:pt x="945715" y="41753"/>
                    <a:pt x="933144" y="39918"/>
                    <a:pt x="920663" y="37578"/>
                  </a:cubicBezTo>
                  <a:cubicBezTo>
                    <a:pt x="899738" y="33654"/>
                    <a:pt x="878910" y="29227"/>
                    <a:pt x="858033" y="25052"/>
                  </a:cubicBezTo>
                  <a:cubicBezTo>
                    <a:pt x="847594" y="22964"/>
                    <a:pt x="837218" y="20539"/>
                    <a:pt x="826717" y="18789"/>
                  </a:cubicBezTo>
                  <a:lnTo>
                    <a:pt x="789139" y="12526"/>
                  </a:lnTo>
                  <a:cubicBezTo>
                    <a:pt x="778666" y="10622"/>
                    <a:pt x="768324" y="8013"/>
                    <a:pt x="757824" y="6263"/>
                  </a:cubicBezTo>
                  <a:cubicBezTo>
                    <a:pt x="743263" y="3836"/>
                    <a:pt x="728597" y="2088"/>
                    <a:pt x="713983" y="0"/>
                  </a:cubicBezTo>
                  <a:cubicBezTo>
                    <a:pt x="678493" y="2088"/>
                    <a:pt x="642887" y="2725"/>
                    <a:pt x="607512" y="6263"/>
                  </a:cubicBezTo>
                  <a:cubicBezTo>
                    <a:pt x="600943" y="6920"/>
                    <a:pt x="595092" y="10789"/>
                    <a:pt x="588723" y="12526"/>
                  </a:cubicBezTo>
                  <a:cubicBezTo>
                    <a:pt x="572114" y="17056"/>
                    <a:pt x="554951" y="19608"/>
                    <a:pt x="538619" y="25052"/>
                  </a:cubicBezTo>
                  <a:cubicBezTo>
                    <a:pt x="526093" y="29227"/>
                    <a:pt x="512027" y="30254"/>
                    <a:pt x="501041" y="37578"/>
                  </a:cubicBezTo>
                  <a:cubicBezTo>
                    <a:pt x="494778" y="41753"/>
                    <a:pt x="489130" y="47047"/>
                    <a:pt x="482252" y="50104"/>
                  </a:cubicBezTo>
                  <a:cubicBezTo>
                    <a:pt x="470186" y="55466"/>
                    <a:pt x="444674" y="62630"/>
                    <a:pt x="444674" y="62630"/>
                  </a:cubicBezTo>
                  <a:cubicBezTo>
                    <a:pt x="421835" y="131150"/>
                    <a:pt x="458258" y="27370"/>
                    <a:pt x="425885" y="100209"/>
                  </a:cubicBezTo>
                  <a:cubicBezTo>
                    <a:pt x="409586" y="136881"/>
                    <a:pt x="419556" y="144118"/>
                    <a:pt x="388307" y="175365"/>
                  </a:cubicBezTo>
                  <a:cubicBezTo>
                    <a:pt x="365135" y="198536"/>
                    <a:pt x="379056" y="182978"/>
                    <a:pt x="350728" y="225469"/>
                  </a:cubicBezTo>
                  <a:cubicBezTo>
                    <a:pt x="346553" y="231732"/>
                    <a:pt x="340582" y="237117"/>
                    <a:pt x="338202" y="244258"/>
                  </a:cubicBezTo>
                  <a:cubicBezTo>
                    <a:pt x="336114" y="250521"/>
                    <a:pt x="333753" y="256699"/>
                    <a:pt x="331939" y="263047"/>
                  </a:cubicBezTo>
                  <a:cubicBezTo>
                    <a:pt x="329574" y="271323"/>
                    <a:pt x="329067" y="280187"/>
                    <a:pt x="325676" y="288099"/>
                  </a:cubicBezTo>
                  <a:cubicBezTo>
                    <a:pt x="322711" y="295018"/>
                    <a:pt x="316885" y="300353"/>
                    <a:pt x="313150" y="306888"/>
                  </a:cubicBezTo>
                  <a:cubicBezTo>
                    <a:pt x="308518" y="314994"/>
                    <a:pt x="305256" y="323834"/>
                    <a:pt x="300624" y="331940"/>
                  </a:cubicBezTo>
                  <a:cubicBezTo>
                    <a:pt x="296889" y="338475"/>
                    <a:pt x="291464" y="343996"/>
                    <a:pt x="288098" y="350729"/>
                  </a:cubicBezTo>
                  <a:cubicBezTo>
                    <a:pt x="273975" y="378976"/>
                    <a:pt x="291745" y="361384"/>
                    <a:pt x="269309" y="388307"/>
                  </a:cubicBezTo>
                  <a:cubicBezTo>
                    <a:pt x="263639" y="395111"/>
                    <a:pt x="255958" y="400105"/>
                    <a:pt x="250520" y="407096"/>
                  </a:cubicBezTo>
                  <a:cubicBezTo>
                    <a:pt x="195227" y="478186"/>
                    <a:pt x="241884" y="418105"/>
                    <a:pt x="219205" y="463463"/>
                  </a:cubicBezTo>
                  <a:cubicBezTo>
                    <a:pt x="215839" y="470196"/>
                    <a:pt x="210045" y="475519"/>
                    <a:pt x="206679" y="482252"/>
                  </a:cubicBezTo>
                  <a:cubicBezTo>
                    <a:pt x="203727" y="488157"/>
                    <a:pt x="204540" y="495886"/>
                    <a:pt x="200416" y="501041"/>
                  </a:cubicBezTo>
                  <a:cubicBezTo>
                    <a:pt x="195714" y="506919"/>
                    <a:pt x="187890" y="509392"/>
                    <a:pt x="181627" y="513567"/>
                  </a:cubicBezTo>
                  <a:cubicBezTo>
                    <a:pt x="179539" y="519830"/>
                    <a:pt x="178761" y="526695"/>
                    <a:pt x="175364" y="532356"/>
                  </a:cubicBezTo>
                  <a:cubicBezTo>
                    <a:pt x="172326" y="537420"/>
                    <a:pt x="167449" y="541194"/>
                    <a:pt x="162838" y="544883"/>
                  </a:cubicBezTo>
                  <a:cubicBezTo>
                    <a:pt x="156960" y="549585"/>
                    <a:pt x="150782" y="554043"/>
                    <a:pt x="144049" y="557409"/>
                  </a:cubicBezTo>
                  <a:cubicBezTo>
                    <a:pt x="112763" y="573052"/>
                    <a:pt x="34245" y="569360"/>
                    <a:pt x="25052" y="569935"/>
                  </a:cubicBezTo>
                  <a:cubicBezTo>
                    <a:pt x="22964" y="563672"/>
                    <a:pt x="19723" y="557681"/>
                    <a:pt x="18789" y="551146"/>
                  </a:cubicBezTo>
                  <a:cubicBezTo>
                    <a:pt x="15528" y="528318"/>
                    <a:pt x="17711" y="504721"/>
                    <a:pt x="12526" y="482252"/>
                  </a:cubicBezTo>
                  <a:cubicBezTo>
                    <a:pt x="11198" y="476498"/>
                    <a:pt x="4175" y="473901"/>
                    <a:pt x="0" y="469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1100" y="3133735"/>
              <a:ext cx="2853344" cy="3157917"/>
            </a:xfrm>
            <a:custGeom>
              <a:avLst/>
              <a:gdLst>
                <a:gd name="connsiteX0" fmla="*/ 1064712 w 1114816"/>
                <a:gd name="connsiteY0" fmla="*/ 169102 h 1233814"/>
                <a:gd name="connsiteX1" fmla="*/ 1008345 w 1114816"/>
                <a:gd name="connsiteY1" fmla="*/ 156576 h 1233814"/>
                <a:gd name="connsiteX2" fmla="*/ 989556 w 1114816"/>
                <a:gd name="connsiteY2" fmla="*/ 150313 h 1233814"/>
                <a:gd name="connsiteX3" fmla="*/ 933189 w 1114816"/>
                <a:gd name="connsiteY3" fmla="*/ 125261 h 1233814"/>
                <a:gd name="connsiteX4" fmla="*/ 851769 w 1114816"/>
                <a:gd name="connsiteY4" fmla="*/ 106472 h 1233814"/>
                <a:gd name="connsiteX5" fmla="*/ 776613 w 1114816"/>
                <a:gd name="connsiteY5" fmla="*/ 93946 h 1233814"/>
                <a:gd name="connsiteX6" fmla="*/ 739035 w 1114816"/>
                <a:gd name="connsiteY6" fmla="*/ 81420 h 1233814"/>
                <a:gd name="connsiteX7" fmla="*/ 701457 w 1114816"/>
                <a:gd name="connsiteY7" fmla="*/ 68894 h 1233814"/>
                <a:gd name="connsiteX8" fmla="*/ 682668 w 1114816"/>
                <a:gd name="connsiteY8" fmla="*/ 62631 h 1233814"/>
                <a:gd name="connsiteX9" fmla="*/ 657616 w 1114816"/>
                <a:gd name="connsiteY9" fmla="*/ 56368 h 1233814"/>
                <a:gd name="connsiteX10" fmla="*/ 638827 w 1114816"/>
                <a:gd name="connsiteY10" fmla="*/ 43842 h 1233814"/>
                <a:gd name="connsiteX11" fmla="*/ 613775 w 1114816"/>
                <a:gd name="connsiteY11" fmla="*/ 37579 h 1233814"/>
                <a:gd name="connsiteX12" fmla="*/ 557408 w 1114816"/>
                <a:gd name="connsiteY12" fmla="*/ 18789 h 1233814"/>
                <a:gd name="connsiteX13" fmla="*/ 519830 w 1114816"/>
                <a:gd name="connsiteY13" fmla="*/ 6263 h 1233814"/>
                <a:gd name="connsiteX14" fmla="*/ 501041 w 1114816"/>
                <a:gd name="connsiteY14" fmla="*/ 0 h 1233814"/>
                <a:gd name="connsiteX15" fmla="*/ 469726 w 1114816"/>
                <a:gd name="connsiteY15" fmla="*/ 6263 h 1233814"/>
                <a:gd name="connsiteX16" fmla="*/ 450937 w 1114816"/>
                <a:gd name="connsiteY16" fmla="*/ 12526 h 1233814"/>
                <a:gd name="connsiteX17" fmla="*/ 444674 w 1114816"/>
                <a:gd name="connsiteY17" fmla="*/ 31316 h 1233814"/>
                <a:gd name="connsiteX18" fmla="*/ 413359 w 1114816"/>
                <a:gd name="connsiteY18" fmla="*/ 62631 h 1233814"/>
                <a:gd name="connsiteX19" fmla="*/ 407096 w 1114816"/>
                <a:gd name="connsiteY19" fmla="*/ 200417 h 1233814"/>
                <a:gd name="connsiteX20" fmla="*/ 400833 w 1114816"/>
                <a:gd name="connsiteY20" fmla="*/ 219206 h 1233814"/>
                <a:gd name="connsiteX21" fmla="*/ 394569 w 1114816"/>
                <a:gd name="connsiteY21" fmla="*/ 250521 h 1233814"/>
                <a:gd name="connsiteX22" fmla="*/ 375780 w 1114816"/>
                <a:gd name="connsiteY22" fmla="*/ 269310 h 1233814"/>
                <a:gd name="connsiteX23" fmla="*/ 356991 w 1114816"/>
                <a:gd name="connsiteY23" fmla="*/ 306888 h 1233814"/>
                <a:gd name="connsiteX24" fmla="*/ 344465 w 1114816"/>
                <a:gd name="connsiteY24" fmla="*/ 350729 h 1233814"/>
                <a:gd name="connsiteX25" fmla="*/ 338202 w 1114816"/>
                <a:gd name="connsiteY25" fmla="*/ 388307 h 1233814"/>
                <a:gd name="connsiteX26" fmla="*/ 325676 w 1114816"/>
                <a:gd name="connsiteY26" fmla="*/ 475989 h 1233814"/>
                <a:gd name="connsiteX27" fmla="*/ 288098 w 1114816"/>
                <a:gd name="connsiteY27" fmla="*/ 551146 h 1233814"/>
                <a:gd name="connsiteX28" fmla="*/ 275572 w 1114816"/>
                <a:gd name="connsiteY28" fmla="*/ 569935 h 1233814"/>
                <a:gd name="connsiteX29" fmla="*/ 256783 w 1114816"/>
                <a:gd name="connsiteY29" fmla="*/ 588724 h 1233814"/>
                <a:gd name="connsiteX30" fmla="*/ 225468 w 1114816"/>
                <a:gd name="connsiteY30" fmla="*/ 620039 h 1233814"/>
                <a:gd name="connsiteX31" fmla="*/ 212942 w 1114816"/>
                <a:gd name="connsiteY31" fmla="*/ 638828 h 1233814"/>
                <a:gd name="connsiteX32" fmla="*/ 194153 w 1114816"/>
                <a:gd name="connsiteY32" fmla="*/ 676406 h 1233814"/>
                <a:gd name="connsiteX33" fmla="*/ 181627 w 1114816"/>
                <a:gd name="connsiteY33" fmla="*/ 720247 h 1233814"/>
                <a:gd name="connsiteX34" fmla="*/ 175364 w 1114816"/>
                <a:gd name="connsiteY34" fmla="*/ 745299 h 1233814"/>
                <a:gd name="connsiteX35" fmla="*/ 137786 w 1114816"/>
                <a:gd name="connsiteY35" fmla="*/ 770351 h 1233814"/>
                <a:gd name="connsiteX36" fmla="*/ 100208 w 1114816"/>
                <a:gd name="connsiteY36" fmla="*/ 801666 h 1233814"/>
                <a:gd name="connsiteX37" fmla="*/ 81419 w 1114816"/>
                <a:gd name="connsiteY37" fmla="*/ 814192 h 1233814"/>
                <a:gd name="connsiteX38" fmla="*/ 43841 w 1114816"/>
                <a:gd name="connsiteY38" fmla="*/ 826718 h 1233814"/>
                <a:gd name="connsiteX39" fmla="*/ 12526 w 1114816"/>
                <a:gd name="connsiteY39" fmla="*/ 851770 h 1233814"/>
                <a:gd name="connsiteX40" fmla="*/ 0 w 1114816"/>
                <a:gd name="connsiteY40" fmla="*/ 870559 h 1233814"/>
                <a:gd name="connsiteX41" fmla="*/ 12526 w 1114816"/>
                <a:gd name="connsiteY41" fmla="*/ 889348 h 1233814"/>
                <a:gd name="connsiteX42" fmla="*/ 31315 w 1114816"/>
                <a:gd name="connsiteY42" fmla="*/ 895611 h 1233814"/>
                <a:gd name="connsiteX43" fmla="*/ 37578 w 1114816"/>
                <a:gd name="connsiteY43" fmla="*/ 914400 h 1233814"/>
                <a:gd name="connsiteX44" fmla="*/ 50104 w 1114816"/>
                <a:gd name="connsiteY44" fmla="*/ 933189 h 1233814"/>
                <a:gd name="connsiteX45" fmla="*/ 68893 w 1114816"/>
                <a:gd name="connsiteY45" fmla="*/ 970768 h 1233814"/>
                <a:gd name="connsiteX46" fmla="*/ 81419 w 1114816"/>
                <a:gd name="connsiteY46" fmla="*/ 1008346 h 1233814"/>
                <a:gd name="connsiteX47" fmla="*/ 106471 w 1114816"/>
                <a:gd name="connsiteY47" fmla="*/ 1045924 h 1233814"/>
                <a:gd name="connsiteX48" fmla="*/ 112734 w 1114816"/>
                <a:gd name="connsiteY48" fmla="*/ 1064713 h 1233814"/>
                <a:gd name="connsiteX49" fmla="*/ 137786 w 1114816"/>
                <a:gd name="connsiteY49" fmla="*/ 1102291 h 1233814"/>
                <a:gd name="connsiteX50" fmla="*/ 144049 w 1114816"/>
                <a:gd name="connsiteY50" fmla="*/ 1121080 h 1233814"/>
                <a:gd name="connsiteX51" fmla="*/ 175364 w 1114816"/>
                <a:gd name="connsiteY51" fmla="*/ 1158658 h 1233814"/>
                <a:gd name="connsiteX52" fmla="*/ 219205 w 1114816"/>
                <a:gd name="connsiteY52" fmla="*/ 1183710 h 1233814"/>
                <a:gd name="connsiteX53" fmla="*/ 237994 w 1114816"/>
                <a:gd name="connsiteY53" fmla="*/ 1196236 h 1233814"/>
                <a:gd name="connsiteX54" fmla="*/ 256783 w 1114816"/>
                <a:gd name="connsiteY54" fmla="*/ 1202499 h 1233814"/>
                <a:gd name="connsiteX55" fmla="*/ 275572 w 1114816"/>
                <a:gd name="connsiteY55" fmla="*/ 1215025 h 1233814"/>
                <a:gd name="connsiteX56" fmla="*/ 338202 w 1114816"/>
                <a:gd name="connsiteY56" fmla="*/ 1233814 h 1233814"/>
                <a:gd name="connsiteX57" fmla="*/ 382043 w 1114816"/>
                <a:gd name="connsiteY57" fmla="*/ 1221288 h 1233814"/>
                <a:gd name="connsiteX58" fmla="*/ 400833 w 1114816"/>
                <a:gd name="connsiteY58" fmla="*/ 1183710 h 1233814"/>
                <a:gd name="connsiteX59" fmla="*/ 407096 w 1114816"/>
                <a:gd name="connsiteY59" fmla="*/ 1114817 h 1233814"/>
                <a:gd name="connsiteX60" fmla="*/ 419622 w 1114816"/>
                <a:gd name="connsiteY60" fmla="*/ 1096028 h 1233814"/>
                <a:gd name="connsiteX61" fmla="*/ 425885 w 1114816"/>
                <a:gd name="connsiteY61" fmla="*/ 1064713 h 1233814"/>
                <a:gd name="connsiteX62" fmla="*/ 450937 w 1114816"/>
                <a:gd name="connsiteY62" fmla="*/ 1020872 h 1233814"/>
                <a:gd name="connsiteX63" fmla="*/ 457200 w 1114816"/>
                <a:gd name="connsiteY63" fmla="*/ 995820 h 1233814"/>
                <a:gd name="connsiteX64" fmla="*/ 482252 w 1114816"/>
                <a:gd name="connsiteY64" fmla="*/ 958242 h 1233814"/>
                <a:gd name="connsiteX65" fmla="*/ 488515 w 1114816"/>
                <a:gd name="connsiteY65" fmla="*/ 939452 h 1233814"/>
                <a:gd name="connsiteX66" fmla="*/ 501041 w 1114816"/>
                <a:gd name="connsiteY66" fmla="*/ 914400 h 1233814"/>
                <a:gd name="connsiteX67" fmla="*/ 507304 w 1114816"/>
                <a:gd name="connsiteY67" fmla="*/ 889348 h 1233814"/>
                <a:gd name="connsiteX68" fmla="*/ 526093 w 1114816"/>
                <a:gd name="connsiteY68" fmla="*/ 832981 h 1233814"/>
                <a:gd name="connsiteX69" fmla="*/ 544882 w 1114816"/>
                <a:gd name="connsiteY69" fmla="*/ 776614 h 1233814"/>
                <a:gd name="connsiteX70" fmla="*/ 551145 w 1114816"/>
                <a:gd name="connsiteY70" fmla="*/ 757825 h 1233814"/>
                <a:gd name="connsiteX71" fmla="*/ 569934 w 1114816"/>
                <a:gd name="connsiteY71" fmla="*/ 720247 h 1233814"/>
                <a:gd name="connsiteX72" fmla="*/ 582460 w 1114816"/>
                <a:gd name="connsiteY72" fmla="*/ 695195 h 1233814"/>
                <a:gd name="connsiteX73" fmla="*/ 588723 w 1114816"/>
                <a:gd name="connsiteY73" fmla="*/ 670143 h 1233814"/>
                <a:gd name="connsiteX74" fmla="*/ 613775 w 1114816"/>
                <a:gd name="connsiteY74" fmla="*/ 626302 h 1233814"/>
                <a:gd name="connsiteX75" fmla="*/ 626301 w 1114816"/>
                <a:gd name="connsiteY75" fmla="*/ 588724 h 1233814"/>
                <a:gd name="connsiteX76" fmla="*/ 632564 w 1114816"/>
                <a:gd name="connsiteY76" fmla="*/ 569935 h 1233814"/>
                <a:gd name="connsiteX77" fmla="*/ 651353 w 1114816"/>
                <a:gd name="connsiteY77" fmla="*/ 532357 h 1233814"/>
                <a:gd name="connsiteX78" fmla="*/ 663879 w 1114816"/>
                <a:gd name="connsiteY78" fmla="*/ 482252 h 1233814"/>
                <a:gd name="connsiteX79" fmla="*/ 670142 w 1114816"/>
                <a:gd name="connsiteY79" fmla="*/ 463463 h 1233814"/>
                <a:gd name="connsiteX80" fmla="*/ 682668 w 1114816"/>
                <a:gd name="connsiteY80" fmla="*/ 413359 h 1233814"/>
                <a:gd name="connsiteX81" fmla="*/ 688931 w 1114816"/>
                <a:gd name="connsiteY81" fmla="*/ 394570 h 1233814"/>
                <a:gd name="connsiteX82" fmla="*/ 701457 w 1114816"/>
                <a:gd name="connsiteY82" fmla="*/ 375781 h 1233814"/>
                <a:gd name="connsiteX83" fmla="*/ 713983 w 1114816"/>
                <a:gd name="connsiteY83" fmla="*/ 350729 h 1233814"/>
                <a:gd name="connsiteX84" fmla="*/ 726509 w 1114816"/>
                <a:gd name="connsiteY84" fmla="*/ 331940 h 1233814"/>
                <a:gd name="connsiteX85" fmla="*/ 732772 w 1114816"/>
                <a:gd name="connsiteY85" fmla="*/ 313151 h 1233814"/>
                <a:gd name="connsiteX86" fmla="*/ 757824 w 1114816"/>
                <a:gd name="connsiteY86" fmla="*/ 275573 h 1233814"/>
                <a:gd name="connsiteX87" fmla="*/ 776613 w 1114816"/>
                <a:gd name="connsiteY87" fmla="*/ 231732 h 1233814"/>
                <a:gd name="connsiteX88" fmla="*/ 782876 w 1114816"/>
                <a:gd name="connsiteY88" fmla="*/ 212943 h 1233814"/>
                <a:gd name="connsiteX89" fmla="*/ 807928 w 1114816"/>
                <a:gd name="connsiteY89" fmla="*/ 175365 h 1233814"/>
                <a:gd name="connsiteX90" fmla="*/ 814191 w 1114816"/>
                <a:gd name="connsiteY90" fmla="*/ 156576 h 1233814"/>
                <a:gd name="connsiteX91" fmla="*/ 870559 w 1114816"/>
                <a:gd name="connsiteY91" fmla="*/ 125261 h 1233814"/>
                <a:gd name="connsiteX92" fmla="*/ 1027134 w 1114816"/>
                <a:gd name="connsiteY92" fmla="*/ 144050 h 1233814"/>
                <a:gd name="connsiteX93" fmla="*/ 1064712 w 1114816"/>
                <a:gd name="connsiteY93" fmla="*/ 156576 h 1233814"/>
                <a:gd name="connsiteX94" fmla="*/ 1083501 w 1114816"/>
                <a:gd name="connsiteY94" fmla="*/ 162839 h 1233814"/>
                <a:gd name="connsiteX95" fmla="*/ 1096027 w 1114816"/>
                <a:gd name="connsiteY95" fmla="*/ 181628 h 1233814"/>
                <a:gd name="connsiteX96" fmla="*/ 1114816 w 1114816"/>
                <a:gd name="connsiteY96" fmla="*/ 187891 h 12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14816" h="1233814">
                  <a:moveTo>
                    <a:pt x="1064712" y="169102"/>
                  </a:moveTo>
                  <a:cubicBezTo>
                    <a:pt x="1043187" y="164797"/>
                    <a:pt x="1028983" y="162473"/>
                    <a:pt x="1008345" y="156576"/>
                  </a:cubicBezTo>
                  <a:cubicBezTo>
                    <a:pt x="1001997" y="154762"/>
                    <a:pt x="995461" y="153265"/>
                    <a:pt x="989556" y="150313"/>
                  </a:cubicBezTo>
                  <a:cubicBezTo>
                    <a:pt x="948429" y="129749"/>
                    <a:pt x="997821" y="141419"/>
                    <a:pt x="933189" y="125261"/>
                  </a:cubicBezTo>
                  <a:cubicBezTo>
                    <a:pt x="903930" y="117946"/>
                    <a:pt x="880690" y="111292"/>
                    <a:pt x="851769" y="106472"/>
                  </a:cubicBezTo>
                  <a:cubicBezTo>
                    <a:pt x="828726" y="102631"/>
                    <a:pt x="799807" y="100272"/>
                    <a:pt x="776613" y="93946"/>
                  </a:cubicBezTo>
                  <a:cubicBezTo>
                    <a:pt x="763875" y="90472"/>
                    <a:pt x="751561" y="85595"/>
                    <a:pt x="739035" y="81420"/>
                  </a:cubicBezTo>
                  <a:lnTo>
                    <a:pt x="701457" y="68894"/>
                  </a:lnTo>
                  <a:cubicBezTo>
                    <a:pt x="695194" y="66806"/>
                    <a:pt x="689073" y="64232"/>
                    <a:pt x="682668" y="62631"/>
                  </a:cubicBezTo>
                  <a:lnTo>
                    <a:pt x="657616" y="56368"/>
                  </a:lnTo>
                  <a:cubicBezTo>
                    <a:pt x="651353" y="52193"/>
                    <a:pt x="645746" y="46807"/>
                    <a:pt x="638827" y="43842"/>
                  </a:cubicBezTo>
                  <a:cubicBezTo>
                    <a:pt x="630915" y="40451"/>
                    <a:pt x="622020" y="40053"/>
                    <a:pt x="613775" y="37579"/>
                  </a:cubicBezTo>
                  <a:cubicBezTo>
                    <a:pt x="594805" y="31888"/>
                    <a:pt x="576197" y="25052"/>
                    <a:pt x="557408" y="18789"/>
                  </a:cubicBezTo>
                  <a:lnTo>
                    <a:pt x="519830" y="6263"/>
                  </a:lnTo>
                  <a:lnTo>
                    <a:pt x="501041" y="0"/>
                  </a:lnTo>
                  <a:cubicBezTo>
                    <a:pt x="490603" y="2088"/>
                    <a:pt x="480053" y="3681"/>
                    <a:pt x="469726" y="6263"/>
                  </a:cubicBezTo>
                  <a:cubicBezTo>
                    <a:pt x="463321" y="7864"/>
                    <a:pt x="455605" y="7858"/>
                    <a:pt x="450937" y="12526"/>
                  </a:cubicBezTo>
                  <a:cubicBezTo>
                    <a:pt x="446269" y="17194"/>
                    <a:pt x="447626" y="25411"/>
                    <a:pt x="444674" y="31316"/>
                  </a:cubicBezTo>
                  <a:cubicBezTo>
                    <a:pt x="434236" y="52192"/>
                    <a:pt x="432148" y="50105"/>
                    <a:pt x="413359" y="62631"/>
                  </a:cubicBezTo>
                  <a:cubicBezTo>
                    <a:pt x="411271" y="108560"/>
                    <a:pt x="410762" y="154587"/>
                    <a:pt x="407096" y="200417"/>
                  </a:cubicBezTo>
                  <a:cubicBezTo>
                    <a:pt x="406570" y="206998"/>
                    <a:pt x="402434" y="212801"/>
                    <a:pt x="400833" y="219206"/>
                  </a:cubicBezTo>
                  <a:cubicBezTo>
                    <a:pt x="398251" y="229533"/>
                    <a:pt x="399330" y="241000"/>
                    <a:pt x="394569" y="250521"/>
                  </a:cubicBezTo>
                  <a:cubicBezTo>
                    <a:pt x="390608" y="258443"/>
                    <a:pt x="382043" y="263047"/>
                    <a:pt x="375780" y="269310"/>
                  </a:cubicBezTo>
                  <a:cubicBezTo>
                    <a:pt x="360038" y="316537"/>
                    <a:pt x="381273" y="258324"/>
                    <a:pt x="356991" y="306888"/>
                  </a:cubicBezTo>
                  <a:cubicBezTo>
                    <a:pt x="353012" y="314847"/>
                    <a:pt x="345803" y="344040"/>
                    <a:pt x="344465" y="350729"/>
                  </a:cubicBezTo>
                  <a:cubicBezTo>
                    <a:pt x="341975" y="363181"/>
                    <a:pt x="339880" y="375720"/>
                    <a:pt x="338202" y="388307"/>
                  </a:cubicBezTo>
                  <a:cubicBezTo>
                    <a:pt x="334011" y="419737"/>
                    <a:pt x="333818" y="446136"/>
                    <a:pt x="325676" y="475989"/>
                  </a:cubicBezTo>
                  <a:cubicBezTo>
                    <a:pt x="313708" y="519872"/>
                    <a:pt x="314410" y="511678"/>
                    <a:pt x="288098" y="551146"/>
                  </a:cubicBezTo>
                  <a:cubicBezTo>
                    <a:pt x="283923" y="557409"/>
                    <a:pt x="280895" y="564612"/>
                    <a:pt x="275572" y="569935"/>
                  </a:cubicBezTo>
                  <a:cubicBezTo>
                    <a:pt x="269309" y="576198"/>
                    <a:pt x="262453" y="581920"/>
                    <a:pt x="256783" y="588724"/>
                  </a:cubicBezTo>
                  <a:cubicBezTo>
                    <a:pt x="230687" y="620039"/>
                    <a:pt x="259915" y="597075"/>
                    <a:pt x="225468" y="620039"/>
                  </a:cubicBezTo>
                  <a:cubicBezTo>
                    <a:pt x="221293" y="626302"/>
                    <a:pt x="216308" y="632095"/>
                    <a:pt x="212942" y="638828"/>
                  </a:cubicBezTo>
                  <a:cubicBezTo>
                    <a:pt x="187012" y="690688"/>
                    <a:pt x="230051" y="622559"/>
                    <a:pt x="194153" y="676406"/>
                  </a:cubicBezTo>
                  <a:cubicBezTo>
                    <a:pt x="174574" y="754723"/>
                    <a:pt x="199597" y="657352"/>
                    <a:pt x="181627" y="720247"/>
                  </a:cubicBezTo>
                  <a:cubicBezTo>
                    <a:pt x="179262" y="728523"/>
                    <a:pt x="181032" y="738821"/>
                    <a:pt x="175364" y="745299"/>
                  </a:cubicBezTo>
                  <a:cubicBezTo>
                    <a:pt x="165451" y="756629"/>
                    <a:pt x="150312" y="762000"/>
                    <a:pt x="137786" y="770351"/>
                  </a:cubicBezTo>
                  <a:cubicBezTo>
                    <a:pt x="91136" y="801451"/>
                    <a:pt x="148431" y="761480"/>
                    <a:pt x="100208" y="801666"/>
                  </a:cubicBezTo>
                  <a:cubicBezTo>
                    <a:pt x="94425" y="806485"/>
                    <a:pt x="88297" y="811135"/>
                    <a:pt x="81419" y="814192"/>
                  </a:cubicBezTo>
                  <a:cubicBezTo>
                    <a:pt x="69353" y="819554"/>
                    <a:pt x="43841" y="826718"/>
                    <a:pt x="43841" y="826718"/>
                  </a:cubicBezTo>
                  <a:cubicBezTo>
                    <a:pt x="7943" y="880565"/>
                    <a:pt x="55743" y="817197"/>
                    <a:pt x="12526" y="851770"/>
                  </a:cubicBezTo>
                  <a:cubicBezTo>
                    <a:pt x="6648" y="856472"/>
                    <a:pt x="4175" y="864296"/>
                    <a:pt x="0" y="870559"/>
                  </a:cubicBezTo>
                  <a:cubicBezTo>
                    <a:pt x="4175" y="876822"/>
                    <a:pt x="6648" y="884646"/>
                    <a:pt x="12526" y="889348"/>
                  </a:cubicBezTo>
                  <a:cubicBezTo>
                    <a:pt x="17681" y="893472"/>
                    <a:pt x="26647" y="890943"/>
                    <a:pt x="31315" y="895611"/>
                  </a:cubicBezTo>
                  <a:cubicBezTo>
                    <a:pt x="35983" y="900279"/>
                    <a:pt x="34626" y="908495"/>
                    <a:pt x="37578" y="914400"/>
                  </a:cubicBezTo>
                  <a:cubicBezTo>
                    <a:pt x="40944" y="921133"/>
                    <a:pt x="45929" y="926926"/>
                    <a:pt x="50104" y="933189"/>
                  </a:cubicBezTo>
                  <a:cubicBezTo>
                    <a:pt x="72943" y="1001709"/>
                    <a:pt x="36520" y="897929"/>
                    <a:pt x="68893" y="970768"/>
                  </a:cubicBezTo>
                  <a:cubicBezTo>
                    <a:pt x="74255" y="982834"/>
                    <a:pt x="74095" y="997360"/>
                    <a:pt x="81419" y="1008346"/>
                  </a:cubicBezTo>
                  <a:cubicBezTo>
                    <a:pt x="89770" y="1020872"/>
                    <a:pt x="101710" y="1031642"/>
                    <a:pt x="106471" y="1045924"/>
                  </a:cubicBezTo>
                  <a:cubicBezTo>
                    <a:pt x="108559" y="1052187"/>
                    <a:pt x="109528" y="1058942"/>
                    <a:pt x="112734" y="1064713"/>
                  </a:cubicBezTo>
                  <a:cubicBezTo>
                    <a:pt x="120045" y="1077873"/>
                    <a:pt x="133025" y="1088009"/>
                    <a:pt x="137786" y="1102291"/>
                  </a:cubicBezTo>
                  <a:cubicBezTo>
                    <a:pt x="139874" y="1108554"/>
                    <a:pt x="141097" y="1115175"/>
                    <a:pt x="144049" y="1121080"/>
                  </a:cubicBezTo>
                  <a:cubicBezTo>
                    <a:pt x="151087" y="1135156"/>
                    <a:pt x="163491" y="1148764"/>
                    <a:pt x="175364" y="1158658"/>
                  </a:cubicBezTo>
                  <a:cubicBezTo>
                    <a:pt x="192010" y="1172530"/>
                    <a:pt x="199714" y="1172572"/>
                    <a:pt x="219205" y="1183710"/>
                  </a:cubicBezTo>
                  <a:cubicBezTo>
                    <a:pt x="225740" y="1187445"/>
                    <a:pt x="231261" y="1192870"/>
                    <a:pt x="237994" y="1196236"/>
                  </a:cubicBezTo>
                  <a:cubicBezTo>
                    <a:pt x="243899" y="1199188"/>
                    <a:pt x="250878" y="1199547"/>
                    <a:pt x="256783" y="1202499"/>
                  </a:cubicBezTo>
                  <a:cubicBezTo>
                    <a:pt x="263516" y="1205865"/>
                    <a:pt x="268694" y="1211968"/>
                    <a:pt x="275572" y="1215025"/>
                  </a:cubicBezTo>
                  <a:cubicBezTo>
                    <a:pt x="295177" y="1223738"/>
                    <a:pt x="317381" y="1228609"/>
                    <a:pt x="338202" y="1233814"/>
                  </a:cubicBezTo>
                  <a:cubicBezTo>
                    <a:pt x="339839" y="1233405"/>
                    <a:pt x="377959" y="1224555"/>
                    <a:pt x="382043" y="1221288"/>
                  </a:cubicBezTo>
                  <a:cubicBezTo>
                    <a:pt x="393079" y="1212459"/>
                    <a:pt x="396707" y="1196086"/>
                    <a:pt x="400833" y="1183710"/>
                  </a:cubicBezTo>
                  <a:cubicBezTo>
                    <a:pt x="402921" y="1160746"/>
                    <a:pt x="402264" y="1137364"/>
                    <a:pt x="407096" y="1114817"/>
                  </a:cubicBezTo>
                  <a:cubicBezTo>
                    <a:pt x="408673" y="1107457"/>
                    <a:pt x="416979" y="1103076"/>
                    <a:pt x="419622" y="1096028"/>
                  </a:cubicBezTo>
                  <a:cubicBezTo>
                    <a:pt x="423360" y="1086061"/>
                    <a:pt x="422519" y="1074812"/>
                    <a:pt x="425885" y="1064713"/>
                  </a:cubicBezTo>
                  <a:cubicBezTo>
                    <a:pt x="431182" y="1048821"/>
                    <a:pt x="441774" y="1034617"/>
                    <a:pt x="450937" y="1020872"/>
                  </a:cubicBezTo>
                  <a:cubicBezTo>
                    <a:pt x="453025" y="1012521"/>
                    <a:pt x="453351" y="1003519"/>
                    <a:pt x="457200" y="995820"/>
                  </a:cubicBezTo>
                  <a:cubicBezTo>
                    <a:pt x="463933" y="982355"/>
                    <a:pt x="482252" y="958242"/>
                    <a:pt x="482252" y="958242"/>
                  </a:cubicBezTo>
                  <a:cubicBezTo>
                    <a:pt x="484340" y="951979"/>
                    <a:pt x="485914" y="945520"/>
                    <a:pt x="488515" y="939452"/>
                  </a:cubicBezTo>
                  <a:cubicBezTo>
                    <a:pt x="492193" y="930871"/>
                    <a:pt x="497763" y="923142"/>
                    <a:pt x="501041" y="914400"/>
                  </a:cubicBezTo>
                  <a:cubicBezTo>
                    <a:pt x="504063" y="906340"/>
                    <a:pt x="504831" y="897593"/>
                    <a:pt x="507304" y="889348"/>
                  </a:cubicBezTo>
                  <a:cubicBezTo>
                    <a:pt x="512995" y="870378"/>
                    <a:pt x="519830" y="851770"/>
                    <a:pt x="526093" y="832981"/>
                  </a:cubicBezTo>
                  <a:lnTo>
                    <a:pt x="544882" y="776614"/>
                  </a:lnTo>
                  <a:cubicBezTo>
                    <a:pt x="546970" y="770351"/>
                    <a:pt x="547483" y="763318"/>
                    <a:pt x="551145" y="757825"/>
                  </a:cubicBezTo>
                  <a:cubicBezTo>
                    <a:pt x="575217" y="721717"/>
                    <a:pt x="554376" y="756549"/>
                    <a:pt x="569934" y="720247"/>
                  </a:cubicBezTo>
                  <a:cubicBezTo>
                    <a:pt x="573612" y="711666"/>
                    <a:pt x="579182" y="703937"/>
                    <a:pt x="582460" y="695195"/>
                  </a:cubicBezTo>
                  <a:cubicBezTo>
                    <a:pt x="585482" y="687135"/>
                    <a:pt x="585701" y="678203"/>
                    <a:pt x="588723" y="670143"/>
                  </a:cubicBezTo>
                  <a:cubicBezTo>
                    <a:pt x="618716" y="590162"/>
                    <a:pt x="584702" y="691717"/>
                    <a:pt x="613775" y="626302"/>
                  </a:cubicBezTo>
                  <a:cubicBezTo>
                    <a:pt x="619137" y="614236"/>
                    <a:pt x="622126" y="601250"/>
                    <a:pt x="626301" y="588724"/>
                  </a:cubicBezTo>
                  <a:cubicBezTo>
                    <a:pt x="628389" y="582461"/>
                    <a:pt x="628902" y="575428"/>
                    <a:pt x="632564" y="569935"/>
                  </a:cubicBezTo>
                  <a:cubicBezTo>
                    <a:pt x="645720" y="550202"/>
                    <a:pt x="645369" y="554297"/>
                    <a:pt x="651353" y="532357"/>
                  </a:cubicBezTo>
                  <a:cubicBezTo>
                    <a:pt x="655883" y="515748"/>
                    <a:pt x="658435" y="498584"/>
                    <a:pt x="663879" y="482252"/>
                  </a:cubicBezTo>
                  <a:cubicBezTo>
                    <a:pt x="665967" y="475989"/>
                    <a:pt x="668405" y="469832"/>
                    <a:pt x="670142" y="463463"/>
                  </a:cubicBezTo>
                  <a:cubicBezTo>
                    <a:pt x="674672" y="446854"/>
                    <a:pt x="677224" y="429691"/>
                    <a:pt x="682668" y="413359"/>
                  </a:cubicBezTo>
                  <a:cubicBezTo>
                    <a:pt x="684756" y="407096"/>
                    <a:pt x="685979" y="400475"/>
                    <a:pt x="688931" y="394570"/>
                  </a:cubicBezTo>
                  <a:cubicBezTo>
                    <a:pt x="692297" y="387837"/>
                    <a:pt x="697722" y="382316"/>
                    <a:pt x="701457" y="375781"/>
                  </a:cubicBezTo>
                  <a:cubicBezTo>
                    <a:pt x="706089" y="367675"/>
                    <a:pt x="709351" y="358835"/>
                    <a:pt x="713983" y="350729"/>
                  </a:cubicBezTo>
                  <a:cubicBezTo>
                    <a:pt x="717718" y="344194"/>
                    <a:pt x="723143" y="338673"/>
                    <a:pt x="726509" y="331940"/>
                  </a:cubicBezTo>
                  <a:cubicBezTo>
                    <a:pt x="729461" y="326035"/>
                    <a:pt x="729566" y="318922"/>
                    <a:pt x="732772" y="313151"/>
                  </a:cubicBezTo>
                  <a:cubicBezTo>
                    <a:pt x="740083" y="299991"/>
                    <a:pt x="757824" y="275573"/>
                    <a:pt x="757824" y="275573"/>
                  </a:cubicBezTo>
                  <a:cubicBezTo>
                    <a:pt x="770859" y="223434"/>
                    <a:pt x="754987" y="274984"/>
                    <a:pt x="776613" y="231732"/>
                  </a:cubicBezTo>
                  <a:cubicBezTo>
                    <a:pt x="779565" y="225827"/>
                    <a:pt x="779670" y="218714"/>
                    <a:pt x="782876" y="212943"/>
                  </a:cubicBezTo>
                  <a:cubicBezTo>
                    <a:pt x="790187" y="199783"/>
                    <a:pt x="803167" y="189647"/>
                    <a:pt x="807928" y="175365"/>
                  </a:cubicBezTo>
                  <a:cubicBezTo>
                    <a:pt x="810016" y="169102"/>
                    <a:pt x="809523" y="161244"/>
                    <a:pt x="814191" y="156576"/>
                  </a:cubicBezTo>
                  <a:cubicBezTo>
                    <a:pt x="835727" y="135040"/>
                    <a:pt x="846931" y="133136"/>
                    <a:pt x="870559" y="125261"/>
                  </a:cubicBezTo>
                  <a:cubicBezTo>
                    <a:pt x="1002741" y="132218"/>
                    <a:pt x="951874" y="118963"/>
                    <a:pt x="1027134" y="144050"/>
                  </a:cubicBezTo>
                  <a:lnTo>
                    <a:pt x="1064712" y="156576"/>
                  </a:lnTo>
                  <a:lnTo>
                    <a:pt x="1083501" y="162839"/>
                  </a:lnTo>
                  <a:cubicBezTo>
                    <a:pt x="1087676" y="169102"/>
                    <a:pt x="1090149" y="176926"/>
                    <a:pt x="1096027" y="181628"/>
                  </a:cubicBezTo>
                  <a:cubicBezTo>
                    <a:pt x="1101182" y="185752"/>
                    <a:pt x="1114816" y="187891"/>
                    <a:pt x="1114816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08998" y="2171935"/>
              <a:ext cx="4231926" cy="3093794"/>
            </a:xfrm>
            <a:custGeom>
              <a:avLst/>
              <a:gdLst>
                <a:gd name="connsiteX0" fmla="*/ 1653435 w 1653435"/>
                <a:gd name="connsiteY0" fmla="*/ 181627 h 1208761"/>
                <a:gd name="connsiteX1" fmla="*/ 1590805 w 1653435"/>
                <a:gd name="connsiteY1" fmla="*/ 150312 h 1208761"/>
                <a:gd name="connsiteX2" fmla="*/ 1553227 w 1653435"/>
                <a:gd name="connsiteY2" fmla="*/ 137786 h 1208761"/>
                <a:gd name="connsiteX3" fmla="*/ 1534438 w 1653435"/>
                <a:gd name="connsiteY3" fmla="*/ 125260 h 1208761"/>
                <a:gd name="connsiteX4" fmla="*/ 1515649 w 1653435"/>
                <a:gd name="connsiteY4" fmla="*/ 118997 h 1208761"/>
                <a:gd name="connsiteX5" fmla="*/ 1484334 w 1653435"/>
                <a:gd name="connsiteY5" fmla="*/ 106471 h 1208761"/>
                <a:gd name="connsiteX6" fmla="*/ 1459282 w 1653435"/>
                <a:gd name="connsiteY6" fmla="*/ 93945 h 1208761"/>
                <a:gd name="connsiteX7" fmla="*/ 1427967 w 1653435"/>
                <a:gd name="connsiteY7" fmla="*/ 81419 h 1208761"/>
                <a:gd name="connsiteX8" fmla="*/ 1402915 w 1653435"/>
                <a:gd name="connsiteY8" fmla="*/ 68893 h 1208761"/>
                <a:gd name="connsiteX9" fmla="*/ 1365337 w 1653435"/>
                <a:gd name="connsiteY9" fmla="*/ 56367 h 1208761"/>
                <a:gd name="connsiteX10" fmla="*/ 1340285 w 1653435"/>
                <a:gd name="connsiteY10" fmla="*/ 50104 h 1208761"/>
                <a:gd name="connsiteX11" fmla="*/ 1277654 w 1653435"/>
                <a:gd name="connsiteY11" fmla="*/ 25052 h 1208761"/>
                <a:gd name="connsiteX12" fmla="*/ 1246339 w 1653435"/>
                <a:gd name="connsiteY12" fmla="*/ 18789 h 1208761"/>
                <a:gd name="connsiteX13" fmla="*/ 1227550 w 1653435"/>
                <a:gd name="connsiteY13" fmla="*/ 12526 h 1208761"/>
                <a:gd name="connsiteX14" fmla="*/ 1127342 w 1653435"/>
                <a:gd name="connsiteY14" fmla="*/ 0 h 1208761"/>
                <a:gd name="connsiteX15" fmla="*/ 1064712 w 1653435"/>
                <a:gd name="connsiteY15" fmla="*/ 6263 h 1208761"/>
                <a:gd name="connsiteX16" fmla="*/ 1052186 w 1653435"/>
                <a:gd name="connsiteY16" fmla="*/ 43841 h 1208761"/>
                <a:gd name="connsiteX17" fmla="*/ 1027134 w 1653435"/>
                <a:gd name="connsiteY17" fmla="*/ 75156 h 1208761"/>
                <a:gd name="connsiteX18" fmla="*/ 1002082 w 1653435"/>
                <a:gd name="connsiteY18" fmla="*/ 125260 h 1208761"/>
                <a:gd name="connsiteX19" fmla="*/ 983293 w 1653435"/>
                <a:gd name="connsiteY19" fmla="*/ 169101 h 1208761"/>
                <a:gd name="connsiteX20" fmla="*/ 977030 w 1653435"/>
                <a:gd name="connsiteY20" fmla="*/ 331939 h 1208761"/>
                <a:gd name="connsiteX21" fmla="*/ 958241 w 1653435"/>
                <a:gd name="connsiteY21" fmla="*/ 400832 h 1208761"/>
                <a:gd name="connsiteX22" fmla="*/ 945715 w 1653435"/>
                <a:gd name="connsiteY22" fmla="*/ 469726 h 1208761"/>
                <a:gd name="connsiteX23" fmla="*/ 933189 w 1653435"/>
                <a:gd name="connsiteY23" fmla="*/ 538619 h 1208761"/>
                <a:gd name="connsiteX24" fmla="*/ 926926 w 1653435"/>
                <a:gd name="connsiteY24" fmla="*/ 557408 h 1208761"/>
                <a:gd name="connsiteX25" fmla="*/ 908137 w 1653435"/>
                <a:gd name="connsiteY25" fmla="*/ 569934 h 1208761"/>
                <a:gd name="connsiteX26" fmla="*/ 883085 w 1653435"/>
                <a:gd name="connsiteY26" fmla="*/ 601249 h 1208761"/>
                <a:gd name="connsiteX27" fmla="*/ 870559 w 1653435"/>
                <a:gd name="connsiteY27" fmla="*/ 620038 h 1208761"/>
                <a:gd name="connsiteX28" fmla="*/ 851770 w 1653435"/>
                <a:gd name="connsiteY28" fmla="*/ 645090 h 1208761"/>
                <a:gd name="connsiteX29" fmla="*/ 826717 w 1653435"/>
                <a:gd name="connsiteY29" fmla="*/ 688931 h 1208761"/>
                <a:gd name="connsiteX30" fmla="*/ 814191 w 1653435"/>
                <a:gd name="connsiteY30" fmla="*/ 726509 h 1208761"/>
                <a:gd name="connsiteX31" fmla="*/ 807928 w 1653435"/>
                <a:gd name="connsiteY31" fmla="*/ 745298 h 1208761"/>
                <a:gd name="connsiteX32" fmla="*/ 782876 w 1653435"/>
                <a:gd name="connsiteY32" fmla="*/ 801665 h 1208761"/>
                <a:gd name="connsiteX33" fmla="*/ 770350 w 1653435"/>
                <a:gd name="connsiteY33" fmla="*/ 851769 h 1208761"/>
                <a:gd name="connsiteX34" fmla="*/ 764087 w 1653435"/>
                <a:gd name="connsiteY34" fmla="*/ 870559 h 1208761"/>
                <a:gd name="connsiteX35" fmla="*/ 751561 w 1653435"/>
                <a:gd name="connsiteY35" fmla="*/ 920663 h 1208761"/>
                <a:gd name="connsiteX36" fmla="*/ 726509 w 1653435"/>
                <a:gd name="connsiteY36" fmla="*/ 958241 h 1208761"/>
                <a:gd name="connsiteX37" fmla="*/ 713983 w 1653435"/>
                <a:gd name="connsiteY37" fmla="*/ 977030 h 1208761"/>
                <a:gd name="connsiteX38" fmla="*/ 701457 w 1653435"/>
                <a:gd name="connsiteY38" fmla="*/ 995819 h 1208761"/>
                <a:gd name="connsiteX39" fmla="*/ 682668 w 1653435"/>
                <a:gd name="connsiteY39" fmla="*/ 1014608 h 1208761"/>
                <a:gd name="connsiteX40" fmla="*/ 651353 w 1653435"/>
                <a:gd name="connsiteY40" fmla="*/ 1070975 h 1208761"/>
                <a:gd name="connsiteX41" fmla="*/ 632564 w 1653435"/>
                <a:gd name="connsiteY41" fmla="*/ 1089764 h 1208761"/>
                <a:gd name="connsiteX42" fmla="*/ 620038 w 1653435"/>
                <a:gd name="connsiteY42" fmla="*/ 1108553 h 1208761"/>
                <a:gd name="connsiteX43" fmla="*/ 601249 w 1653435"/>
                <a:gd name="connsiteY43" fmla="*/ 1127342 h 1208761"/>
                <a:gd name="connsiteX44" fmla="*/ 588723 w 1653435"/>
                <a:gd name="connsiteY44" fmla="*/ 1146131 h 1208761"/>
                <a:gd name="connsiteX45" fmla="*/ 582460 w 1653435"/>
                <a:gd name="connsiteY45" fmla="*/ 1164920 h 1208761"/>
                <a:gd name="connsiteX46" fmla="*/ 544882 w 1653435"/>
                <a:gd name="connsiteY46" fmla="*/ 1183709 h 1208761"/>
                <a:gd name="connsiteX47" fmla="*/ 494778 w 1653435"/>
                <a:gd name="connsiteY47" fmla="*/ 1208761 h 1208761"/>
                <a:gd name="connsiteX48" fmla="*/ 432148 w 1653435"/>
                <a:gd name="connsiteY48" fmla="*/ 1202498 h 1208761"/>
                <a:gd name="connsiteX49" fmla="*/ 425885 w 1653435"/>
                <a:gd name="connsiteY49" fmla="*/ 1183709 h 1208761"/>
                <a:gd name="connsiteX50" fmla="*/ 413359 w 1653435"/>
                <a:gd name="connsiteY50" fmla="*/ 1108553 h 1208761"/>
                <a:gd name="connsiteX51" fmla="*/ 400833 w 1653435"/>
                <a:gd name="connsiteY51" fmla="*/ 1070975 h 1208761"/>
                <a:gd name="connsiteX52" fmla="*/ 394570 w 1653435"/>
                <a:gd name="connsiteY52" fmla="*/ 1052186 h 1208761"/>
                <a:gd name="connsiteX53" fmla="*/ 388307 w 1653435"/>
                <a:gd name="connsiteY53" fmla="*/ 1033397 h 1208761"/>
                <a:gd name="connsiteX54" fmla="*/ 382044 w 1653435"/>
                <a:gd name="connsiteY54" fmla="*/ 983293 h 1208761"/>
                <a:gd name="connsiteX55" fmla="*/ 369517 w 1653435"/>
                <a:gd name="connsiteY55" fmla="*/ 964504 h 1208761"/>
                <a:gd name="connsiteX56" fmla="*/ 363254 w 1653435"/>
                <a:gd name="connsiteY56" fmla="*/ 945715 h 1208761"/>
                <a:gd name="connsiteX57" fmla="*/ 350728 w 1653435"/>
                <a:gd name="connsiteY57" fmla="*/ 926926 h 1208761"/>
                <a:gd name="connsiteX58" fmla="*/ 344465 w 1653435"/>
                <a:gd name="connsiteY58" fmla="*/ 908137 h 1208761"/>
                <a:gd name="connsiteX59" fmla="*/ 325676 w 1653435"/>
                <a:gd name="connsiteY59" fmla="*/ 895611 h 1208761"/>
                <a:gd name="connsiteX60" fmla="*/ 313150 w 1653435"/>
                <a:gd name="connsiteY60" fmla="*/ 876822 h 1208761"/>
                <a:gd name="connsiteX61" fmla="*/ 294361 w 1653435"/>
                <a:gd name="connsiteY61" fmla="*/ 839243 h 1208761"/>
                <a:gd name="connsiteX62" fmla="*/ 275572 w 1653435"/>
                <a:gd name="connsiteY62" fmla="*/ 826717 h 1208761"/>
                <a:gd name="connsiteX63" fmla="*/ 256783 w 1653435"/>
                <a:gd name="connsiteY63" fmla="*/ 801665 h 1208761"/>
                <a:gd name="connsiteX64" fmla="*/ 231731 w 1653435"/>
                <a:gd name="connsiteY64" fmla="*/ 764087 h 1208761"/>
                <a:gd name="connsiteX65" fmla="*/ 225468 w 1653435"/>
                <a:gd name="connsiteY65" fmla="*/ 745298 h 1208761"/>
                <a:gd name="connsiteX66" fmla="*/ 212942 w 1653435"/>
                <a:gd name="connsiteY66" fmla="*/ 726509 h 1208761"/>
                <a:gd name="connsiteX67" fmla="*/ 194153 w 1653435"/>
                <a:gd name="connsiteY67" fmla="*/ 657616 h 1208761"/>
                <a:gd name="connsiteX68" fmla="*/ 181627 w 1653435"/>
                <a:gd name="connsiteY68" fmla="*/ 638827 h 1208761"/>
                <a:gd name="connsiteX69" fmla="*/ 175364 w 1653435"/>
                <a:gd name="connsiteY69" fmla="*/ 620038 h 1208761"/>
                <a:gd name="connsiteX70" fmla="*/ 156575 w 1653435"/>
                <a:gd name="connsiteY70" fmla="*/ 601249 h 1208761"/>
                <a:gd name="connsiteX71" fmla="*/ 137786 w 1653435"/>
                <a:gd name="connsiteY71" fmla="*/ 576197 h 1208761"/>
                <a:gd name="connsiteX72" fmla="*/ 118997 w 1653435"/>
                <a:gd name="connsiteY72" fmla="*/ 557408 h 1208761"/>
                <a:gd name="connsiteX73" fmla="*/ 100208 w 1653435"/>
                <a:gd name="connsiteY73" fmla="*/ 519830 h 1208761"/>
                <a:gd name="connsiteX74" fmla="*/ 81419 w 1653435"/>
                <a:gd name="connsiteY74" fmla="*/ 501041 h 1208761"/>
                <a:gd name="connsiteX75" fmla="*/ 62630 w 1653435"/>
                <a:gd name="connsiteY75" fmla="*/ 457200 h 1208761"/>
                <a:gd name="connsiteX76" fmla="*/ 37578 w 1653435"/>
                <a:gd name="connsiteY76" fmla="*/ 419622 h 1208761"/>
                <a:gd name="connsiteX77" fmla="*/ 25052 w 1653435"/>
                <a:gd name="connsiteY77" fmla="*/ 400832 h 1208761"/>
                <a:gd name="connsiteX78" fmla="*/ 12526 w 1653435"/>
                <a:gd name="connsiteY78" fmla="*/ 382043 h 1208761"/>
                <a:gd name="connsiteX79" fmla="*/ 0 w 1653435"/>
                <a:gd name="connsiteY79" fmla="*/ 363254 h 12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53435" h="1208761">
                  <a:moveTo>
                    <a:pt x="1653435" y="181627"/>
                  </a:moveTo>
                  <a:cubicBezTo>
                    <a:pt x="1632558" y="171189"/>
                    <a:pt x="1612948" y="157693"/>
                    <a:pt x="1590805" y="150312"/>
                  </a:cubicBezTo>
                  <a:cubicBezTo>
                    <a:pt x="1578279" y="146137"/>
                    <a:pt x="1564213" y="145110"/>
                    <a:pt x="1553227" y="137786"/>
                  </a:cubicBezTo>
                  <a:cubicBezTo>
                    <a:pt x="1546964" y="133611"/>
                    <a:pt x="1541171" y="128626"/>
                    <a:pt x="1534438" y="125260"/>
                  </a:cubicBezTo>
                  <a:cubicBezTo>
                    <a:pt x="1528533" y="122308"/>
                    <a:pt x="1521830" y="121315"/>
                    <a:pt x="1515649" y="118997"/>
                  </a:cubicBezTo>
                  <a:cubicBezTo>
                    <a:pt x="1505122" y="115050"/>
                    <a:pt x="1494607" y="111037"/>
                    <a:pt x="1484334" y="106471"/>
                  </a:cubicBezTo>
                  <a:cubicBezTo>
                    <a:pt x="1475802" y="102679"/>
                    <a:pt x="1467814" y="97737"/>
                    <a:pt x="1459282" y="93945"/>
                  </a:cubicBezTo>
                  <a:cubicBezTo>
                    <a:pt x="1449009" y="89379"/>
                    <a:pt x="1438240" y="85985"/>
                    <a:pt x="1427967" y="81419"/>
                  </a:cubicBezTo>
                  <a:cubicBezTo>
                    <a:pt x="1419435" y="77627"/>
                    <a:pt x="1411584" y="72360"/>
                    <a:pt x="1402915" y="68893"/>
                  </a:cubicBezTo>
                  <a:cubicBezTo>
                    <a:pt x="1390656" y="63989"/>
                    <a:pt x="1378146" y="59569"/>
                    <a:pt x="1365337" y="56367"/>
                  </a:cubicBezTo>
                  <a:cubicBezTo>
                    <a:pt x="1356986" y="54279"/>
                    <a:pt x="1348345" y="53126"/>
                    <a:pt x="1340285" y="50104"/>
                  </a:cubicBezTo>
                  <a:cubicBezTo>
                    <a:pt x="1302108" y="35788"/>
                    <a:pt x="1325950" y="34711"/>
                    <a:pt x="1277654" y="25052"/>
                  </a:cubicBezTo>
                  <a:cubicBezTo>
                    <a:pt x="1267216" y="22964"/>
                    <a:pt x="1256666" y="21371"/>
                    <a:pt x="1246339" y="18789"/>
                  </a:cubicBezTo>
                  <a:cubicBezTo>
                    <a:pt x="1239934" y="17188"/>
                    <a:pt x="1233995" y="13958"/>
                    <a:pt x="1227550" y="12526"/>
                  </a:cubicBezTo>
                  <a:cubicBezTo>
                    <a:pt x="1195765" y="5463"/>
                    <a:pt x="1158845" y="3150"/>
                    <a:pt x="1127342" y="0"/>
                  </a:cubicBezTo>
                  <a:lnTo>
                    <a:pt x="1064712" y="6263"/>
                  </a:lnTo>
                  <a:cubicBezTo>
                    <a:pt x="1053307" y="12916"/>
                    <a:pt x="1056361" y="31315"/>
                    <a:pt x="1052186" y="43841"/>
                  </a:cubicBezTo>
                  <a:cubicBezTo>
                    <a:pt x="1043543" y="69771"/>
                    <a:pt x="1051416" y="58968"/>
                    <a:pt x="1027134" y="75156"/>
                  </a:cubicBezTo>
                  <a:cubicBezTo>
                    <a:pt x="1015685" y="109504"/>
                    <a:pt x="1026733" y="80889"/>
                    <a:pt x="1002082" y="125260"/>
                  </a:cubicBezTo>
                  <a:cubicBezTo>
                    <a:pt x="989183" y="148478"/>
                    <a:pt x="990684" y="146927"/>
                    <a:pt x="983293" y="169101"/>
                  </a:cubicBezTo>
                  <a:cubicBezTo>
                    <a:pt x="981205" y="223380"/>
                    <a:pt x="981804" y="277830"/>
                    <a:pt x="977030" y="331939"/>
                  </a:cubicBezTo>
                  <a:cubicBezTo>
                    <a:pt x="974179" y="364245"/>
                    <a:pt x="965624" y="374992"/>
                    <a:pt x="958241" y="400832"/>
                  </a:cubicBezTo>
                  <a:cubicBezTo>
                    <a:pt x="949312" y="432085"/>
                    <a:pt x="951628" y="431290"/>
                    <a:pt x="945715" y="469726"/>
                  </a:cubicBezTo>
                  <a:cubicBezTo>
                    <a:pt x="943481" y="484244"/>
                    <a:pt x="937098" y="522984"/>
                    <a:pt x="933189" y="538619"/>
                  </a:cubicBezTo>
                  <a:cubicBezTo>
                    <a:pt x="931588" y="545024"/>
                    <a:pt x="931050" y="552253"/>
                    <a:pt x="926926" y="557408"/>
                  </a:cubicBezTo>
                  <a:cubicBezTo>
                    <a:pt x="922224" y="563286"/>
                    <a:pt x="914400" y="565759"/>
                    <a:pt x="908137" y="569934"/>
                  </a:cubicBezTo>
                  <a:cubicBezTo>
                    <a:pt x="895944" y="606512"/>
                    <a:pt x="911414" y="572920"/>
                    <a:pt x="883085" y="601249"/>
                  </a:cubicBezTo>
                  <a:cubicBezTo>
                    <a:pt x="877762" y="606572"/>
                    <a:pt x="874934" y="613913"/>
                    <a:pt x="870559" y="620038"/>
                  </a:cubicBezTo>
                  <a:cubicBezTo>
                    <a:pt x="864492" y="628532"/>
                    <a:pt x="857837" y="636596"/>
                    <a:pt x="851770" y="645090"/>
                  </a:cubicBezTo>
                  <a:cubicBezTo>
                    <a:pt x="841500" y="659468"/>
                    <a:pt x="833388" y="672254"/>
                    <a:pt x="826717" y="688931"/>
                  </a:cubicBezTo>
                  <a:cubicBezTo>
                    <a:pt x="821813" y="701190"/>
                    <a:pt x="818366" y="713983"/>
                    <a:pt x="814191" y="726509"/>
                  </a:cubicBezTo>
                  <a:cubicBezTo>
                    <a:pt x="812103" y="732772"/>
                    <a:pt x="811590" y="739805"/>
                    <a:pt x="807928" y="745298"/>
                  </a:cubicBezTo>
                  <a:cubicBezTo>
                    <a:pt x="791477" y="769974"/>
                    <a:pt x="791820" y="765890"/>
                    <a:pt x="782876" y="801665"/>
                  </a:cubicBezTo>
                  <a:cubicBezTo>
                    <a:pt x="778701" y="818366"/>
                    <a:pt x="775794" y="835437"/>
                    <a:pt x="770350" y="851769"/>
                  </a:cubicBezTo>
                  <a:cubicBezTo>
                    <a:pt x="768262" y="858032"/>
                    <a:pt x="765688" y="864154"/>
                    <a:pt x="764087" y="870559"/>
                  </a:cubicBezTo>
                  <a:cubicBezTo>
                    <a:pt x="761563" y="880655"/>
                    <a:pt x="758068" y="908950"/>
                    <a:pt x="751561" y="920663"/>
                  </a:cubicBezTo>
                  <a:cubicBezTo>
                    <a:pt x="744250" y="933823"/>
                    <a:pt x="734860" y="945715"/>
                    <a:pt x="726509" y="958241"/>
                  </a:cubicBezTo>
                  <a:lnTo>
                    <a:pt x="713983" y="977030"/>
                  </a:lnTo>
                  <a:cubicBezTo>
                    <a:pt x="709808" y="983293"/>
                    <a:pt x="706780" y="990496"/>
                    <a:pt x="701457" y="995819"/>
                  </a:cubicBezTo>
                  <a:lnTo>
                    <a:pt x="682668" y="1014608"/>
                  </a:lnTo>
                  <a:cubicBezTo>
                    <a:pt x="674792" y="1038235"/>
                    <a:pt x="672889" y="1049439"/>
                    <a:pt x="651353" y="1070975"/>
                  </a:cubicBezTo>
                  <a:cubicBezTo>
                    <a:pt x="645090" y="1077238"/>
                    <a:pt x="638234" y="1082960"/>
                    <a:pt x="632564" y="1089764"/>
                  </a:cubicBezTo>
                  <a:cubicBezTo>
                    <a:pt x="627745" y="1095547"/>
                    <a:pt x="624857" y="1102770"/>
                    <a:pt x="620038" y="1108553"/>
                  </a:cubicBezTo>
                  <a:cubicBezTo>
                    <a:pt x="614368" y="1115357"/>
                    <a:pt x="606919" y="1120538"/>
                    <a:pt x="601249" y="1127342"/>
                  </a:cubicBezTo>
                  <a:cubicBezTo>
                    <a:pt x="596430" y="1133125"/>
                    <a:pt x="592089" y="1139398"/>
                    <a:pt x="588723" y="1146131"/>
                  </a:cubicBezTo>
                  <a:cubicBezTo>
                    <a:pt x="585771" y="1152036"/>
                    <a:pt x="586584" y="1159765"/>
                    <a:pt x="582460" y="1164920"/>
                  </a:cubicBezTo>
                  <a:cubicBezTo>
                    <a:pt x="571480" y="1178645"/>
                    <a:pt x="559146" y="1177226"/>
                    <a:pt x="544882" y="1183709"/>
                  </a:cubicBezTo>
                  <a:cubicBezTo>
                    <a:pt x="527883" y="1191436"/>
                    <a:pt x="494778" y="1208761"/>
                    <a:pt x="494778" y="1208761"/>
                  </a:cubicBezTo>
                  <a:cubicBezTo>
                    <a:pt x="473901" y="1206673"/>
                    <a:pt x="451866" y="1209668"/>
                    <a:pt x="432148" y="1202498"/>
                  </a:cubicBezTo>
                  <a:cubicBezTo>
                    <a:pt x="425944" y="1200242"/>
                    <a:pt x="427699" y="1190057"/>
                    <a:pt x="425885" y="1183709"/>
                  </a:cubicBezTo>
                  <a:cubicBezTo>
                    <a:pt x="409262" y="1125529"/>
                    <a:pt x="432965" y="1200047"/>
                    <a:pt x="413359" y="1108553"/>
                  </a:cubicBezTo>
                  <a:cubicBezTo>
                    <a:pt x="410592" y="1095643"/>
                    <a:pt x="405008" y="1083501"/>
                    <a:pt x="400833" y="1070975"/>
                  </a:cubicBezTo>
                  <a:lnTo>
                    <a:pt x="394570" y="1052186"/>
                  </a:lnTo>
                  <a:lnTo>
                    <a:pt x="388307" y="1033397"/>
                  </a:lnTo>
                  <a:cubicBezTo>
                    <a:pt x="386219" y="1016696"/>
                    <a:pt x="386473" y="999531"/>
                    <a:pt x="382044" y="983293"/>
                  </a:cubicBezTo>
                  <a:cubicBezTo>
                    <a:pt x="380063" y="976031"/>
                    <a:pt x="372883" y="971237"/>
                    <a:pt x="369517" y="964504"/>
                  </a:cubicBezTo>
                  <a:cubicBezTo>
                    <a:pt x="366564" y="958599"/>
                    <a:pt x="366206" y="951620"/>
                    <a:pt x="363254" y="945715"/>
                  </a:cubicBezTo>
                  <a:cubicBezTo>
                    <a:pt x="359888" y="938982"/>
                    <a:pt x="354094" y="933659"/>
                    <a:pt x="350728" y="926926"/>
                  </a:cubicBezTo>
                  <a:cubicBezTo>
                    <a:pt x="347776" y="921021"/>
                    <a:pt x="348589" y="913292"/>
                    <a:pt x="344465" y="908137"/>
                  </a:cubicBezTo>
                  <a:cubicBezTo>
                    <a:pt x="339763" y="902259"/>
                    <a:pt x="331939" y="899786"/>
                    <a:pt x="325676" y="895611"/>
                  </a:cubicBezTo>
                  <a:cubicBezTo>
                    <a:pt x="321501" y="889348"/>
                    <a:pt x="316516" y="883555"/>
                    <a:pt x="313150" y="876822"/>
                  </a:cubicBezTo>
                  <a:cubicBezTo>
                    <a:pt x="302962" y="856446"/>
                    <a:pt x="312310" y="857192"/>
                    <a:pt x="294361" y="839243"/>
                  </a:cubicBezTo>
                  <a:cubicBezTo>
                    <a:pt x="289038" y="833920"/>
                    <a:pt x="280895" y="832040"/>
                    <a:pt x="275572" y="826717"/>
                  </a:cubicBezTo>
                  <a:cubicBezTo>
                    <a:pt x="268191" y="819336"/>
                    <a:pt x="263046" y="810016"/>
                    <a:pt x="256783" y="801665"/>
                  </a:cubicBezTo>
                  <a:cubicBezTo>
                    <a:pt x="241891" y="756989"/>
                    <a:pt x="263007" y="811001"/>
                    <a:pt x="231731" y="764087"/>
                  </a:cubicBezTo>
                  <a:cubicBezTo>
                    <a:pt x="228069" y="758594"/>
                    <a:pt x="228420" y="751203"/>
                    <a:pt x="225468" y="745298"/>
                  </a:cubicBezTo>
                  <a:cubicBezTo>
                    <a:pt x="222102" y="738565"/>
                    <a:pt x="216308" y="733242"/>
                    <a:pt x="212942" y="726509"/>
                  </a:cubicBezTo>
                  <a:cubicBezTo>
                    <a:pt x="204909" y="710442"/>
                    <a:pt x="198700" y="664437"/>
                    <a:pt x="194153" y="657616"/>
                  </a:cubicBezTo>
                  <a:cubicBezTo>
                    <a:pt x="189978" y="651353"/>
                    <a:pt x="184993" y="645560"/>
                    <a:pt x="181627" y="638827"/>
                  </a:cubicBezTo>
                  <a:cubicBezTo>
                    <a:pt x="178675" y="632922"/>
                    <a:pt x="179026" y="625531"/>
                    <a:pt x="175364" y="620038"/>
                  </a:cubicBezTo>
                  <a:cubicBezTo>
                    <a:pt x="170451" y="612668"/>
                    <a:pt x="162339" y="607974"/>
                    <a:pt x="156575" y="601249"/>
                  </a:cubicBezTo>
                  <a:cubicBezTo>
                    <a:pt x="149782" y="593324"/>
                    <a:pt x="144579" y="584122"/>
                    <a:pt x="137786" y="576197"/>
                  </a:cubicBezTo>
                  <a:cubicBezTo>
                    <a:pt x="132022" y="569472"/>
                    <a:pt x="124667" y="564212"/>
                    <a:pt x="118997" y="557408"/>
                  </a:cubicBezTo>
                  <a:cubicBezTo>
                    <a:pt x="69723" y="498279"/>
                    <a:pt x="137870" y="576323"/>
                    <a:pt x="100208" y="519830"/>
                  </a:cubicBezTo>
                  <a:cubicBezTo>
                    <a:pt x="95295" y="512460"/>
                    <a:pt x="86567" y="508248"/>
                    <a:pt x="81419" y="501041"/>
                  </a:cubicBezTo>
                  <a:cubicBezTo>
                    <a:pt x="50061" y="457139"/>
                    <a:pt x="83074" y="494000"/>
                    <a:pt x="62630" y="457200"/>
                  </a:cubicBezTo>
                  <a:cubicBezTo>
                    <a:pt x="55319" y="444040"/>
                    <a:pt x="45929" y="432148"/>
                    <a:pt x="37578" y="419622"/>
                  </a:cubicBezTo>
                  <a:lnTo>
                    <a:pt x="25052" y="400832"/>
                  </a:lnTo>
                  <a:lnTo>
                    <a:pt x="12526" y="382043"/>
                  </a:lnTo>
                  <a:lnTo>
                    <a:pt x="0" y="3632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76938" y="1803243"/>
              <a:ext cx="3847206" cy="1667125"/>
            </a:xfrm>
            <a:custGeom>
              <a:avLst/>
              <a:gdLst>
                <a:gd name="connsiteX0" fmla="*/ 1503123 w 1503123"/>
                <a:gd name="connsiteY0" fmla="*/ 651354 h 651354"/>
                <a:gd name="connsiteX1" fmla="*/ 1453019 w 1503123"/>
                <a:gd name="connsiteY1" fmla="*/ 638828 h 651354"/>
                <a:gd name="connsiteX2" fmla="*/ 1434230 w 1503123"/>
                <a:gd name="connsiteY2" fmla="*/ 626302 h 651354"/>
                <a:gd name="connsiteX3" fmla="*/ 1384126 w 1503123"/>
                <a:gd name="connsiteY3" fmla="*/ 620039 h 651354"/>
                <a:gd name="connsiteX4" fmla="*/ 1296443 w 1503123"/>
                <a:gd name="connsiteY4" fmla="*/ 601250 h 651354"/>
                <a:gd name="connsiteX5" fmla="*/ 1277654 w 1503123"/>
                <a:gd name="connsiteY5" fmla="*/ 594987 h 651354"/>
                <a:gd name="connsiteX6" fmla="*/ 1258865 w 1503123"/>
                <a:gd name="connsiteY6" fmla="*/ 582461 h 651354"/>
                <a:gd name="connsiteX7" fmla="*/ 1221287 w 1503123"/>
                <a:gd name="connsiteY7" fmla="*/ 569935 h 651354"/>
                <a:gd name="connsiteX8" fmla="*/ 1202498 w 1503123"/>
                <a:gd name="connsiteY8" fmla="*/ 557409 h 651354"/>
                <a:gd name="connsiteX9" fmla="*/ 1133605 w 1503123"/>
                <a:gd name="connsiteY9" fmla="*/ 544882 h 651354"/>
                <a:gd name="connsiteX10" fmla="*/ 1058449 w 1503123"/>
                <a:gd name="connsiteY10" fmla="*/ 519830 h 651354"/>
                <a:gd name="connsiteX11" fmla="*/ 1020871 w 1503123"/>
                <a:gd name="connsiteY11" fmla="*/ 507304 h 651354"/>
                <a:gd name="connsiteX12" fmla="*/ 1002082 w 1503123"/>
                <a:gd name="connsiteY12" fmla="*/ 501041 h 651354"/>
                <a:gd name="connsiteX13" fmla="*/ 983293 w 1503123"/>
                <a:gd name="connsiteY13" fmla="*/ 488515 h 651354"/>
                <a:gd name="connsiteX14" fmla="*/ 977030 w 1503123"/>
                <a:gd name="connsiteY14" fmla="*/ 469726 h 651354"/>
                <a:gd name="connsiteX15" fmla="*/ 964504 w 1503123"/>
                <a:gd name="connsiteY15" fmla="*/ 450937 h 651354"/>
                <a:gd name="connsiteX16" fmla="*/ 970767 w 1503123"/>
                <a:gd name="connsiteY16" fmla="*/ 432148 h 651354"/>
                <a:gd name="connsiteX17" fmla="*/ 977030 w 1503123"/>
                <a:gd name="connsiteY17" fmla="*/ 407096 h 651354"/>
                <a:gd name="connsiteX18" fmla="*/ 1002082 w 1503123"/>
                <a:gd name="connsiteY18" fmla="*/ 363255 h 651354"/>
                <a:gd name="connsiteX19" fmla="*/ 1008345 w 1503123"/>
                <a:gd name="connsiteY19" fmla="*/ 344466 h 651354"/>
                <a:gd name="connsiteX20" fmla="*/ 1020871 w 1503123"/>
                <a:gd name="connsiteY20" fmla="*/ 325677 h 651354"/>
                <a:gd name="connsiteX21" fmla="*/ 1033397 w 1503123"/>
                <a:gd name="connsiteY21" fmla="*/ 288099 h 651354"/>
                <a:gd name="connsiteX22" fmla="*/ 1039660 w 1503123"/>
                <a:gd name="connsiteY22" fmla="*/ 269310 h 651354"/>
                <a:gd name="connsiteX23" fmla="*/ 1052186 w 1503123"/>
                <a:gd name="connsiteY23" fmla="*/ 250521 h 651354"/>
                <a:gd name="connsiteX24" fmla="*/ 1064712 w 1503123"/>
                <a:gd name="connsiteY24" fmla="*/ 212943 h 651354"/>
                <a:gd name="connsiteX25" fmla="*/ 1077238 w 1503123"/>
                <a:gd name="connsiteY25" fmla="*/ 156576 h 651354"/>
                <a:gd name="connsiteX26" fmla="*/ 1070975 w 1503123"/>
                <a:gd name="connsiteY26" fmla="*/ 118998 h 651354"/>
                <a:gd name="connsiteX27" fmla="*/ 1058449 w 1503123"/>
                <a:gd name="connsiteY27" fmla="*/ 100209 h 651354"/>
                <a:gd name="connsiteX28" fmla="*/ 1045923 w 1503123"/>
                <a:gd name="connsiteY28" fmla="*/ 87682 h 651354"/>
                <a:gd name="connsiteX29" fmla="*/ 995819 w 1503123"/>
                <a:gd name="connsiteY29" fmla="*/ 75156 h 651354"/>
                <a:gd name="connsiteX30" fmla="*/ 908137 w 1503123"/>
                <a:gd name="connsiteY30" fmla="*/ 68893 h 651354"/>
                <a:gd name="connsiteX31" fmla="*/ 858033 w 1503123"/>
                <a:gd name="connsiteY31" fmla="*/ 56367 h 651354"/>
                <a:gd name="connsiteX32" fmla="*/ 839243 w 1503123"/>
                <a:gd name="connsiteY32" fmla="*/ 50104 h 651354"/>
                <a:gd name="connsiteX33" fmla="*/ 807928 w 1503123"/>
                <a:gd name="connsiteY33" fmla="*/ 43841 h 651354"/>
                <a:gd name="connsiteX34" fmla="*/ 789139 w 1503123"/>
                <a:gd name="connsiteY34" fmla="*/ 37578 h 651354"/>
                <a:gd name="connsiteX35" fmla="*/ 739035 w 1503123"/>
                <a:gd name="connsiteY35" fmla="*/ 25052 h 651354"/>
                <a:gd name="connsiteX36" fmla="*/ 713983 w 1503123"/>
                <a:gd name="connsiteY36" fmla="*/ 18789 h 651354"/>
                <a:gd name="connsiteX37" fmla="*/ 695194 w 1503123"/>
                <a:gd name="connsiteY37" fmla="*/ 12526 h 651354"/>
                <a:gd name="connsiteX38" fmla="*/ 657616 w 1503123"/>
                <a:gd name="connsiteY38" fmla="*/ 6263 h 651354"/>
                <a:gd name="connsiteX39" fmla="*/ 626301 w 1503123"/>
                <a:gd name="connsiteY39" fmla="*/ 0 h 651354"/>
                <a:gd name="connsiteX40" fmla="*/ 538619 w 1503123"/>
                <a:gd name="connsiteY40" fmla="*/ 6263 h 651354"/>
                <a:gd name="connsiteX41" fmla="*/ 513567 w 1503123"/>
                <a:gd name="connsiteY41" fmla="*/ 12526 h 651354"/>
                <a:gd name="connsiteX42" fmla="*/ 475989 w 1503123"/>
                <a:gd name="connsiteY42" fmla="*/ 25052 h 651354"/>
                <a:gd name="connsiteX43" fmla="*/ 444674 w 1503123"/>
                <a:gd name="connsiteY43" fmla="*/ 56367 h 651354"/>
                <a:gd name="connsiteX44" fmla="*/ 413359 w 1503123"/>
                <a:gd name="connsiteY44" fmla="*/ 81419 h 651354"/>
                <a:gd name="connsiteX45" fmla="*/ 382043 w 1503123"/>
                <a:gd name="connsiteY45" fmla="*/ 125261 h 651354"/>
                <a:gd name="connsiteX46" fmla="*/ 369517 w 1503123"/>
                <a:gd name="connsiteY46" fmla="*/ 194154 h 651354"/>
                <a:gd name="connsiteX47" fmla="*/ 356991 w 1503123"/>
                <a:gd name="connsiteY47" fmla="*/ 212943 h 651354"/>
                <a:gd name="connsiteX48" fmla="*/ 344465 w 1503123"/>
                <a:gd name="connsiteY48" fmla="*/ 250521 h 651354"/>
                <a:gd name="connsiteX49" fmla="*/ 338202 w 1503123"/>
                <a:gd name="connsiteY49" fmla="*/ 269310 h 651354"/>
                <a:gd name="connsiteX50" fmla="*/ 319413 w 1503123"/>
                <a:gd name="connsiteY50" fmla="*/ 331940 h 651354"/>
                <a:gd name="connsiteX51" fmla="*/ 313150 w 1503123"/>
                <a:gd name="connsiteY51" fmla="*/ 350729 h 651354"/>
                <a:gd name="connsiteX52" fmla="*/ 294361 w 1503123"/>
                <a:gd name="connsiteY52" fmla="*/ 369518 h 651354"/>
                <a:gd name="connsiteX53" fmla="*/ 281835 w 1503123"/>
                <a:gd name="connsiteY53" fmla="*/ 388307 h 651354"/>
                <a:gd name="connsiteX54" fmla="*/ 263046 w 1503123"/>
                <a:gd name="connsiteY54" fmla="*/ 400833 h 651354"/>
                <a:gd name="connsiteX55" fmla="*/ 244257 w 1503123"/>
                <a:gd name="connsiteY55" fmla="*/ 419622 h 651354"/>
                <a:gd name="connsiteX56" fmla="*/ 225468 w 1503123"/>
                <a:gd name="connsiteY56" fmla="*/ 457200 h 651354"/>
                <a:gd name="connsiteX57" fmla="*/ 206679 w 1503123"/>
                <a:gd name="connsiteY57" fmla="*/ 469726 h 651354"/>
                <a:gd name="connsiteX58" fmla="*/ 194153 w 1503123"/>
                <a:gd name="connsiteY58" fmla="*/ 488515 h 651354"/>
                <a:gd name="connsiteX59" fmla="*/ 175364 w 1503123"/>
                <a:gd name="connsiteY59" fmla="*/ 494778 h 651354"/>
                <a:gd name="connsiteX60" fmla="*/ 150312 w 1503123"/>
                <a:gd name="connsiteY60" fmla="*/ 532356 h 651354"/>
                <a:gd name="connsiteX61" fmla="*/ 131523 w 1503123"/>
                <a:gd name="connsiteY61" fmla="*/ 544882 h 651354"/>
                <a:gd name="connsiteX62" fmla="*/ 93945 w 1503123"/>
                <a:gd name="connsiteY62" fmla="*/ 557409 h 651354"/>
                <a:gd name="connsiteX63" fmla="*/ 68893 w 1503123"/>
                <a:gd name="connsiteY63" fmla="*/ 538619 h 651354"/>
                <a:gd name="connsiteX64" fmla="*/ 50104 w 1503123"/>
                <a:gd name="connsiteY64" fmla="*/ 526093 h 651354"/>
                <a:gd name="connsiteX65" fmla="*/ 31315 w 1503123"/>
                <a:gd name="connsiteY65" fmla="*/ 507304 h 651354"/>
                <a:gd name="connsiteX66" fmla="*/ 12526 w 1503123"/>
                <a:gd name="connsiteY66" fmla="*/ 463463 h 651354"/>
                <a:gd name="connsiteX67" fmla="*/ 0 w 1503123"/>
                <a:gd name="connsiteY67" fmla="*/ 45720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03123" h="651354">
                  <a:moveTo>
                    <a:pt x="1503123" y="651354"/>
                  </a:moveTo>
                  <a:cubicBezTo>
                    <a:pt x="1491212" y="648972"/>
                    <a:pt x="1465858" y="645248"/>
                    <a:pt x="1453019" y="638828"/>
                  </a:cubicBezTo>
                  <a:cubicBezTo>
                    <a:pt x="1446286" y="635462"/>
                    <a:pt x="1441492" y="628283"/>
                    <a:pt x="1434230" y="626302"/>
                  </a:cubicBezTo>
                  <a:cubicBezTo>
                    <a:pt x="1417992" y="621873"/>
                    <a:pt x="1400728" y="622806"/>
                    <a:pt x="1384126" y="620039"/>
                  </a:cubicBezTo>
                  <a:cubicBezTo>
                    <a:pt x="1366876" y="617164"/>
                    <a:pt x="1320390" y="608092"/>
                    <a:pt x="1296443" y="601250"/>
                  </a:cubicBezTo>
                  <a:cubicBezTo>
                    <a:pt x="1290095" y="599436"/>
                    <a:pt x="1283559" y="597939"/>
                    <a:pt x="1277654" y="594987"/>
                  </a:cubicBezTo>
                  <a:cubicBezTo>
                    <a:pt x="1270921" y="591621"/>
                    <a:pt x="1265743" y="585518"/>
                    <a:pt x="1258865" y="582461"/>
                  </a:cubicBezTo>
                  <a:cubicBezTo>
                    <a:pt x="1246799" y="577099"/>
                    <a:pt x="1232273" y="577259"/>
                    <a:pt x="1221287" y="569935"/>
                  </a:cubicBezTo>
                  <a:cubicBezTo>
                    <a:pt x="1215024" y="565760"/>
                    <a:pt x="1209417" y="560374"/>
                    <a:pt x="1202498" y="557409"/>
                  </a:cubicBezTo>
                  <a:cubicBezTo>
                    <a:pt x="1187735" y="551082"/>
                    <a:pt x="1143761" y="546333"/>
                    <a:pt x="1133605" y="544882"/>
                  </a:cubicBezTo>
                  <a:lnTo>
                    <a:pt x="1058449" y="519830"/>
                  </a:lnTo>
                  <a:lnTo>
                    <a:pt x="1020871" y="507304"/>
                  </a:lnTo>
                  <a:cubicBezTo>
                    <a:pt x="1014608" y="505216"/>
                    <a:pt x="1007575" y="504703"/>
                    <a:pt x="1002082" y="501041"/>
                  </a:cubicBezTo>
                  <a:lnTo>
                    <a:pt x="983293" y="488515"/>
                  </a:lnTo>
                  <a:cubicBezTo>
                    <a:pt x="981205" y="482252"/>
                    <a:pt x="979982" y="475631"/>
                    <a:pt x="977030" y="469726"/>
                  </a:cubicBezTo>
                  <a:cubicBezTo>
                    <a:pt x="973664" y="462993"/>
                    <a:pt x="965741" y="458362"/>
                    <a:pt x="964504" y="450937"/>
                  </a:cubicBezTo>
                  <a:cubicBezTo>
                    <a:pt x="963419" y="444425"/>
                    <a:pt x="968953" y="438496"/>
                    <a:pt x="970767" y="432148"/>
                  </a:cubicBezTo>
                  <a:cubicBezTo>
                    <a:pt x="973132" y="423872"/>
                    <a:pt x="974008" y="415156"/>
                    <a:pt x="977030" y="407096"/>
                  </a:cubicBezTo>
                  <a:cubicBezTo>
                    <a:pt x="993500" y="363176"/>
                    <a:pt x="983911" y="399597"/>
                    <a:pt x="1002082" y="363255"/>
                  </a:cubicBezTo>
                  <a:cubicBezTo>
                    <a:pt x="1005034" y="357350"/>
                    <a:pt x="1005393" y="350371"/>
                    <a:pt x="1008345" y="344466"/>
                  </a:cubicBezTo>
                  <a:cubicBezTo>
                    <a:pt x="1011711" y="337733"/>
                    <a:pt x="1017814" y="332555"/>
                    <a:pt x="1020871" y="325677"/>
                  </a:cubicBezTo>
                  <a:cubicBezTo>
                    <a:pt x="1026233" y="313611"/>
                    <a:pt x="1029222" y="300625"/>
                    <a:pt x="1033397" y="288099"/>
                  </a:cubicBezTo>
                  <a:cubicBezTo>
                    <a:pt x="1035485" y="281836"/>
                    <a:pt x="1035998" y="274803"/>
                    <a:pt x="1039660" y="269310"/>
                  </a:cubicBezTo>
                  <a:cubicBezTo>
                    <a:pt x="1043835" y="263047"/>
                    <a:pt x="1049129" y="257399"/>
                    <a:pt x="1052186" y="250521"/>
                  </a:cubicBezTo>
                  <a:cubicBezTo>
                    <a:pt x="1057548" y="238455"/>
                    <a:pt x="1061510" y="225752"/>
                    <a:pt x="1064712" y="212943"/>
                  </a:cubicBezTo>
                  <a:cubicBezTo>
                    <a:pt x="1073557" y="177564"/>
                    <a:pt x="1069287" y="196332"/>
                    <a:pt x="1077238" y="156576"/>
                  </a:cubicBezTo>
                  <a:cubicBezTo>
                    <a:pt x="1075150" y="144050"/>
                    <a:pt x="1074991" y="131045"/>
                    <a:pt x="1070975" y="118998"/>
                  </a:cubicBezTo>
                  <a:cubicBezTo>
                    <a:pt x="1068595" y="111857"/>
                    <a:pt x="1063151" y="106087"/>
                    <a:pt x="1058449" y="100209"/>
                  </a:cubicBezTo>
                  <a:cubicBezTo>
                    <a:pt x="1054760" y="95598"/>
                    <a:pt x="1050986" y="90720"/>
                    <a:pt x="1045923" y="87682"/>
                  </a:cubicBezTo>
                  <a:cubicBezTo>
                    <a:pt x="1037094" y="82384"/>
                    <a:pt x="1001264" y="75729"/>
                    <a:pt x="995819" y="75156"/>
                  </a:cubicBezTo>
                  <a:cubicBezTo>
                    <a:pt x="966678" y="72089"/>
                    <a:pt x="937364" y="70981"/>
                    <a:pt x="908137" y="68893"/>
                  </a:cubicBezTo>
                  <a:cubicBezTo>
                    <a:pt x="865190" y="54577"/>
                    <a:pt x="918491" y="71481"/>
                    <a:pt x="858033" y="56367"/>
                  </a:cubicBezTo>
                  <a:cubicBezTo>
                    <a:pt x="851628" y="54766"/>
                    <a:pt x="845648" y="51705"/>
                    <a:pt x="839243" y="50104"/>
                  </a:cubicBezTo>
                  <a:cubicBezTo>
                    <a:pt x="828916" y="47522"/>
                    <a:pt x="818255" y="46423"/>
                    <a:pt x="807928" y="43841"/>
                  </a:cubicBezTo>
                  <a:cubicBezTo>
                    <a:pt x="801523" y="42240"/>
                    <a:pt x="795508" y="39315"/>
                    <a:pt x="789139" y="37578"/>
                  </a:cubicBezTo>
                  <a:cubicBezTo>
                    <a:pt x="772530" y="33048"/>
                    <a:pt x="755736" y="29227"/>
                    <a:pt x="739035" y="25052"/>
                  </a:cubicBezTo>
                  <a:cubicBezTo>
                    <a:pt x="730684" y="22964"/>
                    <a:pt x="722149" y="21511"/>
                    <a:pt x="713983" y="18789"/>
                  </a:cubicBezTo>
                  <a:cubicBezTo>
                    <a:pt x="707720" y="16701"/>
                    <a:pt x="701639" y="13958"/>
                    <a:pt x="695194" y="12526"/>
                  </a:cubicBezTo>
                  <a:cubicBezTo>
                    <a:pt x="682798" y="9771"/>
                    <a:pt x="670110" y="8535"/>
                    <a:pt x="657616" y="6263"/>
                  </a:cubicBezTo>
                  <a:cubicBezTo>
                    <a:pt x="647143" y="4359"/>
                    <a:pt x="636739" y="2088"/>
                    <a:pt x="626301" y="0"/>
                  </a:cubicBezTo>
                  <a:cubicBezTo>
                    <a:pt x="597074" y="2088"/>
                    <a:pt x="567742" y="3027"/>
                    <a:pt x="538619" y="6263"/>
                  </a:cubicBezTo>
                  <a:cubicBezTo>
                    <a:pt x="530064" y="7214"/>
                    <a:pt x="521812" y="10053"/>
                    <a:pt x="513567" y="12526"/>
                  </a:cubicBezTo>
                  <a:cubicBezTo>
                    <a:pt x="500920" y="16320"/>
                    <a:pt x="475989" y="25052"/>
                    <a:pt x="475989" y="25052"/>
                  </a:cubicBezTo>
                  <a:cubicBezTo>
                    <a:pt x="442586" y="75156"/>
                    <a:pt x="486427" y="14614"/>
                    <a:pt x="444674" y="56367"/>
                  </a:cubicBezTo>
                  <a:cubicBezTo>
                    <a:pt x="416345" y="84696"/>
                    <a:pt x="449937" y="69226"/>
                    <a:pt x="413359" y="81419"/>
                  </a:cubicBezTo>
                  <a:cubicBezTo>
                    <a:pt x="383638" y="111140"/>
                    <a:pt x="392041" y="95268"/>
                    <a:pt x="382043" y="125261"/>
                  </a:cubicBezTo>
                  <a:cubicBezTo>
                    <a:pt x="379884" y="142533"/>
                    <a:pt x="379172" y="174845"/>
                    <a:pt x="369517" y="194154"/>
                  </a:cubicBezTo>
                  <a:cubicBezTo>
                    <a:pt x="366151" y="200887"/>
                    <a:pt x="360048" y="206065"/>
                    <a:pt x="356991" y="212943"/>
                  </a:cubicBezTo>
                  <a:cubicBezTo>
                    <a:pt x="351629" y="225009"/>
                    <a:pt x="348640" y="237995"/>
                    <a:pt x="344465" y="250521"/>
                  </a:cubicBezTo>
                  <a:cubicBezTo>
                    <a:pt x="342377" y="256784"/>
                    <a:pt x="339287" y="262798"/>
                    <a:pt x="338202" y="269310"/>
                  </a:cubicBezTo>
                  <a:cubicBezTo>
                    <a:pt x="328153" y="329604"/>
                    <a:pt x="339273" y="285600"/>
                    <a:pt x="319413" y="331940"/>
                  </a:cubicBezTo>
                  <a:cubicBezTo>
                    <a:pt x="316812" y="338008"/>
                    <a:pt x="316812" y="345236"/>
                    <a:pt x="313150" y="350729"/>
                  </a:cubicBezTo>
                  <a:cubicBezTo>
                    <a:pt x="308237" y="358099"/>
                    <a:pt x="300031" y="362714"/>
                    <a:pt x="294361" y="369518"/>
                  </a:cubicBezTo>
                  <a:cubicBezTo>
                    <a:pt x="289542" y="375301"/>
                    <a:pt x="287158" y="382984"/>
                    <a:pt x="281835" y="388307"/>
                  </a:cubicBezTo>
                  <a:cubicBezTo>
                    <a:pt x="276512" y="393630"/>
                    <a:pt x="268829" y="396014"/>
                    <a:pt x="263046" y="400833"/>
                  </a:cubicBezTo>
                  <a:cubicBezTo>
                    <a:pt x="256242" y="406503"/>
                    <a:pt x="250520" y="413359"/>
                    <a:pt x="244257" y="419622"/>
                  </a:cubicBezTo>
                  <a:cubicBezTo>
                    <a:pt x="239163" y="434904"/>
                    <a:pt x="237609" y="445059"/>
                    <a:pt x="225468" y="457200"/>
                  </a:cubicBezTo>
                  <a:cubicBezTo>
                    <a:pt x="220145" y="462523"/>
                    <a:pt x="212942" y="465551"/>
                    <a:pt x="206679" y="469726"/>
                  </a:cubicBezTo>
                  <a:cubicBezTo>
                    <a:pt x="202504" y="475989"/>
                    <a:pt x="200031" y="483813"/>
                    <a:pt x="194153" y="488515"/>
                  </a:cubicBezTo>
                  <a:cubicBezTo>
                    <a:pt x="188998" y="492639"/>
                    <a:pt x="180032" y="490110"/>
                    <a:pt x="175364" y="494778"/>
                  </a:cubicBezTo>
                  <a:cubicBezTo>
                    <a:pt x="164719" y="505423"/>
                    <a:pt x="162838" y="524005"/>
                    <a:pt x="150312" y="532356"/>
                  </a:cubicBezTo>
                  <a:cubicBezTo>
                    <a:pt x="144049" y="536531"/>
                    <a:pt x="138401" y="541825"/>
                    <a:pt x="131523" y="544882"/>
                  </a:cubicBezTo>
                  <a:cubicBezTo>
                    <a:pt x="119457" y="550245"/>
                    <a:pt x="93945" y="557409"/>
                    <a:pt x="93945" y="557409"/>
                  </a:cubicBezTo>
                  <a:cubicBezTo>
                    <a:pt x="85594" y="551146"/>
                    <a:pt x="77387" y="544686"/>
                    <a:pt x="68893" y="538619"/>
                  </a:cubicBezTo>
                  <a:cubicBezTo>
                    <a:pt x="62768" y="534244"/>
                    <a:pt x="55887" y="530912"/>
                    <a:pt x="50104" y="526093"/>
                  </a:cubicBezTo>
                  <a:cubicBezTo>
                    <a:pt x="43300" y="520423"/>
                    <a:pt x="37578" y="513567"/>
                    <a:pt x="31315" y="507304"/>
                  </a:cubicBezTo>
                  <a:cubicBezTo>
                    <a:pt x="26524" y="488139"/>
                    <a:pt x="26943" y="477880"/>
                    <a:pt x="12526" y="463463"/>
                  </a:cubicBezTo>
                  <a:cubicBezTo>
                    <a:pt x="9225" y="460162"/>
                    <a:pt x="4175" y="459288"/>
                    <a:pt x="0" y="457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28848" y="2107815"/>
              <a:ext cx="4296046" cy="2003752"/>
            </a:xfrm>
            <a:custGeom>
              <a:avLst/>
              <a:gdLst>
                <a:gd name="connsiteX0" fmla="*/ 0 w 1678487"/>
                <a:gd name="connsiteY0" fmla="*/ 382043 h 782876"/>
                <a:gd name="connsiteX1" fmla="*/ 6263 w 1678487"/>
                <a:gd name="connsiteY1" fmla="*/ 413358 h 782876"/>
                <a:gd name="connsiteX2" fmla="*/ 12526 w 1678487"/>
                <a:gd name="connsiteY2" fmla="*/ 438411 h 782876"/>
                <a:gd name="connsiteX3" fmla="*/ 18789 w 1678487"/>
                <a:gd name="connsiteY3" fmla="*/ 475989 h 782876"/>
                <a:gd name="connsiteX4" fmla="*/ 31315 w 1678487"/>
                <a:gd name="connsiteY4" fmla="*/ 513567 h 782876"/>
                <a:gd name="connsiteX5" fmla="*/ 43841 w 1678487"/>
                <a:gd name="connsiteY5" fmla="*/ 563671 h 782876"/>
                <a:gd name="connsiteX6" fmla="*/ 68893 w 1678487"/>
                <a:gd name="connsiteY6" fmla="*/ 607512 h 782876"/>
                <a:gd name="connsiteX7" fmla="*/ 75156 w 1678487"/>
                <a:gd name="connsiteY7" fmla="*/ 626301 h 782876"/>
                <a:gd name="connsiteX8" fmla="*/ 100208 w 1678487"/>
                <a:gd name="connsiteY8" fmla="*/ 663879 h 782876"/>
                <a:gd name="connsiteX9" fmla="*/ 125260 w 1678487"/>
                <a:gd name="connsiteY9" fmla="*/ 701457 h 782876"/>
                <a:gd name="connsiteX10" fmla="*/ 156575 w 1678487"/>
                <a:gd name="connsiteY10" fmla="*/ 732772 h 782876"/>
                <a:gd name="connsiteX11" fmla="*/ 169101 w 1678487"/>
                <a:gd name="connsiteY11" fmla="*/ 751561 h 782876"/>
                <a:gd name="connsiteX12" fmla="*/ 225468 w 1678487"/>
                <a:gd name="connsiteY12" fmla="*/ 782876 h 782876"/>
                <a:gd name="connsiteX13" fmla="*/ 281835 w 1678487"/>
                <a:gd name="connsiteY13" fmla="*/ 776613 h 782876"/>
                <a:gd name="connsiteX14" fmla="*/ 325676 w 1678487"/>
                <a:gd name="connsiteY14" fmla="*/ 726509 h 782876"/>
                <a:gd name="connsiteX15" fmla="*/ 344465 w 1678487"/>
                <a:gd name="connsiteY15" fmla="*/ 713983 h 782876"/>
                <a:gd name="connsiteX16" fmla="*/ 388306 w 1678487"/>
                <a:gd name="connsiteY16" fmla="*/ 670142 h 782876"/>
                <a:gd name="connsiteX17" fmla="*/ 407095 w 1678487"/>
                <a:gd name="connsiteY17" fmla="*/ 632564 h 782876"/>
                <a:gd name="connsiteX18" fmla="*/ 419622 w 1678487"/>
                <a:gd name="connsiteY18" fmla="*/ 613775 h 782876"/>
                <a:gd name="connsiteX19" fmla="*/ 432148 w 1678487"/>
                <a:gd name="connsiteY19" fmla="*/ 563671 h 782876"/>
                <a:gd name="connsiteX20" fmla="*/ 494778 w 1678487"/>
                <a:gd name="connsiteY20" fmla="*/ 469726 h 782876"/>
                <a:gd name="connsiteX21" fmla="*/ 507304 w 1678487"/>
                <a:gd name="connsiteY21" fmla="*/ 450937 h 782876"/>
                <a:gd name="connsiteX22" fmla="*/ 513567 w 1678487"/>
                <a:gd name="connsiteY22" fmla="*/ 432148 h 782876"/>
                <a:gd name="connsiteX23" fmla="*/ 544882 w 1678487"/>
                <a:gd name="connsiteY23" fmla="*/ 407095 h 782876"/>
                <a:gd name="connsiteX24" fmla="*/ 594986 w 1678487"/>
                <a:gd name="connsiteY24" fmla="*/ 363254 h 782876"/>
                <a:gd name="connsiteX25" fmla="*/ 613775 w 1678487"/>
                <a:gd name="connsiteY25" fmla="*/ 344465 h 782876"/>
                <a:gd name="connsiteX26" fmla="*/ 651353 w 1678487"/>
                <a:gd name="connsiteY26" fmla="*/ 331939 h 782876"/>
                <a:gd name="connsiteX27" fmla="*/ 695194 w 1678487"/>
                <a:gd name="connsiteY27" fmla="*/ 313150 h 782876"/>
                <a:gd name="connsiteX28" fmla="*/ 751561 w 1678487"/>
                <a:gd name="connsiteY28" fmla="*/ 319413 h 782876"/>
                <a:gd name="connsiteX29" fmla="*/ 789139 w 1678487"/>
                <a:gd name="connsiteY29" fmla="*/ 331939 h 782876"/>
                <a:gd name="connsiteX30" fmla="*/ 807928 w 1678487"/>
                <a:gd name="connsiteY30" fmla="*/ 338202 h 782876"/>
                <a:gd name="connsiteX31" fmla="*/ 845506 w 1678487"/>
                <a:gd name="connsiteY31" fmla="*/ 350728 h 782876"/>
                <a:gd name="connsiteX32" fmla="*/ 864295 w 1678487"/>
                <a:gd name="connsiteY32" fmla="*/ 356991 h 782876"/>
                <a:gd name="connsiteX33" fmla="*/ 876822 w 1678487"/>
                <a:gd name="connsiteY33" fmla="*/ 369517 h 782876"/>
                <a:gd name="connsiteX34" fmla="*/ 908137 w 1678487"/>
                <a:gd name="connsiteY34" fmla="*/ 375780 h 782876"/>
                <a:gd name="connsiteX35" fmla="*/ 926926 w 1678487"/>
                <a:gd name="connsiteY35" fmla="*/ 382043 h 782876"/>
                <a:gd name="connsiteX36" fmla="*/ 951978 w 1678487"/>
                <a:gd name="connsiteY36" fmla="*/ 375780 h 782876"/>
                <a:gd name="connsiteX37" fmla="*/ 989556 w 1678487"/>
                <a:gd name="connsiteY37" fmla="*/ 350728 h 782876"/>
                <a:gd name="connsiteX38" fmla="*/ 1008345 w 1678487"/>
                <a:gd name="connsiteY38" fmla="*/ 256783 h 782876"/>
                <a:gd name="connsiteX39" fmla="*/ 1014608 w 1678487"/>
                <a:gd name="connsiteY39" fmla="*/ 237994 h 782876"/>
                <a:gd name="connsiteX40" fmla="*/ 1020871 w 1678487"/>
                <a:gd name="connsiteY40" fmla="*/ 212942 h 782876"/>
                <a:gd name="connsiteX41" fmla="*/ 1033397 w 1678487"/>
                <a:gd name="connsiteY41" fmla="*/ 162838 h 782876"/>
                <a:gd name="connsiteX42" fmla="*/ 1058449 w 1678487"/>
                <a:gd name="connsiteY42" fmla="*/ 125260 h 782876"/>
                <a:gd name="connsiteX43" fmla="*/ 1070975 w 1678487"/>
                <a:gd name="connsiteY43" fmla="*/ 106471 h 782876"/>
                <a:gd name="connsiteX44" fmla="*/ 1089764 w 1678487"/>
                <a:gd name="connsiteY44" fmla="*/ 62630 h 782876"/>
                <a:gd name="connsiteX45" fmla="*/ 1108553 w 1678487"/>
                <a:gd name="connsiteY45" fmla="*/ 6263 h 782876"/>
                <a:gd name="connsiteX46" fmla="*/ 1127342 w 1678487"/>
                <a:gd name="connsiteY46" fmla="*/ 0 h 782876"/>
                <a:gd name="connsiteX47" fmla="*/ 1246339 w 1678487"/>
                <a:gd name="connsiteY47" fmla="*/ 18789 h 782876"/>
                <a:gd name="connsiteX48" fmla="*/ 1283917 w 1678487"/>
                <a:gd name="connsiteY48" fmla="*/ 43841 h 782876"/>
                <a:gd name="connsiteX49" fmla="*/ 1321495 w 1678487"/>
                <a:gd name="connsiteY49" fmla="*/ 56367 h 782876"/>
                <a:gd name="connsiteX50" fmla="*/ 1334022 w 1678487"/>
                <a:gd name="connsiteY50" fmla="*/ 68893 h 782876"/>
                <a:gd name="connsiteX51" fmla="*/ 1371600 w 1678487"/>
                <a:gd name="connsiteY51" fmla="*/ 81419 h 782876"/>
                <a:gd name="connsiteX52" fmla="*/ 1409178 w 1678487"/>
                <a:gd name="connsiteY52" fmla="*/ 93945 h 782876"/>
                <a:gd name="connsiteX53" fmla="*/ 1427967 w 1678487"/>
                <a:gd name="connsiteY53" fmla="*/ 100208 h 782876"/>
                <a:gd name="connsiteX54" fmla="*/ 1465545 w 1678487"/>
                <a:gd name="connsiteY54" fmla="*/ 125260 h 782876"/>
                <a:gd name="connsiteX55" fmla="*/ 1503123 w 1678487"/>
                <a:gd name="connsiteY55" fmla="*/ 137786 h 782876"/>
                <a:gd name="connsiteX56" fmla="*/ 1521912 w 1678487"/>
                <a:gd name="connsiteY56" fmla="*/ 150312 h 782876"/>
                <a:gd name="connsiteX57" fmla="*/ 1540701 w 1678487"/>
                <a:gd name="connsiteY57" fmla="*/ 156575 h 782876"/>
                <a:gd name="connsiteX58" fmla="*/ 1559490 w 1678487"/>
                <a:gd name="connsiteY58" fmla="*/ 169101 h 782876"/>
                <a:gd name="connsiteX59" fmla="*/ 1578279 w 1678487"/>
                <a:gd name="connsiteY59" fmla="*/ 175364 h 782876"/>
                <a:gd name="connsiteX60" fmla="*/ 1597068 w 1678487"/>
                <a:gd name="connsiteY60" fmla="*/ 187890 h 782876"/>
                <a:gd name="connsiteX61" fmla="*/ 1634646 w 1678487"/>
                <a:gd name="connsiteY61" fmla="*/ 200416 h 782876"/>
                <a:gd name="connsiteX62" fmla="*/ 1653435 w 1678487"/>
                <a:gd name="connsiteY62" fmla="*/ 206679 h 782876"/>
                <a:gd name="connsiteX63" fmla="*/ 1678487 w 1678487"/>
                <a:gd name="connsiteY63" fmla="*/ 206679 h 7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78487" h="782876">
                  <a:moveTo>
                    <a:pt x="0" y="382043"/>
                  </a:moveTo>
                  <a:cubicBezTo>
                    <a:pt x="2088" y="392481"/>
                    <a:pt x="3954" y="402966"/>
                    <a:pt x="6263" y="413358"/>
                  </a:cubicBezTo>
                  <a:cubicBezTo>
                    <a:pt x="8130" y="421761"/>
                    <a:pt x="10838" y="429970"/>
                    <a:pt x="12526" y="438411"/>
                  </a:cubicBezTo>
                  <a:cubicBezTo>
                    <a:pt x="15016" y="450863"/>
                    <a:pt x="15709" y="463669"/>
                    <a:pt x="18789" y="475989"/>
                  </a:cubicBezTo>
                  <a:cubicBezTo>
                    <a:pt x="21991" y="488798"/>
                    <a:pt x="28726" y="500620"/>
                    <a:pt x="31315" y="513567"/>
                  </a:cubicBezTo>
                  <a:cubicBezTo>
                    <a:pt x="33697" y="525478"/>
                    <a:pt x="37421" y="550832"/>
                    <a:pt x="43841" y="563671"/>
                  </a:cubicBezTo>
                  <a:cubicBezTo>
                    <a:pt x="75290" y="626570"/>
                    <a:pt x="35953" y="530651"/>
                    <a:pt x="68893" y="607512"/>
                  </a:cubicBezTo>
                  <a:cubicBezTo>
                    <a:pt x="71494" y="613580"/>
                    <a:pt x="71950" y="620530"/>
                    <a:pt x="75156" y="626301"/>
                  </a:cubicBezTo>
                  <a:cubicBezTo>
                    <a:pt x="82467" y="639461"/>
                    <a:pt x="95447" y="649597"/>
                    <a:pt x="100208" y="663879"/>
                  </a:cubicBezTo>
                  <a:cubicBezTo>
                    <a:pt x="111215" y="696899"/>
                    <a:pt x="99196" y="670181"/>
                    <a:pt x="125260" y="701457"/>
                  </a:cubicBezTo>
                  <a:cubicBezTo>
                    <a:pt x="151356" y="732772"/>
                    <a:pt x="122128" y="709808"/>
                    <a:pt x="156575" y="732772"/>
                  </a:cubicBezTo>
                  <a:cubicBezTo>
                    <a:pt x="160750" y="739035"/>
                    <a:pt x="163436" y="746604"/>
                    <a:pt x="169101" y="751561"/>
                  </a:cubicBezTo>
                  <a:cubicBezTo>
                    <a:pt x="195606" y="774753"/>
                    <a:pt x="199662" y="774274"/>
                    <a:pt x="225468" y="782876"/>
                  </a:cubicBezTo>
                  <a:cubicBezTo>
                    <a:pt x="244257" y="780788"/>
                    <a:pt x="263495" y="781198"/>
                    <a:pt x="281835" y="776613"/>
                  </a:cubicBezTo>
                  <a:cubicBezTo>
                    <a:pt x="311062" y="769306"/>
                    <a:pt x="300624" y="743210"/>
                    <a:pt x="325676" y="726509"/>
                  </a:cubicBezTo>
                  <a:lnTo>
                    <a:pt x="344465" y="713983"/>
                  </a:lnTo>
                  <a:cubicBezTo>
                    <a:pt x="373179" y="670912"/>
                    <a:pt x="355235" y="681166"/>
                    <a:pt x="388306" y="670142"/>
                  </a:cubicBezTo>
                  <a:cubicBezTo>
                    <a:pt x="424210" y="616286"/>
                    <a:pt x="381160" y="684432"/>
                    <a:pt x="407095" y="632564"/>
                  </a:cubicBezTo>
                  <a:cubicBezTo>
                    <a:pt x="410461" y="625831"/>
                    <a:pt x="415446" y="620038"/>
                    <a:pt x="419622" y="613775"/>
                  </a:cubicBezTo>
                  <a:cubicBezTo>
                    <a:pt x="423797" y="597074"/>
                    <a:pt x="422599" y="577995"/>
                    <a:pt x="432148" y="563671"/>
                  </a:cubicBezTo>
                  <a:lnTo>
                    <a:pt x="494778" y="469726"/>
                  </a:lnTo>
                  <a:cubicBezTo>
                    <a:pt x="498953" y="463463"/>
                    <a:pt x="504924" y="458078"/>
                    <a:pt x="507304" y="450937"/>
                  </a:cubicBezTo>
                  <a:cubicBezTo>
                    <a:pt x="509392" y="444674"/>
                    <a:pt x="510170" y="437809"/>
                    <a:pt x="513567" y="432148"/>
                  </a:cubicBezTo>
                  <a:cubicBezTo>
                    <a:pt x="519518" y="422230"/>
                    <a:pt x="536346" y="412786"/>
                    <a:pt x="544882" y="407095"/>
                  </a:cubicBezTo>
                  <a:cubicBezTo>
                    <a:pt x="580372" y="353859"/>
                    <a:pt x="521918" y="436322"/>
                    <a:pt x="594986" y="363254"/>
                  </a:cubicBezTo>
                  <a:cubicBezTo>
                    <a:pt x="601249" y="356991"/>
                    <a:pt x="606032" y="348766"/>
                    <a:pt x="613775" y="344465"/>
                  </a:cubicBezTo>
                  <a:cubicBezTo>
                    <a:pt x="625317" y="338053"/>
                    <a:pt x="638827" y="336114"/>
                    <a:pt x="651353" y="331939"/>
                  </a:cubicBezTo>
                  <a:cubicBezTo>
                    <a:pt x="678999" y="322724"/>
                    <a:pt x="664237" y="328628"/>
                    <a:pt x="695194" y="313150"/>
                  </a:cubicBezTo>
                  <a:cubicBezTo>
                    <a:pt x="713983" y="315238"/>
                    <a:pt x="733023" y="315705"/>
                    <a:pt x="751561" y="319413"/>
                  </a:cubicBezTo>
                  <a:cubicBezTo>
                    <a:pt x="764508" y="322002"/>
                    <a:pt x="776613" y="327764"/>
                    <a:pt x="789139" y="331939"/>
                  </a:cubicBezTo>
                  <a:lnTo>
                    <a:pt x="807928" y="338202"/>
                  </a:lnTo>
                  <a:lnTo>
                    <a:pt x="845506" y="350728"/>
                  </a:lnTo>
                  <a:lnTo>
                    <a:pt x="864295" y="356991"/>
                  </a:lnTo>
                  <a:cubicBezTo>
                    <a:pt x="868471" y="361166"/>
                    <a:pt x="871394" y="367191"/>
                    <a:pt x="876822" y="369517"/>
                  </a:cubicBezTo>
                  <a:cubicBezTo>
                    <a:pt x="886606" y="373710"/>
                    <a:pt x="897810" y="373198"/>
                    <a:pt x="908137" y="375780"/>
                  </a:cubicBezTo>
                  <a:cubicBezTo>
                    <a:pt x="914542" y="377381"/>
                    <a:pt x="920663" y="379955"/>
                    <a:pt x="926926" y="382043"/>
                  </a:cubicBezTo>
                  <a:cubicBezTo>
                    <a:pt x="935277" y="379955"/>
                    <a:pt x="944279" y="379629"/>
                    <a:pt x="951978" y="375780"/>
                  </a:cubicBezTo>
                  <a:cubicBezTo>
                    <a:pt x="965443" y="369047"/>
                    <a:pt x="989556" y="350728"/>
                    <a:pt x="989556" y="350728"/>
                  </a:cubicBezTo>
                  <a:cubicBezTo>
                    <a:pt x="1013453" y="279038"/>
                    <a:pt x="992903" y="349436"/>
                    <a:pt x="1008345" y="256783"/>
                  </a:cubicBezTo>
                  <a:cubicBezTo>
                    <a:pt x="1009430" y="250271"/>
                    <a:pt x="1012794" y="244342"/>
                    <a:pt x="1014608" y="237994"/>
                  </a:cubicBezTo>
                  <a:cubicBezTo>
                    <a:pt x="1016973" y="229718"/>
                    <a:pt x="1019004" y="221345"/>
                    <a:pt x="1020871" y="212942"/>
                  </a:cubicBezTo>
                  <a:cubicBezTo>
                    <a:pt x="1022928" y="203688"/>
                    <a:pt x="1027179" y="174030"/>
                    <a:pt x="1033397" y="162838"/>
                  </a:cubicBezTo>
                  <a:cubicBezTo>
                    <a:pt x="1040708" y="149678"/>
                    <a:pt x="1050098" y="137786"/>
                    <a:pt x="1058449" y="125260"/>
                  </a:cubicBezTo>
                  <a:cubicBezTo>
                    <a:pt x="1062624" y="118997"/>
                    <a:pt x="1068595" y="113612"/>
                    <a:pt x="1070975" y="106471"/>
                  </a:cubicBezTo>
                  <a:cubicBezTo>
                    <a:pt x="1080190" y="78825"/>
                    <a:pt x="1074286" y="93587"/>
                    <a:pt x="1089764" y="62630"/>
                  </a:cubicBezTo>
                  <a:cubicBezTo>
                    <a:pt x="1092820" y="44294"/>
                    <a:pt x="1091617" y="19811"/>
                    <a:pt x="1108553" y="6263"/>
                  </a:cubicBezTo>
                  <a:cubicBezTo>
                    <a:pt x="1113708" y="2139"/>
                    <a:pt x="1121079" y="2088"/>
                    <a:pt x="1127342" y="0"/>
                  </a:cubicBezTo>
                  <a:cubicBezTo>
                    <a:pt x="1148049" y="1593"/>
                    <a:pt x="1218773" y="412"/>
                    <a:pt x="1246339" y="18789"/>
                  </a:cubicBezTo>
                  <a:cubicBezTo>
                    <a:pt x="1258865" y="27140"/>
                    <a:pt x="1269635" y="39080"/>
                    <a:pt x="1283917" y="43841"/>
                  </a:cubicBezTo>
                  <a:lnTo>
                    <a:pt x="1321495" y="56367"/>
                  </a:lnTo>
                  <a:cubicBezTo>
                    <a:pt x="1325671" y="60542"/>
                    <a:pt x="1328740" y="66252"/>
                    <a:pt x="1334022" y="68893"/>
                  </a:cubicBezTo>
                  <a:cubicBezTo>
                    <a:pt x="1345832" y="74798"/>
                    <a:pt x="1359074" y="77244"/>
                    <a:pt x="1371600" y="81419"/>
                  </a:cubicBezTo>
                  <a:lnTo>
                    <a:pt x="1409178" y="93945"/>
                  </a:lnTo>
                  <a:cubicBezTo>
                    <a:pt x="1415441" y="96033"/>
                    <a:pt x="1422474" y="96546"/>
                    <a:pt x="1427967" y="100208"/>
                  </a:cubicBezTo>
                  <a:cubicBezTo>
                    <a:pt x="1440493" y="108559"/>
                    <a:pt x="1451263" y="120499"/>
                    <a:pt x="1465545" y="125260"/>
                  </a:cubicBezTo>
                  <a:cubicBezTo>
                    <a:pt x="1478071" y="129435"/>
                    <a:pt x="1492137" y="130462"/>
                    <a:pt x="1503123" y="137786"/>
                  </a:cubicBezTo>
                  <a:cubicBezTo>
                    <a:pt x="1509386" y="141961"/>
                    <a:pt x="1515179" y="146946"/>
                    <a:pt x="1521912" y="150312"/>
                  </a:cubicBezTo>
                  <a:cubicBezTo>
                    <a:pt x="1527817" y="153264"/>
                    <a:pt x="1534796" y="153623"/>
                    <a:pt x="1540701" y="156575"/>
                  </a:cubicBezTo>
                  <a:cubicBezTo>
                    <a:pt x="1547434" y="159941"/>
                    <a:pt x="1552757" y="165735"/>
                    <a:pt x="1559490" y="169101"/>
                  </a:cubicBezTo>
                  <a:cubicBezTo>
                    <a:pt x="1565395" y="172053"/>
                    <a:pt x="1572374" y="172412"/>
                    <a:pt x="1578279" y="175364"/>
                  </a:cubicBezTo>
                  <a:cubicBezTo>
                    <a:pt x="1585012" y="178730"/>
                    <a:pt x="1590190" y="184833"/>
                    <a:pt x="1597068" y="187890"/>
                  </a:cubicBezTo>
                  <a:cubicBezTo>
                    <a:pt x="1609134" y="193252"/>
                    <a:pt x="1622120" y="196241"/>
                    <a:pt x="1634646" y="200416"/>
                  </a:cubicBezTo>
                  <a:cubicBezTo>
                    <a:pt x="1640909" y="202504"/>
                    <a:pt x="1646833" y="206679"/>
                    <a:pt x="1653435" y="206679"/>
                  </a:cubicBezTo>
                  <a:lnTo>
                    <a:pt x="1678487" y="20667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60908" y="1882116"/>
              <a:ext cx="4280016" cy="1315739"/>
            </a:xfrm>
            <a:custGeom>
              <a:avLst/>
              <a:gdLst>
                <a:gd name="connsiteX0" fmla="*/ 1672224 w 1672224"/>
                <a:gd name="connsiteY0" fmla="*/ 276072 h 514066"/>
                <a:gd name="connsiteX1" fmla="*/ 1590805 w 1672224"/>
                <a:gd name="connsiteY1" fmla="*/ 257283 h 514066"/>
                <a:gd name="connsiteX2" fmla="*/ 1572016 w 1672224"/>
                <a:gd name="connsiteY2" fmla="*/ 251020 h 514066"/>
                <a:gd name="connsiteX3" fmla="*/ 1546964 w 1672224"/>
                <a:gd name="connsiteY3" fmla="*/ 238494 h 514066"/>
                <a:gd name="connsiteX4" fmla="*/ 1521912 w 1672224"/>
                <a:gd name="connsiteY4" fmla="*/ 232231 h 514066"/>
                <a:gd name="connsiteX5" fmla="*/ 1478071 w 1672224"/>
                <a:gd name="connsiteY5" fmla="*/ 213442 h 514066"/>
                <a:gd name="connsiteX6" fmla="*/ 1459282 w 1672224"/>
                <a:gd name="connsiteY6" fmla="*/ 207179 h 514066"/>
                <a:gd name="connsiteX7" fmla="*/ 1440493 w 1672224"/>
                <a:gd name="connsiteY7" fmla="*/ 194653 h 514066"/>
                <a:gd name="connsiteX8" fmla="*/ 1377863 w 1672224"/>
                <a:gd name="connsiteY8" fmla="*/ 182127 h 514066"/>
                <a:gd name="connsiteX9" fmla="*/ 1340285 w 1672224"/>
                <a:gd name="connsiteY9" fmla="*/ 175864 h 514066"/>
                <a:gd name="connsiteX10" fmla="*/ 1302706 w 1672224"/>
                <a:gd name="connsiteY10" fmla="*/ 163338 h 514066"/>
                <a:gd name="connsiteX11" fmla="*/ 1283917 w 1672224"/>
                <a:gd name="connsiteY11" fmla="*/ 157075 h 514066"/>
                <a:gd name="connsiteX12" fmla="*/ 1258865 w 1672224"/>
                <a:gd name="connsiteY12" fmla="*/ 150812 h 514066"/>
                <a:gd name="connsiteX13" fmla="*/ 1189972 w 1672224"/>
                <a:gd name="connsiteY13" fmla="*/ 144549 h 514066"/>
                <a:gd name="connsiteX14" fmla="*/ 1146131 w 1672224"/>
                <a:gd name="connsiteY14" fmla="*/ 125760 h 514066"/>
                <a:gd name="connsiteX15" fmla="*/ 1102290 w 1672224"/>
                <a:gd name="connsiteY15" fmla="*/ 113234 h 514066"/>
                <a:gd name="connsiteX16" fmla="*/ 1045923 w 1672224"/>
                <a:gd name="connsiteY16" fmla="*/ 81919 h 514066"/>
                <a:gd name="connsiteX17" fmla="*/ 977030 w 1672224"/>
                <a:gd name="connsiteY17" fmla="*/ 63130 h 514066"/>
                <a:gd name="connsiteX18" fmla="*/ 933189 w 1672224"/>
                <a:gd name="connsiteY18" fmla="*/ 50603 h 514066"/>
                <a:gd name="connsiteX19" fmla="*/ 876822 w 1672224"/>
                <a:gd name="connsiteY19" fmla="*/ 44340 h 514066"/>
                <a:gd name="connsiteX20" fmla="*/ 858033 w 1672224"/>
                <a:gd name="connsiteY20" fmla="*/ 38077 h 514066"/>
                <a:gd name="connsiteX21" fmla="*/ 832980 w 1672224"/>
                <a:gd name="connsiteY21" fmla="*/ 31814 h 514066"/>
                <a:gd name="connsiteX22" fmla="*/ 814191 w 1672224"/>
                <a:gd name="connsiteY22" fmla="*/ 19288 h 514066"/>
                <a:gd name="connsiteX23" fmla="*/ 751561 w 1672224"/>
                <a:gd name="connsiteY23" fmla="*/ 499 h 514066"/>
                <a:gd name="connsiteX24" fmla="*/ 532356 w 1672224"/>
                <a:gd name="connsiteY24" fmla="*/ 13025 h 514066"/>
                <a:gd name="connsiteX25" fmla="*/ 513567 w 1672224"/>
                <a:gd name="connsiteY25" fmla="*/ 19288 h 514066"/>
                <a:gd name="connsiteX26" fmla="*/ 469726 w 1672224"/>
                <a:gd name="connsiteY26" fmla="*/ 75656 h 514066"/>
                <a:gd name="connsiteX27" fmla="*/ 457200 w 1672224"/>
                <a:gd name="connsiteY27" fmla="*/ 94445 h 514066"/>
                <a:gd name="connsiteX28" fmla="*/ 444674 w 1672224"/>
                <a:gd name="connsiteY28" fmla="*/ 132023 h 514066"/>
                <a:gd name="connsiteX29" fmla="*/ 425885 w 1672224"/>
                <a:gd name="connsiteY29" fmla="*/ 150812 h 514066"/>
                <a:gd name="connsiteX30" fmla="*/ 400833 w 1672224"/>
                <a:gd name="connsiteY30" fmla="*/ 188390 h 514066"/>
                <a:gd name="connsiteX31" fmla="*/ 388306 w 1672224"/>
                <a:gd name="connsiteY31" fmla="*/ 207179 h 514066"/>
                <a:gd name="connsiteX32" fmla="*/ 375780 w 1672224"/>
                <a:gd name="connsiteY32" fmla="*/ 244757 h 514066"/>
                <a:gd name="connsiteX33" fmla="*/ 363254 w 1672224"/>
                <a:gd name="connsiteY33" fmla="*/ 263546 h 514066"/>
                <a:gd name="connsiteX34" fmla="*/ 338202 w 1672224"/>
                <a:gd name="connsiteY34" fmla="*/ 319913 h 514066"/>
                <a:gd name="connsiteX35" fmla="*/ 319413 w 1672224"/>
                <a:gd name="connsiteY35" fmla="*/ 332439 h 514066"/>
                <a:gd name="connsiteX36" fmla="*/ 306887 w 1672224"/>
                <a:gd name="connsiteY36" fmla="*/ 376280 h 514066"/>
                <a:gd name="connsiteX37" fmla="*/ 300624 w 1672224"/>
                <a:gd name="connsiteY37" fmla="*/ 401332 h 514066"/>
                <a:gd name="connsiteX38" fmla="*/ 281835 w 1672224"/>
                <a:gd name="connsiteY38" fmla="*/ 426384 h 514066"/>
                <a:gd name="connsiteX39" fmla="*/ 225468 w 1672224"/>
                <a:gd name="connsiteY39" fmla="*/ 470225 h 514066"/>
                <a:gd name="connsiteX40" fmla="*/ 212942 w 1672224"/>
                <a:gd name="connsiteY40" fmla="*/ 489014 h 514066"/>
                <a:gd name="connsiteX41" fmla="*/ 175364 w 1672224"/>
                <a:gd name="connsiteY41" fmla="*/ 514066 h 514066"/>
                <a:gd name="connsiteX42" fmla="*/ 31315 w 1672224"/>
                <a:gd name="connsiteY42" fmla="*/ 507803 h 514066"/>
                <a:gd name="connsiteX43" fmla="*/ 18789 w 1672224"/>
                <a:gd name="connsiteY43" fmla="*/ 489014 h 514066"/>
                <a:gd name="connsiteX44" fmla="*/ 12526 w 1672224"/>
                <a:gd name="connsiteY44" fmla="*/ 438910 h 514066"/>
                <a:gd name="connsiteX45" fmla="*/ 0 w 1672224"/>
                <a:gd name="connsiteY45" fmla="*/ 407595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2224" h="514066">
                  <a:moveTo>
                    <a:pt x="1672224" y="276072"/>
                  </a:moveTo>
                  <a:cubicBezTo>
                    <a:pt x="1647383" y="271104"/>
                    <a:pt x="1613467" y="264837"/>
                    <a:pt x="1590805" y="257283"/>
                  </a:cubicBezTo>
                  <a:cubicBezTo>
                    <a:pt x="1584542" y="255195"/>
                    <a:pt x="1578084" y="253621"/>
                    <a:pt x="1572016" y="251020"/>
                  </a:cubicBezTo>
                  <a:cubicBezTo>
                    <a:pt x="1563435" y="247342"/>
                    <a:pt x="1555706" y="241772"/>
                    <a:pt x="1546964" y="238494"/>
                  </a:cubicBezTo>
                  <a:cubicBezTo>
                    <a:pt x="1538904" y="235472"/>
                    <a:pt x="1530188" y="234596"/>
                    <a:pt x="1521912" y="232231"/>
                  </a:cubicBezTo>
                  <a:cubicBezTo>
                    <a:pt x="1492536" y="223838"/>
                    <a:pt x="1511474" y="227757"/>
                    <a:pt x="1478071" y="213442"/>
                  </a:cubicBezTo>
                  <a:cubicBezTo>
                    <a:pt x="1472003" y="210841"/>
                    <a:pt x="1465187" y="210131"/>
                    <a:pt x="1459282" y="207179"/>
                  </a:cubicBezTo>
                  <a:cubicBezTo>
                    <a:pt x="1452549" y="203813"/>
                    <a:pt x="1447226" y="198019"/>
                    <a:pt x="1440493" y="194653"/>
                  </a:cubicBezTo>
                  <a:cubicBezTo>
                    <a:pt x="1422774" y="185793"/>
                    <a:pt x="1394532" y="184692"/>
                    <a:pt x="1377863" y="182127"/>
                  </a:cubicBezTo>
                  <a:cubicBezTo>
                    <a:pt x="1365312" y="180196"/>
                    <a:pt x="1352605" y="178944"/>
                    <a:pt x="1340285" y="175864"/>
                  </a:cubicBezTo>
                  <a:cubicBezTo>
                    <a:pt x="1327475" y="172662"/>
                    <a:pt x="1315232" y="167513"/>
                    <a:pt x="1302706" y="163338"/>
                  </a:cubicBezTo>
                  <a:cubicBezTo>
                    <a:pt x="1296443" y="161250"/>
                    <a:pt x="1290322" y="158676"/>
                    <a:pt x="1283917" y="157075"/>
                  </a:cubicBezTo>
                  <a:cubicBezTo>
                    <a:pt x="1275566" y="154987"/>
                    <a:pt x="1267397" y="151950"/>
                    <a:pt x="1258865" y="150812"/>
                  </a:cubicBezTo>
                  <a:cubicBezTo>
                    <a:pt x="1236008" y="147764"/>
                    <a:pt x="1212936" y="146637"/>
                    <a:pt x="1189972" y="144549"/>
                  </a:cubicBezTo>
                  <a:cubicBezTo>
                    <a:pt x="1137833" y="131514"/>
                    <a:pt x="1189383" y="147386"/>
                    <a:pt x="1146131" y="125760"/>
                  </a:cubicBezTo>
                  <a:cubicBezTo>
                    <a:pt x="1130990" y="118189"/>
                    <a:pt x="1118343" y="119254"/>
                    <a:pt x="1102290" y="113234"/>
                  </a:cubicBezTo>
                  <a:cubicBezTo>
                    <a:pt x="1078164" y="104187"/>
                    <a:pt x="1069841" y="93878"/>
                    <a:pt x="1045923" y="81919"/>
                  </a:cubicBezTo>
                  <a:cubicBezTo>
                    <a:pt x="1015749" y="66832"/>
                    <a:pt x="1011091" y="68807"/>
                    <a:pt x="977030" y="63130"/>
                  </a:cubicBezTo>
                  <a:cubicBezTo>
                    <a:pt x="962996" y="58451"/>
                    <a:pt x="947799" y="52851"/>
                    <a:pt x="933189" y="50603"/>
                  </a:cubicBezTo>
                  <a:cubicBezTo>
                    <a:pt x="914504" y="47728"/>
                    <a:pt x="895611" y="46428"/>
                    <a:pt x="876822" y="44340"/>
                  </a:cubicBezTo>
                  <a:cubicBezTo>
                    <a:pt x="870559" y="42252"/>
                    <a:pt x="864381" y="39891"/>
                    <a:pt x="858033" y="38077"/>
                  </a:cubicBezTo>
                  <a:cubicBezTo>
                    <a:pt x="849756" y="35712"/>
                    <a:pt x="840892" y="35205"/>
                    <a:pt x="832980" y="31814"/>
                  </a:cubicBezTo>
                  <a:cubicBezTo>
                    <a:pt x="826061" y="28849"/>
                    <a:pt x="821069" y="22345"/>
                    <a:pt x="814191" y="19288"/>
                  </a:cubicBezTo>
                  <a:cubicBezTo>
                    <a:pt x="794586" y="10575"/>
                    <a:pt x="772382" y="5704"/>
                    <a:pt x="751561" y="499"/>
                  </a:cubicBezTo>
                  <a:cubicBezTo>
                    <a:pt x="641946" y="4035"/>
                    <a:pt x="607844" y="-8543"/>
                    <a:pt x="532356" y="13025"/>
                  </a:cubicBezTo>
                  <a:cubicBezTo>
                    <a:pt x="526008" y="14839"/>
                    <a:pt x="519830" y="17200"/>
                    <a:pt x="513567" y="19288"/>
                  </a:cubicBezTo>
                  <a:cubicBezTo>
                    <a:pt x="484132" y="48723"/>
                    <a:pt x="499692" y="30706"/>
                    <a:pt x="469726" y="75656"/>
                  </a:cubicBezTo>
                  <a:cubicBezTo>
                    <a:pt x="465551" y="81919"/>
                    <a:pt x="459580" y="87304"/>
                    <a:pt x="457200" y="94445"/>
                  </a:cubicBezTo>
                  <a:cubicBezTo>
                    <a:pt x="453025" y="106971"/>
                    <a:pt x="454010" y="122687"/>
                    <a:pt x="444674" y="132023"/>
                  </a:cubicBezTo>
                  <a:cubicBezTo>
                    <a:pt x="438411" y="138286"/>
                    <a:pt x="431323" y="143821"/>
                    <a:pt x="425885" y="150812"/>
                  </a:cubicBezTo>
                  <a:cubicBezTo>
                    <a:pt x="416643" y="162695"/>
                    <a:pt x="409184" y="175864"/>
                    <a:pt x="400833" y="188390"/>
                  </a:cubicBezTo>
                  <a:lnTo>
                    <a:pt x="388306" y="207179"/>
                  </a:lnTo>
                  <a:cubicBezTo>
                    <a:pt x="384131" y="219705"/>
                    <a:pt x="383104" y="233771"/>
                    <a:pt x="375780" y="244757"/>
                  </a:cubicBezTo>
                  <a:cubicBezTo>
                    <a:pt x="371605" y="251020"/>
                    <a:pt x="366311" y="256668"/>
                    <a:pt x="363254" y="263546"/>
                  </a:cubicBezTo>
                  <a:cubicBezTo>
                    <a:pt x="353332" y="285871"/>
                    <a:pt x="355211" y="302904"/>
                    <a:pt x="338202" y="319913"/>
                  </a:cubicBezTo>
                  <a:cubicBezTo>
                    <a:pt x="332879" y="325236"/>
                    <a:pt x="325676" y="328264"/>
                    <a:pt x="319413" y="332439"/>
                  </a:cubicBezTo>
                  <a:cubicBezTo>
                    <a:pt x="299834" y="410756"/>
                    <a:pt x="324857" y="313385"/>
                    <a:pt x="306887" y="376280"/>
                  </a:cubicBezTo>
                  <a:cubicBezTo>
                    <a:pt x="304522" y="384556"/>
                    <a:pt x="304473" y="393633"/>
                    <a:pt x="300624" y="401332"/>
                  </a:cubicBezTo>
                  <a:cubicBezTo>
                    <a:pt x="295956" y="410668"/>
                    <a:pt x="288818" y="418625"/>
                    <a:pt x="281835" y="426384"/>
                  </a:cubicBezTo>
                  <a:cubicBezTo>
                    <a:pt x="245624" y="466618"/>
                    <a:pt x="258813" y="459110"/>
                    <a:pt x="225468" y="470225"/>
                  </a:cubicBezTo>
                  <a:cubicBezTo>
                    <a:pt x="221293" y="476488"/>
                    <a:pt x="218607" y="484057"/>
                    <a:pt x="212942" y="489014"/>
                  </a:cubicBezTo>
                  <a:cubicBezTo>
                    <a:pt x="201612" y="498927"/>
                    <a:pt x="175364" y="514066"/>
                    <a:pt x="175364" y="514066"/>
                  </a:cubicBezTo>
                  <a:cubicBezTo>
                    <a:pt x="127348" y="511978"/>
                    <a:pt x="78773" y="515396"/>
                    <a:pt x="31315" y="507803"/>
                  </a:cubicBezTo>
                  <a:cubicBezTo>
                    <a:pt x="23882" y="506614"/>
                    <a:pt x="20770" y="496276"/>
                    <a:pt x="18789" y="489014"/>
                  </a:cubicBezTo>
                  <a:cubicBezTo>
                    <a:pt x="14360" y="472776"/>
                    <a:pt x="15537" y="455470"/>
                    <a:pt x="12526" y="438910"/>
                  </a:cubicBezTo>
                  <a:cubicBezTo>
                    <a:pt x="10315" y="426748"/>
                    <a:pt x="5307" y="418208"/>
                    <a:pt x="0" y="4075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80758" y="3021525"/>
              <a:ext cx="4119716" cy="3206007"/>
            </a:xfrm>
            <a:custGeom>
              <a:avLst/>
              <a:gdLst>
                <a:gd name="connsiteX0" fmla="*/ 1609594 w 1609594"/>
                <a:gd name="connsiteY0" fmla="*/ 250521 h 1252603"/>
                <a:gd name="connsiteX1" fmla="*/ 1553227 w 1609594"/>
                <a:gd name="connsiteY1" fmla="*/ 212943 h 1252603"/>
                <a:gd name="connsiteX2" fmla="*/ 1515649 w 1609594"/>
                <a:gd name="connsiteY2" fmla="*/ 200417 h 1252603"/>
                <a:gd name="connsiteX3" fmla="*/ 1496860 w 1609594"/>
                <a:gd name="connsiteY3" fmla="*/ 187891 h 1252603"/>
                <a:gd name="connsiteX4" fmla="*/ 1453019 w 1609594"/>
                <a:gd name="connsiteY4" fmla="*/ 169102 h 1252603"/>
                <a:gd name="connsiteX5" fmla="*/ 1434230 w 1609594"/>
                <a:gd name="connsiteY5" fmla="*/ 156576 h 1252603"/>
                <a:gd name="connsiteX6" fmla="*/ 1396652 w 1609594"/>
                <a:gd name="connsiteY6" fmla="*/ 150313 h 1252603"/>
                <a:gd name="connsiteX7" fmla="*/ 1371600 w 1609594"/>
                <a:gd name="connsiteY7" fmla="*/ 144050 h 1252603"/>
                <a:gd name="connsiteX8" fmla="*/ 1302706 w 1609594"/>
                <a:gd name="connsiteY8" fmla="*/ 150313 h 1252603"/>
                <a:gd name="connsiteX9" fmla="*/ 1265128 w 1609594"/>
                <a:gd name="connsiteY9" fmla="*/ 169102 h 1252603"/>
                <a:gd name="connsiteX10" fmla="*/ 1240076 w 1609594"/>
                <a:gd name="connsiteY10" fmla="*/ 175365 h 1252603"/>
                <a:gd name="connsiteX11" fmla="*/ 1183709 w 1609594"/>
                <a:gd name="connsiteY11" fmla="*/ 194154 h 1252603"/>
                <a:gd name="connsiteX12" fmla="*/ 1139868 w 1609594"/>
                <a:gd name="connsiteY12" fmla="*/ 237995 h 1252603"/>
                <a:gd name="connsiteX13" fmla="*/ 1133605 w 1609594"/>
                <a:gd name="connsiteY13" fmla="*/ 300625 h 1252603"/>
                <a:gd name="connsiteX14" fmla="*/ 1121079 w 1609594"/>
                <a:gd name="connsiteY14" fmla="*/ 319414 h 1252603"/>
                <a:gd name="connsiteX15" fmla="*/ 1108553 w 1609594"/>
                <a:gd name="connsiteY15" fmla="*/ 444674 h 1252603"/>
                <a:gd name="connsiteX16" fmla="*/ 1089764 w 1609594"/>
                <a:gd name="connsiteY16" fmla="*/ 482252 h 1252603"/>
                <a:gd name="connsiteX17" fmla="*/ 1070975 w 1609594"/>
                <a:gd name="connsiteY17" fmla="*/ 576198 h 1252603"/>
                <a:gd name="connsiteX18" fmla="*/ 1064712 w 1609594"/>
                <a:gd name="connsiteY18" fmla="*/ 601250 h 1252603"/>
                <a:gd name="connsiteX19" fmla="*/ 1052186 w 1609594"/>
                <a:gd name="connsiteY19" fmla="*/ 645091 h 1252603"/>
                <a:gd name="connsiteX20" fmla="*/ 1039660 w 1609594"/>
                <a:gd name="connsiteY20" fmla="*/ 670143 h 1252603"/>
                <a:gd name="connsiteX21" fmla="*/ 1020871 w 1609594"/>
                <a:gd name="connsiteY21" fmla="*/ 695195 h 1252603"/>
                <a:gd name="connsiteX22" fmla="*/ 1008345 w 1609594"/>
                <a:gd name="connsiteY22" fmla="*/ 713984 h 1252603"/>
                <a:gd name="connsiteX23" fmla="*/ 1002082 w 1609594"/>
                <a:gd name="connsiteY23" fmla="*/ 751562 h 1252603"/>
                <a:gd name="connsiteX24" fmla="*/ 983293 w 1609594"/>
                <a:gd name="connsiteY24" fmla="*/ 776614 h 1252603"/>
                <a:gd name="connsiteX25" fmla="*/ 977030 w 1609594"/>
                <a:gd name="connsiteY25" fmla="*/ 795403 h 1252603"/>
                <a:gd name="connsiteX26" fmla="*/ 964504 w 1609594"/>
                <a:gd name="connsiteY26" fmla="*/ 814192 h 1252603"/>
                <a:gd name="connsiteX27" fmla="*/ 958241 w 1609594"/>
                <a:gd name="connsiteY27" fmla="*/ 832981 h 1252603"/>
                <a:gd name="connsiteX28" fmla="*/ 945715 w 1609594"/>
                <a:gd name="connsiteY28" fmla="*/ 851770 h 1252603"/>
                <a:gd name="connsiteX29" fmla="*/ 926926 w 1609594"/>
                <a:gd name="connsiteY29" fmla="*/ 914400 h 1252603"/>
                <a:gd name="connsiteX30" fmla="*/ 920663 w 1609594"/>
                <a:gd name="connsiteY30" fmla="*/ 933189 h 1252603"/>
                <a:gd name="connsiteX31" fmla="*/ 901874 w 1609594"/>
                <a:gd name="connsiteY31" fmla="*/ 1064713 h 1252603"/>
                <a:gd name="connsiteX32" fmla="*/ 876821 w 1609594"/>
                <a:gd name="connsiteY32" fmla="*/ 1102291 h 1252603"/>
                <a:gd name="connsiteX33" fmla="*/ 845506 w 1609594"/>
                <a:gd name="connsiteY33" fmla="*/ 1215025 h 1252603"/>
                <a:gd name="connsiteX34" fmla="*/ 826717 w 1609594"/>
                <a:gd name="connsiteY34" fmla="*/ 1221288 h 1252603"/>
                <a:gd name="connsiteX35" fmla="*/ 807928 w 1609594"/>
                <a:gd name="connsiteY35" fmla="*/ 1240077 h 1252603"/>
                <a:gd name="connsiteX36" fmla="*/ 770350 w 1609594"/>
                <a:gd name="connsiteY36" fmla="*/ 1252603 h 1252603"/>
                <a:gd name="connsiteX37" fmla="*/ 739035 w 1609594"/>
                <a:gd name="connsiteY37" fmla="*/ 1246340 h 1252603"/>
                <a:gd name="connsiteX38" fmla="*/ 713983 w 1609594"/>
                <a:gd name="connsiteY38" fmla="*/ 1202499 h 1252603"/>
                <a:gd name="connsiteX39" fmla="*/ 676405 w 1609594"/>
                <a:gd name="connsiteY39" fmla="*/ 1152395 h 1252603"/>
                <a:gd name="connsiteX40" fmla="*/ 645090 w 1609594"/>
                <a:gd name="connsiteY40" fmla="*/ 1108554 h 1252603"/>
                <a:gd name="connsiteX41" fmla="*/ 632564 w 1609594"/>
                <a:gd name="connsiteY41" fmla="*/ 1064713 h 1252603"/>
                <a:gd name="connsiteX42" fmla="*/ 613775 w 1609594"/>
                <a:gd name="connsiteY42" fmla="*/ 1052187 h 1252603"/>
                <a:gd name="connsiteX43" fmla="*/ 594986 w 1609594"/>
                <a:gd name="connsiteY43" fmla="*/ 1008346 h 1252603"/>
                <a:gd name="connsiteX44" fmla="*/ 576197 w 1609594"/>
                <a:gd name="connsiteY44" fmla="*/ 983293 h 1252603"/>
                <a:gd name="connsiteX45" fmla="*/ 557408 w 1609594"/>
                <a:gd name="connsiteY45" fmla="*/ 951978 h 1252603"/>
                <a:gd name="connsiteX46" fmla="*/ 544882 w 1609594"/>
                <a:gd name="connsiteY46" fmla="*/ 920663 h 1252603"/>
                <a:gd name="connsiteX47" fmla="*/ 532356 w 1609594"/>
                <a:gd name="connsiteY47" fmla="*/ 901874 h 1252603"/>
                <a:gd name="connsiteX48" fmla="*/ 519830 w 1609594"/>
                <a:gd name="connsiteY48" fmla="*/ 876822 h 1252603"/>
                <a:gd name="connsiteX49" fmla="*/ 494778 w 1609594"/>
                <a:gd name="connsiteY49" fmla="*/ 814192 h 1252603"/>
                <a:gd name="connsiteX50" fmla="*/ 488515 w 1609594"/>
                <a:gd name="connsiteY50" fmla="*/ 789140 h 1252603"/>
                <a:gd name="connsiteX51" fmla="*/ 482252 w 1609594"/>
                <a:gd name="connsiteY51" fmla="*/ 770351 h 1252603"/>
                <a:gd name="connsiteX52" fmla="*/ 469726 w 1609594"/>
                <a:gd name="connsiteY52" fmla="*/ 751562 h 1252603"/>
                <a:gd name="connsiteX53" fmla="*/ 450937 w 1609594"/>
                <a:gd name="connsiteY53" fmla="*/ 720247 h 1252603"/>
                <a:gd name="connsiteX54" fmla="*/ 432148 w 1609594"/>
                <a:gd name="connsiteY54" fmla="*/ 707721 h 1252603"/>
                <a:gd name="connsiteX55" fmla="*/ 419621 w 1609594"/>
                <a:gd name="connsiteY55" fmla="*/ 688932 h 1252603"/>
                <a:gd name="connsiteX56" fmla="*/ 413358 w 1609594"/>
                <a:gd name="connsiteY56" fmla="*/ 670143 h 1252603"/>
                <a:gd name="connsiteX57" fmla="*/ 394569 w 1609594"/>
                <a:gd name="connsiteY57" fmla="*/ 651354 h 1252603"/>
                <a:gd name="connsiteX58" fmla="*/ 369517 w 1609594"/>
                <a:gd name="connsiteY58" fmla="*/ 620039 h 1252603"/>
                <a:gd name="connsiteX59" fmla="*/ 350728 w 1609594"/>
                <a:gd name="connsiteY59" fmla="*/ 594987 h 1252603"/>
                <a:gd name="connsiteX60" fmla="*/ 325676 w 1609594"/>
                <a:gd name="connsiteY60" fmla="*/ 557409 h 1252603"/>
                <a:gd name="connsiteX61" fmla="*/ 306887 w 1609594"/>
                <a:gd name="connsiteY61" fmla="*/ 538620 h 1252603"/>
                <a:gd name="connsiteX62" fmla="*/ 294361 w 1609594"/>
                <a:gd name="connsiteY62" fmla="*/ 513567 h 1252603"/>
                <a:gd name="connsiteX63" fmla="*/ 281835 w 1609594"/>
                <a:gd name="connsiteY63" fmla="*/ 494778 h 1252603"/>
                <a:gd name="connsiteX64" fmla="*/ 263046 w 1609594"/>
                <a:gd name="connsiteY64" fmla="*/ 413359 h 1252603"/>
                <a:gd name="connsiteX65" fmla="*/ 244257 w 1609594"/>
                <a:gd name="connsiteY65" fmla="*/ 394570 h 1252603"/>
                <a:gd name="connsiteX66" fmla="*/ 219205 w 1609594"/>
                <a:gd name="connsiteY66" fmla="*/ 356992 h 1252603"/>
                <a:gd name="connsiteX67" fmla="*/ 212942 w 1609594"/>
                <a:gd name="connsiteY67" fmla="*/ 338203 h 1252603"/>
                <a:gd name="connsiteX68" fmla="*/ 187890 w 1609594"/>
                <a:gd name="connsiteY68" fmla="*/ 300625 h 1252603"/>
                <a:gd name="connsiteX69" fmla="*/ 175364 w 1609594"/>
                <a:gd name="connsiteY69" fmla="*/ 281836 h 1252603"/>
                <a:gd name="connsiteX70" fmla="*/ 156575 w 1609594"/>
                <a:gd name="connsiteY70" fmla="*/ 269310 h 1252603"/>
                <a:gd name="connsiteX71" fmla="*/ 144049 w 1609594"/>
                <a:gd name="connsiteY71" fmla="*/ 250521 h 1252603"/>
                <a:gd name="connsiteX72" fmla="*/ 106471 w 1609594"/>
                <a:gd name="connsiteY72" fmla="*/ 225469 h 1252603"/>
                <a:gd name="connsiteX73" fmla="*/ 93945 w 1609594"/>
                <a:gd name="connsiteY73" fmla="*/ 187891 h 1252603"/>
                <a:gd name="connsiteX74" fmla="*/ 68893 w 1609594"/>
                <a:gd name="connsiteY74" fmla="*/ 150313 h 1252603"/>
                <a:gd name="connsiteX75" fmla="*/ 56367 w 1609594"/>
                <a:gd name="connsiteY75" fmla="*/ 112735 h 1252603"/>
                <a:gd name="connsiteX76" fmla="*/ 31315 w 1609594"/>
                <a:gd name="connsiteY76" fmla="*/ 75157 h 1252603"/>
                <a:gd name="connsiteX77" fmla="*/ 18789 w 1609594"/>
                <a:gd name="connsiteY77" fmla="*/ 12526 h 1252603"/>
                <a:gd name="connsiteX78" fmla="*/ 0 w 1609594"/>
                <a:gd name="connsiteY78" fmla="*/ 0 h 12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09594" h="1252603">
                  <a:moveTo>
                    <a:pt x="1609594" y="250521"/>
                  </a:moveTo>
                  <a:cubicBezTo>
                    <a:pt x="1584236" y="230234"/>
                    <a:pt x="1580983" y="224046"/>
                    <a:pt x="1553227" y="212943"/>
                  </a:cubicBezTo>
                  <a:cubicBezTo>
                    <a:pt x="1540968" y="208039"/>
                    <a:pt x="1526635" y="207741"/>
                    <a:pt x="1515649" y="200417"/>
                  </a:cubicBezTo>
                  <a:cubicBezTo>
                    <a:pt x="1509386" y="196242"/>
                    <a:pt x="1503593" y="191257"/>
                    <a:pt x="1496860" y="187891"/>
                  </a:cubicBezTo>
                  <a:cubicBezTo>
                    <a:pt x="1426596" y="152759"/>
                    <a:pt x="1544247" y="221232"/>
                    <a:pt x="1453019" y="169102"/>
                  </a:cubicBezTo>
                  <a:cubicBezTo>
                    <a:pt x="1446484" y="165367"/>
                    <a:pt x="1441371" y="158956"/>
                    <a:pt x="1434230" y="156576"/>
                  </a:cubicBezTo>
                  <a:cubicBezTo>
                    <a:pt x="1422183" y="152560"/>
                    <a:pt x="1409104" y="152803"/>
                    <a:pt x="1396652" y="150313"/>
                  </a:cubicBezTo>
                  <a:cubicBezTo>
                    <a:pt x="1388211" y="148625"/>
                    <a:pt x="1379951" y="146138"/>
                    <a:pt x="1371600" y="144050"/>
                  </a:cubicBezTo>
                  <a:cubicBezTo>
                    <a:pt x="1348635" y="146138"/>
                    <a:pt x="1325534" y="147052"/>
                    <a:pt x="1302706" y="150313"/>
                  </a:cubicBezTo>
                  <a:cubicBezTo>
                    <a:pt x="1276316" y="154083"/>
                    <a:pt x="1289935" y="158470"/>
                    <a:pt x="1265128" y="169102"/>
                  </a:cubicBezTo>
                  <a:cubicBezTo>
                    <a:pt x="1257216" y="172493"/>
                    <a:pt x="1248136" y="172343"/>
                    <a:pt x="1240076" y="175365"/>
                  </a:cubicBezTo>
                  <a:cubicBezTo>
                    <a:pt x="1180808" y="197591"/>
                    <a:pt x="1252336" y="180429"/>
                    <a:pt x="1183709" y="194154"/>
                  </a:cubicBezTo>
                  <a:cubicBezTo>
                    <a:pt x="1140638" y="222868"/>
                    <a:pt x="1150892" y="204924"/>
                    <a:pt x="1139868" y="237995"/>
                  </a:cubicBezTo>
                  <a:cubicBezTo>
                    <a:pt x="1137780" y="258872"/>
                    <a:pt x="1138323" y="280182"/>
                    <a:pt x="1133605" y="300625"/>
                  </a:cubicBezTo>
                  <a:cubicBezTo>
                    <a:pt x="1131912" y="307959"/>
                    <a:pt x="1122369" y="311998"/>
                    <a:pt x="1121079" y="319414"/>
                  </a:cubicBezTo>
                  <a:cubicBezTo>
                    <a:pt x="1113889" y="360755"/>
                    <a:pt x="1131829" y="409760"/>
                    <a:pt x="1108553" y="444674"/>
                  </a:cubicBezTo>
                  <a:cubicBezTo>
                    <a:pt x="1092365" y="468956"/>
                    <a:pt x="1098407" y="456322"/>
                    <a:pt x="1089764" y="482252"/>
                  </a:cubicBezTo>
                  <a:cubicBezTo>
                    <a:pt x="1081066" y="543135"/>
                    <a:pt x="1087081" y="511773"/>
                    <a:pt x="1070975" y="576198"/>
                  </a:cubicBezTo>
                  <a:lnTo>
                    <a:pt x="1064712" y="601250"/>
                  </a:lnTo>
                  <a:cubicBezTo>
                    <a:pt x="1061534" y="613963"/>
                    <a:pt x="1057577" y="632512"/>
                    <a:pt x="1052186" y="645091"/>
                  </a:cubicBezTo>
                  <a:cubicBezTo>
                    <a:pt x="1048508" y="653672"/>
                    <a:pt x="1044608" y="662226"/>
                    <a:pt x="1039660" y="670143"/>
                  </a:cubicBezTo>
                  <a:cubicBezTo>
                    <a:pt x="1034128" y="678995"/>
                    <a:pt x="1026938" y="686701"/>
                    <a:pt x="1020871" y="695195"/>
                  </a:cubicBezTo>
                  <a:cubicBezTo>
                    <a:pt x="1016496" y="701320"/>
                    <a:pt x="1012520" y="707721"/>
                    <a:pt x="1008345" y="713984"/>
                  </a:cubicBezTo>
                  <a:cubicBezTo>
                    <a:pt x="1006257" y="726510"/>
                    <a:pt x="1006798" y="739771"/>
                    <a:pt x="1002082" y="751562"/>
                  </a:cubicBezTo>
                  <a:cubicBezTo>
                    <a:pt x="998205" y="761254"/>
                    <a:pt x="988472" y="767551"/>
                    <a:pt x="983293" y="776614"/>
                  </a:cubicBezTo>
                  <a:cubicBezTo>
                    <a:pt x="980018" y="782346"/>
                    <a:pt x="979982" y="789498"/>
                    <a:pt x="977030" y="795403"/>
                  </a:cubicBezTo>
                  <a:cubicBezTo>
                    <a:pt x="973664" y="802136"/>
                    <a:pt x="967870" y="807459"/>
                    <a:pt x="964504" y="814192"/>
                  </a:cubicBezTo>
                  <a:cubicBezTo>
                    <a:pt x="961552" y="820097"/>
                    <a:pt x="961193" y="827076"/>
                    <a:pt x="958241" y="832981"/>
                  </a:cubicBezTo>
                  <a:cubicBezTo>
                    <a:pt x="954875" y="839714"/>
                    <a:pt x="948772" y="844892"/>
                    <a:pt x="945715" y="851770"/>
                  </a:cubicBezTo>
                  <a:cubicBezTo>
                    <a:pt x="933808" y="878560"/>
                    <a:pt x="934213" y="888895"/>
                    <a:pt x="926926" y="914400"/>
                  </a:cubicBezTo>
                  <a:cubicBezTo>
                    <a:pt x="925112" y="920748"/>
                    <a:pt x="922751" y="926926"/>
                    <a:pt x="920663" y="933189"/>
                  </a:cubicBezTo>
                  <a:cubicBezTo>
                    <a:pt x="919451" y="951364"/>
                    <a:pt x="921830" y="1034780"/>
                    <a:pt x="901874" y="1064713"/>
                  </a:cubicBezTo>
                  <a:lnTo>
                    <a:pt x="876821" y="1102291"/>
                  </a:lnTo>
                  <a:cubicBezTo>
                    <a:pt x="875820" y="1114307"/>
                    <a:pt x="880603" y="1203326"/>
                    <a:pt x="845506" y="1215025"/>
                  </a:cubicBezTo>
                  <a:lnTo>
                    <a:pt x="826717" y="1221288"/>
                  </a:lnTo>
                  <a:cubicBezTo>
                    <a:pt x="820454" y="1227551"/>
                    <a:pt x="815671" y="1235776"/>
                    <a:pt x="807928" y="1240077"/>
                  </a:cubicBezTo>
                  <a:cubicBezTo>
                    <a:pt x="796386" y="1246489"/>
                    <a:pt x="770350" y="1252603"/>
                    <a:pt x="770350" y="1252603"/>
                  </a:cubicBezTo>
                  <a:cubicBezTo>
                    <a:pt x="759912" y="1250515"/>
                    <a:pt x="748062" y="1251982"/>
                    <a:pt x="739035" y="1246340"/>
                  </a:cubicBezTo>
                  <a:cubicBezTo>
                    <a:pt x="717007" y="1232572"/>
                    <a:pt x="723090" y="1220713"/>
                    <a:pt x="713983" y="1202499"/>
                  </a:cubicBezTo>
                  <a:cubicBezTo>
                    <a:pt x="705606" y="1185745"/>
                    <a:pt x="685623" y="1166222"/>
                    <a:pt x="676405" y="1152395"/>
                  </a:cubicBezTo>
                  <a:cubicBezTo>
                    <a:pt x="643431" y="1102934"/>
                    <a:pt x="686122" y="1149586"/>
                    <a:pt x="645090" y="1108554"/>
                  </a:cubicBezTo>
                  <a:cubicBezTo>
                    <a:pt x="644681" y="1106917"/>
                    <a:pt x="635831" y="1068797"/>
                    <a:pt x="632564" y="1064713"/>
                  </a:cubicBezTo>
                  <a:cubicBezTo>
                    <a:pt x="627862" y="1058835"/>
                    <a:pt x="620038" y="1056362"/>
                    <a:pt x="613775" y="1052187"/>
                  </a:cubicBezTo>
                  <a:cubicBezTo>
                    <a:pt x="568184" y="983801"/>
                    <a:pt x="635426" y="1089227"/>
                    <a:pt x="594986" y="1008346"/>
                  </a:cubicBezTo>
                  <a:cubicBezTo>
                    <a:pt x="590318" y="999009"/>
                    <a:pt x="581987" y="991978"/>
                    <a:pt x="576197" y="983293"/>
                  </a:cubicBezTo>
                  <a:cubicBezTo>
                    <a:pt x="569445" y="973164"/>
                    <a:pt x="562852" y="962866"/>
                    <a:pt x="557408" y="951978"/>
                  </a:cubicBezTo>
                  <a:cubicBezTo>
                    <a:pt x="552380" y="941922"/>
                    <a:pt x="549910" y="930719"/>
                    <a:pt x="544882" y="920663"/>
                  </a:cubicBezTo>
                  <a:cubicBezTo>
                    <a:pt x="541516" y="913930"/>
                    <a:pt x="536091" y="908409"/>
                    <a:pt x="532356" y="901874"/>
                  </a:cubicBezTo>
                  <a:cubicBezTo>
                    <a:pt x="527724" y="893768"/>
                    <a:pt x="524005" y="885173"/>
                    <a:pt x="519830" y="876822"/>
                  </a:cubicBezTo>
                  <a:cubicBezTo>
                    <a:pt x="505356" y="775501"/>
                    <a:pt x="528181" y="872647"/>
                    <a:pt x="494778" y="814192"/>
                  </a:cubicBezTo>
                  <a:cubicBezTo>
                    <a:pt x="490507" y="806718"/>
                    <a:pt x="490880" y="797416"/>
                    <a:pt x="488515" y="789140"/>
                  </a:cubicBezTo>
                  <a:cubicBezTo>
                    <a:pt x="486701" y="782792"/>
                    <a:pt x="485204" y="776256"/>
                    <a:pt x="482252" y="770351"/>
                  </a:cubicBezTo>
                  <a:cubicBezTo>
                    <a:pt x="478886" y="763618"/>
                    <a:pt x="473715" y="757945"/>
                    <a:pt x="469726" y="751562"/>
                  </a:cubicBezTo>
                  <a:cubicBezTo>
                    <a:pt x="463274" y="741239"/>
                    <a:pt x="458859" y="729489"/>
                    <a:pt x="450937" y="720247"/>
                  </a:cubicBezTo>
                  <a:cubicBezTo>
                    <a:pt x="446038" y="714532"/>
                    <a:pt x="438411" y="711896"/>
                    <a:pt x="432148" y="707721"/>
                  </a:cubicBezTo>
                  <a:cubicBezTo>
                    <a:pt x="427972" y="701458"/>
                    <a:pt x="422987" y="695665"/>
                    <a:pt x="419621" y="688932"/>
                  </a:cubicBezTo>
                  <a:cubicBezTo>
                    <a:pt x="416668" y="683027"/>
                    <a:pt x="417020" y="675636"/>
                    <a:pt x="413358" y="670143"/>
                  </a:cubicBezTo>
                  <a:cubicBezTo>
                    <a:pt x="408445" y="662773"/>
                    <a:pt x="400832" y="657617"/>
                    <a:pt x="394569" y="651354"/>
                  </a:cubicBezTo>
                  <a:cubicBezTo>
                    <a:pt x="382376" y="614776"/>
                    <a:pt x="397846" y="648368"/>
                    <a:pt x="369517" y="620039"/>
                  </a:cubicBezTo>
                  <a:cubicBezTo>
                    <a:pt x="362136" y="612658"/>
                    <a:pt x="356714" y="603538"/>
                    <a:pt x="350728" y="594987"/>
                  </a:cubicBezTo>
                  <a:cubicBezTo>
                    <a:pt x="342095" y="582654"/>
                    <a:pt x="336321" y="568054"/>
                    <a:pt x="325676" y="557409"/>
                  </a:cubicBezTo>
                  <a:lnTo>
                    <a:pt x="306887" y="538620"/>
                  </a:lnTo>
                  <a:cubicBezTo>
                    <a:pt x="302712" y="530269"/>
                    <a:pt x="298993" y="521674"/>
                    <a:pt x="294361" y="513567"/>
                  </a:cubicBezTo>
                  <a:cubicBezTo>
                    <a:pt x="290627" y="507032"/>
                    <a:pt x="284478" y="501826"/>
                    <a:pt x="281835" y="494778"/>
                  </a:cubicBezTo>
                  <a:cubicBezTo>
                    <a:pt x="275516" y="477928"/>
                    <a:pt x="272784" y="423097"/>
                    <a:pt x="263046" y="413359"/>
                  </a:cubicBezTo>
                  <a:lnTo>
                    <a:pt x="244257" y="394570"/>
                  </a:lnTo>
                  <a:cubicBezTo>
                    <a:pt x="229365" y="349894"/>
                    <a:pt x="250481" y="403906"/>
                    <a:pt x="219205" y="356992"/>
                  </a:cubicBezTo>
                  <a:cubicBezTo>
                    <a:pt x="215543" y="351499"/>
                    <a:pt x="216148" y="343974"/>
                    <a:pt x="212942" y="338203"/>
                  </a:cubicBezTo>
                  <a:cubicBezTo>
                    <a:pt x="205631" y="325043"/>
                    <a:pt x="196241" y="313151"/>
                    <a:pt x="187890" y="300625"/>
                  </a:cubicBezTo>
                  <a:cubicBezTo>
                    <a:pt x="183715" y="294362"/>
                    <a:pt x="181627" y="286011"/>
                    <a:pt x="175364" y="281836"/>
                  </a:cubicBezTo>
                  <a:lnTo>
                    <a:pt x="156575" y="269310"/>
                  </a:lnTo>
                  <a:cubicBezTo>
                    <a:pt x="152400" y="263047"/>
                    <a:pt x="149714" y="255478"/>
                    <a:pt x="144049" y="250521"/>
                  </a:cubicBezTo>
                  <a:cubicBezTo>
                    <a:pt x="132719" y="240608"/>
                    <a:pt x="106471" y="225469"/>
                    <a:pt x="106471" y="225469"/>
                  </a:cubicBezTo>
                  <a:cubicBezTo>
                    <a:pt x="102296" y="212943"/>
                    <a:pt x="101269" y="198877"/>
                    <a:pt x="93945" y="187891"/>
                  </a:cubicBezTo>
                  <a:cubicBezTo>
                    <a:pt x="85594" y="175365"/>
                    <a:pt x="73654" y="164595"/>
                    <a:pt x="68893" y="150313"/>
                  </a:cubicBezTo>
                  <a:cubicBezTo>
                    <a:pt x="64718" y="137787"/>
                    <a:pt x="63691" y="123721"/>
                    <a:pt x="56367" y="112735"/>
                  </a:cubicBezTo>
                  <a:lnTo>
                    <a:pt x="31315" y="75157"/>
                  </a:lnTo>
                  <a:cubicBezTo>
                    <a:pt x="27140" y="54280"/>
                    <a:pt x="36504" y="24336"/>
                    <a:pt x="18789" y="12526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21208" y="3021525"/>
              <a:ext cx="3863236" cy="3189977"/>
            </a:xfrm>
            <a:custGeom>
              <a:avLst/>
              <a:gdLst>
                <a:gd name="connsiteX0" fmla="*/ 1509386 w 1509386"/>
                <a:gd name="connsiteY0" fmla="*/ 212943 h 1246340"/>
                <a:gd name="connsiteX1" fmla="*/ 1465545 w 1509386"/>
                <a:gd name="connsiteY1" fmla="*/ 200417 h 1246340"/>
                <a:gd name="connsiteX2" fmla="*/ 1446756 w 1509386"/>
                <a:gd name="connsiteY2" fmla="*/ 194154 h 1246340"/>
                <a:gd name="connsiteX3" fmla="*/ 1409178 w 1509386"/>
                <a:gd name="connsiteY3" fmla="*/ 175365 h 1246340"/>
                <a:gd name="connsiteX4" fmla="*/ 1365337 w 1509386"/>
                <a:gd name="connsiteY4" fmla="*/ 162839 h 1246340"/>
                <a:gd name="connsiteX5" fmla="*/ 1327759 w 1509386"/>
                <a:gd name="connsiteY5" fmla="*/ 144050 h 1246340"/>
                <a:gd name="connsiteX6" fmla="*/ 1177446 w 1509386"/>
                <a:gd name="connsiteY6" fmla="*/ 162839 h 1246340"/>
                <a:gd name="connsiteX7" fmla="*/ 1158657 w 1509386"/>
                <a:gd name="connsiteY7" fmla="*/ 169102 h 1246340"/>
                <a:gd name="connsiteX8" fmla="*/ 1139868 w 1509386"/>
                <a:gd name="connsiteY8" fmla="*/ 175365 h 1246340"/>
                <a:gd name="connsiteX9" fmla="*/ 1102290 w 1509386"/>
                <a:gd name="connsiteY9" fmla="*/ 200417 h 1246340"/>
                <a:gd name="connsiteX10" fmla="*/ 1083501 w 1509386"/>
                <a:gd name="connsiteY10" fmla="*/ 313151 h 1246340"/>
                <a:gd name="connsiteX11" fmla="*/ 1077238 w 1509386"/>
                <a:gd name="connsiteY11" fmla="*/ 382044 h 1246340"/>
                <a:gd name="connsiteX12" fmla="*/ 1064712 w 1509386"/>
                <a:gd name="connsiteY12" fmla="*/ 400833 h 1246340"/>
                <a:gd name="connsiteX13" fmla="*/ 1052186 w 1509386"/>
                <a:gd name="connsiteY13" fmla="*/ 438411 h 1246340"/>
                <a:gd name="connsiteX14" fmla="*/ 1045923 w 1509386"/>
                <a:gd name="connsiteY14" fmla="*/ 488515 h 1246340"/>
                <a:gd name="connsiteX15" fmla="*/ 1039660 w 1509386"/>
                <a:gd name="connsiteY15" fmla="*/ 507304 h 1246340"/>
                <a:gd name="connsiteX16" fmla="*/ 1027134 w 1509386"/>
                <a:gd name="connsiteY16" fmla="*/ 582461 h 1246340"/>
                <a:gd name="connsiteX17" fmla="*/ 1014608 w 1509386"/>
                <a:gd name="connsiteY17" fmla="*/ 601250 h 1246340"/>
                <a:gd name="connsiteX18" fmla="*/ 1002082 w 1509386"/>
                <a:gd name="connsiteY18" fmla="*/ 638828 h 1246340"/>
                <a:gd name="connsiteX19" fmla="*/ 995819 w 1509386"/>
                <a:gd name="connsiteY19" fmla="*/ 657617 h 1246340"/>
                <a:gd name="connsiteX20" fmla="*/ 989556 w 1509386"/>
                <a:gd name="connsiteY20" fmla="*/ 676406 h 1246340"/>
                <a:gd name="connsiteX21" fmla="*/ 983293 w 1509386"/>
                <a:gd name="connsiteY21" fmla="*/ 695195 h 1246340"/>
                <a:gd name="connsiteX22" fmla="*/ 970767 w 1509386"/>
                <a:gd name="connsiteY22" fmla="*/ 745299 h 1246340"/>
                <a:gd name="connsiteX23" fmla="*/ 958241 w 1509386"/>
                <a:gd name="connsiteY23" fmla="*/ 782877 h 1246340"/>
                <a:gd name="connsiteX24" fmla="*/ 951978 w 1509386"/>
                <a:gd name="connsiteY24" fmla="*/ 801666 h 1246340"/>
                <a:gd name="connsiteX25" fmla="*/ 926926 w 1509386"/>
                <a:gd name="connsiteY25" fmla="*/ 839244 h 1246340"/>
                <a:gd name="connsiteX26" fmla="*/ 914400 w 1509386"/>
                <a:gd name="connsiteY26" fmla="*/ 858033 h 1246340"/>
                <a:gd name="connsiteX27" fmla="*/ 901874 w 1509386"/>
                <a:gd name="connsiteY27" fmla="*/ 876822 h 1246340"/>
                <a:gd name="connsiteX28" fmla="*/ 895611 w 1509386"/>
                <a:gd name="connsiteY28" fmla="*/ 901874 h 1246340"/>
                <a:gd name="connsiteX29" fmla="*/ 883085 w 1509386"/>
                <a:gd name="connsiteY29" fmla="*/ 920663 h 1246340"/>
                <a:gd name="connsiteX30" fmla="*/ 864296 w 1509386"/>
                <a:gd name="connsiteY30" fmla="*/ 1039661 h 1246340"/>
                <a:gd name="connsiteX31" fmla="*/ 845507 w 1509386"/>
                <a:gd name="connsiteY31" fmla="*/ 1083502 h 1246340"/>
                <a:gd name="connsiteX32" fmla="*/ 839244 w 1509386"/>
                <a:gd name="connsiteY32" fmla="*/ 1102291 h 1246340"/>
                <a:gd name="connsiteX33" fmla="*/ 826718 w 1509386"/>
                <a:gd name="connsiteY33" fmla="*/ 1121080 h 1246340"/>
                <a:gd name="connsiteX34" fmla="*/ 795403 w 1509386"/>
                <a:gd name="connsiteY34" fmla="*/ 1177447 h 1246340"/>
                <a:gd name="connsiteX35" fmla="*/ 789139 w 1509386"/>
                <a:gd name="connsiteY35" fmla="*/ 1196236 h 1246340"/>
                <a:gd name="connsiteX36" fmla="*/ 757824 w 1509386"/>
                <a:gd name="connsiteY36" fmla="*/ 1227551 h 1246340"/>
                <a:gd name="connsiteX37" fmla="*/ 720246 w 1509386"/>
                <a:gd name="connsiteY37" fmla="*/ 1240077 h 1246340"/>
                <a:gd name="connsiteX38" fmla="*/ 701457 w 1509386"/>
                <a:gd name="connsiteY38" fmla="*/ 1246340 h 1246340"/>
                <a:gd name="connsiteX39" fmla="*/ 638827 w 1509386"/>
                <a:gd name="connsiteY39" fmla="*/ 1233814 h 1246340"/>
                <a:gd name="connsiteX40" fmla="*/ 620038 w 1509386"/>
                <a:gd name="connsiteY40" fmla="*/ 1221288 h 1246340"/>
                <a:gd name="connsiteX41" fmla="*/ 588723 w 1509386"/>
                <a:gd name="connsiteY41" fmla="*/ 1183710 h 1246340"/>
                <a:gd name="connsiteX42" fmla="*/ 551145 w 1509386"/>
                <a:gd name="connsiteY42" fmla="*/ 1158658 h 1246340"/>
                <a:gd name="connsiteX43" fmla="*/ 519830 w 1509386"/>
                <a:gd name="connsiteY43" fmla="*/ 1121080 h 1246340"/>
                <a:gd name="connsiteX44" fmla="*/ 488515 w 1509386"/>
                <a:gd name="connsiteY44" fmla="*/ 1083502 h 1246340"/>
                <a:gd name="connsiteX45" fmla="*/ 463463 w 1509386"/>
                <a:gd name="connsiteY45" fmla="*/ 1027135 h 1246340"/>
                <a:gd name="connsiteX46" fmla="*/ 444674 w 1509386"/>
                <a:gd name="connsiteY46" fmla="*/ 1008346 h 1246340"/>
                <a:gd name="connsiteX47" fmla="*/ 432148 w 1509386"/>
                <a:gd name="connsiteY47" fmla="*/ 970767 h 1246340"/>
                <a:gd name="connsiteX48" fmla="*/ 400833 w 1509386"/>
                <a:gd name="connsiteY48" fmla="*/ 933189 h 1246340"/>
                <a:gd name="connsiteX49" fmla="*/ 369518 w 1509386"/>
                <a:gd name="connsiteY49" fmla="*/ 864296 h 1246340"/>
                <a:gd name="connsiteX50" fmla="*/ 369518 w 1509386"/>
                <a:gd name="connsiteY50" fmla="*/ 864296 h 1246340"/>
                <a:gd name="connsiteX51" fmla="*/ 363255 w 1509386"/>
                <a:gd name="connsiteY51" fmla="*/ 845507 h 1246340"/>
                <a:gd name="connsiteX52" fmla="*/ 331939 w 1509386"/>
                <a:gd name="connsiteY52" fmla="*/ 807929 h 1246340"/>
                <a:gd name="connsiteX53" fmla="*/ 319413 w 1509386"/>
                <a:gd name="connsiteY53" fmla="*/ 770351 h 1246340"/>
                <a:gd name="connsiteX54" fmla="*/ 306887 w 1509386"/>
                <a:gd name="connsiteY54" fmla="*/ 751562 h 1246340"/>
                <a:gd name="connsiteX55" fmla="*/ 294361 w 1509386"/>
                <a:gd name="connsiteY55" fmla="*/ 713984 h 1246340"/>
                <a:gd name="connsiteX56" fmla="*/ 288098 w 1509386"/>
                <a:gd name="connsiteY56" fmla="*/ 695195 h 1246340"/>
                <a:gd name="connsiteX57" fmla="*/ 281835 w 1509386"/>
                <a:gd name="connsiteY57" fmla="*/ 676406 h 1246340"/>
                <a:gd name="connsiteX58" fmla="*/ 263046 w 1509386"/>
                <a:gd name="connsiteY58" fmla="*/ 557409 h 1246340"/>
                <a:gd name="connsiteX59" fmla="*/ 244257 w 1509386"/>
                <a:gd name="connsiteY59" fmla="*/ 513567 h 1246340"/>
                <a:gd name="connsiteX60" fmla="*/ 219205 w 1509386"/>
                <a:gd name="connsiteY60" fmla="*/ 494778 h 1246340"/>
                <a:gd name="connsiteX61" fmla="*/ 200416 w 1509386"/>
                <a:gd name="connsiteY61" fmla="*/ 475989 h 1246340"/>
                <a:gd name="connsiteX62" fmla="*/ 194153 w 1509386"/>
                <a:gd name="connsiteY62" fmla="*/ 457200 h 1246340"/>
                <a:gd name="connsiteX63" fmla="*/ 156575 w 1509386"/>
                <a:gd name="connsiteY63" fmla="*/ 425885 h 1246340"/>
                <a:gd name="connsiteX64" fmla="*/ 112734 w 1509386"/>
                <a:gd name="connsiteY64" fmla="*/ 369518 h 1246340"/>
                <a:gd name="connsiteX65" fmla="*/ 93945 w 1509386"/>
                <a:gd name="connsiteY65" fmla="*/ 356992 h 1246340"/>
                <a:gd name="connsiteX66" fmla="*/ 81419 w 1509386"/>
                <a:gd name="connsiteY66" fmla="*/ 338203 h 1246340"/>
                <a:gd name="connsiteX67" fmla="*/ 62630 w 1509386"/>
                <a:gd name="connsiteY67" fmla="*/ 319414 h 1246340"/>
                <a:gd name="connsiteX68" fmla="*/ 31315 w 1509386"/>
                <a:gd name="connsiteY68" fmla="*/ 269310 h 1246340"/>
                <a:gd name="connsiteX69" fmla="*/ 25052 w 1509386"/>
                <a:gd name="connsiteY69" fmla="*/ 250521 h 1246340"/>
                <a:gd name="connsiteX70" fmla="*/ 0 w 1509386"/>
                <a:gd name="connsiteY70" fmla="*/ 212943 h 1246340"/>
                <a:gd name="connsiteX71" fmla="*/ 6263 w 1509386"/>
                <a:gd name="connsiteY71" fmla="*/ 144050 h 1246340"/>
                <a:gd name="connsiteX72" fmla="*/ 12526 w 1509386"/>
                <a:gd name="connsiteY72" fmla="*/ 125261 h 1246340"/>
                <a:gd name="connsiteX73" fmla="*/ 18789 w 1509386"/>
                <a:gd name="connsiteY73" fmla="*/ 81420 h 1246340"/>
                <a:gd name="connsiteX74" fmla="*/ 18789 w 1509386"/>
                <a:gd name="connsiteY74" fmla="*/ 0 h 12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09386" h="1246340">
                  <a:moveTo>
                    <a:pt x="1509386" y="212943"/>
                  </a:moveTo>
                  <a:lnTo>
                    <a:pt x="1465545" y="200417"/>
                  </a:lnTo>
                  <a:cubicBezTo>
                    <a:pt x="1459222" y="198520"/>
                    <a:pt x="1452789" y="196835"/>
                    <a:pt x="1446756" y="194154"/>
                  </a:cubicBezTo>
                  <a:cubicBezTo>
                    <a:pt x="1433959" y="188466"/>
                    <a:pt x="1422181" y="180566"/>
                    <a:pt x="1409178" y="175365"/>
                  </a:cubicBezTo>
                  <a:cubicBezTo>
                    <a:pt x="1389111" y="167338"/>
                    <a:pt x="1383556" y="171949"/>
                    <a:pt x="1365337" y="162839"/>
                  </a:cubicBezTo>
                  <a:cubicBezTo>
                    <a:pt x="1316773" y="138557"/>
                    <a:pt x="1374986" y="159792"/>
                    <a:pt x="1327759" y="144050"/>
                  </a:cubicBezTo>
                  <a:cubicBezTo>
                    <a:pt x="1201841" y="151045"/>
                    <a:pt x="1250729" y="138411"/>
                    <a:pt x="1177446" y="162839"/>
                  </a:cubicBezTo>
                  <a:lnTo>
                    <a:pt x="1158657" y="169102"/>
                  </a:lnTo>
                  <a:cubicBezTo>
                    <a:pt x="1152394" y="171190"/>
                    <a:pt x="1145361" y="171703"/>
                    <a:pt x="1139868" y="175365"/>
                  </a:cubicBezTo>
                  <a:lnTo>
                    <a:pt x="1102290" y="200417"/>
                  </a:lnTo>
                  <a:cubicBezTo>
                    <a:pt x="1063293" y="258912"/>
                    <a:pt x="1075988" y="222993"/>
                    <a:pt x="1083501" y="313151"/>
                  </a:cubicBezTo>
                  <a:cubicBezTo>
                    <a:pt x="1081413" y="336115"/>
                    <a:pt x="1082070" y="359497"/>
                    <a:pt x="1077238" y="382044"/>
                  </a:cubicBezTo>
                  <a:cubicBezTo>
                    <a:pt x="1075661" y="389404"/>
                    <a:pt x="1067769" y="393955"/>
                    <a:pt x="1064712" y="400833"/>
                  </a:cubicBezTo>
                  <a:cubicBezTo>
                    <a:pt x="1059350" y="412899"/>
                    <a:pt x="1052186" y="438411"/>
                    <a:pt x="1052186" y="438411"/>
                  </a:cubicBezTo>
                  <a:cubicBezTo>
                    <a:pt x="1050098" y="455112"/>
                    <a:pt x="1048934" y="471955"/>
                    <a:pt x="1045923" y="488515"/>
                  </a:cubicBezTo>
                  <a:cubicBezTo>
                    <a:pt x="1044742" y="495010"/>
                    <a:pt x="1040955" y="500830"/>
                    <a:pt x="1039660" y="507304"/>
                  </a:cubicBezTo>
                  <a:cubicBezTo>
                    <a:pt x="1034679" y="532209"/>
                    <a:pt x="1041222" y="561329"/>
                    <a:pt x="1027134" y="582461"/>
                  </a:cubicBezTo>
                  <a:cubicBezTo>
                    <a:pt x="1022959" y="588724"/>
                    <a:pt x="1017665" y="594372"/>
                    <a:pt x="1014608" y="601250"/>
                  </a:cubicBezTo>
                  <a:cubicBezTo>
                    <a:pt x="1009246" y="613316"/>
                    <a:pt x="1006257" y="626302"/>
                    <a:pt x="1002082" y="638828"/>
                  </a:cubicBezTo>
                  <a:lnTo>
                    <a:pt x="995819" y="657617"/>
                  </a:lnTo>
                  <a:lnTo>
                    <a:pt x="989556" y="676406"/>
                  </a:lnTo>
                  <a:cubicBezTo>
                    <a:pt x="987468" y="682669"/>
                    <a:pt x="984894" y="688790"/>
                    <a:pt x="983293" y="695195"/>
                  </a:cubicBezTo>
                  <a:cubicBezTo>
                    <a:pt x="979118" y="711896"/>
                    <a:pt x="976211" y="728967"/>
                    <a:pt x="970767" y="745299"/>
                  </a:cubicBezTo>
                  <a:lnTo>
                    <a:pt x="958241" y="782877"/>
                  </a:lnTo>
                  <a:cubicBezTo>
                    <a:pt x="956153" y="789140"/>
                    <a:pt x="955640" y="796173"/>
                    <a:pt x="951978" y="801666"/>
                  </a:cubicBezTo>
                  <a:lnTo>
                    <a:pt x="926926" y="839244"/>
                  </a:lnTo>
                  <a:lnTo>
                    <a:pt x="914400" y="858033"/>
                  </a:lnTo>
                  <a:lnTo>
                    <a:pt x="901874" y="876822"/>
                  </a:lnTo>
                  <a:cubicBezTo>
                    <a:pt x="899786" y="885173"/>
                    <a:pt x="899002" y="893962"/>
                    <a:pt x="895611" y="901874"/>
                  </a:cubicBezTo>
                  <a:cubicBezTo>
                    <a:pt x="892646" y="908793"/>
                    <a:pt x="884259" y="913228"/>
                    <a:pt x="883085" y="920663"/>
                  </a:cubicBezTo>
                  <a:cubicBezTo>
                    <a:pt x="862887" y="1048582"/>
                    <a:pt x="898415" y="988482"/>
                    <a:pt x="864296" y="1039661"/>
                  </a:cubicBezTo>
                  <a:cubicBezTo>
                    <a:pt x="851261" y="1091800"/>
                    <a:pt x="867133" y="1040250"/>
                    <a:pt x="845507" y="1083502"/>
                  </a:cubicBezTo>
                  <a:cubicBezTo>
                    <a:pt x="842555" y="1089407"/>
                    <a:pt x="842196" y="1096386"/>
                    <a:pt x="839244" y="1102291"/>
                  </a:cubicBezTo>
                  <a:cubicBezTo>
                    <a:pt x="835878" y="1109024"/>
                    <a:pt x="829775" y="1114202"/>
                    <a:pt x="826718" y="1121080"/>
                  </a:cubicBezTo>
                  <a:cubicBezTo>
                    <a:pt x="802195" y="1176257"/>
                    <a:pt x="829697" y="1143153"/>
                    <a:pt x="795403" y="1177447"/>
                  </a:cubicBezTo>
                  <a:cubicBezTo>
                    <a:pt x="793315" y="1183710"/>
                    <a:pt x="792092" y="1190331"/>
                    <a:pt x="789139" y="1196236"/>
                  </a:cubicBezTo>
                  <a:cubicBezTo>
                    <a:pt x="781384" y="1211745"/>
                    <a:pt x="773929" y="1220393"/>
                    <a:pt x="757824" y="1227551"/>
                  </a:cubicBezTo>
                  <a:cubicBezTo>
                    <a:pt x="745758" y="1232913"/>
                    <a:pt x="732772" y="1235902"/>
                    <a:pt x="720246" y="1240077"/>
                  </a:cubicBezTo>
                  <a:lnTo>
                    <a:pt x="701457" y="1246340"/>
                  </a:lnTo>
                  <a:cubicBezTo>
                    <a:pt x="692980" y="1244927"/>
                    <a:pt x="650718" y="1238910"/>
                    <a:pt x="638827" y="1233814"/>
                  </a:cubicBezTo>
                  <a:cubicBezTo>
                    <a:pt x="631908" y="1230849"/>
                    <a:pt x="626301" y="1225463"/>
                    <a:pt x="620038" y="1221288"/>
                  </a:cubicBezTo>
                  <a:cubicBezTo>
                    <a:pt x="608904" y="1204587"/>
                    <a:pt x="605416" y="1196693"/>
                    <a:pt x="588723" y="1183710"/>
                  </a:cubicBezTo>
                  <a:cubicBezTo>
                    <a:pt x="576840" y="1174468"/>
                    <a:pt x="551145" y="1158658"/>
                    <a:pt x="551145" y="1158658"/>
                  </a:cubicBezTo>
                  <a:cubicBezTo>
                    <a:pt x="520045" y="1112008"/>
                    <a:pt x="560016" y="1169303"/>
                    <a:pt x="519830" y="1121080"/>
                  </a:cubicBezTo>
                  <a:cubicBezTo>
                    <a:pt x="476232" y="1068763"/>
                    <a:pt x="543407" y="1138394"/>
                    <a:pt x="488515" y="1083502"/>
                  </a:cubicBezTo>
                  <a:cubicBezTo>
                    <a:pt x="479412" y="1056193"/>
                    <a:pt x="480005" y="1046985"/>
                    <a:pt x="463463" y="1027135"/>
                  </a:cubicBezTo>
                  <a:cubicBezTo>
                    <a:pt x="457793" y="1020331"/>
                    <a:pt x="450937" y="1014609"/>
                    <a:pt x="444674" y="1008346"/>
                  </a:cubicBezTo>
                  <a:cubicBezTo>
                    <a:pt x="440499" y="995820"/>
                    <a:pt x="441485" y="980104"/>
                    <a:pt x="432148" y="970767"/>
                  </a:cubicBezTo>
                  <a:cubicBezTo>
                    <a:pt x="408036" y="946655"/>
                    <a:pt x="418272" y="959348"/>
                    <a:pt x="400833" y="933189"/>
                  </a:cubicBezTo>
                  <a:cubicBezTo>
                    <a:pt x="391618" y="887112"/>
                    <a:pt x="400475" y="910731"/>
                    <a:pt x="369518" y="864296"/>
                  </a:cubicBezTo>
                  <a:lnTo>
                    <a:pt x="369518" y="864296"/>
                  </a:lnTo>
                  <a:cubicBezTo>
                    <a:pt x="367430" y="858033"/>
                    <a:pt x="366207" y="851412"/>
                    <a:pt x="363255" y="845507"/>
                  </a:cubicBezTo>
                  <a:cubicBezTo>
                    <a:pt x="354535" y="828067"/>
                    <a:pt x="345792" y="821781"/>
                    <a:pt x="331939" y="807929"/>
                  </a:cubicBezTo>
                  <a:cubicBezTo>
                    <a:pt x="327764" y="795403"/>
                    <a:pt x="326737" y="781337"/>
                    <a:pt x="319413" y="770351"/>
                  </a:cubicBezTo>
                  <a:cubicBezTo>
                    <a:pt x="315238" y="764088"/>
                    <a:pt x="309944" y="758440"/>
                    <a:pt x="306887" y="751562"/>
                  </a:cubicBezTo>
                  <a:cubicBezTo>
                    <a:pt x="301525" y="739496"/>
                    <a:pt x="298536" y="726510"/>
                    <a:pt x="294361" y="713984"/>
                  </a:cubicBezTo>
                  <a:lnTo>
                    <a:pt x="288098" y="695195"/>
                  </a:lnTo>
                  <a:lnTo>
                    <a:pt x="281835" y="676406"/>
                  </a:lnTo>
                  <a:cubicBezTo>
                    <a:pt x="274559" y="581822"/>
                    <a:pt x="284180" y="620810"/>
                    <a:pt x="263046" y="557409"/>
                  </a:cubicBezTo>
                  <a:cubicBezTo>
                    <a:pt x="258806" y="544688"/>
                    <a:pt x="252699" y="523416"/>
                    <a:pt x="244257" y="513567"/>
                  </a:cubicBezTo>
                  <a:cubicBezTo>
                    <a:pt x="237464" y="505642"/>
                    <a:pt x="227130" y="501571"/>
                    <a:pt x="219205" y="494778"/>
                  </a:cubicBezTo>
                  <a:cubicBezTo>
                    <a:pt x="212480" y="489014"/>
                    <a:pt x="206679" y="482252"/>
                    <a:pt x="200416" y="475989"/>
                  </a:cubicBezTo>
                  <a:cubicBezTo>
                    <a:pt x="198328" y="469726"/>
                    <a:pt x="197815" y="462693"/>
                    <a:pt x="194153" y="457200"/>
                  </a:cubicBezTo>
                  <a:cubicBezTo>
                    <a:pt x="184508" y="442733"/>
                    <a:pt x="170439" y="435128"/>
                    <a:pt x="156575" y="425885"/>
                  </a:cubicBezTo>
                  <a:cubicBezTo>
                    <a:pt x="139117" y="399698"/>
                    <a:pt x="134810" y="387914"/>
                    <a:pt x="112734" y="369518"/>
                  </a:cubicBezTo>
                  <a:cubicBezTo>
                    <a:pt x="106951" y="364699"/>
                    <a:pt x="100208" y="361167"/>
                    <a:pt x="93945" y="356992"/>
                  </a:cubicBezTo>
                  <a:cubicBezTo>
                    <a:pt x="89770" y="350729"/>
                    <a:pt x="86238" y="343986"/>
                    <a:pt x="81419" y="338203"/>
                  </a:cubicBezTo>
                  <a:cubicBezTo>
                    <a:pt x="75749" y="331399"/>
                    <a:pt x="66931" y="327157"/>
                    <a:pt x="62630" y="319414"/>
                  </a:cubicBezTo>
                  <a:cubicBezTo>
                    <a:pt x="31941" y="264173"/>
                    <a:pt x="70088" y="295159"/>
                    <a:pt x="31315" y="269310"/>
                  </a:cubicBezTo>
                  <a:cubicBezTo>
                    <a:pt x="29227" y="263047"/>
                    <a:pt x="28714" y="256014"/>
                    <a:pt x="25052" y="250521"/>
                  </a:cubicBezTo>
                  <a:cubicBezTo>
                    <a:pt x="-6224" y="203607"/>
                    <a:pt x="14892" y="257619"/>
                    <a:pt x="0" y="212943"/>
                  </a:cubicBezTo>
                  <a:cubicBezTo>
                    <a:pt x="2088" y="189979"/>
                    <a:pt x="3002" y="166877"/>
                    <a:pt x="6263" y="144050"/>
                  </a:cubicBezTo>
                  <a:cubicBezTo>
                    <a:pt x="7197" y="137515"/>
                    <a:pt x="11231" y="131735"/>
                    <a:pt x="12526" y="125261"/>
                  </a:cubicBezTo>
                  <a:cubicBezTo>
                    <a:pt x="15421" y="110786"/>
                    <a:pt x="18052" y="96164"/>
                    <a:pt x="18789" y="81420"/>
                  </a:cubicBezTo>
                  <a:cubicBezTo>
                    <a:pt x="20144" y="54314"/>
                    <a:pt x="18789" y="27140"/>
                    <a:pt x="1878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12437" y="3021525"/>
              <a:ext cx="4152157" cy="3127282"/>
            </a:xfrm>
            <a:custGeom>
              <a:avLst/>
              <a:gdLst>
                <a:gd name="connsiteX0" fmla="*/ 1622269 w 1622269"/>
                <a:gd name="connsiteY0" fmla="*/ 237995 h 1221845"/>
                <a:gd name="connsiteX1" fmla="*/ 1590954 w 1622269"/>
                <a:gd name="connsiteY1" fmla="*/ 225469 h 1221845"/>
                <a:gd name="connsiteX2" fmla="*/ 1553376 w 1622269"/>
                <a:gd name="connsiteY2" fmla="*/ 200417 h 1221845"/>
                <a:gd name="connsiteX3" fmla="*/ 1490746 w 1622269"/>
                <a:gd name="connsiteY3" fmla="*/ 181628 h 1221845"/>
                <a:gd name="connsiteX4" fmla="*/ 1453168 w 1622269"/>
                <a:gd name="connsiteY4" fmla="*/ 169102 h 1221845"/>
                <a:gd name="connsiteX5" fmla="*/ 1434379 w 1622269"/>
                <a:gd name="connsiteY5" fmla="*/ 162839 h 1221845"/>
                <a:gd name="connsiteX6" fmla="*/ 1359223 w 1622269"/>
                <a:gd name="connsiteY6" fmla="*/ 169102 h 1221845"/>
                <a:gd name="connsiteX7" fmla="*/ 1321644 w 1622269"/>
                <a:gd name="connsiteY7" fmla="*/ 181628 h 1221845"/>
                <a:gd name="connsiteX8" fmla="*/ 1290329 w 1622269"/>
                <a:gd name="connsiteY8" fmla="*/ 206680 h 1221845"/>
                <a:gd name="connsiteX9" fmla="*/ 1271540 w 1622269"/>
                <a:gd name="connsiteY9" fmla="*/ 219206 h 1221845"/>
                <a:gd name="connsiteX10" fmla="*/ 1233962 w 1622269"/>
                <a:gd name="connsiteY10" fmla="*/ 231732 h 1221845"/>
                <a:gd name="connsiteX11" fmla="*/ 1215173 w 1622269"/>
                <a:gd name="connsiteY11" fmla="*/ 237995 h 1221845"/>
                <a:gd name="connsiteX12" fmla="*/ 1177595 w 1622269"/>
                <a:gd name="connsiteY12" fmla="*/ 275573 h 1221845"/>
                <a:gd name="connsiteX13" fmla="*/ 1158806 w 1622269"/>
                <a:gd name="connsiteY13" fmla="*/ 294362 h 1221845"/>
                <a:gd name="connsiteX14" fmla="*/ 1152543 w 1622269"/>
                <a:gd name="connsiteY14" fmla="*/ 313151 h 1221845"/>
                <a:gd name="connsiteX15" fmla="*/ 1140017 w 1622269"/>
                <a:gd name="connsiteY15" fmla="*/ 338203 h 1221845"/>
                <a:gd name="connsiteX16" fmla="*/ 1133754 w 1622269"/>
                <a:gd name="connsiteY16" fmla="*/ 363255 h 1221845"/>
                <a:gd name="connsiteX17" fmla="*/ 1121228 w 1622269"/>
                <a:gd name="connsiteY17" fmla="*/ 382044 h 1221845"/>
                <a:gd name="connsiteX18" fmla="*/ 1096176 w 1622269"/>
                <a:gd name="connsiteY18" fmla="*/ 438411 h 1221845"/>
                <a:gd name="connsiteX19" fmla="*/ 1077387 w 1622269"/>
                <a:gd name="connsiteY19" fmla="*/ 457200 h 1221845"/>
                <a:gd name="connsiteX20" fmla="*/ 1058598 w 1622269"/>
                <a:gd name="connsiteY20" fmla="*/ 663880 h 1221845"/>
                <a:gd name="connsiteX21" fmla="*/ 1046072 w 1622269"/>
                <a:gd name="connsiteY21" fmla="*/ 682669 h 1221845"/>
                <a:gd name="connsiteX22" fmla="*/ 1039809 w 1622269"/>
                <a:gd name="connsiteY22" fmla="*/ 701458 h 1221845"/>
                <a:gd name="connsiteX23" fmla="*/ 1008494 w 1622269"/>
                <a:gd name="connsiteY23" fmla="*/ 751562 h 1221845"/>
                <a:gd name="connsiteX24" fmla="*/ 983442 w 1622269"/>
                <a:gd name="connsiteY24" fmla="*/ 795403 h 1221845"/>
                <a:gd name="connsiteX25" fmla="*/ 958390 w 1622269"/>
                <a:gd name="connsiteY25" fmla="*/ 858033 h 1221845"/>
                <a:gd name="connsiteX26" fmla="*/ 927075 w 1622269"/>
                <a:gd name="connsiteY26" fmla="*/ 895611 h 1221845"/>
                <a:gd name="connsiteX27" fmla="*/ 920812 w 1622269"/>
                <a:gd name="connsiteY27" fmla="*/ 914400 h 1221845"/>
                <a:gd name="connsiteX28" fmla="*/ 895760 w 1622269"/>
                <a:gd name="connsiteY28" fmla="*/ 951978 h 1221845"/>
                <a:gd name="connsiteX29" fmla="*/ 883234 w 1622269"/>
                <a:gd name="connsiteY29" fmla="*/ 989557 h 1221845"/>
                <a:gd name="connsiteX30" fmla="*/ 876971 w 1622269"/>
                <a:gd name="connsiteY30" fmla="*/ 1008346 h 1221845"/>
                <a:gd name="connsiteX31" fmla="*/ 870707 w 1622269"/>
                <a:gd name="connsiteY31" fmla="*/ 1033398 h 1221845"/>
                <a:gd name="connsiteX32" fmla="*/ 858181 w 1622269"/>
                <a:gd name="connsiteY32" fmla="*/ 1121080 h 1221845"/>
                <a:gd name="connsiteX33" fmla="*/ 851918 w 1622269"/>
                <a:gd name="connsiteY33" fmla="*/ 1139869 h 1221845"/>
                <a:gd name="connsiteX34" fmla="*/ 820603 w 1622269"/>
                <a:gd name="connsiteY34" fmla="*/ 1177447 h 1221845"/>
                <a:gd name="connsiteX35" fmla="*/ 770499 w 1622269"/>
                <a:gd name="connsiteY35" fmla="*/ 1221288 h 1221845"/>
                <a:gd name="connsiteX36" fmla="*/ 645239 w 1622269"/>
                <a:gd name="connsiteY36" fmla="*/ 1215025 h 1221845"/>
                <a:gd name="connsiteX37" fmla="*/ 588872 w 1622269"/>
                <a:gd name="connsiteY37" fmla="*/ 1152395 h 1221845"/>
                <a:gd name="connsiteX38" fmla="*/ 582609 w 1622269"/>
                <a:gd name="connsiteY38" fmla="*/ 1133606 h 1221845"/>
                <a:gd name="connsiteX39" fmla="*/ 570083 w 1622269"/>
                <a:gd name="connsiteY39" fmla="*/ 1114817 h 1221845"/>
                <a:gd name="connsiteX40" fmla="*/ 551294 w 1622269"/>
                <a:gd name="connsiteY40" fmla="*/ 1070976 h 1221845"/>
                <a:gd name="connsiteX41" fmla="*/ 545031 w 1622269"/>
                <a:gd name="connsiteY41" fmla="*/ 1052187 h 1221845"/>
                <a:gd name="connsiteX42" fmla="*/ 519979 w 1622269"/>
                <a:gd name="connsiteY42" fmla="*/ 1014609 h 1221845"/>
                <a:gd name="connsiteX43" fmla="*/ 501190 w 1622269"/>
                <a:gd name="connsiteY43" fmla="*/ 977030 h 1221845"/>
                <a:gd name="connsiteX44" fmla="*/ 494927 w 1622269"/>
                <a:gd name="connsiteY44" fmla="*/ 958241 h 1221845"/>
                <a:gd name="connsiteX45" fmla="*/ 463612 w 1622269"/>
                <a:gd name="connsiteY45" fmla="*/ 920663 h 1221845"/>
                <a:gd name="connsiteX46" fmla="*/ 451086 w 1622269"/>
                <a:gd name="connsiteY46" fmla="*/ 883085 h 1221845"/>
                <a:gd name="connsiteX47" fmla="*/ 432297 w 1622269"/>
                <a:gd name="connsiteY47" fmla="*/ 858033 h 1221845"/>
                <a:gd name="connsiteX48" fmla="*/ 407244 w 1622269"/>
                <a:gd name="connsiteY48" fmla="*/ 820455 h 1221845"/>
                <a:gd name="connsiteX49" fmla="*/ 388455 w 1622269"/>
                <a:gd name="connsiteY49" fmla="*/ 782877 h 1221845"/>
                <a:gd name="connsiteX50" fmla="*/ 369666 w 1622269"/>
                <a:gd name="connsiteY50" fmla="*/ 770351 h 1221845"/>
                <a:gd name="connsiteX51" fmla="*/ 344614 w 1622269"/>
                <a:gd name="connsiteY51" fmla="*/ 732773 h 1221845"/>
                <a:gd name="connsiteX52" fmla="*/ 332088 w 1622269"/>
                <a:gd name="connsiteY52" fmla="*/ 713984 h 1221845"/>
                <a:gd name="connsiteX53" fmla="*/ 288247 w 1622269"/>
                <a:gd name="connsiteY53" fmla="*/ 651354 h 1221845"/>
                <a:gd name="connsiteX54" fmla="*/ 275721 w 1622269"/>
                <a:gd name="connsiteY54" fmla="*/ 626302 h 1221845"/>
                <a:gd name="connsiteX55" fmla="*/ 250669 w 1622269"/>
                <a:gd name="connsiteY55" fmla="*/ 588724 h 1221845"/>
                <a:gd name="connsiteX56" fmla="*/ 238143 w 1622269"/>
                <a:gd name="connsiteY56" fmla="*/ 569935 h 1221845"/>
                <a:gd name="connsiteX57" fmla="*/ 231880 w 1622269"/>
                <a:gd name="connsiteY57" fmla="*/ 551146 h 1221845"/>
                <a:gd name="connsiteX58" fmla="*/ 206828 w 1622269"/>
                <a:gd name="connsiteY58" fmla="*/ 513567 h 1221845"/>
                <a:gd name="connsiteX59" fmla="*/ 200565 w 1622269"/>
                <a:gd name="connsiteY59" fmla="*/ 494778 h 1221845"/>
                <a:gd name="connsiteX60" fmla="*/ 156724 w 1622269"/>
                <a:gd name="connsiteY60" fmla="*/ 432148 h 1221845"/>
                <a:gd name="connsiteX61" fmla="*/ 137935 w 1622269"/>
                <a:gd name="connsiteY61" fmla="*/ 394570 h 1221845"/>
                <a:gd name="connsiteX62" fmla="*/ 119146 w 1622269"/>
                <a:gd name="connsiteY62" fmla="*/ 338203 h 1221845"/>
                <a:gd name="connsiteX63" fmla="*/ 106620 w 1622269"/>
                <a:gd name="connsiteY63" fmla="*/ 300625 h 1221845"/>
                <a:gd name="connsiteX64" fmla="*/ 100357 w 1622269"/>
                <a:gd name="connsiteY64" fmla="*/ 281836 h 1221845"/>
                <a:gd name="connsiteX65" fmla="*/ 94094 w 1622269"/>
                <a:gd name="connsiteY65" fmla="*/ 219206 h 1221845"/>
                <a:gd name="connsiteX66" fmla="*/ 81568 w 1622269"/>
                <a:gd name="connsiteY66" fmla="*/ 181628 h 1221845"/>
                <a:gd name="connsiteX67" fmla="*/ 75305 w 1622269"/>
                <a:gd name="connsiteY67" fmla="*/ 144050 h 1221845"/>
                <a:gd name="connsiteX68" fmla="*/ 56516 w 1622269"/>
                <a:gd name="connsiteY68" fmla="*/ 87683 h 1221845"/>
                <a:gd name="connsiteX69" fmla="*/ 50253 w 1622269"/>
                <a:gd name="connsiteY69" fmla="*/ 68893 h 1221845"/>
                <a:gd name="connsiteX70" fmla="*/ 37727 w 1622269"/>
                <a:gd name="connsiteY70" fmla="*/ 25052 h 1221845"/>
                <a:gd name="connsiteX71" fmla="*/ 149 w 1622269"/>
                <a:gd name="connsiteY71" fmla="*/ 6263 h 1221845"/>
                <a:gd name="connsiteX72" fmla="*/ 12675 w 1622269"/>
                <a:gd name="connsiteY72" fmla="*/ 0 h 122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22269" h="1221845">
                  <a:moveTo>
                    <a:pt x="1622269" y="237995"/>
                  </a:moveTo>
                  <a:cubicBezTo>
                    <a:pt x="1611831" y="233820"/>
                    <a:pt x="1600824" y="230852"/>
                    <a:pt x="1590954" y="225469"/>
                  </a:cubicBezTo>
                  <a:cubicBezTo>
                    <a:pt x="1577738" y="218260"/>
                    <a:pt x="1567981" y="204068"/>
                    <a:pt x="1553376" y="200417"/>
                  </a:cubicBezTo>
                  <a:cubicBezTo>
                    <a:pt x="1515515" y="190952"/>
                    <a:pt x="1536490" y="196876"/>
                    <a:pt x="1490746" y="181628"/>
                  </a:cubicBezTo>
                  <a:lnTo>
                    <a:pt x="1453168" y="169102"/>
                  </a:lnTo>
                  <a:lnTo>
                    <a:pt x="1434379" y="162839"/>
                  </a:lnTo>
                  <a:cubicBezTo>
                    <a:pt x="1409327" y="164927"/>
                    <a:pt x="1384020" y="164969"/>
                    <a:pt x="1359223" y="169102"/>
                  </a:cubicBezTo>
                  <a:cubicBezTo>
                    <a:pt x="1346199" y="171273"/>
                    <a:pt x="1321644" y="181628"/>
                    <a:pt x="1321644" y="181628"/>
                  </a:cubicBezTo>
                  <a:cubicBezTo>
                    <a:pt x="1300529" y="213301"/>
                    <a:pt x="1320581" y="191554"/>
                    <a:pt x="1290329" y="206680"/>
                  </a:cubicBezTo>
                  <a:cubicBezTo>
                    <a:pt x="1283596" y="210046"/>
                    <a:pt x="1278418" y="216149"/>
                    <a:pt x="1271540" y="219206"/>
                  </a:cubicBezTo>
                  <a:cubicBezTo>
                    <a:pt x="1259474" y="224568"/>
                    <a:pt x="1246488" y="227557"/>
                    <a:pt x="1233962" y="231732"/>
                  </a:cubicBezTo>
                  <a:lnTo>
                    <a:pt x="1215173" y="237995"/>
                  </a:lnTo>
                  <a:lnTo>
                    <a:pt x="1177595" y="275573"/>
                  </a:lnTo>
                  <a:lnTo>
                    <a:pt x="1158806" y="294362"/>
                  </a:lnTo>
                  <a:cubicBezTo>
                    <a:pt x="1156718" y="300625"/>
                    <a:pt x="1155144" y="307083"/>
                    <a:pt x="1152543" y="313151"/>
                  </a:cubicBezTo>
                  <a:cubicBezTo>
                    <a:pt x="1148865" y="321732"/>
                    <a:pt x="1143295" y="329461"/>
                    <a:pt x="1140017" y="338203"/>
                  </a:cubicBezTo>
                  <a:cubicBezTo>
                    <a:pt x="1136995" y="346263"/>
                    <a:pt x="1137145" y="355343"/>
                    <a:pt x="1133754" y="363255"/>
                  </a:cubicBezTo>
                  <a:cubicBezTo>
                    <a:pt x="1130789" y="370174"/>
                    <a:pt x="1124285" y="375166"/>
                    <a:pt x="1121228" y="382044"/>
                  </a:cubicBezTo>
                  <a:cubicBezTo>
                    <a:pt x="1105623" y="417156"/>
                    <a:pt x="1116425" y="414113"/>
                    <a:pt x="1096176" y="438411"/>
                  </a:cubicBezTo>
                  <a:cubicBezTo>
                    <a:pt x="1090506" y="445215"/>
                    <a:pt x="1083650" y="450937"/>
                    <a:pt x="1077387" y="457200"/>
                  </a:cubicBezTo>
                  <a:cubicBezTo>
                    <a:pt x="1043186" y="559804"/>
                    <a:pt x="1081747" y="432393"/>
                    <a:pt x="1058598" y="663880"/>
                  </a:cubicBezTo>
                  <a:cubicBezTo>
                    <a:pt x="1057849" y="671370"/>
                    <a:pt x="1049438" y="675936"/>
                    <a:pt x="1046072" y="682669"/>
                  </a:cubicBezTo>
                  <a:cubicBezTo>
                    <a:pt x="1043120" y="688574"/>
                    <a:pt x="1042410" y="695390"/>
                    <a:pt x="1039809" y="701458"/>
                  </a:cubicBezTo>
                  <a:cubicBezTo>
                    <a:pt x="1028346" y="728204"/>
                    <a:pt x="1026477" y="727585"/>
                    <a:pt x="1008494" y="751562"/>
                  </a:cubicBezTo>
                  <a:cubicBezTo>
                    <a:pt x="989338" y="809030"/>
                    <a:pt x="1021359" y="719569"/>
                    <a:pt x="983442" y="795403"/>
                  </a:cubicBezTo>
                  <a:cubicBezTo>
                    <a:pt x="968231" y="825824"/>
                    <a:pt x="976631" y="832495"/>
                    <a:pt x="958390" y="858033"/>
                  </a:cubicBezTo>
                  <a:cubicBezTo>
                    <a:pt x="935305" y="890353"/>
                    <a:pt x="943642" y="862477"/>
                    <a:pt x="927075" y="895611"/>
                  </a:cubicBezTo>
                  <a:cubicBezTo>
                    <a:pt x="924123" y="901516"/>
                    <a:pt x="924018" y="908629"/>
                    <a:pt x="920812" y="914400"/>
                  </a:cubicBezTo>
                  <a:cubicBezTo>
                    <a:pt x="913501" y="927560"/>
                    <a:pt x="900520" y="937696"/>
                    <a:pt x="895760" y="951978"/>
                  </a:cubicBezTo>
                  <a:lnTo>
                    <a:pt x="883234" y="989557"/>
                  </a:lnTo>
                  <a:cubicBezTo>
                    <a:pt x="881146" y="995820"/>
                    <a:pt x="878572" y="1001941"/>
                    <a:pt x="876971" y="1008346"/>
                  </a:cubicBezTo>
                  <a:lnTo>
                    <a:pt x="870707" y="1033398"/>
                  </a:lnTo>
                  <a:cubicBezTo>
                    <a:pt x="865716" y="1083309"/>
                    <a:pt x="868659" y="1084406"/>
                    <a:pt x="858181" y="1121080"/>
                  </a:cubicBezTo>
                  <a:cubicBezTo>
                    <a:pt x="856367" y="1127428"/>
                    <a:pt x="854870" y="1133964"/>
                    <a:pt x="851918" y="1139869"/>
                  </a:cubicBezTo>
                  <a:cubicBezTo>
                    <a:pt x="838490" y="1166725"/>
                    <a:pt x="839995" y="1152515"/>
                    <a:pt x="820603" y="1177447"/>
                  </a:cubicBezTo>
                  <a:cubicBezTo>
                    <a:pt x="784605" y="1223730"/>
                    <a:pt x="813684" y="1210492"/>
                    <a:pt x="770499" y="1221288"/>
                  </a:cubicBezTo>
                  <a:cubicBezTo>
                    <a:pt x="728746" y="1219200"/>
                    <a:pt x="685322" y="1226901"/>
                    <a:pt x="645239" y="1215025"/>
                  </a:cubicBezTo>
                  <a:cubicBezTo>
                    <a:pt x="635713" y="1212202"/>
                    <a:pt x="598425" y="1171502"/>
                    <a:pt x="588872" y="1152395"/>
                  </a:cubicBezTo>
                  <a:cubicBezTo>
                    <a:pt x="585920" y="1146490"/>
                    <a:pt x="585561" y="1139511"/>
                    <a:pt x="582609" y="1133606"/>
                  </a:cubicBezTo>
                  <a:cubicBezTo>
                    <a:pt x="579243" y="1126873"/>
                    <a:pt x="574258" y="1121080"/>
                    <a:pt x="570083" y="1114817"/>
                  </a:cubicBezTo>
                  <a:cubicBezTo>
                    <a:pt x="557048" y="1062678"/>
                    <a:pt x="572920" y="1114228"/>
                    <a:pt x="551294" y="1070976"/>
                  </a:cubicBezTo>
                  <a:cubicBezTo>
                    <a:pt x="548342" y="1065071"/>
                    <a:pt x="548237" y="1057958"/>
                    <a:pt x="545031" y="1052187"/>
                  </a:cubicBezTo>
                  <a:cubicBezTo>
                    <a:pt x="537720" y="1039027"/>
                    <a:pt x="524740" y="1028891"/>
                    <a:pt x="519979" y="1014609"/>
                  </a:cubicBezTo>
                  <a:cubicBezTo>
                    <a:pt x="504237" y="967383"/>
                    <a:pt x="525472" y="1025595"/>
                    <a:pt x="501190" y="977030"/>
                  </a:cubicBezTo>
                  <a:cubicBezTo>
                    <a:pt x="498238" y="971125"/>
                    <a:pt x="498589" y="963734"/>
                    <a:pt x="494927" y="958241"/>
                  </a:cubicBezTo>
                  <a:cubicBezTo>
                    <a:pt x="475262" y="928743"/>
                    <a:pt x="477273" y="951399"/>
                    <a:pt x="463612" y="920663"/>
                  </a:cubicBezTo>
                  <a:cubicBezTo>
                    <a:pt x="458250" y="908597"/>
                    <a:pt x="459008" y="893648"/>
                    <a:pt x="451086" y="883085"/>
                  </a:cubicBezTo>
                  <a:cubicBezTo>
                    <a:pt x="444823" y="874734"/>
                    <a:pt x="437829" y="866885"/>
                    <a:pt x="432297" y="858033"/>
                  </a:cubicBezTo>
                  <a:cubicBezTo>
                    <a:pt x="407020" y="817590"/>
                    <a:pt x="432767" y="845976"/>
                    <a:pt x="407244" y="820455"/>
                  </a:cubicBezTo>
                  <a:cubicBezTo>
                    <a:pt x="402150" y="805173"/>
                    <a:pt x="400596" y="795018"/>
                    <a:pt x="388455" y="782877"/>
                  </a:cubicBezTo>
                  <a:cubicBezTo>
                    <a:pt x="383132" y="777554"/>
                    <a:pt x="375929" y="774526"/>
                    <a:pt x="369666" y="770351"/>
                  </a:cubicBezTo>
                  <a:lnTo>
                    <a:pt x="344614" y="732773"/>
                  </a:lnTo>
                  <a:cubicBezTo>
                    <a:pt x="340439" y="726510"/>
                    <a:pt x="336604" y="720006"/>
                    <a:pt x="332088" y="713984"/>
                  </a:cubicBezTo>
                  <a:cubicBezTo>
                    <a:pt x="320305" y="698274"/>
                    <a:pt x="295958" y="666775"/>
                    <a:pt x="288247" y="651354"/>
                  </a:cubicBezTo>
                  <a:cubicBezTo>
                    <a:pt x="284072" y="643003"/>
                    <a:pt x="280525" y="634308"/>
                    <a:pt x="275721" y="626302"/>
                  </a:cubicBezTo>
                  <a:cubicBezTo>
                    <a:pt x="267976" y="613393"/>
                    <a:pt x="259020" y="601250"/>
                    <a:pt x="250669" y="588724"/>
                  </a:cubicBezTo>
                  <a:cubicBezTo>
                    <a:pt x="246494" y="582461"/>
                    <a:pt x="240523" y="577076"/>
                    <a:pt x="238143" y="569935"/>
                  </a:cubicBezTo>
                  <a:cubicBezTo>
                    <a:pt x="236055" y="563672"/>
                    <a:pt x="235086" y="556917"/>
                    <a:pt x="231880" y="551146"/>
                  </a:cubicBezTo>
                  <a:cubicBezTo>
                    <a:pt x="224569" y="537986"/>
                    <a:pt x="211589" y="527849"/>
                    <a:pt x="206828" y="513567"/>
                  </a:cubicBezTo>
                  <a:cubicBezTo>
                    <a:pt x="204740" y="507304"/>
                    <a:pt x="203840" y="500510"/>
                    <a:pt x="200565" y="494778"/>
                  </a:cubicBezTo>
                  <a:cubicBezTo>
                    <a:pt x="189132" y="474770"/>
                    <a:pt x="163931" y="453768"/>
                    <a:pt x="156724" y="432148"/>
                  </a:cubicBezTo>
                  <a:cubicBezTo>
                    <a:pt x="133883" y="363625"/>
                    <a:pt x="170311" y="467416"/>
                    <a:pt x="137935" y="394570"/>
                  </a:cubicBezTo>
                  <a:lnTo>
                    <a:pt x="119146" y="338203"/>
                  </a:lnTo>
                  <a:lnTo>
                    <a:pt x="106620" y="300625"/>
                  </a:lnTo>
                  <a:lnTo>
                    <a:pt x="100357" y="281836"/>
                  </a:lnTo>
                  <a:cubicBezTo>
                    <a:pt x="98269" y="260959"/>
                    <a:pt x="97961" y="239827"/>
                    <a:pt x="94094" y="219206"/>
                  </a:cubicBezTo>
                  <a:cubicBezTo>
                    <a:pt x="91661" y="206229"/>
                    <a:pt x="83739" y="194652"/>
                    <a:pt x="81568" y="181628"/>
                  </a:cubicBezTo>
                  <a:cubicBezTo>
                    <a:pt x="79480" y="169102"/>
                    <a:pt x="78385" y="156370"/>
                    <a:pt x="75305" y="144050"/>
                  </a:cubicBezTo>
                  <a:cubicBezTo>
                    <a:pt x="75304" y="144048"/>
                    <a:pt x="59648" y="97079"/>
                    <a:pt x="56516" y="87683"/>
                  </a:cubicBezTo>
                  <a:cubicBezTo>
                    <a:pt x="54428" y="81420"/>
                    <a:pt x="51854" y="75298"/>
                    <a:pt x="50253" y="68893"/>
                  </a:cubicBezTo>
                  <a:cubicBezTo>
                    <a:pt x="50199" y="68676"/>
                    <a:pt x="40722" y="28047"/>
                    <a:pt x="37727" y="25052"/>
                  </a:cubicBezTo>
                  <a:cubicBezTo>
                    <a:pt x="28000" y="15325"/>
                    <a:pt x="5957" y="23687"/>
                    <a:pt x="149" y="6263"/>
                  </a:cubicBezTo>
                  <a:cubicBezTo>
                    <a:pt x="-1327" y="1834"/>
                    <a:pt x="8500" y="2088"/>
                    <a:pt x="126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89810" y="365125"/>
            <a:ext cx="4883193" cy="5889578"/>
            <a:chOff x="5889810" y="365125"/>
            <a:chExt cx="4883193" cy="5889578"/>
          </a:xfrm>
        </p:grpSpPr>
        <p:sp>
          <p:nvSpPr>
            <p:cNvPr id="57" name="Title 1"/>
            <p:cNvSpPr txBox="1">
              <a:spLocks/>
            </p:cNvSpPr>
            <p:nvPr/>
          </p:nvSpPr>
          <p:spPr>
            <a:xfrm>
              <a:off x="5889810" y="365125"/>
              <a:ext cx="453165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dirty="0" smtClean="0"/>
                <a:t> Road Network </a:t>
              </a:r>
              <a:endParaRPr lang="fi-FI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852367" y="2049376"/>
              <a:ext cx="3920636" cy="4205327"/>
              <a:chOff x="6852367" y="2049376"/>
              <a:chExt cx="3920636" cy="42053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852367" y="2049376"/>
                <a:ext cx="3920636" cy="4205327"/>
                <a:chOff x="175364" y="2311052"/>
                <a:chExt cx="3018773" cy="3237978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645090" y="3018773"/>
                  <a:ext cx="2448839" cy="1045923"/>
                </a:xfrm>
                <a:custGeom>
                  <a:avLst/>
                  <a:gdLst>
                    <a:gd name="connsiteX0" fmla="*/ 0 w 2448839"/>
                    <a:gd name="connsiteY0" fmla="*/ 1045923 h 1045923"/>
                    <a:gd name="connsiteX1" fmla="*/ 162839 w 2448839"/>
                    <a:gd name="connsiteY1" fmla="*/ 933189 h 1045923"/>
                    <a:gd name="connsiteX2" fmla="*/ 313151 w 2448839"/>
                    <a:gd name="connsiteY2" fmla="*/ 670142 h 1045923"/>
                    <a:gd name="connsiteX3" fmla="*/ 501042 w 2448839"/>
                    <a:gd name="connsiteY3" fmla="*/ 350728 h 1045923"/>
                    <a:gd name="connsiteX4" fmla="*/ 607513 w 2448839"/>
                    <a:gd name="connsiteY4" fmla="*/ 169101 h 1045923"/>
                    <a:gd name="connsiteX5" fmla="*/ 764088 w 2448839"/>
                    <a:gd name="connsiteY5" fmla="*/ 43841 h 1045923"/>
                    <a:gd name="connsiteX6" fmla="*/ 1002083 w 2448839"/>
                    <a:gd name="connsiteY6" fmla="*/ 0 h 1045923"/>
                    <a:gd name="connsiteX7" fmla="*/ 1246340 w 2448839"/>
                    <a:gd name="connsiteY7" fmla="*/ 62630 h 1045923"/>
                    <a:gd name="connsiteX8" fmla="*/ 1359074 w 2448839"/>
                    <a:gd name="connsiteY8" fmla="*/ 100208 h 1045923"/>
                    <a:gd name="connsiteX9" fmla="*/ 2010428 w 2448839"/>
                    <a:gd name="connsiteY9" fmla="*/ 313150 h 1045923"/>
                    <a:gd name="connsiteX10" fmla="*/ 2448839 w 2448839"/>
                    <a:gd name="connsiteY10" fmla="*/ 469726 h 1045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48839" h="1045923">
                      <a:moveTo>
                        <a:pt x="0" y="1045923"/>
                      </a:moveTo>
                      <a:lnTo>
                        <a:pt x="162839" y="933189"/>
                      </a:lnTo>
                      <a:lnTo>
                        <a:pt x="313151" y="670142"/>
                      </a:lnTo>
                      <a:lnTo>
                        <a:pt x="501042" y="350728"/>
                      </a:lnTo>
                      <a:lnTo>
                        <a:pt x="607513" y="169101"/>
                      </a:lnTo>
                      <a:lnTo>
                        <a:pt x="764088" y="43841"/>
                      </a:lnTo>
                      <a:lnTo>
                        <a:pt x="1002083" y="0"/>
                      </a:lnTo>
                      <a:lnTo>
                        <a:pt x="1246340" y="62630"/>
                      </a:lnTo>
                      <a:lnTo>
                        <a:pt x="1359074" y="100208"/>
                      </a:lnTo>
                      <a:lnTo>
                        <a:pt x="2010428" y="313150"/>
                      </a:lnTo>
                      <a:lnTo>
                        <a:pt x="2448839" y="469726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127343" y="2448837"/>
                  <a:ext cx="2066794" cy="2498944"/>
                </a:xfrm>
                <a:custGeom>
                  <a:avLst/>
                  <a:gdLst>
                    <a:gd name="connsiteX0" fmla="*/ 0 w 2066795"/>
                    <a:gd name="connsiteY0" fmla="*/ 2498943 h 2498943"/>
                    <a:gd name="connsiteX1" fmla="*/ 118998 w 2066795"/>
                    <a:gd name="connsiteY1" fmla="*/ 2448839 h 2498943"/>
                    <a:gd name="connsiteX2" fmla="*/ 231732 w 2066795"/>
                    <a:gd name="connsiteY2" fmla="*/ 2336104 h 2498943"/>
                    <a:gd name="connsiteX3" fmla="*/ 876822 w 2066795"/>
                    <a:gd name="connsiteY3" fmla="*/ 663880 h 2498943"/>
                    <a:gd name="connsiteX4" fmla="*/ 1158658 w 2066795"/>
                    <a:gd name="connsiteY4" fmla="*/ 0 h 2498943"/>
                    <a:gd name="connsiteX5" fmla="*/ 2066795 w 2066795"/>
                    <a:gd name="connsiteY5" fmla="*/ 325677 h 2498943"/>
                    <a:gd name="connsiteX6" fmla="*/ 2066795 w 2066795"/>
                    <a:gd name="connsiteY6" fmla="*/ 325677 h 2498943"/>
                    <a:gd name="connsiteX0" fmla="*/ 0 w 2066795"/>
                    <a:gd name="connsiteY0" fmla="*/ 2498943 h 2498943"/>
                    <a:gd name="connsiteX1" fmla="*/ 231732 w 2066795"/>
                    <a:gd name="connsiteY1" fmla="*/ 2336104 h 2498943"/>
                    <a:gd name="connsiteX2" fmla="*/ 876822 w 2066795"/>
                    <a:gd name="connsiteY2" fmla="*/ 663880 h 2498943"/>
                    <a:gd name="connsiteX3" fmla="*/ 1158658 w 2066795"/>
                    <a:gd name="connsiteY3" fmla="*/ 0 h 2498943"/>
                    <a:gd name="connsiteX4" fmla="*/ 2066795 w 2066795"/>
                    <a:gd name="connsiteY4" fmla="*/ 325677 h 2498943"/>
                    <a:gd name="connsiteX5" fmla="*/ 2066795 w 2066795"/>
                    <a:gd name="connsiteY5" fmla="*/ 325677 h 249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6795" h="2498943">
                      <a:moveTo>
                        <a:pt x="0" y="2498943"/>
                      </a:moveTo>
                      <a:lnTo>
                        <a:pt x="231732" y="2336104"/>
                      </a:lnTo>
                      <a:lnTo>
                        <a:pt x="876822" y="663880"/>
                      </a:lnTo>
                      <a:lnTo>
                        <a:pt x="1158658" y="0"/>
                      </a:lnTo>
                      <a:lnTo>
                        <a:pt x="2066795" y="325677"/>
                      </a:lnTo>
                      <a:lnTo>
                        <a:pt x="2066795" y="325677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69310" y="2311052"/>
                  <a:ext cx="2004164" cy="989556"/>
                </a:xfrm>
                <a:custGeom>
                  <a:avLst/>
                  <a:gdLst>
                    <a:gd name="connsiteX0" fmla="*/ 0 w 2004164"/>
                    <a:gd name="connsiteY0" fmla="*/ 989556 h 989556"/>
                    <a:gd name="connsiteX1" fmla="*/ 187890 w 2004164"/>
                    <a:gd name="connsiteY1" fmla="*/ 908137 h 989556"/>
                    <a:gd name="connsiteX2" fmla="*/ 344465 w 2004164"/>
                    <a:gd name="connsiteY2" fmla="*/ 582460 h 989556"/>
                    <a:gd name="connsiteX3" fmla="*/ 663879 w 2004164"/>
                    <a:gd name="connsiteY3" fmla="*/ 194153 h 989556"/>
                    <a:gd name="connsiteX4" fmla="*/ 1108553 w 2004164"/>
                    <a:gd name="connsiteY4" fmla="*/ 0 h 989556"/>
                    <a:gd name="connsiteX5" fmla="*/ 1578279 w 2004164"/>
                    <a:gd name="connsiteY5" fmla="*/ 6263 h 989556"/>
                    <a:gd name="connsiteX6" fmla="*/ 2004164 w 2004164"/>
                    <a:gd name="connsiteY6" fmla="*/ 131523 h 98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164" h="989556">
                      <a:moveTo>
                        <a:pt x="0" y="989556"/>
                      </a:moveTo>
                      <a:lnTo>
                        <a:pt x="187890" y="908137"/>
                      </a:lnTo>
                      <a:lnTo>
                        <a:pt x="344465" y="582460"/>
                      </a:lnTo>
                      <a:lnTo>
                        <a:pt x="663879" y="194153"/>
                      </a:lnTo>
                      <a:lnTo>
                        <a:pt x="1108553" y="0"/>
                      </a:lnTo>
                      <a:lnTo>
                        <a:pt x="1578279" y="6263"/>
                      </a:lnTo>
                      <a:lnTo>
                        <a:pt x="2004164" y="131523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75364" y="3169085"/>
                  <a:ext cx="2480154" cy="2379945"/>
                </a:xfrm>
                <a:custGeom>
                  <a:avLst/>
                  <a:gdLst>
                    <a:gd name="connsiteX0" fmla="*/ 0 w 2480154"/>
                    <a:gd name="connsiteY0" fmla="*/ 0 h 2379945"/>
                    <a:gd name="connsiteX1" fmla="*/ 1227551 w 2480154"/>
                    <a:gd name="connsiteY1" fmla="*/ 2279737 h 2379945"/>
                    <a:gd name="connsiteX2" fmla="*/ 1421704 w 2480154"/>
                    <a:gd name="connsiteY2" fmla="*/ 2379945 h 2379945"/>
                    <a:gd name="connsiteX3" fmla="*/ 1640910 w 2480154"/>
                    <a:gd name="connsiteY3" fmla="*/ 2273474 h 2379945"/>
                    <a:gd name="connsiteX4" fmla="*/ 2480154 w 2480154"/>
                    <a:gd name="connsiteY4" fmla="*/ 175364 h 237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0154" h="2379945">
                      <a:moveTo>
                        <a:pt x="0" y="0"/>
                      </a:moveTo>
                      <a:lnTo>
                        <a:pt x="1227551" y="2279737"/>
                      </a:lnTo>
                      <a:lnTo>
                        <a:pt x="1421704" y="2379945"/>
                      </a:lnTo>
                      <a:lnTo>
                        <a:pt x="1640910" y="2273474"/>
                      </a:lnTo>
                      <a:lnTo>
                        <a:pt x="2480154" y="175364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9512787" y="2142284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862053" y="3266846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382294" y="4234576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15346" y="5378263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87162" y="3299348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134176" y="3008647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124062" y="1979720"/>
            <a:ext cx="1982721" cy="4361902"/>
            <a:chOff x="7124062" y="1979720"/>
            <a:chExt cx="1982721" cy="4361902"/>
          </a:xfrm>
          <a:solidFill>
            <a:srgbClr val="FF0000"/>
          </a:solidFill>
        </p:grpSpPr>
        <p:sp>
          <p:nvSpPr>
            <p:cNvPr id="39" name="Oval 38"/>
            <p:cNvSpPr/>
            <p:nvPr/>
          </p:nvSpPr>
          <p:spPr>
            <a:xfrm>
              <a:off x="8946681" y="1983545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Oval 39"/>
            <p:cNvSpPr/>
            <p:nvPr/>
          </p:nvSpPr>
          <p:spPr>
            <a:xfrm>
              <a:off x="8323201" y="197972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/>
            <p:cNvSpPr/>
            <p:nvPr/>
          </p:nvSpPr>
          <p:spPr>
            <a:xfrm>
              <a:off x="7745622" y="2228348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/>
            <p:cNvSpPr/>
            <p:nvPr/>
          </p:nvSpPr>
          <p:spPr>
            <a:xfrm>
              <a:off x="7340172" y="2717954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/>
            <p:cNvSpPr/>
            <p:nvPr/>
          </p:nvSpPr>
          <p:spPr>
            <a:xfrm>
              <a:off x="7124062" y="3150183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Oval 44"/>
            <p:cNvSpPr/>
            <p:nvPr/>
          </p:nvSpPr>
          <p:spPr>
            <a:xfrm>
              <a:off x="8694258" y="2895815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Oval 45"/>
            <p:cNvSpPr/>
            <p:nvPr/>
          </p:nvSpPr>
          <p:spPr>
            <a:xfrm>
              <a:off x="8374872" y="296084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/>
            <p:cNvSpPr/>
            <p:nvPr/>
          </p:nvSpPr>
          <p:spPr>
            <a:xfrm>
              <a:off x="8170238" y="3106191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/>
            <p:cNvSpPr/>
            <p:nvPr/>
          </p:nvSpPr>
          <p:spPr>
            <a:xfrm>
              <a:off x="7598401" y="4100702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/>
            <p:cNvSpPr/>
            <p:nvPr/>
          </p:nvSpPr>
          <p:spPr>
            <a:xfrm>
              <a:off x="8315620" y="5179358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/>
            <p:cNvSpPr/>
            <p:nvPr/>
          </p:nvSpPr>
          <p:spPr>
            <a:xfrm>
              <a:off x="8357695" y="6041907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/>
            <p:cNvSpPr/>
            <p:nvPr/>
          </p:nvSpPr>
          <p:spPr>
            <a:xfrm>
              <a:off x="8617797" y="618152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Oval 53"/>
            <p:cNvSpPr/>
            <p:nvPr/>
          </p:nvSpPr>
          <p:spPr>
            <a:xfrm>
              <a:off x="8900850" y="6051469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96896" y="1775637"/>
            <a:ext cx="2296757" cy="1493992"/>
            <a:chOff x="9696896" y="1775637"/>
            <a:chExt cx="2296757" cy="1493992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9696896" y="2041451"/>
              <a:ext cx="531627" cy="13822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0196623" y="1775637"/>
              <a:ext cx="1797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Intersections</a:t>
              </a:r>
              <a:endParaRPr lang="fi-FI" sz="24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10113185" y="2179674"/>
              <a:ext cx="359885" cy="1089955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457506" y="1683487"/>
            <a:ext cx="1442831" cy="1402899"/>
            <a:chOff x="6457506" y="1683487"/>
            <a:chExt cx="1442831" cy="1402899"/>
          </a:xfrm>
        </p:grpSpPr>
        <p:sp>
          <p:nvSpPr>
            <p:cNvPr id="70" name="TextBox 69"/>
            <p:cNvSpPr txBox="1"/>
            <p:nvPr/>
          </p:nvSpPr>
          <p:spPr>
            <a:xfrm rot="20271585">
              <a:off x="6457506" y="1683487"/>
              <a:ext cx="1442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Geometry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7409374" y="2020186"/>
              <a:ext cx="327795" cy="21034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7297816" y="2074966"/>
              <a:ext cx="97701" cy="613269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7172215" y="2132856"/>
              <a:ext cx="3905" cy="95353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Image result for 50 km/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17" y="4817339"/>
            <a:ext cx="605674" cy="6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11359979" y="5317466"/>
            <a:ext cx="453080" cy="469615"/>
            <a:chOff x="10322011" y="5202194"/>
            <a:chExt cx="564292" cy="584886"/>
          </a:xfrm>
          <a:solidFill>
            <a:schemeClr val="tx1"/>
          </a:solidFill>
        </p:grpSpPr>
        <p:sp>
          <p:nvSpPr>
            <p:cNvPr id="90" name="Right Arrow 89"/>
            <p:cNvSpPr/>
            <p:nvPr/>
          </p:nvSpPr>
          <p:spPr>
            <a:xfrm>
              <a:off x="10367319" y="5202194"/>
              <a:ext cx="51898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10322011" y="5502875"/>
              <a:ext cx="51898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91" y="5965281"/>
            <a:ext cx="624345" cy="371073"/>
          </a:xfrm>
          <a:prstGeom prst="rect">
            <a:avLst/>
          </a:prstGeom>
        </p:spPr>
      </p:pic>
      <p:pic>
        <p:nvPicPr>
          <p:cNvPr id="3076" name="Picture 4" descr="https://cs.uef.fi/~radum/lamad/demos/superTracker2/images/transportation/walk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467" y="5923061"/>
            <a:ext cx="470946" cy="4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s.uef.fi/~radum/lamad/demos/superTracker2/images/transportation/bicyc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4" y="5363714"/>
            <a:ext cx="774386" cy="5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ardrop 93"/>
          <p:cNvSpPr/>
          <p:nvPr/>
        </p:nvSpPr>
        <p:spPr>
          <a:xfrm rot="15145771">
            <a:off x="10058401" y="4695566"/>
            <a:ext cx="1940011" cy="1940011"/>
          </a:xfrm>
          <a:prstGeom prst="teardrop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1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7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484313"/>
            <a:ext cx="8569325" cy="396081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  <a:t>Cohesion: measures how closely related are objects in a cluster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Separation: measure how distinct or well-separated a cluster is from other clusters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524001" y="29514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524001" y="33769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2135188" y="4005264"/>
            <a:ext cx="1382712" cy="2378075"/>
            <a:chOff x="576" y="2208"/>
            <a:chExt cx="871" cy="1498"/>
          </a:xfrm>
        </p:grpSpPr>
        <p:sp>
          <p:nvSpPr>
            <p:cNvPr id="38947" name="Freeform 10" descr="5%"/>
            <p:cNvSpPr>
              <a:spLocks/>
            </p:cNvSpPr>
            <p:nvPr/>
          </p:nvSpPr>
          <p:spPr bwMode="auto">
            <a:xfrm rot="-5400000">
              <a:off x="436" y="2348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8" name="Oval 11"/>
            <p:cNvSpPr>
              <a:spLocks noChangeArrowheads="1"/>
            </p:cNvSpPr>
            <p:nvPr/>
          </p:nvSpPr>
          <p:spPr bwMode="auto">
            <a:xfrm rot="-5400000">
              <a:off x="1248" y="29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49" name="Oval 12"/>
            <p:cNvSpPr>
              <a:spLocks noChangeArrowheads="1"/>
            </p:cNvSpPr>
            <p:nvPr/>
          </p:nvSpPr>
          <p:spPr bwMode="auto">
            <a:xfrm rot="-5400000">
              <a:off x="1200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0" name="Oval 13"/>
            <p:cNvSpPr>
              <a:spLocks noChangeArrowheads="1"/>
            </p:cNvSpPr>
            <p:nvPr/>
          </p:nvSpPr>
          <p:spPr bwMode="auto">
            <a:xfrm rot="-5400000">
              <a:off x="6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1" name="Oval 14"/>
            <p:cNvSpPr>
              <a:spLocks noChangeArrowheads="1"/>
            </p:cNvSpPr>
            <p:nvPr/>
          </p:nvSpPr>
          <p:spPr bwMode="auto">
            <a:xfrm rot="-5400000">
              <a:off x="1343" y="263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2" name="Line 15"/>
            <p:cNvSpPr>
              <a:spLocks noChangeShapeType="1"/>
            </p:cNvSpPr>
            <p:nvPr/>
          </p:nvSpPr>
          <p:spPr bwMode="auto">
            <a:xfrm flipV="1">
              <a:off x="703" y="2478"/>
              <a:ext cx="480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3" name="Line 16"/>
            <p:cNvSpPr>
              <a:spLocks noChangeShapeType="1"/>
            </p:cNvSpPr>
            <p:nvPr/>
          </p:nvSpPr>
          <p:spPr bwMode="auto">
            <a:xfrm flipH="1" flipV="1">
              <a:off x="1200" y="2496"/>
              <a:ext cx="48" cy="43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4" name="Line 17"/>
            <p:cNvSpPr>
              <a:spLocks noChangeShapeType="1"/>
            </p:cNvSpPr>
            <p:nvPr/>
          </p:nvSpPr>
          <p:spPr bwMode="auto">
            <a:xfrm>
              <a:off x="720" y="2736"/>
              <a:ext cx="528" cy="19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5" name="Line 18"/>
            <p:cNvSpPr>
              <a:spLocks noChangeShapeType="1"/>
            </p:cNvSpPr>
            <p:nvPr/>
          </p:nvSpPr>
          <p:spPr bwMode="auto">
            <a:xfrm flipH="1" flipV="1">
              <a:off x="1200" y="2496"/>
              <a:ext cx="144" cy="19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6" name="Line 19"/>
            <p:cNvSpPr>
              <a:spLocks noChangeShapeType="1"/>
            </p:cNvSpPr>
            <p:nvPr/>
          </p:nvSpPr>
          <p:spPr bwMode="auto">
            <a:xfrm flipH="1">
              <a:off x="720" y="2688"/>
              <a:ext cx="624" cy="4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7" name="Line 20"/>
            <p:cNvSpPr>
              <a:spLocks noChangeShapeType="1"/>
            </p:cNvSpPr>
            <p:nvPr/>
          </p:nvSpPr>
          <p:spPr bwMode="auto">
            <a:xfrm flipH="1">
              <a:off x="1248" y="2688"/>
              <a:ext cx="96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8" name="Rectangle 21"/>
            <p:cNvSpPr>
              <a:spLocks noChangeArrowheads="1"/>
            </p:cNvSpPr>
            <p:nvPr/>
          </p:nvSpPr>
          <p:spPr bwMode="auto">
            <a:xfrm>
              <a:off x="624" y="3456"/>
              <a:ext cx="7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cohesion</a:t>
              </a:r>
            </a:p>
          </p:txBody>
        </p:sp>
      </p:grpSp>
      <p:grpSp>
        <p:nvGrpSpPr>
          <p:cNvPr id="38918" name="Group 23"/>
          <p:cNvGrpSpPr>
            <a:grpSpLocks/>
          </p:cNvGrpSpPr>
          <p:nvPr/>
        </p:nvGrpSpPr>
        <p:grpSpPr bwMode="auto">
          <a:xfrm>
            <a:off x="5276850" y="3994151"/>
            <a:ext cx="4419600" cy="2530475"/>
            <a:chOff x="2448" y="2112"/>
            <a:chExt cx="2784" cy="1594"/>
          </a:xfrm>
        </p:grpSpPr>
        <p:sp>
          <p:nvSpPr>
            <p:cNvPr id="38920" name="Freeform 24" descr="5%"/>
            <p:cNvSpPr>
              <a:spLocks/>
            </p:cNvSpPr>
            <p:nvPr/>
          </p:nvSpPr>
          <p:spPr bwMode="auto">
            <a:xfrm rot="-5400000">
              <a:off x="2308" y="2252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21" name="Oval 25"/>
            <p:cNvSpPr>
              <a:spLocks noChangeArrowheads="1"/>
            </p:cNvSpPr>
            <p:nvPr/>
          </p:nvSpPr>
          <p:spPr bwMode="auto">
            <a:xfrm rot="-5400000">
              <a:off x="3120" y="283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2" name="Oval 26"/>
            <p:cNvSpPr>
              <a:spLocks noChangeArrowheads="1"/>
            </p:cNvSpPr>
            <p:nvPr/>
          </p:nvSpPr>
          <p:spPr bwMode="auto">
            <a:xfrm rot="-5400000">
              <a:off x="3072" y="235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3" name="Oval 27"/>
            <p:cNvSpPr>
              <a:spLocks noChangeArrowheads="1"/>
            </p:cNvSpPr>
            <p:nvPr/>
          </p:nvSpPr>
          <p:spPr bwMode="auto">
            <a:xfrm rot="-5400000">
              <a:off x="2544" y="26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4" name="Oval 28"/>
            <p:cNvSpPr>
              <a:spLocks noChangeArrowheads="1"/>
            </p:cNvSpPr>
            <p:nvPr/>
          </p:nvSpPr>
          <p:spPr bwMode="auto">
            <a:xfrm rot="-5400000">
              <a:off x="3215" y="254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5" name="Freeform 29" descr="5%"/>
            <p:cNvSpPr>
              <a:spLocks/>
            </p:cNvSpPr>
            <p:nvPr/>
          </p:nvSpPr>
          <p:spPr bwMode="auto">
            <a:xfrm rot="5400000" flipV="1">
              <a:off x="4128" y="2160"/>
              <a:ext cx="1152" cy="1056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26" name="Oval 30"/>
            <p:cNvSpPr>
              <a:spLocks noChangeArrowheads="1"/>
            </p:cNvSpPr>
            <p:nvPr/>
          </p:nvSpPr>
          <p:spPr bwMode="auto">
            <a:xfrm rot="5400000" flipV="1">
              <a:off x="5088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7" name="Oval 31"/>
            <p:cNvSpPr>
              <a:spLocks noChangeArrowheads="1"/>
            </p:cNvSpPr>
            <p:nvPr/>
          </p:nvSpPr>
          <p:spPr bwMode="auto">
            <a:xfrm rot="5400000" flipV="1">
              <a:off x="4231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8" name="Oval 32"/>
            <p:cNvSpPr>
              <a:spLocks noChangeArrowheads="1"/>
            </p:cNvSpPr>
            <p:nvPr/>
          </p:nvSpPr>
          <p:spPr bwMode="auto">
            <a:xfrm rot="5400000" flipV="1">
              <a:off x="4560" y="283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9" name="Oval 33"/>
            <p:cNvSpPr>
              <a:spLocks noChangeArrowheads="1"/>
            </p:cNvSpPr>
            <p:nvPr/>
          </p:nvSpPr>
          <p:spPr bwMode="auto">
            <a:xfrm rot="5400000" flipV="1">
              <a:off x="4560" y="220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30" name="Line 34"/>
            <p:cNvSpPr>
              <a:spLocks noChangeShapeType="1"/>
            </p:cNvSpPr>
            <p:nvPr/>
          </p:nvSpPr>
          <p:spPr bwMode="auto">
            <a:xfrm>
              <a:off x="3168" y="2832"/>
              <a:ext cx="1392" cy="4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V="1">
              <a:off x="3168" y="2496"/>
              <a:ext cx="1056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2" name="Line 36"/>
            <p:cNvSpPr>
              <a:spLocks noChangeShapeType="1"/>
            </p:cNvSpPr>
            <p:nvPr/>
          </p:nvSpPr>
          <p:spPr bwMode="auto">
            <a:xfrm flipV="1">
              <a:off x="3168" y="2256"/>
              <a:ext cx="1392" cy="57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3" name="Line 37"/>
            <p:cNvSpPr>
              <a:spLocks noChangeShapeType="1"/>
            </p:cNvSpPr>
            <p:nvPr/>
          </p:nvSpPr>
          <p:spPr bwMode="auto">
            <a:xfrm flipV="1">
              <a:off x="3168" y="2496"/>
              <a:ext cx="1920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4" name="Line 38"/>
            <p:cNvSpPr>
              <a:spLocks noChangeShapeType="1"/>
            </p:cNvSpPr>
            <p:nvPr/>
          </p:nvSpPr>
          <p:spPr bwMode="auto">
            <a:xfrm>
              <a:off x="3264" y="2592"/>
              <a:ext cx="1296" cy="28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 flipV="1">
              <a:off x="3264" y="2496"/>
              <a:ext cx="960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6" name="Line 40"/>
            <p:cNvSpPr>
              <a:spLocks noChangeShapeType="1"/>
            </p:cNvSpPr>
            <p:nvPr/>
          </p:nvSpPr>
          <p:spPr bwMode="auto">
            <a:xfrm flipV="1">
              <a:off x="3264" y="2256"/>
              <a:ext cx="1296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7" name="Line 41"/>
            <p:cNvSpPr>
              <a:spLocks noChangeShapeType="1"/>
            </p:cNvSpPr>
            <p:nvPr/>
          </p:nvSpPr>
          <p:spPr bwMode="auto">
            <a:xfrm flipV="1">
              <a:off x="3264" y="2496"/>
              <a:ext cx="1824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8" name="Line 42"/>
            <p:cNvSpPr>
              <a:spLocks noChangeShapeType="1"/>
            </p:cNvSpPr>
            <p:nvPr/>
          </p:nvSpPr>
          <p:spPr bwMode="auto">
            <a:xfrm>
              <a:off x="2592" y="2640"/>
              <a:ext cx="1968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9" name="Line 43"/>
            <p:cNvSpPr>
              <a:spLocks noChangeShapeType="1"/>
            </p:cNvSpPr>
            <p:nvPr/>
          </p:nvSpPr>
          <p:spPr bwMode="auto">
            <a:xfrm flipV="1">
              <a:off x="2592" y="2496"/>
              <a:ext cx="2496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0" name="Line 44"/>
            <p:cNvSpPr>
              <a:spLocks noChangeShapeType="1"/>
            </p:cNvSpPr>
            <p:nvPr/>
          </p:nvSpPr>
          <p:spPr bwMode="auto">
            <a:xfrm flipV="1">
              <a:off x="2592" y="2256"/>
              <a:ext cx="1968" cy="38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1" name="Line 45"/>
            <p:cNvSpPr>
              <a:spLocks noChangeShapeType="1"/>
            </p:cNvSpPr>
            <p:nvPr/>
          </p:nvSpPr>
          <p:spPr bwMode="auto">
            <a:xfrm flipV="1">
              <a:off x="2592" y="2496"/>
              <a:ext cx="1632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2" name="Line 46"/>
            <p:cNvSpPr>
              <a:spLocks noChangeShapeType="1"/>
            </p:cNvSpPr>
            <p:nvPr/>
          </p:nvSpPr>
          <p:spPr bwMode="auto">
            <a:xfrm>
              <a:off x="3120" y="2352"/>
              <a:ext cx="1440" cy="52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3" name="Line 47"/>
            <p:cNvSpPr>
              <a:spLocks noChangeShapeType="1"/>
            </p:cNvSpPr>
            <p:nvPr/>
          </p:nvSpPr>
          <p:spPr bwMode="auto">
            <a:xfrm>
              <a:off x="3120" y="2352"/>
              <a:ext cx="1104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4" name="Line 48"/>
            <p:cNvSpPr>
              <a:spLocks noChangeShapeType="1"/>
            </p:cNvSpPr>
            <p:nvPr/>
          </p:nvSpPr>
          <p:spPr bwMode="auto">
            <a:xfrm flipV="1">
              <a:off x="3120" y="2256"/>
              <a:ext cx="1440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5" name="Line 49"/>
            <p:cNvSpPr>
              <a:spLocks noChangeShapeType="1"/>
            </p:cNvSpPr>
            <p:nvPr/>
          </p:nvSpPr>
          <p:spPr bwMode="auto">
            <a:xfrm>
              <a:off x="3120" y="2352"/>
              <a:ext cx="1968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6" name="Rectangle 50"/>
            <p:cNvSpPr>
              <a:spLocks noChangeArrowheads="1"/>
            </p:cNvSpPr>
            <p:nvPr/>
          </p:nvSpPr>
          <p:spPr bwMode="auto">
            <a:xfrm>
              <a:off x="3168" y="3456"/>
              <a:ext cx="8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separation</a:t>
              </a:r>
            </a:p>
          </p:txBody>
        </p:sp>
      </p:grpSp>
      <p:sp>
        <p:nvSpPr>
          <p:cNvPr id="38919" name="Rectangle 54"/>
          <p:cNvSpPr>
            <a:spLocks noChangeArrowheads="1"/>
          </p:cNvSpPr>
          <p:nvPr/>
        </p:nvSpPr>
        <p:spPr bwMode="auto">
          <a:xfrm>
            <a:off x="1739901" y="249239"/>
            <a:ext cx="85328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fi-FI" sz="4400" b="1" dirty="0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br>
              <a:rPr lang="en-US" altLang="fi-FI" sz="4400" b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fi-FI" sz="2600" dirty="0">
                <a:solidFill>
                  <a:srgbClr val="000000"/>
                </a:solidFill>
                <a:latin typeface="Times" panose="02020603050405020304" pitchFamily="18" charset="0"/>
              </a:rPr>
              <a:t>[</a:t>
            </a:r>
            <a:r>
              <a:rPr lang="en-US" altLang="fi-FI" sz="2600" dirty="0" err="1">
                <a:solidFill>
                  <a:srgbClr val="000000"/>
                </a:solidFill>
                <a:latin typeface="Times" panose="02020603050405020304" pitchFamily="18" charset="0"/>
              </a:rPr>
              <a:t>Kaufman&amp;Rousseeuw</a:t>
            </a:r>
            <a:r>
              <a:rPr lang="en-US" altLang="fi-FI" sz="2600" dirty="0">
                <a:solidFill>
                  <a:srgbClr val="000000"/>
                </a:solidFill>
                <a:latin typeface="Times" panose="02020603050405020304" pitchFamily="18" charset="0"/>
              </a:rPr>
              <a:t>, 1990]</a:t>
            </a:r>
          </a:p>
        </p:txBody>
      </p:sp>
    </p:spTree>
    <p:extLst>
      <p:ext uri="{BB962C8B-B14F-4D97-AF65-F5344CB8AC3E}">
        <p14:creationId xmlns:p14="http://schemas.microsoft.com/office/powerpoint/2010/main" val="4986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268414"/>
            <a:ext cx="8208962" cy="4852987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Cohesion a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 average distance of 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 to all other vectors in the same cluster.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Separation b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 average distance of 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 to the vectors in other clusters. Find the minimum among the clusters.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>
                <a:latin typeface="Times New Roman" panose="02020603050405020304" pitchFamily="18" charset="0"/>
              </a:rPr>
              <a:t> </a:t>
            </a:r>
            <a:r>
              <a:rPr lang="de-DE" altLang="fi-FI" sz="2600" i="1">
                <a:latin typeface="Times New Roman" panose="02020603050405020304" pitchFamily="18" charset="0"/>
              </a:rPr>
              <a:t>silhouette</a:t>
            </a:r>
            <a:r>
              <a:rPr lang="de-DE" altLang="fi-FI" sz="2600">
                <a:latin typeface="Times New Roman" panose="02020603050405020304" pitchFamily="18" charset="0"/>
              </a:rPr>
              <a:t> </a:t>
            </a:r>
            <a:r>
              <a:rPr lang="de-DE" altLang="fi-FI" sz="2600" i="1">
                <a:latin typeface="Times New Roman" panose="02020603050405020304" pitchFamily="18" charset="0"/>
              </a:rPr>
              <a:t>s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</a:t>
            </a:r>
            <a:endParaRPr lang="de-DE" altLang="fi-FI" sz="2600" i="1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endParaRPr lang="de-DE" altLang="fi-FI" sz="30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endParaRPr lang="de-DE" altLang="fi-FI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s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 = [-1, +1]: -1=bad, 0=indifferent, 1=good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>
                <a:latin typeface="Times New Roman" panose="02020603050405020304" pitchFamily="18" charset="0"/>
              </a:rPr>
              <a:t>Silhouette coefficient (SC):</a:t>
            </a:r>
            <a:endParaRPr lang="en-US" altLang="fi-FI" sz="260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2889" y="3573463"/>
          <a:ext cx="2922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3573463"/>
                        <a:ext cx="29225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524001" y="29514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24001" y="33769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6151" name="Rectangle 49"/>
          <p:cNvSpPr>
            <a:spLocks noChangeArrowheads="1"/>
          </p:cNvSpPr>
          <p:nvPr/>
        </p:nvSpPr>
        <p:spPr bwMode="auto">
          <a:xfrm>
            <a:off x="1739900" y="249239"/>
            <a:ext cx="8604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Font typeface="Times" panose="02020603050405020304" pitchFamily="18" charset="0"/>
              <a:buNone/>
            </a:pPr>
            <a:r>
              <a:rPr lang="en-US" altLang="fi-FI" sz="4400" b="1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endParaRPr lang="en-US" altLang="fi-FI" sz="2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6147" name="Object 5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5914" y="5516563"/>
          <a:ext cx="20081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5" imgW="1002960" imgH="431640" progId="Equation.3">
                  <p:embed/>
                </p:oleObj>
              </mc:Choice>
              <mc:Fallback>
                <p:oleObj name="Equation" r:id="rId5" imgW="1002960" imgH="431640" progId="Equation.3">
                  <p:embed/>
                  <p:pic>
                    <p:nvPicPr>
                      <p:cNvPr id="614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516563"/>
                        <a:ext cx="20081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0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511675" y="1160463"/>
            <a:ext cx="4419600" cy="4356100"/>
            <a:chOff x="981" y="482"/>
            <a:chExt cx="2784" cy="2744"/>
          </a:xfrm>
        </p:grpSpPr>
        <p:sp>
          <p:nvSpPr>
            <p:cNvPr id="39953" name="Freeform 3" descr="5%"/>
            <p:cNvSpPr>
              <a:spLocks/>
            </p:cNvSpPr>
            <p:nvPr/>
          </p:nvSpPr>
          <p:spPr bwMode="auto">
            <a:xfrm rot="-5400000">
              <a:off x="841" y="1183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4" name="Oval 4"/>
            <p:cNvSpPr>
              <a:spLocks noChangeArrowheads="1"/>
            </p:cNvSpPr>
            <p:nvPr/>
          </p:nvSpPr>
          <p:spPr bwMode="auto">
            <a:xfrm rot="-5400000">
              <a:off x="1653" y="176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5" name="Oval 5"/>
            <p:cNvSpPr>
              <a:spLocks noChangeArrowheads="1"/>
            </p:cNvSpPr>
            <p:nvPr/>
          </p:nvSpPr>
          <p:spPr bwMode="auto">
            <a:xfrm rot="-5400000">
              <a:off x="1474" y="1525"/>
              <a:ext cx="45" cy="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6" name="Oval 6"/>
            <p:cNvSpPr>
              <a:spLocks noChangeArrowheads="1"/>
            </p:cNvSpPr>
            <p:nvPr/>
          </p:nvSpPr>
          <p:spPr bwMode="auto">
            <a:xfrm rot="-5400000">
              <a:off x="1077" y="1571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7" name="Oval 7"/>
            <p:cNvSpPr>
              <a:spLocks noChangeArrowheads="1"/>
            </p:cNvSpPr>
            <p:nvPr/>
          </p:nvSpPr>
          <p:spPr bwMode="auto">
            <a:xfrm rot="-5400000">
              <a:off x="1748" y="147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8" name="Freeform 8" descr="5%"/>
            <p:cNvSpPr>
              <a:spLocks/>
            </p:cNvSpPr>
            <p:nvPr/>
          </p:nvSpPr>
          <p:spPr bwMode="auto">
            <a:xfrm rot="5400000" flipV="1">
              <a:off x="2661" y="1091"/>
              <a:ext cx="1152" cy="1056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9" name="Oval 9"/>
            <p:cNvSpPr>
              <a:spLocks noChangeArrowheads="1"/>
            </p:cNvSpPr>
            <p:nvPr/>
          </p:nvSpPr>
          <p:spPr bwMode="auto">
            <a:xfrm rot="5400000" flipV="1">
              <a:off x="3621" y="137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0" name="Oval 10"/>
            <p:cNvSpPr>
              <a:spLocks noChangeArrowheads="1"/>
            </p:cNvSpPr>
            <p:nvPr/>
          </p:nvSpPr>
          <p:spPr bwMode="auto">
            <a:xfrm rot="5400000" flipV="1">
              <a:off x="2764" y="137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1" name="Oval 11"/>
            <p:cNvSpPr>
              <a:spLocks noChangeArrowheads="1"/>
            </p:cNvSpPr>
            <p:nvPr/>
          </p:nvSpPr>
          <p:spPr bwMode="auto">
            <a:xfrm rot="5400000" flipV="1">
              <a:off x="3093" y="176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2" name="Oval 12"/>
            <p:cNvSpPr>
              <a:spLocks noChangeArrowheads="1"/>
            </p:cNvSpPr>
            <p:nvPr/>
          </p:nvSpPr>
          <p:spPr bwMode="auto">
            <a:xfrm rot="5400000" flipV="1">
              <a:off x="3093" y="113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3" name="Line 13"/>
            <p:cNvSpPr>
              <a:spLocks noChangeShapeType="1"/>
            </p:cNvSpPr>
            <p:nvPr/>
          </p:nvSpPr>
          <p:spPr bwMode="auto">
            <a:xfrm flipV="1">
              <a:off x="1519" y="1389"/>
              <a:ext cx="1270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4" name="Freeform 14" descr="5%"/>
            <p:cNvSpPr>
              <a:spLocks/>
            </p:cNvSpPr>
            <p:nvPr/>
          </p:nvSpPr>
          <p:spPr bwMode="auto">
            <a:xfrm rot="-5400000">
              <a:off x="1629" y="2186"/>
              <a:ext cx="56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5" name="Oval 15"/>
            <p:cNvSpPr>
              <a:spLocks noChangeArrowheads="1"/>
            </p:cNvSpPr>
            <p:nvPr/>
          </p:nvSpPr>
          <p:spPr bwMode="auto">
            <a:xfrm rot="-5400000">
              <a:off x="1882" y="279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6" name="Oval 16"/>
            <p:cNvSpPr>
              <a:spLocks noChangeArrowheads="1"/>
            </p:cNvSpPr>
            <p:nvPr/>
          </p:nvSpPr>
          <p:spPr bwMode="auto">
            <a:xfrm rot="-5400000">
              <a:off x="1689" y="259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7" name="Oval 17"/>
            <p:cNvSpPr>
              <a:spLocks noChangeArrowheads="1"/>
            </p:cNvSpPr>
            <p:nvPr/>
          </p:nvSpPr>
          <p:spPr bwMode="auto">
            <a:xfrm rot="-5400000">
              <a:off x="2154" y="247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8" name="Freeform 18" descr="5%"/>
            <p:cNvSpPr>
              <a:spLocks/>
            </p:cNvSpPr>
            <p:nvPr/>
          </p:nvSpPr>
          <p:spPr bwMode="auto">
            <a:xfrm rot="5400000" flipV="1">
              <a:off x="2767" y="2455"/>
              <a:ext cx="454" cy="317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9" name="Oval 19"/>
            <p:cNvSpPr>
              <a:spLocks noChangeArrowheads="1"/>
            </p:cNvSpPr>
            <p:nvPr/>
          </p:nvSpPr>
          <p:spPr bwMode="auto">
            <a:xfrm rot="5400000" flipV="1">
              <a:off x="3470" y="1706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0" name="Oval 20"/>
            <p:cNvSpPr>
              <a:spLocks noChangeArrowheads="1"/>
            </p:cNvSpPr>
            <p:nvPr/>
          </p:nvSpPr>
          <p:spPr bwMode="auto">
            <a:xfrm rot="5400000" flipV="1">
              <a:off x="2925" y="270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1" name="Oval 21"/>
            <p:cNvSpPr>
              <a:spLocks noChangeArrowheads="1"/>
            </p:cNvSpPr>
            <p:nvPr/>
          </p:nvSpPr>
          <p:spPr bwMode="auto">
            <a:xfrm rot="5400000" flipV="1">
              <a:off x="2381" y="52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2" name="Oval 22"/>
            <p:cNvSpPr>
              <a:spLocks noChangeArrowheads="1"/>
            </p:cNvSpPr>
            <p:nvPr/>
          </p:nvSpPr>
          <p:spPr bwMode="auto">
            <a:xfrm rot="5400000" flipV="1">
              <a:off x="2336" y="75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3" name="Rectangle 23"/>
            <p:cNvSpPr>
              <a:spLocks noChangeArrowheads="1"/>
            </p:cNvSpPr>
            <p:nvPr/>
          </p:nvSpPr>
          <p:spPr bwMode="auto">
            <a:xfrm>
              <a:off x="1973" y="2976"/>
              <a:ext cx="8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separation</a:t>
              </a:r>
            </a:p>
          </p:txBody>
        </p:sp>
        <p:sp>
          <p:nvSpPr>
            <p:cNvPr id="39974" name="Oval 24"/>
            <p:cNvSpPr>
              <a:spLocks noChangeArrowheads="1"/>
            </p:cNvSpPr>
            <p:nvPr/>
          </p:nvSpPr>
          <p:spPr bwMode="auto">
            <a:xfrm rot="-5400000">
              <a:off x="2517" y="84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5" name="Oval 25"/>
            <p:cNvSpPr>
              <a:spLocks noChangeArrowheads="1"/>
            </p:cNvSpPr>
            <p:nvPr/>
          </p:nvSpPr>
          <p:spPr bwMode="auto">
            <a:xfrm rot="-5400000">
              <a:off x="2064" y="261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6" name="Freeform 26" descr="5%"/>
            <p:cNvSpPr>
              <a:spLocks/>
            </p:cNvSpPr>
            <p:nvPr/>
          </p:nvSpPr>
          <p:spPr bwMode="auto">
            <a:xfrm rot="9311989" flipV="1">
              <a:off x="2109" y="482"/>
              <a:ext cx="726" cy="454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77" name="Oval 27"/>
            <p:cNvSpPr>
              <a:spLocks noChangeArrowheads="1"/>
            </p:cNvSpPr>
            <p:nvPr/>
          </p:nvSpPr>
          <p:spPr bwMode="auto">
            <a:xfrm rot="5400000" flipV="1">
              <a:off x="2880" y="252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8" name="Oval 28"/>
            <p:cNvSpPr>
              <a:spLocks noChangeArrowheads="1"/>
            </p:cNvSpPr>
            <p:nvPr/>
          </p:nvSpPr>
          <p:spPr bwMode="auto">
            <a:xfrm rot="5400000" flipV="1">
              <a:off x="1882" y="252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9" name="Text Box 29"/>
            <p:cNvSpPr txBox="1">
              <a:spLocks noChangeArrowheads="1"/>
            </p:cNvSpPr>
            <p:nvPr/>
          </p:nvSpPr>
          <p:spPr bwMode="auto">
            <a:xfrm>
              <a:off x="1247" y="1344"/>
              <a:ext cx="2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9980" name="Line 30"/>
            <p:cNvSpPr>
              <a:spLocks noChangeShapeType="1"/>
            </p:cNvSpPr>
            <p:nvPr/>
          </p:nvSpPr>
          <p:spPr bwMode="auto">
            <a:xfrm>
              <a:off x="1474" y="1570"/>
              <a:ext cx="1633" cy="18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1" name="Line 31"/>
            <p:cNvSpPr>
              <a:spLocks noChangeShapeType="1"/>
            </p:cNvSpPr>
            <p:nvPr/>
          </p:nvSpPr>
          <p:spPr bwMode="auto">
            <a:xfrm flipV="1">
              <a:off x="1474" y="1389"/>
              <a:ext cx="2177" cy="181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2" name="Line 32"/>
            <p:cNvSpPr>
              <a:spLocks noChangeShapeType="1"/>
            </p:cNvSpPr>
            <p:nvPr/>
          </p:nvSpPr>
          <p:spPr bwMode="auto">
            <a:xfrm>
              <a:off x="1565" y="1525"/>
              <a:ext cx="1950" cy="227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3" name="Line 33"/>
            <p:cNvSpPr>
              <a:spLocks noChangeShapeType="1"/>
            </p:cNvSpPr>
            <p:nvPr/>
          </p:nvSpPr>
          <p:spPr bwMode="auto">
            <a:xfrm flipV="1">
              <a:off x="1565" y="1162"/>
              <a:ext cx="1542" cy="363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4" name="Line 34"/>
            <p:cNvSpPr>
              <a:spLocks noChangeShapeType="1"/>
            </p:cNvSpPr>
            <p:nvPr/>
          </p:nvSpPr>
          <p:spPr bwMode="auto">
            <a:xfrm>
              <a:off x="1519" y="1616"/>
              <a:ext cx="681" cy="907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5" name="Line 35"/>
            <p:cNvSpPr>
              <a:spLocks noChangeShapeType="1"/>
            </p:cNvSpPr>
            <p:nvPr/>
          </p:nvSpPr>
          <p:spPr bwMode="auto">
            <a:xfrm>
              <a:off x="1519" y="1570"/>
              <a:ext cx="545" cy="1044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6" name="Line 36"/>
            <p:cNvSpPr>
              <a:spLocks noChangeShapeType="1"/>
            </p:cNvSpPr>
            <p:nvPr/>
          </p:nvSpPr>
          <p:spPr bwMode="auto">
            <a:xfrm>
              <a:off x="1519" y="1570"/>
              <a:ext cx="363" cy="953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7" name="Line 37"/>
            <p:cNvSpPr>
              <a:spLocks noChangeShapeType="1"/>
            </p:cNvSpPr>
            <p:nvPr/>
          </p:nvSpPr>
          <p:spPr bwMode="auto">
            <a:xfrm>
              <a:off x="1519" y="1570"/>
              <a:ext cx="363" cy="1225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8" name="Line 38"/>
            <p:cNvSpPr>
              <a:spLocks noChangeShapeType="1"/>
            </p:cNvSpPr>
            <p:nvPr/>
          </p:nvSpPr>
          <p:spPr bwMode="auto">
            <a:xfrm>
              <a:off x="1519" y="1570"/>
              <a:ext cx="182" cy="1044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9" name="Line 39"/>
            <p:cNvSpPr>
              <a:spLocks noChangeShapeType="1"/>
            </p:cNvSpPr>
            <p:nvPr/>
          </p:nvSpPr>
          <p:spPr bwMode="auto">
            <a:xfrm>
              <a:off x="1519" y="1570"/>
              <a:ext cx="1361" cy="953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0" name="Line 40"/>
            <p:cNvSpPr>
              <a:spLocks noChangeShapeType="1"/>
            </p:cNvSpPr>
            <p:nvPr/>
          </p:nvSpPr>
          <p:spPr bwMode="auto">
            <a:xfrm>
              <a:off x="1519" y="1570"/>
              <a:ext cx="1452" cy="1134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1" name="Line 41"/>
            <p:cNvSpPr>
              <a:spLocks noChangeShapeType="1"/>
            </p:cNvSpPr>
            <p:nvPr/>
          </p:nvSpPr>
          <p:spPr bwMode="auto">
            <a:xfrm flipV="1">
              <a:off x="1519" y="799"/>
              <a:ext cx="817" cy="726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2" name="Line 42"/>
            <p:cNvSpPr>
              <a:spLocks noChangeShapeType="1"/>
            </p:cNvSpPr>
            <p:nvPr/>
          </p:nvSpPr>
          <p:spPr bwMode="auto">
            <a:xfrm flipV="1">
              <a:off x="1519" y="890"/>
              <a:ext cx="998" cy="635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3" name="Line 43"/>
            <p:cNvSpPr>
              <a:spLocks noChangeShapeType="1"/>
            </p:cNvSpPr>
            <p:nvPr/>
          </p:nvSpPr>
          <p:spPr bwMode="auto">
            <a:xfrm flipV="1">
              <a:off x="1519" y="572"/>
              <a:ext cx="862" cy="953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9939" name="Text Box 44"/>
          <p:cNvSpPr txBox="1">
            <a:spLocks noChangeArrowheads="1"/>
          </p:cNvSpPr>
          <p:nvPr/>
        </p:nvSpPr>
        <p:spPr bwMode="auto">
          <a:xfrm>
            <a:off x="1703388" y="4930775"/>
            <a:ext cx="3313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fi-FI" i="1">
                <a:solidFill>
                  <a:srgbClr val="000000"/>
                </a:solidFill>
              </a:rPr>
              <a:t>a</a:t>
            </a:r>
            <a:r>
              <a:rPr lang="de-DE" altLang="fi-FI">
                <a:solidFill>
                  <a:srgbClr val="000000"/>
                </a:solidFill>
              </a:rPr>
              <a:t>(</a:t>
            </a:r>
            <a:r>
              <a:rPr lang="de-DE" altLang="fi-FI" i="1">
                <a:solidFill>
                  <a:srgbClr val="000000"/>
                </a:solidFill>
              </a:rPr>
              <a:t>x</a:t>
            </a:r>
            <a:r>
              <a:rPr lang="de-DE" altLang="fi-FI">
                <a:solidFill>
                  <a:srgbClr val="000000"/>
                </a:solidFill>
              </a:rPr>
              <a:t>): average distance in the cluster</a:t>
            </a: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39940" name="Group 45"/>
          <p:cNvGrpSpPr>
            <a:grpSpLocks/>
          </p:cNvGrpSpPr>
          <p:nvPr/>
        </p:nvGrpSpPr>
        <p:grpSpPr bwMode="auto">
          <a:xfrm>
            <a:off x="2351088" y="2312989"/>
            <a:ext cx="1382712" cy="2378075"/>
            <a:chOff x="431" y="890"/>
            <a:chExt cx="871" cy="1498"/>
          </a:xfrm>
        </p:grpSpPr>
        <p:sp>
          <p:nvSpPr>
            <p:cNvPr id="39943" name="Freeform 46" descr="5%"/>
            <p:cNvSpPr>
              <a:spLocks/>
            </p:cNvSpPr>
            <p:nvPr/>
          </p:nvSpPr>
          <p:spPr bwMode="auto">
            <a:xfrm rot="-5400000">
              <a:off x="291" y="1030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44" name="Oval 47"/>
            <p:cNvSpPr>
              <a:spLocks noChangeArrowheads="1"/>
            </p:cNvSpPr>
            <p:nvPr/>
          </p:nvSpPr>
          <p:spPr bwMode="auto">
            <a:xfrm rot="-5400000">
              <a:off x="1103" y="161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5" name="Oval 48"/>
            <p:cNvSpPr>
              <a:spLocks noChangeArrowheads="1"/>
            </p:cNvSpPr>
            <p:nvPr/>
          </p:nvSpPr>
          <p:spPr bwMode="auto">
            <a:xfrm rot="-5400000">
              <a:off x="884" y="1344"/>
              <a:ext cx="48" cy="4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6" name="Oval 49"/>
            <p:cNvSpPr>
              <a:spLocks noChangeArrowheads="1"/>
            </p:cNvSpPr>
            <p:nvPr/>
          </p:nvSpPr>
          <p:spPr bwMode="auto">
            <a:xfrm rot="-5400000">
              <a:off x="527" y="141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7" name="Oval 50"/>
            <p:cNvSpPr>
              <a:spLocks noChangeArrowheads="1"/>
            </p:cNvSpPr>
            <p:nvPr/>
          </p:nvSpPr>
          <p:spPr bwMode="auto">
            <a:xfrm rot="-5400000">
              <a:off x="1198" y="1321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8" name="Rectangle 51"/>
            <p:cNvSpPr>
              <a:spLocks noChangeArrowheads="1"/>
            </p:cNvSpPr>
            <p:nvPr/>
          </p:nvSpPr>
          <p:spPr bwMode="auto">
            <a:xfrm>
              <a:off x="479" y="2138"/>
              <a:ext cx="7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cohesion</a:t>
              </a:r>
            </a:p>
          </p:txBody>
        </p:sp>
        <p:sp>
          <p:nvSpPr>
            <p:cNvPr id="39949" name="Line 52"/>
            <p:cNvSpPr>
              <a:spLocks noChangeShapeType="1"/>
            </p:cNvSpPr>
            <p:nvPr/>
          </p:nvSpPr>
          <p:spPr bwMode="auto">
            <a:xfrm flipV="1">
              <a:off x="567" y="1389"/>
              <a:ext cx="317" cy="45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0" name="Line 53"/>
            <p:cNvSpPr>
              <a:spLocks noChangeShapeType="1"/>
            </p:cNvSpPr>
            <p:nvPr/>
          </p:nvSpPr>
          <p:spPr bwMode="auto">
            <a:xfrm>
              <a:off x="930" y="1389"/>
              <a:ext cx="181" cy="227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1" name="Line 54"/>
            <p:cNvSpPr>
              <a:spLocks noChangeShapeType="1"/>
            </p:cNvSpPr>
            <p:nvPr/>
          </p:nvSpPr>
          <p:spPr bwMode="auto">
            <a:xfrm flipV="1">
              <a:off x="930" y="1344"/>
              <a:ext cx="272" cy="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2" name="Text Box 55"/>
            <p:cNvSpPr txBox="1">
              <a:spLocks noChangeArrowheads="1"/>
            </p:cNvSpPr>
            <p:nvPr/>
          </p:nvSpPr>
          <p:spPr bwMode="auto">
            <a:xfrm>
              <a:off x="657" y="1207"/>
              <a:ext cx="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</a:p>
          </p:txBody>
        </p:sp>
      </p:grpSp>
      <p:sp>
        <p:nvSpPr>
          <p:cNvPr id="39941" name="Text Box 56"/>
          <p:cNvSpPr txBox="1">
            <a:spLocks noChangeArrowheads="1"/>
          </p:cNvSpPr>
          <p:nvPr/>
        </p:nvSpPr>
        <p:spPr bwMode="auto">
          <a:xfrm>
            <a:off x="4727575" y="5651500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fi-FI" i="1">
                <a:solidFill>
                  <a:srgbClr val="000000"/>
                </a:solidFill>
              </a:rPr>
              <a:t>b</a:t>
            </a:r>
            <a:r>
              <a:rPr lang="de-DE" altLang="fi-FI">
                <a:solidFill>
                  <a:srgbClr val="000000"/>
                </a:solidFill>
              </a:rPr>
              <a:t>(x): average distances to others clusters, find minimal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9942" name="Rectangle 57"/>
          <p:cNvSpPr>
            <a:spLocks noChangeArrowheads="1"/>
          </p:cNvSpPr>
          <p:nvPr/>
        </p:nvSpPr>
        <p:spPr bwMode="auto">
          <a:xfrm>
            <a:off x="1739901" y="249239"/>
            <a:ext cx="8677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i-FI" sz="4400" b="1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endParaRPr lang="en-US" altLang="fi-FI" sz="2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15560" y="1786757"/>
            <a:ext cx="5055475" cy="4109545"/>
            <a:chOff x="2091559" y="1786756"/>
            <a:chExt cx="5055475" cy="4109545"/>
          </a:xfrm>
        </p:grpSpPr>
        <p:sp>
          <p:nvSpPr>
            <p:cNvPr id="155" name="Freeform 154"/>
            <p:cNvSpPr/>
            <p:nvPr/>
          </p:nvSpPr>
          <p:spPr>
            <a:xfrm>
              <a:off x="2091559" y="1786756"/>
              <a:ext cx="5055475" cy="4109545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475" h="4109545">
                  <a:moveTo>
                    <a:pt x="3531219" y="2387205"/>
                  </a:moveTo>
                  <a:lnTo>
                    <a:pt x="3531219" y="2832248"/>
                  </a:lnTo>
                  <a:lnTo>
                    <a:pt x="3990854" y="2832248"/>
                  </a:lnTo>
                  <a:lnTo>
                    <a:pt x="3990854" y="2387205"/>
                  </a:lnTo>
                  <a:close/>
                  <a:moveTo>
                    <a:pt x="0" y="0"/>
                  </a:moveTo>
                  <a:lnTo>
                    <a:pt x="5055475" y="0"/>
                  </a:lnTo>
                  <a:lnTo>
                    <a:pt x="5055475" y="4109545"/>
                  </a:lnTo>
                  <a:lnTo>
                    <a:pt x="0" y="4109545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3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4680836" y="3375835"/>
            <a:ext cx="1934192" cy="18762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70135" y="3690310"/>
            <a:ext cx="1385471" cy="1152256"/>
            <a:chOff x="3446134" y="3690310"/>
            <a:chExt cx="1385471" cy="1152256"/>
          </a:xfrm>
        </p:grpSpPr>
        <p:sp>
          <p:nvSpPr>
            <p:cNvPr id="158" name="Oval 157"/>
            <p:cNvSpPr/>
            <p:nvPr/>
          </p:nvSpPr>
          <p:spPr>
            <a:xfrm flipH="1" flipV="1">
              <a:off x="4675873" y="46157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 flipH="1" flipV="1">
              <a:off x="4684802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 flipH="1" flipV="1">
              <a:off x="4736594" y="46621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 flipH="1" flipV="1">
              <a:off x="4766955" y="468536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 flipH="1" flipV="1">
              <a:off x="4797316" y="470858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 flipH="1" flipV="1">
              <a:off x="4663370" y="464071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 flipH="1" flipV="1">
              <a:off x="4699090" y="46389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 flipH="1" flipV="1">
              <a:off x="4662267" y="478167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 flipH="1" flipV="1">
              <a:off x="4709806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 flipH="1" flipV="1">
              <a:off x="4697803" y="48082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 flipH="1" flipV="1">
              <a:off x="4750883" y="4717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 flipH="1" flipV="1">
              <a:off x="4724093" y="47175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 flipH="1" flipV="1">
              <a:off x="4783029" y="47389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 flipH="1" flipV="1">
              <a:off x="4589801" y="47279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 flipH="1" flipV="1">
              <a:off x="4620822" y="47507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 flipH="1" flipV="1">
              <a:off x="4727665" y="47032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 flipH="1" flipV="1">
              <a:off x="4758026" y="46996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 flipH="1" flipV="1">
              <a:off x="4768742" y="47568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 flipH="1" flipV="1">
              <a:off x="4681230" y="46675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 flipH="1" flipV="1">
              <a:off x="4649084" y="46514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 flipH="1" flipV="1">
              <a:off x="3492832" y="36903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 flipH="1" flipV="1">
              <a:off x="3537752" y="37218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 flipH="1" flipV="1">
              <a:off x="3582672" y="37534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 flipH="1" flipV="1">
              <a:off x="3627591" y="378504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 flipH="1" flipV="1">
              <a:off x="3502173" y="37209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 flipH="1" flipV="1">
              <a:off x="3550205" y="37450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 flipH="1" flipV="1">
              <a:off x="3556367" y="38930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 flipH="1" flipV="1">
              <a:off x="3531525" y="38223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 flipH="1" flipV="1">
              <a:off x="3502173" y="37877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 flipH="1" flipV="1">
              <a:off x="3446134" y="3766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 flipH="1" flipV="1">
              <a:off x="3596172" y="37870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 flipH="1" flipV="1">
              <a:off x="3632093" y="38135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 flipH="1" flipV="1">
              <a:off x="3488830" y="38304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 flipH="1" flipV="1">
              <a:off x="3534194" y="385708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 flipH="1" flipV="1">
              <a:off x="3579558" y="385175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 flipH="1" flipV="1">
              <a:off x="3555542" y="38330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 flipH="1" flipV="1">
              <a:off x="3576890" y="388110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 flipH="1" flipV="1">
              <a:off x="3515515" y="38357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 flipH="1" flipV="1">
              <a:off x="3464814" y="381973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 flipH="1" flipV="1">
              <a:off x="3470151" y="37823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760375" y="3435275"/>
            <a:ext cx="1735079" cy="1735070"/>
            <a:chOff x="4057701" y="2627742"/>
            <a:chExt cx="2313438" cy="2313426"/>
          </a:xfrm>
        </p:grpSpPr>
        <p:sp>
          <p:nvSpPr>
            <p:cNvPr id="213" name="Oval 212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8" name="Oval 237"/>
          <p:cNvSpPr/>
          <p:nvPr/>
        </p:nvSpPr>
        <p:spPr>
          <a:xfrm>
            <a:off x="4897143" y="3633223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Oval 238"/>
          <p:cNvSpPr/>
          <p:nvPr/>
        </p:nvSpPr>
        <p:spPr>
          <a:xfrm>
            <a:off x="6064641" y="4560247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5387249" y="40930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42886" y="1229251"/>
            <a:ext cx="690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- no </a:t>
            </a:r>
            <a:r>
              <a:rPr lang="en-GB" sz="2400" dirty="0"/>
              <a:t>i</a:t>
            </a:r>
            <a:r>
              <a:rPr lang="en-GB" sz="2400" dirty="0" smtClean="0"/>
              <a:t>ntersection case -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71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38" grpId="0" animBg="1"/>
      <p:bldP spid="23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5144" y="2708412"/>
            <a:ext cx="10309192" cy="3387656"/>
            <a:chOff x="875144" y="2708412"/>
            <a:chExt cx="10309192" cy="3387656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6829" y="2733900"/>
              <a:ext cx="4227507" cy="33309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144" y="2708412"/>
              <a:ext cx="5364872" cy="3387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0435" y="2733963"/>
            <a:ext cx="10554205" cy="3306463"/>
            <a:chOff x="720435" y="2733963"/>
            <a:chExt cx="10554205" cy="3306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0268" t="28751" r="28786" b="31447"/>
            <a:stretch/>
          </p:blipFill>
          <p:spPr>
            <a:xfrm>
              <a:off x="6954982" y="2735109"/>
              <a:ext cx="4319658" cy="3301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18651" t="31898" r="25865" b="16564"/>
            <a:stretch/>
          </p:blipFill>
          <p:spPr>
            <a:xfrm>
              <a:off x="720435" y="2733963"/>
              <a:ext cx="5538559" cy="33064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Images</a:t>
            </a:r>
            <a:endParaRPr lang="fi-FI" dirty="0"/>
          </a:p>
        </p:txBody>
      </p:sp>
      <p:sp>
        <p:nvSpPr>
          <p:cNvPr id="2054" name="TextBox 2053"/>
          <p:cNvSpPr txBox="1"/>
          <p:nvPr/>
        </p:nvSpPr>
        <p:spPr>
          <a:xfrm>
            <a:off x="2532113" y="1938972"/>
            <a:ext cx="197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/>
              <a:t>Chicago</a:t>
            </a:r>
            <a:endParaRPr lang="fi-FI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8075439" y="1954709"/>
            <a:ext cx="205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/>
              <a:t>Joensuu</a:t>
            </a:r>
            <a:endParaRPr lang="fi-FI" sz="4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11040" y="365125"/>
            <a:ext cx="560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 GPS Trajectories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10514953" y="5471332"/>
            <a:ext cx="1136274" cy="1209235"/>
            <a:chOff x="10514953" y="5471332"/>
            <a:chExt cx="1136274" cy="12092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953" y="5471332"/>
              <a:ext cx="1136274" cy="9094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530349" y="6218902"/>
              <a:ext cx="1053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MOPSI</a:t>
              </a:r>
              <a:endParaRPr lang="fi-FI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Proposed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99160" y="1396506"/>
            <a:ext cx="1039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>
                <a:solidFill>
                  <a:srgbClr val="222222"/>
                </a:solidFill>
                <a:effectLst/>
              </a:rPr>
              <a:t>Mariescu-Istodor, Radu</a:t>
            </a:r>
            <a:r>
              <a:rPr lang="fi-FI" sz="2400" dirty="0">
                <a:solidFill>
                  <a:srgbClr val="222222"/>
                </a:solidFill>
                <a:effectLst/>
              </a:rPr>
              <a:t>, and Pasi Fränti. </a:t>
            </a:r>
          </a:p>
          <a:p>
            <a:pPr algn="ctr"/>
            <a:r>
              <a:rPr lang="fi-FI" sz="2400" b="1" dirty="0" smtClean="0">
                <a:solidFill>
                  <a:srgbClr val="222222"/>
                </a:solidFill>
                <a:effectLst/>
              </a:rPr>
              <a:t>"</a:t>
            </a:r>
            <a:r>
              <a:rPr lang="fi-FI" sz="2400" b="1" dirty="0" err="1" smtClean="0">
                <a:solidFill>
                  <a:srgbClr val="222222"/>
                </a:solidFill>
                <a:effectLst/>
              </a:rPr>
              <a:t>Cellnet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: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Inferring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road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networks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from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gps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trajectories</a:t>
            </a:r>
            <a:r>
              <a:rPr lang="fi-FI" sz="2400" b="1" dirty="0" smtClean="0">
                <a:solidFill>
                  <a:srgbClr val="222222"/>
                </a:solidFill>
                <a:effectLst/>
              </a:rPr>
              <a:t>." </a:t>
            </a:r>
          </a:p>
          <a:p>
            <a:pPr algn="ctr"/>
            <a:r>
              <a:rPr lang="fi-FI" sz="2400" i="1" dirty="0">
                <a:solidFill>
                  <a:srgbClr val="222222"/>
                </a:solidFill>
                <a:effectLst/>
              </a:rPr>
              <a:t>ACM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Transactions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on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Spatial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Algorithms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and Systems (TSAS)</a:t>
            </a:r>
            <a:r>
              <a:rPr lang="fi-FI" sz="2400" dirty="0">
                <a:solidFill>
                  <a:srgbClr val="222222"/>
                </a:solidFill>
                <a:effectLst/>
              </a:rPr>
              <a:t> 4, no. 3 (2018).</a:t>
            </a:r>
            <a:endParaRPr lang="fi-FI" sz="2400" dirty="0"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33500" y="2853765"/>
            <a:ext cx="3291840" cy="3455595"/>
            <a:chOff x="1333500" y="3067125"/>
            <a:chExt cx="3291840" cy="3455595"/>
          </a:xfrm>
        </p:grpSpPr>
        <p:grpSp>
          <p:nvGrpSpPr>
            <p:cNvPr id="18" name="Group 17"/>
            <p:cNvGrpSpPr/>
            <p:nvPr/>
          </p:nvGrpSpPr>
          <p:grpSpPr>
            <a:xfrm>
              <a:off x="1333500" y="3536901"/>
              <a:ext cx="3291840" cy="1157019"/>
              <a:chOff x="1249680" y="4114800"/>
              <a:chExt cx="3291840" cy="132588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49680" y="4114800"/>
                <a:ext cx="3291840" cy="1325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4346" y="4130040"/>
                <a:ext cx="26025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 smtClean="0"/>
                  <a:t>Detecting</a:t>
                </a:r>
              </a:p>
              <a:p>
                <a:pPr algn="ctr"/>
                <a:r>
                  <a:rPr lang="en-GB" sz="3600" dirty="0" smtClean="0"/>
                  <a:t>Intersections</a:t>
                </a:r>
                <a:endParaRPr lang="fi-FI" sz="36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33500" y="5366921"/>
              <a:ext cx="3291840" cy="1155799"/>
              <a:chOff x="6690360" y="4114800"/>
              <a:chExt cx="3291840" cy="1325880"/>
            </a:xfrm>
          </p:grpSpPr>
          <p:sp>
            <p:nvSpPr>
              <p:cNvPr id="231" name="Rounded Rectangle 230"/>
              <p:cNvSpPr/>
              <p:nvPr/>
            </p:nvSpPr>
            <p:spPr>
              <a:xfrm>
                <a:off x="6690360" y="4114800"/>
                <a:ext cx="3291840" cy="1325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7460464" y="4130040"/>
                <a:ext cx="17516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 smtClean="0"/>
                  <a:t>Creating</a:t>
                </a:r>
              </a:p>
              <a:p>
                <a:pPr algn="ctr"/>
                <a:r>
                  <a:rPr lang="en-GB" sz="3600" dirty="0" smtClean="0"/>
                  <a:t>Roads</a:t>
                </a:r>
                <a:endParaRPr lang="fi-FI" sz="3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422793" y="3067125"/>
              <a:ext cx="1113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Step 1</a:t>
              </a:r>
              <a:endParaRPr lang="fi-FI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422793" y="4897145"/>
              <a:ext cx="1113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Step 2</a:t>
              </a:r>
              <a:endParaRPr lang="fi-FI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7880" y="3341518"/>
            <a:ext cx="5083186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For each of these I will: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Teach the background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Show how we did it*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Give you a challenge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fi-FI" sz="32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*most important steps </a:t>
            </a:r>
            <a:r>
              <a:rPr lang="ro-RO" sz="2400" dirty="0" smtClean="0">
                <a:sym typeface="Wingdings" panose="05000000000000000000" pitchFamily="2" charset="2"/>
              </a:rPr>
              <a:t>only</a:t>
            </a:r>
            <a:endParaRPr 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10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2851" y="4167266"/>
            <a:ext cx="5950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NO</a:t>
            </a:r>
            <a:endParaRPr lang="fi-FI" sz="24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60070" y="3277395"/>
            <a:ext cx="4113516" cy="3363248"/>
            <a:chOff x="5660070" y="3277395"/>
            <a:chExt cx="4113516" cy="3363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2429"/>
            <a:stretch/>
          </p:blipFill>
          <p:spPr>
            <a:xfrm>
              <a:off x="5660070" y="3277395"/>
              <a:ext cx="4113516" cy="3363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8" name="TextBox 227"/>
            <p:cNvSpPr txBox="1"/>
            <p:nvPr/>
          </p:nvSpPr>
          <p:spPr>
            <a:xfrm>
              <a:off x="5748529" y="6226958"/>
              <a:ext cx="142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Ground truth</a:t>
              </a:r>
              <a:endParaRPr lang="fi-FI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560" y="1786757"/>
            <a:ext cx="5055475" cy="4109545"/>
            <a:chOff x="2091559" y="1786756"/>
            <a:chExt cx="5055475" cy="4109545"/>
          </a:xfrm>
        </p:grpSpPr>
        <p:sp>
          <p:nvSpPr>
            <p:cNvPr id="155" name="Freeform 154"/>
            <p:cNvSpPr/>
            <p:nvPr/>
          </p:nvSpPr>
          <p:spPr>
            <a:xfrm>
              <a:off x="2091559" y="1786756"/>
              <a:ext cx="5055475" cy="4109545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475" h="4109545">
                  <a:moveTo>
                    <a:pt x="3531219" y="2387205"/>
                  </a:moveTo>
                  <a:lnTo>
                    <a:pt x="3531219" y="2832248"/>
                  </a:lnTo>
                  <a:lnTo>
                    <a:pt x="3990854" y="2832248"/>
                  </a:lnTo>
                  <a:lnTo>
                    <a:pt x="3990854" y="2387205"/>
                  </a:lnTo>
                  <a:close/>
                  <a:moveTo>
                    <a:pt x="0" y="0"/>
                  </a:moveTo>
                  <a:lnTo>
                    <a:pt x="5055475" y="0"/>
                  </a:lnTo>
                  <a:lnTo>
                    <a:pt x="5055475" y="4109545"/>
                  </a:lnTo>
                  <a:lnTo>
                    <a:pt x="0" y="4109545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5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56098" y="3518298"/>
            <a:ext cx="1599743" cy="1597469"/>
            <a:chOff x="4856098" y="3518298"/>
            <a:chExt cx="1599743" cy="1597469"/>
          </a:xfrm>
        </p:grpSpPr>
        <p:sp>
          <p:nvSpPr>
            <p:cNvPr id="100" name="Freeform 99"/>
            <p:cNvSpPr/>
            <p:nvPr/>
          </p:nvSpPr>
          <p:spPr>
            <a:xfrm rot="16200000">
              <a:off x="5717947" y="34790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Freeform 100"/>
            <p:cNvSpPr/>
            <p:nvPr/>
          </p:nvSpPr>
          <p:spPr>
            <a:xfrm rot="16200000">
              <a:off x="5577307" y="38880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Freeform 101"/>
            <p:cNvSpPr/>
            <p:nvPr/>
          </p:nvSpPr>
          <p:spPr>
            <a:xfrm rot="16200000">
              <a:off x="5613815" y="41007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Freeform 102"/>
            <p:cNvSpPr/>
            <p:nvPr/>
          </p:nvSpPr>
          <p:spPr>
            <a:xfrm rot="18900000">
              <a:off x="6038517" y="3834324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Freeform 103"/>
            <p:cNvSpPr/>
            <p:nvPr/>
          </p:nvSpPr>
          <p:spPr>
            <a:xfrm rot="18900000">
              <a:off x="5703583" y="4084178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Freeform 104"/>
            <p:cNvSpPr/>
            <p:nvPr/>
          </p:nvSpPr>
          <p:spPr>
            <a:xfrm rot="18900000">
              <a:off x="5677769" y="41981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011605" y="43117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51751" y="43117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651752" y="43117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Freeform 108"/>
            <p:cNvSpPr/>
            <p:nvPr/>
          </p:nvSpPr>
          <p:spPr>
            <a:xfrm rot="2700000">
              <a:off x="5656380" y="46323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Freeform 109"/>
            <p:cNvSpPr/>
            <p:nvPr/>
          </p:nvSpPr>
          <p:spPr>
            <a:xfrm rot="2700000">
              <a:off x="5455580" y="44380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Freeform 110"/>
            <p:cNvSpPr/>
            <p:nvPr/>
          </p:nvSpPr>
          <p:spPr>
            <a:xfrm rot="2700000">
              <a:off x="5554410" y="43757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Freeform 111"/>
            <p:cNvSpPr/>
            <p:nvPr/>
          </p:nvSpPr>
          <p:spPr>
            <a:xfrm rot="5400000">
              <a:off x="5176668" y="46054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Freeform 112"/>
            <p:cNvSpPr/>
            <p:nvPr/>
          </p:nvSpPr>
          <p:spPr>
            <a:xfrm rot="5400000">
              <a:off x="5225723" y="43862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Freeform 113"/>
            <p:cNvSpPr/>
            <p:nvPr/>
          </p:nvSpPr>
          <p:spPr>
            <a:xfrm rot="5400000">
              <a:off x="5438504" y="43496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Freeform 114"/>
            <p:cNvSpPr/>
            <p:nvPr/>
          </p:nvSpPr>
          <p:spPr>
            <a:xfrm rot="8100000">
              <a:off x="4856098" y="42501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6" name="Freeform 115"/>
            <p:cNvSpPr/>
            <p:nvPr/>
          </p:nvSpPr>
          <p:spPr>
            <a:xfrm rot="8100000">
              <a:off x="5099447" y="41900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7" name="Freeform 116"/>
            <p:cNvSpPr/>
            <p:nvPr/>
          </p:nvSpPr>
          <p:spPr>
            <a:xfrm rot="8100000">
              <a:off x="5374550" y="42523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4883011" y="37727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9" name="Freeform 118"/>
            <p:cNvSpPr/>
            <p:nvPr/>
          </p:nvSpPr>
          <p:spPr>
            <a:xfrm rot="10800000">
              <a:off x="5151279" y="39624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Freeform 119"/>
            <p:cNvSpPr/>
            <p:nvPr/>
          </p:nvSpPr>
          <p:spPr>
            <a:xfrm rot="10800000">
              <a:off x="5400568" y="41387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Freeform 120"/>
            <p:cNvSpPr/>
            <p:nvPr/>
          </p:nvSpPr>
          <p:spPr>
            <a:xfrm rot="13500000">
              <a:off x="5238235" y="34521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2" name="Freeform 121"/>
            <p:cNvSpPr/>
            <p:nvPr/>
          </p:nvSpPr>
          <p:spPr>
            <a:xfrm rot="13500000">
              <a:off x="5347450" y="38361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Freeform 122"/>
            <p:cNvSpPr/>
            <p:nvPr/>
          </p:nvSpPr>
          <p:spPr>
            <a:xfrm rot="13500000">
              <a:off x="5497909" y="40747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90132" y="3521147"/>
            <a:ext cx="1545918" cy="1354119"/>
            <a:chOff x="5035411" y="3670698"/>
            <a:chExt cx="1545918" cy="1354119"/>
          </a:xfrm>
          <a:solidFill>
            <a:srgbClr val="0000FF"/>
          </a:solidFill>
        </p:grpSpPr>
        <p:sp>
          <p:nvSpPr>
            <p:cNvPr id="197" name="Freeform 196"/>
            <p:cNvSpPr/>
            <p:nvPr/>
          </p:nvSpPr>
          <p:spPr>
            <a:xfrm rot="16200000">
              <a:off x="5766215" y="42531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8" name="Freeform 197"/>
            <p:cNvSpPr/>
            <p:nvPr/>
          </p:nvSpPr>
          <p:spPr>
            <a:xfrm rot="18900000">
              <a:off x="5830169" y="43505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164005" y="44641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804151" y="44641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804152" y="44641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Freeform 214"/>
            <p:cNvSpPr/>
            <p:nvPr/>
          </p:nvSpPr>
          <p:spPr>
            <a:xfrm rot="2700000">
              <a:off x="5607980" y="45904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7" name="Freeform 216"/>
            <p:cNvSpPr/>
            <p:nvPr/>
          </p:nvSpPr>
          <p:spPr>
            <a:xfrm rot="2700000">
              <a:off x="5706810" y="45281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Freeform 217"/>
            <p:cNvSpPr/>
            <p:nvPr/>
          </p:nvSpPr>
          <p:spPr>
            <a:xfrm rot="10800000">
              <a:off x="5035411" y="39251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Freeform 218"/>
            <p:cNvSpPr/>
            <p:nvPr/>
          </p:nvSpPr>
          <p:spPr>
            <a:xfrm rot="10800000">
              <a:off x="5303679" y="41148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0" name="Freeform 219"/>
            <p:cNvSpPr/>
            <p:nvPr/>
          </p:nvSpPr>
          <p:spPr>
            <a:xfrm rot="10800000">
              <a:off x="5552968" y="42911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1" name="Freeform 220"/>
            <p:cNvSpPr/>
            <p:nvPr/>
          </p:nvSpPr>
          <p:spPr>
            <a:xfrm rot="13500000">
              <a:off x="5390635" y="36045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2" name="Freeform 221"/>
            <p:cNvSpPr/>
            <p:nvPr/>
          </p:nvSpPr>
          <p:spPr>
            <a:xfrm rot="13500000">
              <a:off x="5499850" y="39885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3" name="Freeform 222"/>
            <p:cNvSpPr/>
            <p:nvPr/>
          </p:nvSpPr>
          <p:spPr>
            <a:xfrm rot="13500000">
              <a:off x="5650309" y="42271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26" name="Oval 225"/>
          <p:cNvSpPr/>
          <p:nvPr/>
        </p:nvSpPr>
        <p:spPr>
          <a:xfrm>
            <a:off x="5629564" y="4292599"/>
            <a:ext cx="60960" cy="60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Rectangle 226"/>
          <p:cNvSpPr/>
          <p:nvPr/>
        </p:nvSpPr>
        <p:spPr>
          <a:xfrm>
            <a:off x="2222090" y="1995786"/>
            <a:ext cx="7747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Fathi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Alireza</a:t>
            </a:r>
            <a:r>
              <a:rPr lang="fi-FI" sz="2400" dirty="0">
                <a:solidFill>
                  <a:srgbClr val="222222"/>
                </a:solidFill>
              </a:rPr>
              <a:t>, and John </a:t>
            </a:r>
            <a:r>
              <a:rPr lang="fi-FI" sz="2400" dirty="0" err="1">
                <a:solidFill>
                  <a:srgbClr val="222222"/>
                </a:solidFill>
              </a:rPr>
              <a:t>Krumm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fi-FI" sz="2400" b="1" dirty="0" err="1">
                <a:solidFill>
                  <a:srgbClr val="222222"/>
                </a:solidFill>
              </a:rPr>
              <a:t>Detecting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road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intersections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from</a:t>
            </a:r>
            <a:r>
              <a:rPr lang="fi-FI" sz="2400" b="1" dirty="0">
                <a:solidFill>
                  <a:srgbClr val="222222"/>
                </a:solidFill>
              </a:rPr>
              <a:t> GPS </a:t>
            </a:r>
            <a:r>
              <a:rPr lang="fi-FI" sz="2400" b="1" dirty="0" err="1">
                <a:solidFill>
                  <a:srgbClr val="222222"/>
                </a:solidFill>
              </a:rPr>
              <a:t>traces</a:t>
            </a:r>
            <a:r>
              <a:rPr lang="fi-FI" sz="2400" b="1" dirty="0">
                <a:solidFill>
                  <a:srgbClr val="222222"/>
                </a:solidFill>
              </a:rPr>
              <a:t>." </a:t>
            </a:r>
            <a:endParaRPr lang="fi-FI" sz="2400" b="1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i="1" dirty="0" smtClean="0">
                <a:solidFill>
                  <a:srgbClr val="222222"/>
                </a:solidFill>
              </a:rPr>
              <a:t>Geographic </a:t>
            </a:r>
            <a:r>
              <a:rPr lang="fi-FI" sz="2400" i="1" dirty="0" err="1">
                <a:solidFill>
                  <a:srgbClr val="222222"/>
                </a:solidFill>
              </a:rPr>
              <a:t>Information</a:t>
            </a:r>
            <a:r>
              <a:rPr lang="fi-FI" sz="2400" i="1" dirty="0">
                <a:solidFill>
                  <a:srgbClr val="222222"/>
                </a:solidFill>
              </a:rPr>
              <a:t> </a:t>
            </a:r>
            <a:r>
              <a:rPr lang="fi-FI" sz="2400" i="1" dirty="0" smtClean="0">
                <a:solidFill>
                  <a:srgbClr val="222222"/>
                </a:solidFill>
              </a:rPr>
              <a:t>Science</a:t>
            </a:r>
            <a:r>
              <a:rPr lang="fi-FI" sz="2400" dirty="0" smtClean="0">
                <a:solidFill>
                  <a:srgbClr val="222222"/>
                </a:solidFill>
              </a:rPr>
              <a:t> (2010).</a:t>
            </a:r>
            <a:endParaRPr lang="fi-FI" sz="240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470858" y="5227322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Descriptor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6" grpId="0" animBg="1"/>
      <p:bldP spid="227" grpId="0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6830889" y="4008853"/>
            <a:ext cx="6385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YES</a:t>
            </a:r>
            <a:endParaRPr lang="fi-FI" sz="2400" b="1" dirty="0">
              <a:solidFill>
                <a:srgbClr val="0000FF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5660070" y="3277395"/>
            <a:ext cx="4113516" cy="3363248"/>
            <a:chOff x="5660070" y="3277395"/>
            <a:chExt cx="4113516" cy="3363248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 rotWithShape="1">
            <a:blip r:embed="rId3"/>
            <a:srcRect b="2429"/>
            <a:stretch/>
          </p:blipFill>
          <p:spPr>
            <a:xfrm>
              <a:off x="5660070" y="3277395"/>
              <a:ext cx="4113516" cy="3363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5" name="TextBox 194"/>
            <p:cNvSpPr txBox="1"/>
            <p:nvPr/>
          </p:nvSpPr>
          <p:spPr>
            <a:xfrm>
              <a:off x="5748532" y="6226958"/>
              <a:ext cx="142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Ground truth</a:t>
              </a:r>
              <a:endParaRPr lang="fi-FI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4395" y="1788673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4636180" y="3471998"/>
            <a:ext cx="1599743" cy="1597469"/>
            <a:chOff x="4636180" y="3471998"/>
            <a:chExt cx="1599743" cy="1597469"/>
          </a:xfrm>
        </p:grpSpPr>
        <p:sp>
          <p:nvSpPr>
            <p:cNvPr id="159" name="Freeform 158"/>
            <p:cNvSpPr/>
            <p:nvPr/>
          </p:nvSpPr>
          <p:spPr>
            <a:xfrm rot="8100000">
              <a:off x="4636180" y="42038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8" name="Freeform 127"/>
            <p:cNvSpPr/>
            <p:nvPr/>
          </p:nvSpPr>
          <p:spPr>
            <a:xfrm rot="16200000">
              <a:off x="5498029" y="34327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1" name="Freeform 130"/>
            <p:cNvSpPr/>
            <p:nvPr/>
          </p:nvSpPr>
          <p:spPr>
            <a:xfrm rot="16200000">
              <a:off x="5357389" y="38417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Freeform 120"/>
            <p:cNvSpPr/>
            <p:nvPr/>
          </p:nvSpPr>
          <p:spPr>
            <a:xfrm rot="16200000">
              <a:off x="5393897" y="40544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4" name="Freeform 133"/>
            <p:cNvSpPr/>
            <p:nvPr/>
          </p:nvSpPr>
          <p:spPr>
            <a:xfrm rot="18900000">
              <a:off x="5818599" y="3788024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5" name="Freeform 134"/>
            <p:cNvSpPr/>
            <p:nvPr/>
          </p:nvSpPr>
          <p:spPr>
            <a:xfrm rot="18900000">
              <a:off x="5483665" y="4037878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Freeform 135"/>
            <p:cNvSpPr/>
            <p:nvPr/>
          </p:nvSpPr>
          <p:spPr>
            <a:xfrm rot="18900000">
              <a:off x="5457851" y="41518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791687" y="42654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431833" y="42654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431834" y="42654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2" name="Freeform 141"/>
            <p:cNvSpPr/>
            <p:nvPr/>
          </p:nvSpPr>
          <p:spPr>
            <a:xfrm rot="2700000">
              <a:off x="5436462" y="45860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3" name="Freeform 142"/>
            <p:cNvSpPr/>
            <p:nvPr/>
          </p:nvSpPr>
          <p:spPr>
            <a:xfrm rot="2700000">
              <a:off x="5235662" y="43917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4" name="Freeform 143"/>
            <p:cNvSpPr/>
            <p:nvPr/>
          </p:nvSpPr>
          <p:spPr>
            <a:xfrm rot="2700000">
              <a:off x="5334492" y="43294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2" name="Freeform 161"/>
            <p:cNvSpPr/>
            <p:nvPr/>
          </p:nvSpPr>
          <p:spPr>
            <a:xfrm rot="5400000">
              <a:off x="4956750" y="45591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3" name="Freeform 162"/>
            <p:cNvSpPr/>
            <p:nvPr/>
          </p:nvSpPr>
          <p:spPr>
            <a:xfrm rot="5400000">
              <a:off x="5005805" y="43399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4" name="Freeform 163"/>
            <p:cNvSpPr/>
            <p:nvPr/>
          </p:nvSpPr>
          <p:spPr>
            <a:xfrm rot="5400000">
              <a:off x="5218586" y="43033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0" name="Freeform 159"/>
            <p:cNvSpPr/>
            <p:nvPr/>
          </p:nvSpPr>
          <p:spPr>
            <a:xfrm rot="8100000">
              <a:off x="4879529" y="41437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1" name="Freeform 160"/>
            <p:cNvSpPr/>
            <p:nvPr/>
          </p:nvSpPr>
          <p:spPr>
            <a:xfrm rot="8100000">
              <a:off x="5154632" y="42060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6" name="Freeform 155"/>
            <p:cNvSpPr/>
            <p:nvPr/>
          </p:nvSpPr>
          <p:spPr>
            <a:xfrm rot="10800000">
              <a:off x="4663093" y="37264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7" name="Freeform 156"/>
            <p:cNvSpPr/>
            <p:nvPr/>
          </p:nvSpPr>
          <p:spPr>
            <a:xfrm rot="10800000">
              <a:off x="4931361" y="39161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8" name="Freeform 157"/>
            <p:cNvSpPr/>
            <p:nvPr/>
          </p:nvSpPr>
          <p:spPr>
            <a:xfrm rot="10800000">
              <a:off x="5180650" y="40924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3" name="Freeform 152"/>
            <p:cNvSpPr/>
            <p:nvPr/>
          </p:nvSpPr>
          <p:spPr>
            <a:xfrm rot="13500000">
              <a:off x="5018317" y="34058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4" name="Freeform 153"/>
            <p:cNvSpPr/>
            <p:nvPr/>
          </p:nvSpPr>
          <p:spPr>
            <a:xfrm rot="13500000">
              <a:off x="5127532" y="37898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5" name="Freeform 154"/>
            <p:cNvSpPr/>
            <p:nvPr/>
          </p:nvSpPr>
          <p:spPr>
            <a:xfrm rot="13500000">
              <a:off x="5277991" y="40284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634794" y="3501682"/>
            <a:ext cx="1572831" cy="1570556"/>
            <a:chOff x="4788580" y="3651311"/>
            <a:chExt cx="1572831" cy="1570556"/>
          </a:xfrm>
          <a:solidFill>
            <a:srgbClr val="0000FF"/>
          </a:solidFill>
        </p:grpSpPr>
        <p:sp>
          <p:nvSpPr>
            <p:cNvPr id="165" name="Freeform 164"/>
            <p:cNvSpPr/>
            <p:nvPr/>
          </p:nvSpPr>
          <p:spPr>
            <a:xfrm rot="16200000">
              <a:off x="5650429" y="35851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5509789" y="39941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7" name="Freeform 166"/>
            <p:cNvSpPr/>
            <p:nvPr/>
          </p:nvSpPr>
          <p:spPr>
            <a:xfrm rot="16200000">
              <a:off x="5546297" y="42068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Freeform 167"/>
            <p:cNvSpPr/>
            <p:nvPr/>
          </p:nvSpPr>
          <p:spPr>
            <a:xfrm rot="18900000">
              <a:off x="5610251" y="43042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944087" y="44178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584233" y="44178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4234" y="44178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2" name="Freeform 171"/>
            <p:cNvSpPr/>
            <p:nvPr/>
          </p:nvSpPr>
          <p:spPr>
            <a:xfrm rot="2700000">
              <a:off x="5588862" y="47384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3" name="Freeform 172"/>
            <p:cNvSpPr/>
            <p:nvPr/>
          </p:nvSpPr>
          <p:spPr>
            <a:xfrm rot="2700000">
              <a:off x="5388062" y="45441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Freeform 173"/>
            <p:cNvSpPr/>
            <p:nvPr/>
          </p:nvSpPr>
          <p:spPr>
            <a:xfrm rot="2700000">
              <a:off x="5486892" y="44818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5" name="Freeform 174"/>
            <p:cNvSpPr/>
            <p:nvPr/>
          </p:nvSpPr>
          <p:spPr>
            <a:xfrm rot="5400000">
              <a:off x="5109150" y="47115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6" name="Freeform 175"/>
            <p:cNvSpPr/>
            <p:nvPr/>
          </p:nvSpPr>
          <p:spPr>
            <a:xfrm rot="5400000">
              <a:off x="5158205" y="44923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7" name="Freeform 176"/>
            <p:cNvSpPr/>
            <p:nvPr/>
          </p:nvSpPr>
          <p:spPr>
            <a:xfrm rot="5400000">
              <a:off x="5370986" y="44557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8" name="Freeform 177"/>
            <p:cNvSpPr/>
            <p:nvPr/>
          </p:nvSpPr>
          <p:spPr>
            <a:xfrm rot="8100000">
              <a:off x="4788580" y="43562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9" name="Freeform 178"/>
            <p:cNvSpPr/>
            <p:nvPr/>
          </p:nvSpPr>
          <p:spPr>
            <a:xfrm rot="8100000">
              <a:off x="5031929" y="42961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Freeform 179"/>
            <p:cNvSpPr/>
            <p:nvPr/>
          </p:nvSpPr>
          <p:spPr>
            <a:xfrm rot="8100000">
              <a:off x="5307032" y="43584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Freeform 180"/>
            <p:cNvSpPr/>
            <p:nvPr/>
          </p:nvSpPr>
          <p:spPr>
            <a:xfrm rot="10800000">
              <a:off x="4815493" y="38788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2" name="Freeform 181"/>
            <p:cNvSpPr/>
            <p:nvPr/>
          </p:nvSpPr>
          <p:spPr>
            <a:xfrm rot="10800000">
              <a:off x="5083761" y="40685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3" name="Freeform 182"/>
            <p:cNvSpPr/>
            <p:nvPr/>
          </p:nvSpPr>
          <p:spPr>
            <a:xfrm rot="10800000">
              <a:off x="5333050" y="42448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2182761" y="1995786"/>
            <a:ext cx="782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Fathi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Alireza</a:t>
            </a:r>
            <a:r>
              <a:rPr lang="fi-FI" sz="2400" dirty="0">
                <a:solidFill>
                  <a:srgbClr val="222222"/>
                </a:solidFill>
              </a:rPr>
              <a:t>, and John </a:t>
            </a:r>
            <a:r>
              <a:rPr lang="fi-FI" sz="2400" dirty="0" err="1">
                <a:solidFill>
                  <a:srgbClr val="222222"/>
                </a:solidFill>
              </a:rPr>
              <a:t>Krumm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fi-FI" sz="2400" b="1" dirty="0" err="1">
                <a:solidFill>
                  <a:srgbClr val="222222"/>
                </a:solidFill>
              </a:rPr>
              <a:t>Detecting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road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intersections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from</a:t>
            </a:r>
            <a:r>
              <a:rPr lang="fi-FI" sz="2400" b="1" dirty="0">
                <a:solidFill>
                  <a:srgbClr val="222222"/>
                </a:solidFill>
              </a:rPr>
              <a:t> GPS </a:t>
            </a:r>
            <a:r>
              <a:rPr lang="fi-FI" sz="2400" b="1" dirty="0" err="1">
                <a:solidFill>
                  <a:srgbClr val="222222"/>
                </a:solidFill>
              </a:rPr>
              <a:t>traces</a:t>
            </a:r>
            <a:r>
              <a:rPr lang="fi-FI" sz="2400" b="1" dirty="0">
                <a:solidFill>
                  <a:srgbClr val="222222"/>
                </a:solidFill>
              </a:rPr>
              <a:t>." </a:t>
            </a:r>
            <a:endParaRPr lang="fi-FI" sz="2400" b="1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i="1" dirty="0" smtClean="0">
                <a:solidFill>
                  <a:srgbClr val="222222"/>
                </a:solidFill>
              </a:rPr>
              <a:t>Geographic </a:t>
            </a:r>
            <a:r>
              <a:rPr lang="fi-FI" sz="2400" i="1" dirty="0" err="1">
                <a:solidFill>
                  <a:srgbClr val="222222"/>
                </a:solidFill>
              </a:rPr>
              <a:t>Information</a:t>
            </a:r>
            <a:r>
              <a:rPr lang="fi-FI" sz="2400" i="1" dirty="0">
                <a:solidFill>
                  <a:srgbClr val="222222"/>
                </a:solidFill>
              </a:rPr>
              <a:t> Science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pp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r>
              <a:rPr lang="fi-FI" sz="2400" dirty="0" smtClean="0">
                <a:solidFill>
                  <a:srgbClr val="222222"/>
                </a:solidFill>
              </a:rPr>
              <a:t>56-69 (2010).</a:t>
            </a:r>
            <a:endParaRPr lang="fi-FI" sz="2400" dirty="0"/>
          </a:p>
        </p:txBody>
      </p:sp>
      <p:sp>
        <p:nvSpPr>
          <p:cNvPr id="188" name="Oval 187"/>
          <p:cNvSpPr/>
          <p:nvPr/>
        </p:nvSpPr>
        <p:spPr>
          <a:xfrm>
            <a:off x="5409276" y="4238567"/>
            <a:ext cx="60960" cy="60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74395" y="1788673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7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23" y="3393825"/>
            <a:ext cx="1849102" cy="185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6" name="Rectangle 185"/>
          <p:cNvSpPr/>
          <p:nvPr/>
        </p:nvSpPr>
        <p:spPr>
          <a:xfrm>
            <a:off x="1946787" y="1995786"/>
            <a:ext cx="8298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Karagiorgou</a:t>
            </a:r>
            <a:r>
              <a:rPr lang="fi-FI" sz="2400" dirty="0">
                <a:solidFill>
                  <a:srgbClr val="222222"/>
                </a:solidFill>
              </a:rPr>
              <a:t>, Sophia, and Dieter </a:t>
            </a:r>
            <a:r>
              <a:rPr lang="fi-FI" sz="2400" dirty="0" err="1">
                <a:solidFill>
                  <a:srgbClr val="222222"/>
                </a:solidFill>
              </a:rPr>
              <a:t>Pfoser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en-US" sz="2400" b="1" dirty="0">
                <a:solidFill>
                  <a:srgbClr val="222222"/>
                </a:solidFill>
              </a:rPr>
              <a:t>On vehicle tracking data-based road network generation</a:t>
            </a:r>
            <a:r>
              <a:rPr lang="fi-FI" sz="2400" b="1" dirty="0" smtClean="0">
                <a:solidFill>
                  <a:srgbClr val="222222"/>
                </a:solidFill>
              </a:rPr>
              <a:t>." </a:t>
            </a:r>
          </a:p>
          <a:p>
            <a:pPr algn="ctr"/>
            <a:r>
              <a:rPr lang="en-US" sz="2400" i="1" dirty="0">
                <a:solidFill>
                  <a:srgbClr val="222222"/>
                </a:solidFill>
              </a:rPr>
              <a:t>Advances in Geographic Information </a:t>
            </a:r>
            <a:r>
              <a:rPr lang="en-US" sz="2400" i="1" dirty="0" smtClean="0">
                <a:solidFill>
                  <a:srgbClr val="222222"/>
                </a:solidFill>
              </a:rPr>
              <a:t>Systems</a:t>
            </a:r>
            <a:r>
              <a:rPr lang="fi-FI" sz="2400" dirty="0">
                <a:solidFill>
                  <a:srgbClr val="222222"/>
                </a:solidFill>
              </a:rPr>
              <a:t> </a:t>
            </a:r>
            <a:r>
              <a:rPr lang="fi-FI" sz="2400" dirty="0" smtClean="0">
                <a:solidFill>
                  <a:srgbClr val="222222"/>
                </a:solidFill>
              </a:rPr>
              <a:t>(2012).</a:t>
            </a:r>
            <a:endParaRPr lang="fi-FI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263040" y="5243948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Turning</a:t>
            </a:r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 </a:t>
            </a:r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patterns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69531" y="1798376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38702" y="3435275"/>
            <a:ext cx="1735079" cy="1735070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4451926" y="3376242"/>
            <a:ext cx="1953491" cy="1893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4" name="Group 103"/>
          <p:cNvGrpSpPr/>
          <p:nvPr/>
        </p:nvGrpSpPr>
        <p:grpSpPr>
          <a:xfrm>
            <a:off x="4634337" y="3559262"/>
            <a:ext cx="1451565" cy="1548772"/>
            <a:chOff x="4185214" y="2793057"/>
            <a:chExt cx="1935420" cy="2065029"/>
          </a:xfrm>
        </p:grpSpPr>
        <p:sp>
          <p:nvSpPr>
            <p:cNvPr id="25" name="Oval 24"/>
            <p:cNvSpPr/>
            <p:nvPr/>
          </p:nvSpPr>
          <p:spPr>
            <a:xfrm flipH="1" flipV="1">
              <a:off x="5734399" y="27930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667724" y="28311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5601049" y="29406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820124" y="28406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791549" y="28906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762974" y="29406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734399" y="29907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705824" y="30407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836792" y="28978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791549" y="29287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867748" y="288354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822504" y="29573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777260" y="3031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786785" y="29883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739160" y="30669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 flipH="1" flipV="1">
              <a:off x="5912991" y="42813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 flipH="1" flipV="1">
              <a:off x="5924897" y="43742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 flipH="1" flipV="1">
              <a:off x="5993953" y="43432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 flipH="1" flipV="1">
              <a:off x="6034434" y="43742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 flipH="1" flipV="1">
              <a:off x="6074915" y="44051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5896321" y="43146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 flipH="1" flipV="1">
              <a:off x="5943947" y="43123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 flipH="1" flipV="1">
              <a:off x="5939185" y="443612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5958235" y="437421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5993954" y="44789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6013004" y="44170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5977284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 flipH="1" flipV="1">
              <a:off x="6055866" y="44456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6027291" y="45123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5898703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 flipH="1" flipV="1">
              <a:off x="5855841" y="43908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 flipH="1" flipV="1">
              <a:off x="5982047" y="43980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6022528" y="43932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6036816" y="44694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920134" y="43504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877272" y="43289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4900960" y="46051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4889053" y="46432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4867622" y="4707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4846190" y="47647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4829522" y="48123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4784278" y="4800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4815234" y="47552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4848572" y="45837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4798566" y="46194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4722366" y="4674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4698554" y="47171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4667597" y="47456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 flipH="1" flipV="1">
              <a:off x="4427091" y="458852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4462810" y="45170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4496147" y="44527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4591397" y="44146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4631879" y="44551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4539010" y="44813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 flipH="1" flipV="1">
              <a:off x="4415185" y="45456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 flipH="1" flipV="1">
              <a:off x="4353272" y="45051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 flipH="1" flipV="1">
              <a:off x="4377085" y="441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 flipH="1" flipV="1">
              <a:off x="4412804" y="4326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 flipH="1" flipV="1">
              <a:off x="4443760" y="42503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 flipH="1" flipV="1">
              <a:off x="4261710" y="313615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 flipH="1" flipV="1">
              <a:off x="4321603" y="3178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 flipH="1" flipV="1">
              <a:off x="4381496" y="322035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 flipH="1" flipV="1">
              <a:off x="4441389" y="326245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4274164" y="3177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 flipH="1" flipV="1">
              <a:off x="4338207" y="32090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 flipH="1" flipV="1">
              <a:off x="4412925" y="3362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4313301" y="33122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 flipH="1" flipV="1">
              <a:off x="4274164" y="32660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 flipH="1" flipV="1">
              <a:off x="4199446" y="32375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 flipH="1" flipV="1">
              <a:off x="4185214" y="32873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 flipH="1" flipV="1">
              <a:off x="4188772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 flipH="1" flipV="1">
              <a:off x="4256374" y="3322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4316859" y="33585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 flipH="1" flipV="1">
              <a:off x="4377345" y="33514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 flipH="1" flipV="1">
              <a:off x="4345323" y="33265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 flipH="1" flipV="1">
              <a:off x="4373787" y="339054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 flipH="1" flipV="1">
              <a:off x="4291954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 flipH="1" flipV="1">
              <a:off x="4224352" y="33087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 flipH="1" flipV="1">
              <a:off x="4231468" y="32589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9" name="Oval 188"/>
          <p:cNvSpPr/>
          <p:nvPr/>
        </p:nvSpPr>
        <p:spPr>
          <a:xfrm>
            <a:off x="4581259" y="3760684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Oval 189"/>
          <p:cNvSpPr/>
          <p:nvPr/>
        </p:nvSpPr>
        <p:spPr>
          <a:xfrm>
            <a:off x="5637733" y="3496833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Oval 190"/>
          <p:cNvSpPr/>
          <p:nvPr/>
        </p:nvSpPr>
        <p:spPr>
          <a:xfrm>
            <a:off x="5809717" y="4604581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/>
          <p:cNvSpPr/>
          <p:nvPr/>
        </p:nvSpPr>
        <p:spPr>
          <a:xfrm rot="2229285">
            <a:off x="4635738" y="4718881"/>
            <a:ext cx="727460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TextBox 104"/>
          <p:cNvSpPr txBox="1"/>
          <p:nvPr/>
        </p:nvSpPr>
        <p:spPr>
          <a:xfrm>
            <a:off x="5174815" y="4093028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YES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054942" y="1716931"/>
            <a:ext cx="8082116" cy="1626664"/>
            <a:chOff x="2642886" y="1716931"/>
            <a:chExt cx="6906228" cy="1626664"/>
          </a:xfrm>
        </p:grpSpPr>
        <p:sp>
          <p:nvSpPr>
            <p:cNvPr id="107" name="Rectangle 106"/>
            <p:cNvSpPr/>
            <p:nvPr/>
          </p:nvSpPr>
          <p:spPr>
            <a:xfrm>
              <a:off x="2642886" y="2143266"/>
              <a:ext cx="690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 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(2018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).</a:t>
              </a:r>
              <a:endParaRPr lang="fi-FI" sz="2400" dirty="0">
                <a:effectLst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 flipH="1">
            <a:off x="4263040" y="5268887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Splits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11" name="Group 10" hidden="1"/>
          <p:cNvGrpSpPr/>
          <p:nvPr/>
        </p:nvGrpSpPr>
        <p:grpSpPr>
          <a:xfrm>
            <a:off x="5453147" y="4058318"/>
            <a:ext cx="891396" cy="338554"/>
            <a:chOff x="5453147" y="4058318"/>
            <a:chExt cx="891396" cy="33855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453147" y="4313173"/>
              <a:ext cx="811805" cy="944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52476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80</a:t>
              </a:r>
              <a:endParaRPr lang="fi-FI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51487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25</a:t>
              </a:r>
              <a:endParaRPr lang="fi-F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0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89" grpId="0" animBg="1"/>
      <p:bldP spid="190" grpId="0" animBg="1"/>
      <p:bldP spid="191" grpId="0" animBg="1"/>
      <p:bldP spid="192" grpId="0" animBg="1"/>
      <p:bldP spid="105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10018</TotalTime>
  <Words>878</Words>
  <Application>Microsoft Office PowerPoint</Application>
  <PresentationFormat>Widescreen</PresentationFormat>
  <Paragraphs>224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Edwardian Script ITC</vt:lpstr>
      <vt:lpstr>Times</vt:lpstr>
      <vt:lpstr>Times New Roman</vt:lpstr>
      <vt:lpstr>Wingdings</vt:lpstr>
      <vt:lpstr>Office Theme</vt:lpstr>
      <vt:lpstr>Equation</vt:lpstr>
      <vt:lpstr> Inferring Road Networks  from GPS Trajectories</vt:lpstr>
      <vt:lpstr>   GPS Trajectory</vt:lpstr>
      <vt:lpstr>  GPS Trajectories</vt:lpstr>
      <vt:lpstr>Satellite Images</vt:lpstr>
      <vt:lpstr>Proposed Method</vt:lpstr>
      <vt:lpstr>Detecting Intersections</vt:lpstr>
      <vt:lpstr>Detecting Intersections</vt:lpstr>
      <vt:lpstr>Detecting Intersections</vt:lpstr>
      <vt:lpstr>Detecting Intersections</vt:lpstr>
      <vt:lpstr>Detecting Intersections</vt:lpstr>
      <vt:lpstr>Sum of squared errors vs. Validity Indices</vt:lpstr>
      <vt:lpstr>Creating Roads</vt:lpstr>
      <vt:lpstr>Creating Roads</vt:lpstr>
      <vt:lpstr>Creating Roads</vt:lpstr>
      <vt:lpstr>Creating Roads</vt:lpstr>
      <vt:lpstr>Creating Roads</vt:lpstr>
      <vt:lpstr>Accepted connections</vt:lpstr>
      <vt:lpstr>Accepted connections</vt:lpstr>
      <vt:lpstr>Evaluation</vt:lpstr>
      <vt:lpstr>PowerPoint Presentation</vt:lpstr>
      <vt:lpstr>PowerPoint Presentation</vt:lpstr>
      <vt:lpstr>Choosing the test locations</vt:lpstr>
      <vt:lpstr>Choosing the test locations</vt:lpstr>
      <vt:lpstr>PowerPoint Presentation</vt:lpstr>
      <vt:lpstr>Too many detections!</vt:lpstr>
      <vt:lpstr>PowerPoint Presentation</vt:lpstr>
      <vt:lpstr>Non-intersections</vt:lpstr>
      <vt:lpstr>PowerPoint Presentation</vt:lpstr>
      <vt:lpstr>Silhouette Coefficient: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Intersections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116</cp:revision>
  <dcterms:created xsi:type="dcterms:W3CDTF">2018-03-22T10:47:55Z</dcterms:created>
  <dcterms:modified xsi:type="dcterms:W3CDTF">2018-10-10T09:27:36Z</dcterms:modified>
</cp:coreProperties>
</file>