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0000FF"/>
    <a:srgbClr val="00C8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87" autoAdjust="0"/>
  </p:normalViewPr>
  <p:slideViewPr>
    <p:cSldViewPr snapToGrid="0" showGuides="1">
      <p:cViewPr varScale="1">
        <p:scale>
          <a:sx n="65" d="100"/>
          <a:sy n="65" d="100"/>
        </p:scale>
        <p:origin x="1286" y="43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D7AF-C8FF-42F6-8B1E-03E06CB8368B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9578-9DFC-4202-B06F-C68068E5D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38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50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42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7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82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0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5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39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52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02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35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30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9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1D96-B6C8-4962-8321-01300D6407E6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0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524000" y="1933575"/>
            <a:ext cx="9144000" cy="15763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LAMAD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8FAADC"/>
                </a:solidFill>
                <a:ea typeface="+mj-ea"/>
                <a:cs typeface="+mj-cs"/>
              </a:rPr>
              <a:t>Mapping &amp; routing services </a:t>
            </a:r>
            <a:endParaRPr lang="fi-FI" sz="4800" b="1" dirty="0">
              <a:solidFill>
                <a:srgbClr val="8FAADC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.10.2018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services</a:t>
            </a:r>
            <a:endParaRPr lang="fi-F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81818"/>
              </p:ext>
            </p:extLst>
          </p:nvPr>
        </p:nvGraphicFramePr>
        <p:xfrm>
          <a:off x="1578393" y="1690688"/>
          <a:ext cx="903521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5076">
                  <a:extLst>
                    <a:ext uri="{9D8B030D-6E8A-4147-A177-3AD203B41FA5}">
                      <a16:colId xmlns:a16="http://schemas.microsoft.com/office/drawing/2014/main" val="1869239015"/>
                    </a:ext>
                  </a:extLst>
                </a:gridCol>
                <a:gridCol w="1887220">
                  <a:extLst>
                    <a:ext uri="{9D8B030D-6E8A-4147-A177-3AD203B41FA5}">
                      <a16:colId xmlns:a16="http://schemas.microsoft.com/office/drawing/2014/main" val="2723753619"/>
                    </a:ext>
                  </a:extLst>
                </a:gridCol>
                <a:gridCol w="1633710">
                  <a:extLst>
                    <a:ext uri="{9D8B030D-6E8A-4147-A177-3AD203B41FA5}">
                      <a16:colId xmlns:a16="http://schemas.microsoft.com/office/drawing/2014/main" val="2807256303"/>
                    </a:ext>
                  </a:extLst>
                </a:gridCol>
                <a:gridCol w="1762299">
                  <a:extLst>
                    <a:ext uri="{9D8B030D-6E8A-4147-A177-3AD203B41FA5}">
                      <a16:colId xmlns:a16="http://schemas.microsoft.com/office/drawing/2014/main" val="3950999111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43443655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Feature</a:t>
                      </a:r>
                      <a:endParaRPr lang="fi-FI" sz="2400" b="1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Google Maps</a:t>
                      </a:r>
                      <a:endParaRPr lang="fi-FI" sz="2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Bing Maps</a:t>
                      </a:r>
                      <a:endParaRPr lang="fi-FI" sz="2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MapQuest</a:t>
                      </a:r>
                      <a:endParaRPr lang="fi-FI" sz="2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OSRM</a:t>
                      </a:r>
                      <a:endParaRPr lang="fi-FI" sz="24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80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Javascript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7977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Mobile-friendly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741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Satellite</a:t>
                      </a:r>
                      <a:r>
                        <a:rPr lang="en-US" sz="2400" baseline="0" dirty="0" smtClean="0"/>
                        <a:t> view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170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Geocoding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77781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Reverse geocoding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482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Routing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5854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Traffic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9495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Bird’s-eye</a:t>
                      </a:r>
                      <a:r>
                        <a:rPr lang="en-US" sz="2400" baseline="0" dirty="0" smtClean="0"/>
                        <a:t> view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2203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Street view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92706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3D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166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Gaming API</a:t>
                      </a:r>
                      <a:endParaRPr lang="fi-FI" sz="2400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9878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17940" y="2535792"/>
            <a:ext cx="661987" cy="285750"/>
            <a:chOff x="2994025" y="2746377"/>
            <a:chExt cx="661987" cy="285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4025" y="2746377"/>
              <a:ext cx="285750" cy="285750"/>
            </a:xfrm>
            <a:prstGeom prst="rect">
              <a:avLst/>
            </a:prstGeom>
            <a:effectLst>
              <a:glow rad="63500">
                <a:schemeClr val="tx1"/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0262" y="2746377"/>
              <a:ext cx="285750" cy="285750"/>
            </a:xfrm>
            <a:prstGeom prst="rect">
              <a:avLst/>
            </a:prstGeom>
            <a:effectLst>
              <a:glow rad="63500">
                <a:schemeClr val="tx1"/>
              </a:glo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150171" y="2539602"/>
            <a:ext cx="661987" cy="285750"/>
            <a:chOff x="2994025" y="2746377"/>
            <a:chExt cx="661987" cy="2857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94025" y="2746377"/>
              <a:ext cx="285750" cy="2857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0262" y="2746377"/>
              <a:ext cx="285750" cy="28575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87660" y="2539602"/>
            <a:ext cx="1024293" cy="285750"/>
            <a:chOff x="6287660" y="2539602"/>
            <a:chExt cx="1024293" cy="285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26203" y="2539602"/>
              <a:ext cx="285750" cy="285750"/>
            </a:xfrm>
            <a:prstGeom prst="rect">
              <a:avLst/>
            </a:prstGeom>
            <a:effectLst>
              <a:glow rad="63500">
                <a:schemeClr val="tx1"/>
              </a:glo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87660" y="2539602"/>
              <a:ext cx="285750" cy="285750"/>
            </a:xfrm>
            <a:prstGeom prst="rect">
              <a:avLst/>
            </a:prstGeom>
            <a:effectLst>
              <a:glow rad="63500">
                <a:schemeClr val="tx1"/>
              </a:glo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3897" y="2539602"/>
              <a:ext cx="285750" cy="285750"/>
            </a:xfrm>
            <a:prstGeom prst="rect">
              <a:avLst/>
            </a:prstGeom>
            <a:effectLst>
              <a:glow rad="63500">
                <a:schemeClr val="tx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9704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 on Google </a:t>
            </a:r>
            <a:r>
              <a:rPr lang="fi-FI" dirty="0" err="1" smtClean="0"/>
              <a:t>Maps</a:t>
            </a:r>
            <a:r>
              <a:rPr lang="fi-FI" dirty="0"/>
              <a:t>?</a:t>
            </a:r>
          </a:p>
        </p:txBody>
      </p:sp>
      <p:pic>
        <p:nvPicPr>
          <p:cNvPr id="3" name="Google-Maps-APIs-Gam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0154" y="1688122"/>
            <a:ext cx="7971692" cy="44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3730</TotalTime>
  <Words>62</Words>
  <Application>Microsoft Office PowerPoint</Application>
  <PresentationFormat>Widescreen</PresentationFormat>
  <Paragraphs>46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LAMAD Mapping &amp; routing services </vt:lpstr>
      <vt:lpstr>Mapping services</vt:lpstr>
      <vt:lpstr>Why we will focus on Google Maps?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65</cp:revision>
  <dcterms:created xsi:type="dcterms:W3CDTF">2018-03-21T16:33:39Z</dcterms:created>
  <dcterms:modified xsi:type="dcterms:W3CDTF">2018-10-30T06:29:57Z</dcterms:modified>
</cp:coreProperties>
</file>