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65" r:id="rId3"/>
    <p:sldId id="264" r:id="rId4"/>
    <p:sldId id="266" r:id="rId5"/>
    <p:sldId id="267" r:id="rId6"/>
    <p:sldId id="268" r:id="rId7"/>
    <p:sldId id="270" r:id="rId8"/>
    <p:sldId id="2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FFB8FF"/>
    <a:srgbClr val="0000FF"/>
    <a:srgbClr val="00C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7AF-C8FF-42F6-8B1E-03E06CB8368B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9578-9DFC-4202-B06F-C68068E5D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2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07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7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88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64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94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71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98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05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2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02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1D96-B6C8-4962-8321-01300D6407E6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873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solidFill>
                  <a:srgbClr val="8FAADC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8FAADC"/>
                </a:solidFill>
                <a:ea typeface="+mj-ea"/>
                <a:cs typeface="+mj-cs"/>
              </a:rPr>
            </a:br>
            <a:r>
              <a:rPr lang="en-US" sz="4800" b="1" dirty="0" err="1" smtClean="0">
                <a:solidFill>
                  <a:srgbClr val="8FAADC"/>
                </a:solidFill>
                <a:ea typeface="+mj-ea"/>
                <a:cs typeface="+mj-cs"/>
              </a:rPr>
              <a:t>Pokemon</a:t>
            </a:r>
            <a:r>
              <a:rPr lang="en-US" sz="4800" b="1" dirty="0" smtClean="0">
                <a:solidFill>
                  <a:srgbClr val="8FAADC"/>
                </a:solidFill>
                <a:ea typeface="+mj-ea"/>
                <a:cs typeface="+mj-cs"/>
              </a:rPr>
              <a:t> Go</a:t>
            </a:r>
            <a:endParaRPr lang="fi-FI" sz="4800" b="1" dirty="0">
              <a:solidFill>
                <a:srgbClr val="8FAADC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28.11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5" y="1361428"/>
            <a:ext cx="2941875" cy="523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3120" y="2804160"/>
            <a:ext cx="34844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Custom </a:t>
            </a:r>
            <a:r>
              <a:rPr lang="en-US" sz="2800" dirty="0" smtClean="0"/>
              <a:t>map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Custom avatar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Augmented </a:t>
            </a:r>
            <a:r>
              <a:rPr lang="en-US" sz="2800" dirty="0" smtClean="0"/>
              <a:t>objects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Collection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80560" y="1691005"/>
            <a:ext cx="69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Some kind of navigation app…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7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smtClean="0"/>
              <a:t>map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5" y="1354014"/>
            <a:ext cx="2950259" cy="5244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5" y="1361428"/>
            <a:ext cx="2941875" cy="523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53" y="1357493"/>
            <a:ext cx="2951707" cy="52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avatar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719" y="1798320"/>
            <a:ext cx="9819200" cy="4130040"/>
            <a:chOff x="1447799" y="1813560"/>
            <a:chExt cx="9819200" cy="4130040"/>
          </a:xfrm>
        </p:grpSpPr>
        <p:pic>
          <p:nvPicPr>
            <p:cNvPr id="2050" name="Picture 2" descr="Image result for avatars pokemon 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2121312"/>
              <a:ext cx="6053455" cy="344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4" r="30401"/>
            <a:stretch/>
          </p:blipFill>
          <p:spPr bwMode="auto">
            <a:xfrm>
              <a:off x="8836218" y="2133599"/>
              <a:ext cx="243078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7787640" y="1813560"/>
              <a:ext cx="716280" cy="413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8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7" y="1374208"/>
            <a:ext cx="2977763" cy="529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56" y="1373718"/>
            <a:ext cx="2971864" cy="52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objects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9" y="1371600"/>
            <a:ext cx="2940985" cy="5228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70" y="1367422"/>
            <a:ext cx="2940325" cy="52272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02070" y="1379874"/>
            <a:ext cx="4061012" cy="5216423"/>
            <a:chOff x="7602070" y="1379874"/>
            <a:chExt cx="4061012" cy="52164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4" y="1379874"/>
              <a:ext cx="2934238" cy="5216423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7602070" y="3606141"/>
              <a:ext cx="779930" cy="56244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431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- Inspiration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970" y="1514804"/>
            <a:ext cx="65246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features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19" y="1647242"/>
            <a:ext cx="2532185" cy="4501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1852" y="2126242"/>
            <a:ext cx="313855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In-app purchases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Battles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Evolving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Hatching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was such </a:t>
            </a:r>
            <a:r>
              <a:rPr lang="en-US" smtClean="0"/>
              <a:t>a hit</a:t>
            </a:r>
            <a:r>
              <a:rPr lang="en-US" dirty="0" smtClean="0"/>
              <a:t>?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3201454" y="2583444"/>
            <a:ext cx="5103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Not hard to play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Very popular franchise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Because of </a:t>
            </a:r>
            <a:r>
              <a:rPr lang="en-US" sz="2800" u="sng" dirty="0" smtClean="0"/>
              <a:t>all the Problems</a:t>
            </a:r>
            <a:r>
              <a:rPr lang="en-US" sz="2800" dirty="0" smtClean="0"/>
              <a:t> 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4157</TotalTime>
  <Words>61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Pokemon Go</vt:lpstr>
      <vt:lpstr>What is it?</vt:lpstr>
      <vt:lpstr>Custom map</vt:lpstr>
      <vt:lpstr>Custom avatar</vt:lpstr>
      <vt:lpstr>Collection</vt:lpstr>
      <vt:lpstr>Augmented objects</vt:lpstr>
      <vt:lpstr>Catching - Inspiration</vt:lpstr>
      <vt:lpstr>Many other features</vt:lpstr>
      <vt:lpstr>Why it was such a hit?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66</cp:revision>
  <dcterms:created xsi:type="dcterms:W3CDTF">2018-03-21T16:33:39Z</dcterms:created>
  <dcterms:modified xsi:type="dcterms:W3CDTF">2018-11-08T08:03:46Z</dcterms:modified>
</cp:coreProperties>
</file>