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4" r:id="rId3"/>
    <p:sldId id="265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0000FF"/>
    <a:srgbClr val="00C8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887" autoAdjust="0"/>
  </p:normalViewPr>
  <p:slideViewPr>
    <p:cSldViewPr snapToGrid="0" showGuides="1">
      <p:cViewPr varScale="1">
        <p:scale>
          <a:sx n="64" d="100"/>
          <a:sy n="64" d="100"/>
        </p:scale>
        <p:origin x="77" y="8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2D7AF-C8FF-42F6-8B1E-03E06CB8368B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59578-9DFC-4202-B06F-C68068E5DC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8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59578-9DFC-4202-B06F-C68068E5DCDE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838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Play with console</a:t>
            </a:r>
            <a:r>
              <a:rPr lang="en-US" baseline="0" dirty="0" smtClean="0"/>
              <a:t> and the </a:t>
            </a:r>
            <a:r>
              <a:rPr lang="en-US" baseline="0" dirty="0" err="1" smtClean="0"/>
              <a:t>json</a:t>
            </a:r>
            <a:r>
              <a:rPr lang="en-US" baseline="0" dirty="0" smtClean="0"/>
              <a:t> string on the slide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59578-9DFC-4202-B06F-C68068E5DCDE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240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http://project-osrm.org/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59578-9DFC-4202-B06F-C68068E5DCD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882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309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247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13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18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584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649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826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943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970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701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1D96-B6C8-4962-8321-01300D6407E6}" type="datetimeFigureOut">
              <a:rPr lang="fi-FI" smtClean="0"/>
              <a:t>30.10.2018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4D36-92D2-454E-9EE9-61697842C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912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son.parser.online.f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24000" y="2217353"/>
            <a:ext cx="9144000" cy="1576388"/>
          </a:xfrm>
        </p:spPr>
        <p:txBody>
          <a:bodyPr rtlCol="0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4800" b="1" dirty="0" smtClean="0">
                <a:solidFill>
                  <a:srgbClr val="8FAADC"/>
                </a:solidFill>
                <a:ea typeface="+mj-ea"/>
                <a:cs typeface="+mj-cs"/>
              </a:rPr>
              <a:t>Server-side APIs</a:t>
            </a:r>
            <a:endParaRPr lang="fi-FI" sz="4800" b="1" dirty="0">
              <a:solidFill>
                <a:srgbClr val="8FAADC"/>
              </a:solidFill>
              <a:ea typeface="+mj-ea"/>
              <a:cs typeface="+mj-cs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4590338"/>
            <a:ext cx="9144000" cy="10527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rPr>
              <a:t>Radu Mariescu-Istodor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rPr>
              <a:t>.10.2018</a:t>
            </a:r>
            <a:endParaRPr lang="fi-FI" dirty="0">
              <a:solidFill>
                <a:schemeClr val="tx1">
                  <a:lumMod val="50000"/>
                  <a:lumOff val="50000"/>
                </a:schemeClr>
              </a:solidFill>
              <a:ea typeface="+mn-ea"/>
              <a:cs typeface="+mn-cs"/>
            </a:endParaRPr>
          </a:p>
        </p:txBody>
      </p:sp>
      <p:pic>
        <p:nvPicPr>
          <p:cNvPr id="6" name="Picture 2" descr="UEF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412750"/>
            <a:ext cx="21621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524000" y="1933575"/>
            <a:ext cx="9144000" cy="15763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 dirty="0" smtClean="0"/>
              <a:t>LAMAD</a:t>
            </a:r>
            <a:br>
              <a:rPr lang="en-US" dirty="0" smtClean="0"/>
            </a:br>
            <a:endParaRPr lang="fi-FI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7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GET 				   	 				POST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247653"/>
            <a:ext cx="5023338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i-FI" dirty="0" smtClean="0"/>
              <a:t>- </a:t>
            </a:r>
            <a:r>
              <a:rPr lang="fi-FI" u="sng" dirty="0" err="1" smtClean="0"/>
              <a:t>Use</a:t>
            </a:r>
            <a:r>
              <a:rPr lang="fi-FI" u="sng" dirty="0" smtClean="0"/>
              <a:t> to </a:t>
            </a:r>
            <a:r>
              <a:rPr lang="fi-FI" u="sng" dirty="0" err="1"/>
              <a:t>retrieve</a:t>
            </a:r>
            <a:r>
              <a:rPr lang="fi-FI" u="sng" dirty="0"/>
              <a:t> </a:t>
            </a:r>
            <a:r>
              <a:rPr lang="fi-FI" u="sng" dirty="0" smtClean="0"/>
              <a:t>data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i-FI" dirty="0"/>
              <a:t>- Can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cached</a:t>
            </a:r>
            <a:endParaRPr lang="fi-FI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i-FI" dirty="0"/>
              <a:t>-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 smtClean="0"/>
              <a:t>remain</a:t>
            </a:r>
            <a:r>
              <a:rPr lang="fi-FI" dirty="0" smtClean="0"/>
              <a:t> in </a:t>
            </a:r>
            <a:r>
              <a:rPr lang="fi-FI" dirty="0" err="1" smtClean="0"/>
              <a:t>history</a:t>
            </a:r>
            <a:endParaRPr lang="fi-FI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i-FI" dirty="0"/>
              <a:t>- </a:t>
            </a:r>
            <a:r>
              <a:rPr lang="fi-FI" dirty="0" err="1" smtClean="0">
                <a:solidFill>
                  <a:srgbClr val="FF0000"/>
                </a:solidFill>
              </a:rPr>
              <a:t>Has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 smtClean="0">
                <a:solidFill>
                  <a:srgbClr val="FF0000"/>
                </a:solidFill>
              </a:rPr>
              <a:t>length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 smtClean="0">
                <a:solidFill>
                  <a:srgbClr val="FF0000"/>
                </a:solidFill>
              </a:rPr>
              <a:t>restrictions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13939" y="2235930"/>
            <a:ext cx="55801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None/>
            </a:pPr>
            <a:r>
              <a:rPr lang="fi-FI" u="sng" dirty="0" err="1" smtClean="0"/>
              <a:t>Use</a:t>
            </a:r>
            <a:r>
              <a:rPr lang="fi-FI" u="sng" dirty="0" smtClean="0"/>
              <a:t> </a:t>
            </a:r>
            <a:r>
              <a:rPr lang="fi-FI" u="sng" dirty="0" err="1" smtClean="0"/>
              <a:t>with</a:t>
            </a:r>
            <a:r>
              <a:rPr lang="fi-FI" u="sng" dirty="0" smtClean="0"/>
              <a:t> </a:t>
            </a:r>
            <a:r>
              <a:rPr lang="fi-FI" u="sng" dirty="0" err="1" smtClean="0"/>
              <a:t>sensitive</a:t>
            </a:r>
            <a:r>
              <a:rPr lang="fi-FI" u="sng" dirty="0" smtClean="0"/>
              <a:t> data</a:t>
            </a:r>
            <a:r>
              <a:rPr lang="fi-FI" dirty="0" smtClean="0"/>
              <a:t> -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fi-FI" dirty="0" err="1" smtClean="0"/>
              <a:t>Never</a:t>
            </a:r>
            <a:r>
              <a:rPr lang="fi-FI" dirty="0" smtClean="0"/>
              <a:t> </a:t>
            </a:r>
            <a:r>
              <a:rPr lang="fi-FI" dirty="0" err="1" smtClean="0"/>
              <a:t>cached</a:t>
            </a:r>
            <a:r>
              <a:rPr lang="fi-FI" dirty="0" smtClean="0"/>
              <a:t> </a:t>
            </a:r>
            <a:r>
              <a:rPr lang="fi-FI" dirty="0"/>
              <a:t>- </a:t>
            </a:r>
            <a:endParaRPr lang="fi-FI" dirty="0" smtClean="0"/>
          </a:p>
          <a:p>
            <a:pPr marL="0" indent="0" algn="r">
              <a:lnSpc>
                <a:spcPct val="150000"/>
              </a:lnSpc>
              <a:buNone/>
            </a:pPr>
            <a:r>
              <a:rPr lang="fi-FI" dirty="0" smtClean="0">
                <a:solidFill>
                  <a:srgbClr val="8FAADC"/>
                </a:solidFill>
              </a:rPr>
              <a:t>More </a:t>
            </a:r>
            <a:r>
              <a:rPr lang="fi-FI" dirty="0" err="1" smtClean="0">
                <a:solidFill>
                  <a:srgbClr val="8FAADC"/>
                </a:solidFill>
              </a:rPr>
              <a:t>secure</a:t>
            </a:r>
            <a:r>
              <a:rPr lang="fi-FI" dirty="0" smtClean="0">
                <a:solidFill>
                  <a:srgbClr val="8FAADC"/>
                </a:solidFill>
              </a:rPr>
              <a:t> </a:t>
            </a:r>
            <a:r>
              <a:rPr lang="fi-FI" dirty="0" smtClean="0"/>
              <a:t>-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fi-FI" dirty="0" smtClean="0">
                <a:solidFill>
                  <a:srgbClr val="8FAADC"/>
                </a:solidFill>
              </a:rPr>
              <a:t>No </a:t>
            </a:r>
            <a:r>
              <a:rPr lang="fi-FI" dirty="0" err="1" smtClean="0">
                <a:solidFill>
                  <a:srgbClr val="8FAADC"/>
                </a:solidFill>
              </a:rPr>
              <a:t>length</a:t>
            </a:r>
            <a:r>
              <a:rPr lang="fi-FI" dirty="0" smtClean="0">
                <a:solidFill>
                  <a:srgbClr val="8FAADC"/>
                </a:solidFill>
              </a:rPr>
              <a:t> </a:t>
            </a:r>
            <a:r>
              <a:rPr lang="fi-FI" dirty="0" err="1" smtClean="0">
                <a:solidFill>
                  <a:srgbClr val="8FAADC"/>
                </a:solidFill>
              </a:rPr>
              <a:t>restrictions</a:t>
            </a:r>
            <a:r>
              <a:rPr lang="fi-FI" dirty="0" smtClean="0">
                <a:solidFill>
                  <a:srgbClr val="8FAADC"/>
                </a:solidFill>
              </a:rPr>
              <a:t> </a:t>
            </a:r>
            <a:r>
              <a:rPr lang="fi-FI" dirty="0"/>
              <a:t>-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15254" y="-70339"/>
            <a:ext cx="2561492" cy="13436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8000" b="1" dirty="0" smtClean="0">
                <a:solidFill>
                  <a:srgbClr val="8FAADC"/>
                </a:solidFill>
              </a:rPr>
              <a:t>HTTP</a:t>
            </a:r>
            <a:endParaRPr lang="fi-FI" sz="6000" b="1" dirty="0">
              <a:solidFill>
                <a:srgbClr val="8FAAD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642" y="2286000"/>
            <a:ext cx="11141242" cy="32364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7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-3.125E-6 0.123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12385 L -3.125E-6 0.218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21852 L 0.00104 0.32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2037 L -0.00195 0.4307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235462" cy="46924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Standard format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Can represent many types of data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Easy to read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Support already exists</a:t>
            </a:r>
            <a:endParaRPr lang="fi-FI" sz="3600" dirty="0"/>
          </a:p>
        </p:txBody>
      </p:sp>
      <p:pic>
        <p:nvPicPr>
          <p:cNvPr id="1026" name="Picture 2" descr="Image result for medal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991" y="242203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7779816" y="1828803"/>
            <a:ext cx="3363285" cy="2850267"/>
            <a:chOff x="6654401" y="4759572"/>
            <a:chExt cx="3363285" cy="2850267"/>
          </a:xfrm>
        </p:grpSpPr>
        <p:sp>
          <p:nvSpPr>
            <p:cNvPr id="10" name="TextBox 9"/>
            <p:cNvSpPr txBox="1"/>
            <p:nvPr/>
          </p:nvSpPr>
          <p:spPr>
            <a:xfrm rot="21174629">
              <a:off x="6654401" y="5802923"/>
              <a:ext cx="17572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Number</a:t>
              </a:r>
              <a:endParaRPr lang="fi-FI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640321">
              <a:off x="8612155" y="6963508"/>
              <a:ext cx="13083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FFC000"/>
                  </a:solidFill>
                </a:rPr>
                <a:t>String</a:t>
              </a:r>
              <a:endParaRPr lang="fi-FI" sz="3600" b="1" dirty="0">
                <a:solidFill>
                  <a:srgbClr val="FFC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9987700">
              <a:off x="6814518" y="6764215"/>
              <a:ext cx="17620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7030A0"/>
                  </a:solidFill>
                </a:rPr>
                <a:t>Boolean</a:t>
              </a:r>
              <a:endParaRPr lang="fi-FI" sz="3600" b="1" dirty="0">
                <a:solidFill>
                  <a:srgbClr val="7030A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784434">
              <a:off x="8798313" y="5779479"/>
              <a:ext cx="12193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00B050"/>
                  </a:solidFill>
                </a:rPr>
                <a:t>Array</a:t>
              </a:r>
              <a:endParaRPr lang="fi-FI" sz="3600" b="1" dirty="0">
                <a:solidFill>
                  <a:srgbClr val="00B05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118823">
              <a:off x="8121388" y="4759572"/>
              <a:ext cx="14510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0070C0"/>
                  </a:solidFill>
                </a:rPr>
                <a:t>Object</a:t>
              </a:r>
              <a:endParaRPr lang="fi-FI" sz="3600" b="1" dirty="0">
                <a:solidFill>
                  <a:srgbClr val="0070C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20908462">
              <a:off x="6867019" y="4982311"/>
              <a:ext cx="9653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Null</a:t>
              </a:r>
              <a:endParaRPr lang="fi-FI" sz="36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 rot="20272657">
            <a:off x="5646009" y="3553546"/>
            <a:ext cx="62454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J</a:t>
            </a:r>
            <a:r>
              <a:rPr lang="en-US" sz="4400" dirty="0" smtClean="0"/>
              <a:t>ava</a:t>
            </a:r>
            <a:r>
              <a:rPr lang="en-US" sz="4400" b="1" dirty="0" smtClean="0"/>
              <a:t>S</a:t>
            </a:r>
            <a:r>
              <a:rPr lang="en-US" sz="4400" dirty="0" smtClean="0"/>
              <a:t>cript </a:t>
            </a:r>
            <a:r>
              <a:rPr lang="en-US" sz="4400" b="1" dirty="0" smtClean="0"/>
              <a:t>O</a:t>
            </a:r>
            <a:r>
              <a:rPr lang="en-US" sz="4400" dirty="0" smtClean="0"/>
              <a:t>bject </a:t>
            </a:r>
            <a:r>
              <a:rPr lang="en-US" sz="4400" b="1" dirty="0" smtClean="0"/>
              <a:t>N</a:t>
            </a:r>
            <a:r>
              <a:rPr lang="en-US" sz="4400" dirty="0" smtClean="0"/>
              <a:t>otation</a:t>
            </a:r>
            <a:endParaRPr lang="fi-FI" sz="4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663001" y="2016367"/>
            <a:ext cx="3581623" cy="2944002"/>
            <a:chOff x="9187001" y="2801813"/>
            <a:chExt cx="3581623" cy="2944002"/>
          </a:xfrm>
          <a:solidFill>
            <a:schemeClr val="bg1"/>
          </a:solidFill>
        </p:grpSpPr>
        <p:sp>
          <p:nvSpPr>
            <p:cNvPr id="27" name="TextBox 26"/>
            <p:cNvSpPr txBox="1"/>
            <p:nvPr/>
          </p:nvSpPr>
          <p:spPr>
            <a:xfrm>
              <a:off x="9260383" y="2801813"/>
              <a:ext cx="3434859" cy="230832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{"name":"Radu","age":29,"present":true,"features":{"height":190,"weight":null,"hair":"dark","eyes":"brown"},"clothes":["</a:t>
              </a:r>
              <a:r>
                <a:rPr lang="en-US" sz="2400" dirty="0" err="1"/>
                <a:t>shirt","pants","slippers</a:t>
              </a:r>
              <a:r>
                <a:rPr lang="en-US" sz="2400" dirty="0"/>
                <a:t>"]}</a:t>
              </a:r>
              <a:endParaRPr lang="fi-FI" sz="24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187001" y="5284150"/>
              <a:ext cx="3581623" cy="46166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/>
              <a:r>
                <a:rPr lang="fi-FI" sz="2400" dirty="0">
                  <a:hlinkClick r:id="rId4"/>
                </a:rPr>
                <a:t>http://</a:t>
              </a:r>
              <a:r>
                <a:rPr lang="fi-FI" sz="2400" dirty="0" smtClean="0">
                  <a:hlinkClick r:id="rId4"/>
                </a:rPr>
                <a:t>json.parser.online.fr</a:t>
              </a:r>
              <a:r>
                <a:rPr lang="fi-FI" sz="2400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01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uvahaun tulos haulle google map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66" t="1904" r="25481" b="31149"/>
          <a:stretch>
            <a:fillRect/>
          </a:stretch>
        </p:blipFill>
        <p:spPr bwMode="auto">
          <a:xfrm>
            <a:off x="2409879" y="1459280"/>
            <a:ext cx="1584203" cy="1515498"/>
          </a:xfrm>
          <a:prstGeom prst="rect">
            <a:avLst/>
          </a:prstGeom>
          <a:noFill/>
          <a:ln>
            <a:noFill/>
          </a:ln>
          <a:effectLst>
            <a:glow rad="127000">
              <a:schemeClr val="tx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Kuvahaun tulos haulle google map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66" t="1904" r="25481" b="31149"/>
          <a:stretch>
            <a:fillRect/>
          </a:stretch>
        </p:blipFill>
        <p:spPr bwMode="auto">
          <a:xfrm>
            <a:off x="2409879" y="1459280"/>
            <a:ext cx="1584203" cy="1515498"/>
          </a:xfrm>
          <a:prstGeom prst="rect">
            <a:avLst/>
          </a:prstGeom>
          <a:noFill/>
          <a:ln>
            <a:noFill/>
          </a:ln>
          <a:effectLst>
            <a:glow rad="127000">
              <a:schemeClr val="tx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mage result for osr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57" y="3945610"/>
            <a:ext cx="4287461" cy="107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69" y="1558071"/>
            <a:ext cx="2013013" cy="161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 result for openweatherma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391" y="715049"/>
            <a:ext cx="1884483" cy="188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osrm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57" y="3945610"/>
            <a:ext cx="4287461" cy="107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69" y="1558071"/>
            <a:ext cx="2013013" cy="161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 descr="Image result for openweathermap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391" y="715049"/>
            <a:ext cx="1884483" cy="188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Overpass API logo.sv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188" y="3792318"/>
            <a:ext cx="3810000" cy="1524001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Overpass API logo.svg"/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188" y="3792318"/>
            <a:ext cx="3810000" cy="1524001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99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7264</TotalTime>
  <Words>121</Words>
  <Application>Microsoft Office PowerPoint</Application>
  <PresentationFormat>Widescreen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Server-side APIs</vt:lpstr>
      <vt:lpstr>GET              POST</vt:lpstr>
      <vt:lpstr>JSON</vt:lpstr>
      <vt:lpstr>PowerPoint Presentation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Radu Mariescu-Istodor</dc:creator>
  <cp:lastModifiedBy>Radu Mariescu-Istodor</cp:lastModifiedBy>
  <cp:revision>70</cp:revision>
  <dcterms:created xsi:type="dcterms:W3CDTF">2018-03-21T16:33:39Z</dcterms:created>
  <dcterms:modified xsi:type="dcterms:W3CDTF">2018-10-30T06:23:59Z</dcterms:modified>
</cp:coreProperties>
</file>