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58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619" autoAdjust="0"/>
  </p:normalViewPr>
  <p:slideViewPr>
    <p:cSldViewPr snapToGrid="0">
      <p:cViewPr varScale="1">
        <p:scale>
          <a:sx n="53" d="100"/>
          <a:sy n="53" d="100"/>
        </p:scale>
        <p:origin x="17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7714-878A-4E36-903A-87124C1BC7AA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0A6F-8E52-4C03-8B06-C15EEE7E1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85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32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0A6F-8E52-4C03-8B06-C15EEE7E191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72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0A6F-8E52-4C03-8B06-C15EEE7E191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74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Shortest</a:t>
            </a:r>
            <a:r>
              <a:rPr lang="fi-FI" baseline="0" dirty="0" smtClean="0"/>
              <a:t> 2 km</a:t>
            </a:r>
          </a:p>
          <a:p>
            <a:r>
              <a:rPr lang="fi-FI" baseline="0" dirty="0" err="1" smtClean="0"/>
              <a:t>Shortest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car</a:t>
            </a:r>
            <a:r>
              <a:rPr lang="fi-FI" baseline="0" dirty="0" smtClean="0"/>
              <a:t> 3 km</a:t>
            </a:r>
          </a:p>
          <a:p>
            <a:endParaRPr lang="fi-FI" baseline="0" dirty="0" smtClean="0"/>
          </a:p>
          <a:p>
            <a:r>
              <a:rPr lang="fi-FI" dirty="0" smtClean="0"/>
              <a:t>Is </a:t>
            </a:r>
            <a:r>
              <a:rPr lang="fi-FI" dirty="0" err="1" smtClean="0"/>
              <a:t>shortest</a:t>
            </a:r>
            <a:r>
              <a:rPr lang="fi-FI" dirty="0" smtClean="0"/>
              <a:t> </a:t>
            </a:r>
            <a:r>
              <a:rPr lang="fi-FI" dirty="0" err="1" smtClean="0"/>
              <a:t>really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endParaRPr lang="fi-FI" dirty="0" smtClean="0"/>
          </a:p>
          <a:p>
            <a:r>
              <a:rPr lang="fi-FI" dirty="0" err="1" smtClean="0"/>
              <a:t>Turning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speed</a:t>
            </a:r>
            <a:r>
              <a:rPr lang="fi-FI" baseline="0" dirty="0" smtClean="0"/>
              <a:t> into </a:t>
            </a:r>
            <a:r>
              <a:rPr lang="fi-FI" baseline="0" dirty="0" err="1" smtClean="0"/>
              <a:t>account</a:t>
            </a:r>
            <a:r>
              <a:rPr lang="fi-FI" baseline="0" dirty="0" smtClean="0"/>
              <a:t>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60A6F-8E52-4C03-8B06-C15EEE7E191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53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450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88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06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66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619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936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42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37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41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79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1ED2-E35F-4DE5-A9FC-A193BF751449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064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1ED2-E35F-4DE5-A9FC-A193BF751449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8E97-6790-4976-846A-6E5176F2B5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948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2217353"/>
            <a:ext cx="9144000" cy="1576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 smtClean="0">
                <a:solidFill>
                  <a:srgbClr val="8FAADC"/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rgbClr val="8FAADC"/>
                </a:solidFill>
                <a:ea typeface="+mj-ea"/>
                <a:cs typeface="+mj-cs"/>
              </a:rPr>
            </a:br>
            <a:r>
              <a:rPr lang="en-US" sz="4800" b="1" dirty="0" smtClean="0">
                <a:solidFill>
                  <a:srgbClr val="8FAADC"/>
                </a:solidFill>
                <a:ea typeface="+mj-ea"/>
                <a:cs typeface="+mj-cs"/>
              </a:rPr>
              <a:t>Case study: </a:t>
            </a:r>
            <a:r>
              <a:rPr lang="en-US" sz="4800" b="1" dirty="0" err="1" smtClean="0">
                <a:solidFill>
                  <a:srgbClr val="8FAADC"/>
                </a:solidFill>
                <a:ea typeface="+mj-ea"/>
                <a:cs typeface="+mj-cs"/>
              </a:rPr>
              <a:t>Strava</a:t>
            </a:r>
            <a:r>
              <a:rPr lang="en-US" sz="4800" b="1" dirty="0" smtClean="0">
                <a:solidFill>
                  <a:srgbClr val="8FAADC"/>
                </a:solidFill>
                <a:ea typeface="+mj-ea"/>
                <a:cs typeface="+mj-cs"/>
              </a:rPr>
              <a:t> + Waze</a:t>
            </a:r>
            <a:endParaRPr lang="fi-FI" sz="4800" b="1" dirty="0">
              <a:solidFill>
                <a:srgbClr val="8FAADC"/>
              </a:solidFill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4590338"/>
            <a:ext cx="9144000" cy="10527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Radu Mariescu-Istodor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.11.2018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" name="Picture 2" descr="UE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12750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24000" y="1933575"/>
            <a:ext cx="9144000" cy="1576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dirty="0" smtClean="0"/>
              <a:t>LAMAD</a:t>
            </a:r>
            <a:br>
              <a:rPr lang="en-US" dirty="0" smtClean="0"/>
            </a:br>
            <a:endParaRPr lang="fi-FI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8FAADC"/>
                </a:solidFill>
              </a:rPr>
              <a:t>Strava</a:t>
            </a:r>
            <a:r>
              <a:rPr lang="en-US" b="1" dirty="0" smtClean="0">
                <a:solidFill>
                  <a:srgbClr val="8FAADC"/>
                </a:solidFill>
              </a:rPr>
              <a:t>:</a:t>
            </a:r>
            <a:r>
              <a:rPr lang="fi-FI" dirty="0" smtClean="0">
                <a:solidFill>
                  <a:srgbClr val="8FAADC"/>
                </a:solidFill>
              </a:rPr>
              <a:t> </a:t>
            </a:r>
            <a:r>
              <a:rPr lang="fi-FI" dirty="0" err="1" smtClean="0"/>
              <a:t>Segments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3" y="1529960"/>
            <a:ext cx="10440556" cy="49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FAADC"/>
                </a:solidFill>
              </a:rPr>
              <a:t>Waze:</a:t>
            </a:r>
            <a:r>
              <a:rPr lang="fi-FI" dirty="0" smtClean="0">
                <a:solidFill>
                  <a:srgbClr val="8FAADC"/>
                </a:solidFill>
              </a:rPr>
              <a:t> </a:t>
            </a:r>
            <a:r>
              <a:rPr lang="fi-FI" dirty="0" err="1" smtClean="0"/>
              <a:t>Dijkstra’s</a:t>
            </a:r>
            <a:r>
              <a:rPr lang="fi-FI" dirty="0" smtClean="0"/>
              <a:t> </a:t>
            </a:r>
            <a:r>
              <a:rPr lang="fi-FI" dirty="0" err="1" smtClean="0"/>
              <a:t>algorithm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60" y="1688099"/>
            <a:ext cx="7380739" cy="45562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Dijkstra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(Graph, source):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create vertex set Q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vertex v in Graph: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[v] ← INFINITY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[v] ← UNDEFINED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add v to Q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[source] ← 0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 is not empty: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u ← vertex in Q with min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[u]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remove u from Q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neighbor v of u: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alt ←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[u] + length(u, v)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alt &lt;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[v]: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[v] ← alt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[v] ← 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endParaRPr lang="fi-FI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319575" y="5855953"/>
            <a:ext cx="272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https://www.wikipedia.org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053" name="Picture 5" descr="https://upload.wikimedia.org/wikipedia/commons/e/e4/DijkstraDem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343" y="1606508"/>
            <a:ext cx="4226615" cy="42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734" t="11768" r="16653" b="31744"/>
          <a:stretch/>
        </p:blipFill>
        <p:spPr>
          <a:xfrm>
            <a:off x="1323075" y="1865532"/>
            <a:ext cx="9418030" cy="4492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FAADC"/>
                </a:solidFill>
              </a:rPr>
              <a:t>Waze:</a:t>
            </a:r>
            <a:r>
              <a:rPr lang="fi-FI" dirty="0" smtClean="0">
                <a:solidFill>
                  <a:srgbClr val="8FAADC"/>
                </a:solidFill>
              </a:rPr>
              <a:t> </a:t>
            </a:r>
            <a:r>
              <a:rPr lang="fi-FI" dirty="0" err="1" smtClean="0"/>
              <a:t>Objective</a:t>
            </a:r>
            <a:r>
              <a:rPr lang="fi-FI" dirty="0" smtClean="0"/>
              <a:t> </a:t>
            </a:r>
            <a:r>
              <a:rPr lang="fi-FI" dirty="0" err="1" smtClean="0"/>
              <a:t>functions</a:t>
            </a:r>
            <a:endParaRPr lang="fi-FI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98222" y="1857112"/>
            <a:ext cx="9437929" cy="4509218"/>
            <a:chOff x="1298222" y="1857112"/>
            <a:chExt cx="9437929" cy="45092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16902" t="11460" r="16555" b="31840"/>
            <a:stretch/>
          </p:blipFill>
          <p:spPr>
            <a:xfrm>
              <a:off x="1328029" y="1857112"/>
              <a:ext cx="9408122" cy="4509218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1298222" y="5644445"/>
              <a:ext cx="965329" cy="467597"/>
              <a:chOff x="1298222" y="5644445"/>
              <a:chExt cx="965329" cy="467597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443789" y="6112042"/>
                <a:ext cx="62543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298222" y="5644445"/>
                <a:ext cx="965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400" dirty="0" smtClean="0">
                    <a:solidFill>
                      <a:srgbClr val="FF0000"/>
                    </a:solidFill>
                  </a:rPr>
                  <a:t>100 m</a:t>
                </a:r>
                <a:endParaRPr lang="fi-FI" sz="2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049148" y="2993922"/>
            <a:ext cx="6390866" cy="3175716"/>
            <a:chOff x="4049148" y="2993922"/>
            <a:chExt cx="6390866" cy="3175716"/>
          </a:xfrm>
        </p:grpSpPr>
        <p:pic>
          <p:nvPicPr>
            <p:cNvPr id="1030" name="Picture 6" descr="Image result for home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7498" y="5737122"/>
              <a:ext cx="432516" cy="432516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6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148" y="2993922"/>
              <a:ext cx="591626" cy="591626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6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5992495" y="3210196"/>
            <a:ext cx="2084705" cy="1879963"/>
            <a:chOff x="5992495" y="3210196"/>
            <a:chExt cx="2084705" cy="1879963"/>
          </a:xfrm>
        </p:grpSpPr>
        <p:pic>
          <p:nvPicPr>
            <p:cNvPr id="1036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2055" y="334735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2495" y="377407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975" y="356071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415" y="398743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735" y="321019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175" y="363691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Image result for traffic light i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855" y="4155076"/>
              <a:ext cx="545465" cy="93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5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142</Words>
  <Application>Microsoft Office PowerPoint</Application>
  <PresentationFormat>Widescreen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Office Theme</vt:lpstr>
      <vt:lpstr> Case study: Strava + Waze</vt:lpstr>
      <vt:lpstr>Strava: Segments</vt:lpstr>
      <vt:lpstr>Waze: Dijkstra’s algorithm</vt:lpstr>
      <vt:lpstr>Waze: Objective functions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Mariescu-Istodor</dc:creator>
  <cp:lastModifiedBy>Radu Mariescu-Istodor</cp:lastModifiedBy>
  <cp:revision>7</cp:revision>
  <dcterms:created xsi:type="dcterms:W3CDTF">2018-04-23T08:12:45Z</dcterms:created>
  <dcterms:modified xsi:type="dcterms:W3CDTF">2018-11-08T07:59:44Z</dcterms:modified>
</cp:coreProperties>
</file>