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1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26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86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2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1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66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77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76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95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95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01F0-BACF-4E84-854D-39761D2D1527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B52B-6F74-43B5-9D8F-BFDE8C631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5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SuperTracker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Radu Mariescu-Istodor</a:t>
            </a:r>
          </a:p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8.5.2018</a:t>
            </a:r>
            <a:endParaRPr lang="fi-FI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79756" y="2375386"/>
            <a:ext cx="2519000" cy="2500230"/>
            <a:chOff x="2064327" y="-955964"/>
            <a:chExt cx="9296400" cy="9227127"/>
          </a:xfrm>
        </p:grpSpPr>
        <p:sp>
          <p:nvSpPr>
            <p:cNvPr id="5" name="Rectangle 4"/>
            <p:cNvSpPr/>
            <p:nvPr/>
          </p:nvSpPr>
          <p:spPr>
            <a:xfrm>
              <a:off x="2064327" y="-955964"/>
              <a:ext cx="9296400" cy="9227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828038" y="121240"/>
              <a:ext cx="5788324" cy="7148476"/>
              <a:chOff x="3010619" y="-626906"/>
              <a:chExt cx="5788324" cy="7148476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3010619" y="3634864"/>
                <a:ext cx="4899804" cy="2886706"/>
              </a:xfrm>
              <a:custGeom>
                <a:avLst/>
                <a:gdLst>
                  <a:gd name="connsiteX0" fmla="*/ 1906438 w 5564038"/>
                  <a:gd name="connsiteY0" fmla="*/ 189781 h 3278038"/>
                  <a:gd name="connsiteX1" fmla="*/ 1802921 w 5564038"/>
                  <a:gd name="connsiteY1" fmla="*/ 232913 h 3278038"/>
                  <a:gd name="connsiteX2" fmla="*/ 1777041 w 5564038"/>
                  <a:gd name="connsiteY2" fmla="*/ 258792 h 3278038"/>
                  <a:gd name="connsiteX3" fmla="*/ 1699404 w 5564038"/>
                  <a:gd name="connsiteY3" fmla="*/ 293298 h 3278038"/>
                  <a:gd name="connsiteX4" fmla="*/ 1621766 w 5564038"/>
                  <a:gd name="connsiteY4" fmla="*/ 345056 h 3278038"/>
                  <a:gd name="connsiteX5" fmla="*/ 1587260 w 5564038"/>
                  <a:gd name="connsiteY5" fmla="*/ 353683 h 3278038"/>
                  <a:gd name="connsiteX6" fmla="*/ 1509623 w 5564038"/>
                  <a:gd name="connsiteY6" fmla="*/ 405441 h 3278038"/>
                  <a:gd name="connsiteX7" fmla="*/ 1440611 w 5564038"/>
                  <a:gd name="connsiteY7" fmla="*/ 431321 h 3278038"/>
                  <a:gd name="connsiteX8" fmla="*/ 1345721 w 5564038"/>
                  <a:gd name="connsiteY8" fmla="*/ 483079 h 3278038"/>
                  <a:gd name="connsiteX9" fmla="*/ 1319841 w 5564038"/>
                  <a:gd name="connsiteY9" fmla="*/ 491706 h 3278038"/>
                  <a:gd name="connsiteX10" fmla="*/ 1276709 w 5564038"/>
                  <a:gd name="connsiteY10" fmla="*/ 508958 h 3278038"/>
                  <a:gd name="connsiteX11" fmla="*/ 1250830 w 5564038"/>
                  <a:gd name="connsiteY11" fmla="*/ 517585 h 3278038"/>
                  <a:gd name="connsiteX12" fmla="*/ 1199072 w 5564038"/>
                  <a:gd name="connsiteY12" fmla="*/ 543464 h 3278038"/>
                  <a:gd name="connsiteX13" fmla="*/ 1173192 w 5564038"/>
                  <a:gd name="connsiteY13" fmla="*/ 560717 h 3278038"/>
                  <a:gd name="connsiteX14" fmla="*/ 1086928 w 5564038"/>
                  <a:gd name="connsiteY14" fmla="*/ 603849 h 3278038"/>
                  <a:gd name="connsiteX15" fmla="*/ 1052423 w 5564038"/>
                  <a:gd name="connsiteY15" fmla="*/ 629728 h 3278038"/>
                  <a:gd name="connsiteX16" fmla="*/ 1017917 w 5564038"/>
                  <a:gd name="connsiteY16" fmla="*/ 646981 h 3278038"/>
                  <a:gd name="connsiteX17" fmla="*/ 931653 w 5564038"/>
                  <a:gd name="connsiteY17" fmla="*/ 698740 h 3278038"/>
                  <a:gd name="connsiteX18" fmla="*/ 888521 w 5564038"/>
                  <a:gd name="connsiteY18" fmla="*/ 733245 h 3278038"/>
                  <a:gd name="connsiteX19" fmla="*/ 862641 w 5564038"/>
                  <a:gd name="connsiteY19" fmla="*/ 741872 h 3278038"/>
                  <a:gd name="connsiteX20" fmla="*/ 776377 w 5564038"/>
                  <a:gd name="connsiteY20" fmla="*/ 776377 h 3278038"/>
                  <a:gd name="connsiteX21" fmla="*/ 690113 w 5564038"/>
                  <a:gd name="connsiteY21" fmla="*/ 828136 h 3278038"/>
                  <a:gd name="connsiteX22" fmla="*/ 569343 w 5564038"/>
                  <a:gd name="connsiteY22" fmla="*/ 879894 h 3278038"/>
                  <a:gd name="connsiteX23" fmla="*/ 448574 w 5564038"/>
                  <a:gd name="connsiteY23" fmla="*/ 957532 h 3278038"/>
                  <a:gd name="connsiteX24" fmla="*/ 414068 w 5564038"/>
                  <a:gd name="connsiteY24" fmla="*/ 974785 h 3278038"/>
                  <a:gd name="connsiteX25" fmla="*/ 388189 w 5564038"/>
                  <a:gd name="connsiteY25" fmla="*/ 992038 h 3278038"/>
                  <a:gd name="connsiteX26" fmla="*/ 345057 w 5564038"/>
                  <a:gd name="connsiteY26" fmla="*/ 1017917 h 3278038"/>
                  <a:gd name="connsiteX27" fmla="*/ 310551 w 5564038"/>
                  <a:gd name="connsiteY27" fmla="*/ 1035170 h 3278038"/>
                  <a:gd name="connsiteX28" fmla="*/ 241540 w 5564038"/>
                  <a:gd name="connsiteY28" fmla="*/ 1104181 h 3278038"/>
                  <a:gd name="connsiteX29" fmla="*/ 215660 w 5564038"/>
                  <a:gd name="connsiteY29" fmla="*/ 1130060 h 3278038"/>
                  <a:gd name="connsiteX30" fmla="*/ 198407 w 5564038"/>
                  <a:gd name="connsiteY30" fmla="*/ 1155940 h 3278038"/>
                  <a:gd name="connsiteX31" fmla="*/ 172528 w 5564038"/>
                  <a:gd name="connsiteY31" fmla="*/ 1181819 h 3278038"/>
                  <a:gd name="connsiteX32" fmla="*/ 112143 w 5564038"/>
                  <a:gd name="connsiteY32" fmla="*/ 1268083 h 3278038"/>
                  <a:gd name="connsiteX33" fmla="*/ 77638 w 5564038"/>
                  <a:gd name="connsiteY33" fmla="*/ 1293962 h 3278038"/>
                  <a:gd name="connsiteX34" fmla="*/ 34506 w 5564038"/>
                  <a:gd name="connsiteY34" fmla="*/ 1380226 h 3278038"/>
                  <a:gd name="connsiteX35" fmla="*/ 17253 w 5564038"/>
                  <a:gd name="connsiteY35" fmla="*/ 1475117 h 3278038"/>
                  <a:gd name="connsiteX36" fmla="*/ 0 w 5564038"/>
                  <a:gd name="connsiteY36" fmla="*/ 1604513 h 3278038"/>
                  <a:gd name="connsiteX37" fmla="*/ 8626 w 5564038"/>
                  <a:gd name="connsiteY37" fmla="*/ 1785668 h 3278038"/>
                  <a:gd name="connsiteX38" fmla="*/ 17253 w 5564038"/>
                  <a:gd name="connsiteY38" fmla="*/ 1811547 h 3278038"/>
                  <a:gd name="connsiteX39" fmla="*/ 43132 w 5564038"/>
                  <a:gd name="connsiteY39" fmla="*/ 1889185 h 3278038"/>
                  <a:gd name="connsiteX40" fmla="*/ 51758 w 5564038"/>
                  <a:gd name="connsiteY40" fmla="*/ 1915064 h 3278038"/>
                  <a:gd name="connsiteX41" fmla="*/ 77638 w 5564038"/>
                  <a:gd name="connsiteY41" fmla="*/ 1949570 h 3278038"/>
                  <a:gd name="connsiteX42" fmla="*/ 86264 w 5564038"/>
                  <a:gd name="connsiteY42" fmla="*/ 1975449 h 3278038"/>
                  <a:gd name="connsiteX43" fmla="*/ 172528 w 5564038"/>
                  <a:gd name="connsiteY43" fmla="*/ 2070340 h 3278038"/>
                  <a:gd name="connsiteX44" fmla="*/ 198407 w 5564038"/>
                  <a:gd name="connsiteY44" fmla="*/ 2087592 h 3278038"/>
                  <a:gd name="connsiteX45" fmla="*/ 258792 w 5564038"/>
                  <a:gd name="connsiteY45" fmla="*/ 2156604 h 3278038"/>
                  <a:gd name="connsiteX46" fmla="*/ 284672 w 5564038"/>
                  <a:gd name="connsiteY46" fmla="*/ 2173856 h 3278038"/>
                  <a:gd name="connsiteX47" fmla="*/ 345057 w 5564038"/>
                  <a:gd name="connsiteY47" fmla="*/ 2242868 h 3278038"/>
                  <a:gd name="connsiteX48" fmla="*/ 414068 w 5564038"/>
                  <a:gd name="connsiteY48" fmla="*/ 2294626 h 3278038"/>
                  <a:gd name="connsiteX49" fmla="*/ 448574 w 5564038"/>
                  <a:gd name="connsiteY49" fmla="*/ 2329132 h 3278038"/>
                  <a:gd name="connsiteX50" fmla="*/ 526211 w 5564038"/>
                  <a:gd name="connsiteY50" fmla="*/ 2380890 h 3278038"/>
                  <a:gd name="connsiteX51" fmla="*/ 646981 w 5564038"/>
                  <a:gd name="connsiteY51" fmla="*/ 2475781 h 3278038"/>
                  <a:gd name="connsiteX52" fmla="*/ 681487 w 5564038"/>
                  <a:gd name="connsiteY52" fmla="*/ 2501660 h 3278038"/>
                  <a:gd name="connsiteX53" fmla="*/ 759124 w 5564038"/>
                  <a:gd name="connsiteY53" fmla="*/ 2553419 h 3278038"/>
                  <a:gd name="connsiteX54" fmla="*/ 793630 w 5564038"/>
                  <a:gd name="connsiteY54" fmla="*/ 2570672 h 3278038"/>
                  <a:gd name="connsiteX55" fmla="*/ 845389 w 5564038"/>
                  <a:gd name="connsiteY55" fmla="*/ 2605177 h 3278038"/>
                  <a:gd name="connsiteX56" fmla="*/ 879894 w 5564038"/>
                  <a:gd name="connsiteY56" fmla="*/ 2622430 h 3278038"/>
                  <a:gd name="connsiteX57" fmla="*/ 983411 w 5564038"/>
                  <a:gd name="connsiteY57" fmla="*/ 2708694 h 3278038"/>
                  <a:gd name="connsiteX58" fmla="*/ 1112807 w 5564038"/>
                  <a:gd name="connsiteY58" fmla="*/ 2794958 h 3278038"/>
                  <a:gd name="connsiteX59" fmla="*/ 1155940 w 5564038"/>
                  <a:gd name="connsiteY59" fmla="*/ 2820838 h 3278038"/>
                  <a:gd name="connsiteX60" fmla="*/ 1181819 w 5564038"/>
                  <a:gd name="connsiteY60" fmla="*/ 2838090 h 3278038"/>
                  <a:gd name="connsiteX61" fmla="*/ 1216324 w 5564038"/>
                  <a:gd name="connsiteY61" fmla="*/ 2855343 h 3278038"/>
                  <a:gd name="connsiteX62" fmla="*/ 1293962 w 5564038"/>
                  <a:gd name="connsiteY62" fmla="*/ 2907102 h 3278038"/>
                  <a:gd name="connsiteX63" fmla="*/ 1423358 w 5564038"/>
                  <a:gd name="connsiteY63" fmla="*/ 2967487 h 3278038"/>
                  <a:gd name="connsiteX64" fmla="*/ 1518249 w 5564038"/>
                  <a:gd name="connsiteY64" fmla="*/ 3019245 h 3278038"/>
                  <a:gd name="connsiteX65" fmla="*/ 1544128 w 5564038"/>
                  <a:gd name="connsiteY65" fmla="*/ 3027872 h 3278038"/>
                  <a:gd name="connsiteX66" fmla="*/ 1587260 w 5564038"/>
                  <a:gd name="connsiteY66" fmla="*/ 3053751 h 3278038"/>
                  <a:gd name="connsiteX67" fmla="*/ 1664898 w 5564038"/>
                  <a:gd name="connsiteY67" fmla="*/ 3088256 h 3278038"/>
                  <a:gd name="connsiteX68" fmla="*/ 1725283 w 5564038"/>
                  <a:gd name="connsiteY68" fmla="*/ 3131389 h 3278038"/>
                  <a:gd name="connsiteX69" fmla="*/ 1915064 w 5564038"/>
                  <a:gd name="connsiteY69" fmla="*/ 3183147 h 3278038"/>
                  <a:gd name="connsiteX70" fmla="*/ 2104845 w 5564038"/>
                  <a:gd name="connsiteY70" fmla="*/ 3209026 h 3278038"/>
                  <a:gd name="connsiteX71" fmla="*/ 2165230 w 5564038"/>
                  <a:gd name="connsiteY71" fmla="*/ 3226279 h 3278038"/>
                  <a:gd name="connsiteX72" fmla="*/ 2234241 w 5564038"/>
                  <a:gd name="connsiteY72" fmla="*/ 3243532 h 3278038"/>
                  <a:gd name="connsiteX73" fmla="*/ 2380890 w 5564038"/>
                  <a:gd name="connsiteY73" fmla="*/ 3260785 h 3278038"/>
                  <a:gd name="connsiteX74" fmla="*/ 2432649 w 5564038"/>
                  <a:gd name="connsiteY74" fmla="*/ 3269411 h 3278038"/>
                  <a:gd name="connsiteX75" fmla="*/ 2501660 w 5564038"/>
                  <a:gd name="connsiteY75" fmla="*/ 3278038 h 3278038"/>
                  <a:gd name="connsiteX76" fmla="*/ 2717321 w 5564038"/>
                  <a:gd name="connsiteY76" fmla="*/ 3269411 h 3278038"/>
                  <a:gd name="connsiteX77" fmla="*/ 2743200 w 5564038"/>
                  <a:gd name="connsiteY77" fmla="*/ 3260785 h 3278038"/>
                  <a:gd name="connsiteX78" fmla="*/ 2786332 w 5564038"/>
                  <a:gd name="connsiteY78" fmla="*/ 3243532 h 3278038"/>
                  <a:gd name="connsiteX79" fmla="*/ 2863970 w 5564038"/>
                  <a:gd name="connsiteY79" fmla="*/ 3234906 h 3278038"/>
                  <a:gd name="connsiteX80" fmla="*/ 2984740 w 5564038"/>
                  <a:gd name="connsiteY80" fmla="*/ 3226279 h 3278038"/>
                  <a:gd name="connsiteX81" fmla="*/ 3079630 w 5564038"/>
                  <a:gd name="connsiteY81" fmla="*/ 3217653 h 3278038"/>
                  <a:gd name="connsiteX82" fmla="*/ 3165894 w 5564038"/>
                  <a:gd name="connsiteY82" fmla="*/ 3165894 h 3278038"/>
                  <a:gd name="connsiteX83" fmla="*/ 3200400 w 5564038"/>
                  <a:gd name="connsiteY83" fmla="*/ 3122762 h 3278038"/>
                  <a:gd name="connsiteX84" fmla="*/ 3243532 w 5564038"/>
                  <a:gd name="connsiteY84" fmla="*/ 3088256 h 3278038"/>
                  <a:gd name="connsiteX85" fmla="*/ 3321170 w 5564038"/>
                  <a:gd name="connsiteY85" fmla="*/ 3019245 h 3278038"/>
                  <a:gd name="connsiteX86" fmla="*/ 3364302 w 5564038"/>
                  <a:gd name="connsiteY86" fmla="*/ 2976113 h 3278038"/>
                  <a:gd name="connsiteX87" fmla="*/ 3441940 w 5564038"/>
                  <a:gd name="connsiteY87" fmla="*/ 2924355 h 3278038"/>
                  <a:gd name="connsiteX88" fmla="*/ 3597215 w 5564038"/>
                  <a:gd name="connsiteY88" fmla="*/ 2812211 h 3278038"/>
                  <a:gd name="connsiteX89" fmla="*/ 3709358 w 5564038"/>
                  <a:gd name="connsiteY89" fmla="*/ 2751826 h 3278038"/>
                  <a:gd name="connsiteX90" fmla="*/ 3743864 w 5564038"/>
                  <a:gd name="connsiteY90" fmla="*/ 2717321 h 3278038"/>
                  <a:gd name="connsiteX91" fmla="*/ 3830128 w 5564038"/>
                  <a:gd name="connsiteY91" fmla="*/ 2665562 h 3278038"/>
                  <a:gd name="connsiteX92" fmla="*/ 3933645 w 5564038"/>
                  <a:gd name="connsiteY92" fmla="*/ 2579298 h 3278038"/>
                  <a:gd name="connsiteX93" fmla="*/ 3968151 w 5564038"/>
                  <a:gd name="connsiteY93" fmla="*/ 2553419 h 3278038"/>
                  <a:gd name="connsiteX94" fmla="*/ 4002657 w 5564038"/>
                  <a:gd name="connsiteY94" fmla="*/ 2536166 h 3278038"/>
                  <a:gd name="connsiteX95" fmla="*/ 4080294 w 5564038"/>
                  <a:gd name="connsiteY95" fmla="*/ 2475781 h 3278038"/>
                  <a:gd name="connsiteX96" fmla="*/ 4114800 w 5564038"/>
                  <a:gd name="connsiteY96" fmla="*/ 2458528 h 3278038"/>
                  <a:gd name="connsiteX97" fmla="*/ 4192438 w 5564038"/>
                  <a:gd name="connsiteY97" fmla="*/ 2406770 h 3278038"/>
                  <a:gd name="connsiteX98" fmla="*/ 4339087 w 5564038"/>
                  <a:gd name="connsiteY98" fmla="*/ 2294626 h 3278038"/>
                  <a:gd name="connsiteX99" fmla="*/ 4373592 w 5564038"/>
                  <a:gd name="connsiteY99" fmla="*/ 2268747 h 3278038"/>
                  <a:gd name="connsiteX100" fmla="*/ 4632385 w 5564038"/>
                  <a:gd name="connsiteY100" fmla="*/ 2113472 h 3278038"/>
                  <a:gd name="connsiteX101" fmla="*/ 4951562 w 5564038"/>
                  <a:gd name="connsiteY101" fmla="*/ 1923690 h 3278038"/>
                  <a:gd name="connsiteX102" fmla="*/ 5106838 w 5564038"/>
                  <a:gd name="connsiteY102" fmla="*/ 1820173 h 3278038"/>
                  <a:gd name="connsiteX103" fmla="*/ 5158596 w 5564038"/>
                  <a:gd name="connsiteY103" fmla="*/ 1777041 h 3278038"/>
                  <a:gd name="connsiteX104" fmla="*/ 5348377 w 5564038"/>
                  <a:gd name="connsiteY104" fmla="*/ 1673524 h 3278038"/>
                  <a:gd name="connsiteX105" fmla="*/ 5382883 w 5564038"/>
                  <a:gd name="connsiteY105" fmla="*/ 1639019 h 3278038"/>
                  <a:gd name="connsiteX106" fmla="*/ 5434641 w 5564038"/>
                  <a:gd name="connsiteY106" fmla="*/ 1595887 h 3278038"/>
                  <a:gd name="connsiteX107" fmla="*/ 5529532 w 5564038"/>
                  <a:gd name="connsiteY107" fmla="*/ 1518249 h 3278038"/>
                  <a:gd name="connsiteX108" fmla="*/ 5564038 w 5564038"/>
                  <a:gd name="connsiteY108" fmla="*/ 1466490 h 3278038"/>
                  <a:gd name="connsiteX109" fmla="*/ 5512279 w 5564038"/>
                  <a:gd name="connsiteY109" fmla="*/ 1354347 h 3278038"/>
                  <a:gd name="connsiteX110" fmla="*/ 5469147 w 5564038"/>
                  <a:gd name="connsiteY110" fmla="*/ 1276709 h 3278038"/>
                  <a:gd name="connsiteX111" fmla="*/ 5460521 w 5564038"/>
                  <a:gd name="connsiteY111" fmla="*/ 1250830 h 3278038"/>
                  <a:gd name="connsiteX112" fmla="*/ 5296619 w 5564038"/>
                  <a:gd name="connsiteY112" fmla="*/ 1095555 h 3278038"/>
                  <a:gd name="connsiteX113" fmla="*/ 5210355 w 5564038"/>
                  <a:gd name="connsiteY113" fmla="*/ 1043796 h 3278038"/>
                  <a:gd name="connsiteX114" fmla="*/ 5175849 w 5564038"/>
                  <a:gd name="connsiteY114" fmla="*/ 1026543 h 3278038"/>
                  <a:gd name="connsiteX115" fmla="*/ 5141343 w 5564038"/>
                  <a:gd name="connsiteY115" fmla="*/ 1000664 h 3278038"/>
                  <a:gd name="connsiteX116" fmla="*/ 5106838 w 5564038"/>
                  <a:gd name="connsiteY116" fmla="*/ 983411 h 3278038"/>
                  <a:gd name="connsiteX117" fmla="*/ 5046453 w 5564038"/>
                  <a:gd name="connsiteY117" fmla="*/ 948906 h 3278038"/>
                  <a:gd name="connsiteX118" fmla="*/ 4891177 w 5564038"/>
                  <a:gd name="connsiteY118" fmla="*/ 871268 h 3278038"/>
                  <a:gd name="connsiteX119" fmla="*/ 4753155 w 5564038"/>
                  <a:gd name="connsiteY119" fmla="*/ 785004 h 3278038"/>
                  <a:gd name="connsiteX120" fmla="*/ 4718649 w 5564038"/>
                  <a:gd name="connsiteY120" fmla="*/ 767751 h 3278038"/>
                  <a:gd name="connsiteX121" fmla="*/ 4658264 w 5564038"/>
                  <a:gd name="connsiteY121" fmla="*/ 724619 h 3278038"/>
                  <a:gd name="connsiteX122" fmla="*/ 4485736 w 5564038"/>
                  <a:gd name="connsiteY122" fmla="*/ 638355 h 3278038"/>
                  <a:gd name="connsiteX123" fmla="*/ 4390845 w 5564038"/>
                  <a:gd name="connsiteY123" fmla="*/ 569343 h 3278038"/>
                  <a:gd name="connsiteX124" fmla="*/ 4157932 w 5564038"/>
                  <a:gd name="connsiteY124" fmla="*/ 439947 h 3278038"/>
                  <a:gd name="connsiteX125" fmla="*/ 4011283 w 5564038"/>
                  <a:gd name="connsiteY125" fmla="*/ 379562 h 3278038"/>
                  <a:gd name="connsiteX126" fmla="*/ 3881887 w 5564038"/>
                  <a:gd name="connsiteY126" fmla="*/ 301924 h 3278038"/>
                  <a:gd name="connsiteX127" fmla="*/ 3761117 w 5564038"/>
                  <a:gd name="connsiteY127" fmla="*/ 224287 h 3278038"/>
                  <a:gd name="connsiteX128" fmla="*/ 3692106 w 5564038"/>
                  <a:gd name="connsiteY128" fmla="*/ 207034 h 3278038"/>
                  <a:gd name="connsiteX129" fmla="*/ 3597215 w 5564038"/>
                  <a:gd name="connsiteY129" fmla="*/ 146649 h 3278038"/>
                  <a:gd name="connsiteX130" fmla="*/ 3510951 w 5564038"/>
                  <a:gd name="connsiteY130" fmla="*/ 77638 h 3278038"/>
                  <a:gd name="connsiteX131" fmla="*/ 3398807 w 5564038"/>
                  <a:gd name="connsiteY131" fmla="*/ 0 h 3278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5564038" h="3278038">
                    <a:moveTo>
                      <a:pt x="1906438" y="189781"/>
                    </a:moveTo>
                    <a:cubicBezTo>
                      <a:pt x="1861564" y="204739"/>
                      <a:pt x="1835307" y="205925"/>
                      <a:pt x="1802921" y="232913"/>
                    </a:cubicBezTo>
                    <a:cubicBezTo>
                      <a:pt x="1793549" y="240723"/>
                      <a:pt x="1786968" y="251701"/>
                      <a:pt x="1777041" y="258792"/>
                    </a:cubicBezTo>
                    <a:cubicBezTo>
                      <a:pt x="1749143" y="278719"/>
                      <a:pt x="1729842" y="276388"/>
                      <a:pt x="1699404" y="293298"/>
                    </a:cubicBezTo>
                    <a:cubicBezTo>
                      <a:pt x="1634207" y="329519"/>
                      <a:pt x="1697376" y="311452"/>
                      <a:pt x="1621766" y="345056"/>
                    </a:cubicBezTo>
                    <a:cubicBezTo>
                      <a:pt x="1610932" y="349871"/>
                      <a:pt x="1598361" y="349520"/>
                      <a:pt x="1587260" y="353683"/>
                    </a:cubicBezTo>
                    <a:cubicBezTo>
                      <a:pt x="1531594" y="374558"/>
                      <a:pt x="1569516" y="369506"/>
                      <a:pt x="1509623" y="405441"/>
                    </a:cubicBezTo>
                    <a:cubicBezTo>
                      <a:pt x="1446058" y="443579"/>
                      <a:pt x="1488221" y="407516"/>
                      <a:pt x="1440611" y="431321"/>
                    </a:cubicBezTo>
                    <a:cubicBezTo>
                      <a:pt x="1331568" y="485844"/>
                      <a:pt x="1469274" y="428166"/>
                      <a:pt x="1345721" y="483079"/>
                    </a:cubicBezTo>
                    <a:cubicBezTo>
                      <a:pt x="1337411" y="486772"/>
                      <a:pt x="1328355" y="488513"/>
                      <a:pt x="1319841" y="491706"/>
                    </a:cubicBezTo>
                    <a:cubicBezTo>
                      <a:pt x="1305342" y="497143"/>
                      <a:pt x="1291208" y="503521"/>
                      <a:pt x="1276709" y="508958"/>
                    </a:cubicBezTo>
                    <a:cubicBezTo>
                      <a:pt x="1268195" y="512151"/>
                      <a:pt x="1258963" y="513518"/>
                      <a:pt x="1250830" y="517585"/>
                    </a:cubicBezTo>
                    <a:cubicBezTo>
                      <a:pt x="1183948" y="551027"/>
                      <a:pt x="1264113" y="521785"/>
                      <a:pt x="1199072" y="543464"/>
                    </a:cubicBezTo>
                    <a:cubicBezTo>
                      <a:pt x="1190445" y="549215"/>
                      <a:pt x="1182321" y="555802"/>
                      <a:pt x="1173192" y="560717"/>
                    </a:cubicBezTo>
                    <a:cubicBezTo>
                      <a:pt x="1144886" y="575959"/>
                      <a:pt x="1112647" y="584560"/>
                      <a:pt x="1086928" y="603849"/>
                    </a:cubicBezTo>
                    <a:cubicBezTo>
                      <a:pt x="1075426" y="612475"/>
                      <a:pt x="1064615" y="622108"/>
                      <a:pt x="1052423" y="629728"/>
                    </a:cubicBezTo>
                    <a:cubicBezTo>
                      <a:pt x="1041518" y="636544"/>
                      <a:pt x="1028205" y="639265"/>
                      <a:pt x="1017917" y="646981"/>
                    </a:cubicBezTo>
                    <a:cubicBezTo>
                      <a:pt x="942132" y="703820"/>
                      <a:pt x="1030616" y="665752"/>
                      <a:pt x="931653" y="698740"/>
                    </a:cubicBezTo>
                    <a:cubicBezTo>
                      <a:pt x="917276" y="710242"/>
                      <a:pt x="904134" y="723487"/>
                      <a:pt x="888521" y="733245"/>
                    </a:cubicBezTo>
                    <a:cubicBezTo>
                      <a:pt x="880810" y="738064"/>
                      <a:pt x="871084" y="738495"/>
                      <a:pt x="862641" y="741872"/>
                    </a:cubicBezTo>
                    <a:cubicBezTo>
                      <a:pt x="764454" y="781147"/>
                      <a:pt x="835259" y="756751"/>
                      <a:pt x="776377" y="776377"/>
                    </a:cubicBezTo>
                    <a:cubicBezTo>
                      <a:pt x="739582" y="800908"/>
                      <a:pt x="727250" y="812220"/>
                      <a:pt x="690113" y="828136"/>
                    </a:cubicBezTo>
                    <a:cubicBezTo>
                      <a:pt x="669419" y="837005"/>
                      <a:pt x="599364" y="861419"/>
                      <a:pt x="569343" y="879894"/>
                    </a:cubicBezTo>
                    <a:cubicBezTo>
                      <a:pt x="495427" y="925381"/>
                      <a:pt x="508850" y="924046"/>
                      <a:pt x="448574" y="957532"/>
                    </a:cubicBezTo>
                    <a:cubicBezTo>
                      <a:pt x="437333" y="963777"/>
                      <a:pt x="425233" y="968405"/>
                      <a:pt x="414068" y="974785"/>
                    </a:cubicBezTo>
                    <a:cubicBezTo>
                      <a:pt x="405066" y="979929"/>
                      <a:pt x="396981" y="986543"/>
                      <a:pt x="388189" y="992038"/>
                    </a:cubicBezTo>
                    <a:cubicBezTo>
                      <a:pt x="373971" y="1000924"/>
                      <a:pt x="359714" y="1009774"/>
                      <a:pt x="345057" y="1017917"/>
                    </a:cubicBezTo>
                    <a:cubicBezTo>
                      <a:pt x="333816" y="1024162"/>
                      <a:pt x="320430" y="1026937"/>
                      <a:pt x="310551" y="1035170"/>
                    </a:cubicBezTo>
                    <a:cubicBezTo>
                      <a:pt x="285559" y="1055997"/>
                      <a:pt x="264544" y="1081177"/>
                      <a:pt x="241540" y="1104181"/>
                    </a:cubicBezTo>
                    <a:cubicBezTo>
                      <a:pt x="232913" y="1112807"/>
                      <a:pt x="222427" y="1119909"/>
                      <a:pt x="215660" y="1130060"/>
                    </a:cubicBezTo>
                    <a:cubicBezTo>
                      <a:pt x="209909" y="1138687"/>
                      <a:pt x="205044" y="1147975"/>
                      <a:pt x="198407" y="1155940"/>
                    </a:cubicBezTo>
                    <a:cubicBezTo>
                      <a:pt x="190597" y="1165312"/>
                      <a:pt x="180018" y="1172189"/>
                      <a:pt x="172528" y="1181819"/>
                    </a:cubicBezTo>
                    <a:cubicBezTo>
                      <a:pt x="162658" y="1194509"/>
                      <a:pt x="127853" y="1252373"/>
                      <a:pt x="112143" y="1268083"/>
                    </a:cubicBezTo>
                    <a:cubicBezTo>
                      <a:pt x="101977" y="1278249"/>
                      <a:pt x="89140" y="1285336"/>
                      <a:pt x="77638" y="1293962"/>
                    </a:cubicBezTo>
                    <a:cubicBezTo>
                      <a:pt x="63261" y="1322717"/>
                      <a:pt x="40811" y="1348702"/>
                      <a:pt x="34506" y="1380226"/>
                    </a:cubicBezTo>
                    <a:cubicBezTo>
                      <a:pt x="27997" y="1412768"/>
                      <a:pt x="21670" y="1441989"/>
                      <a:pt x="17253" y="1475117"/>
                    </a:cubicBezTo>
                    <a:cubicBezTo>
                      <a:pt x="-3862" y="1633481"/>
                      <a:pt x="19998" y="1484523"/>
                      <a:pt x="0" y="1604513"/>
                    </a:cubicBezTo>
                    <a:cubicBezTo>
                      <a:pt x="2875" y="1664898"/>
                      <a:pt x="3606" y="1725423"/>
                      <a:pt x="8626" y="1785668"/>
                    </a:cubicBezTo>
                    <a:cubicBezTo>
                      <a:pt x="9381" y="1794730"/>
                      <a:pt x="14755" y="1802804"/>
                      <a:pt x="17253" y="1811547"/>
                    </a:cubicBezTo>
                    <a:cubicBezTo>
                      <a:pt x="40385" y="1892507"/>
                      <a:pt x="7435" y="1793992"/>
                      <a:pt x="43132" y="1889185"/>
                    </a:cubicBezTo>
                    <a:cubicBezTo>
                      <a:pt x="46325" y="1897699"/>
                      <a:pt x="47247" y="1907169"/>
                      <a:pt x="51758" y="1915064"/>
                    </a:cubicBezTo>
                    <a:cubicBezTo>
                      <a:pt x="58891" y="1927547"/>
                      <a:pt x="69011" y="1938068"/>
                      <a:pt x="77638" y="1949570"/>
                    </a:cubicBezTo>
                    <a:cubicBezTo>
                      <a:pt x="80513" y="1958196"/>
                      <a:pt x="81753" y="1967554"/>
                      <a:pt x="86264" y="1975449"/>
                    </a:cubicBezTo>
                    <a:cubicBezTo>
                      <a:pt x="103973" y="2006440"/>
                      <a:pt x="151968" y="2051837"/>
                      <a:pt x="172528" y="2070340"/>
                    </a:cubicBezTo>
                    <a:cubicBezTo>
                      <a:pt x="180234" y="2077275"/>
                      <a:pt x="190442" y="2080955"/>
                      <a:pt x="198407" y="2087592"/>
                    </a:cubicBezTo>
                    <a:cubicBezTo>
                      <a:pt x="240281" y="2122487"/>
                      <a:pt x="212176" y="2109988"/>
                      <a:pt x="258792" y="2156604"/>
                    </a:cubicBezTo>
                    <a:cubicBezTo>
                      <a:pt x="266123" y="2163935"/>
                      <a:pt x="277341" y="2166525"/>
                      <a:pt x="284672" y="2173856"/>
                    </a:cubicBezTo>
                    <a:cubicBezTo>
                      <a:pt x="326033" y="2215217"/>
                      <a:pt x="306664" y="2211456"/>
                      <a:pt x="345057" y="2242868"/>
                    </a:cubicBezTo>
                    <a:cubicBezTo>
                      <a:pt x="367312" y="2261076"/>
                      <a:pt x="391978" y="2276218"/>
                      <a:pt x="414068" y="2294626"/>
                    </a:cubicBezTo>
                    <a:cubicBezTo>
                      <a:pt x="426564" y="2305039"/>
                      <a:pt x="436332" y="2318421"/>
                      <a:pt x="448574" y="2329132"/>
                    </a:cubicBezTo>
                    <a:cubicBezTo>
                      <a:pt x="474712" y="2352003"/>
                      <a:pt x="496151" y="2362854"/>
                      <a:pt x="526211" y="2380890"/>
                    </a:cubicBezTo>
                    <a:cubicBezTo>
                      <a:pt x="585620" y="2455152"/>
                      <a:pt x="537726" y="2405546"/>
                      <a:pt x="646981" y="2475781"/>
                    </a:cubicBezTo>
                    <a:cubicBezTo>
                      <a:pt x="659075" y="2483556"/>
                      <a:pt x="669666" y="2493476"/>
                      <a:pt x="681487" y="2501660"/>
                    </a:cubicBezTo>
                    <a:cubicBezTo>
                      <a:pt x="707059" y="2519364"/>
                      <a:pt x="732635" y="2537118"/>
                      <a:pt x="759124" y="2553419"/>
                    </a:cubicBezTo>
                    <a:cubicBezTo>
                      <a:pt x="770076" y="2560159"/>
                      <a:pt x="782603" y="2564056"/>
                      <a:pt x="793630" y="2570672"/>
                    </a:cubicBezTo>
                    <a:cubicBezTo>
                      <a:pt x="811410" y="2581340"/>
                      <a:pt x="827609" y="2594509"/>
                      <a:pt x="845389" y="2605177"/>
                    </a:cubicBezTo>
                    <a:cubicBezTo>
                      <a:pt x="856416" y="2611793"/>
                      <a:pt x="869607" y="2614714"/>
                      <a:pt x="879894" y="2622430"/>
                    </a:cubicBezTo>
                    <a:cubicBezTo>
                      <a:pt x="915827" y="2649380"/>
                      <a:pt x="944896" y="2685585"/>
                      <a:pt x="983411" y="2708694"/>
                    </a:cubicBezTo>
                    <a:cubicBezTo>
                      <a:pt x="1080522" y="2766960"/>
                      <a:pt x="962813" y="2694962"/>
                      <a:pt x="1112807" y="2794958"/>
                    </a:cubicBezTo>
                    <a:cubicBezTo>
                      <a:pt x="1126758" y="2804259"/>
                      <a:pt x="1141989" y="2811538"/>
                      <a:pt x="1155940" y="2820838"/>
                    </a:cubicBezTo>
                    <a:cubicBezTo>
                      <a:pt x="1164566" y="2826589"/>
                      <a:pt x="1172818" y="2832946"/>
                      <a:pt x="1181819" y="2838090"/>
                    </a:cubicBezTo>
                    <a:cubicBezTo>
                      <a:pt x="1192984" y="2844470"/>
                      <a:pt x="1205372" y="2848603"/>
                      <a:pt x="1216324" y="2855343"/>
                    </a:cubicBezTo>
                    <a:cubicBezTo>
                      <a:pt x="1242813" y="2871644"/>
                      <a:pt x="1266613" y="2892288"/>
                      <a:pt x="1293962" y="2907102"/>
                    </a:cubicBezTo>
                    <a:cubicBezTo>
                      <a:pt x="1335814" y="2929772"/>
                      <a:pt x="1380342" y="2947111"/>
                      <a:pt x="1423358" y="2967487"/>
                    </a:cubicBezTo>
                    <a:cubicBezTo>
                      <a:pt x="1531074" y="3018511"/>
                      <a:pt x="1352100" y="2936170"/>
                      <a:pt x="1518249" y="3019245"/>
                    </a:cubicBezTo>
                    <a:cubicBezTo>
                      <a:pt x="1526382" y="3023312"/>
                      <a:pt x="1535995" y="3023805"/>
                      <a:pt x="1544128" y="3027872"/>
                    </a:cubicBezTo>
                    <a:cubicBezTo>
                      <a:pt x="1559125" y="3035370"/>
                      <a:pt x="1572263" y="3046253"/>
                      <a:pt x="1587260" y="3053751"/>
                    </a:cubicBezTo>
                    <a:cubicBezTo>
                      <a:pt x="1624475" y="3072359"/>
                      <a:pt x="1631371" y="3066921"/>
                      <a:pt x="1664898" y="3088256"/>
                    </a:cubicBezTo>
                    <a:cubicBezTo>
                      <a:pt x="1685767" y="3101536"/>
                      <a:pt x="1702598" y="3121526"/>
                      <a:pt x="1725283" y="3131389"/>
                    </a:cubicBezTo>
                    <a:cubicBezTo>
                      <a:pt x="1797554" y="3162811"/>
                      <a:pt x="1845677" y="3172739"/>
                      <a:pt x="1915064" y="3183147"/>
                    </a:cubicBezTo>
                    <a:cubicBezTo>
                      <a:pt x="2017741" y="3198548"/>
                      <a:pt x="2018880" y="3198281"/>
                      <a:pt x="2104845" y="3209026"/>
                    </a:cubicBezTo>
                    <a:cubicBezTo>
                      <a:pt x="2166894" y="3229711"/>
                      <a:pt x="2089407" y="3204615"/>
                      <a:pt x="2165230" y="3226279"/>
                    </a:cubicBezTo>
                    <a:cubicBezTo>
                      <a:pt x="2211903" y="3239614"/>
                      <a:pt x="2171091" y="3233008"/>
                      <a:pt x="2234241" y="3243532"/>
                    </a:cubicBezTo>
                    <a:cubicBezTo>
                      <a:pt x="2317329" y="3257379"/>
                      <a:pt x="2282787" y="3248522"/>
                      <a:pt x="2380890" y="3260785"/>
                    </a:cubicBezTo>
                    <a:cubicBezTo>
                      <a:pt x="2398246" y="3262955"/>
                      <a:pt x="2415334" y="3266937"/>
                      <a:pt x="2432649" y="3269411"/>
                    </a:cubicBezTo>
                    <a:cubicBezTo>
                      <a:pt x="2455599" y="3272690"/>
                      <a:pt x="2478656" y="3275162"/>
                      <a:pt x="2501660" y="3278038"/>
                    </a:cubicBezTo>
                    <a:cubicBezTo>
                      <a:pt x="2573547" y="3275162"/>
                      <a:pt x="2645559" y="3274537"/>
                      <a:pt x="2717321" y="3269411"/>
                    </a:cubicBezTo>
                    <a:cubicBezTo>
                      <a:pt x="2726391" y="3268763"/>
                      <a:pt x="2734686" y="3263978"/>
                      <a:pt x="2743200" y="3260785"/>
                    </a:cubicBezTo>
                    <a:cubicBezTo>
                      <a:pt x="2757699" y="3255348"/>
                      <a:pt x="2771191" y="3246776"/>
                      <a:pt x="2786332" y="3243532"/>
                    </a:cubicBezTo>
                    <a:cubicBezTo>
                      <a:pt x="2811793" y="3238076"/>
                      <a:pt x="2838029" y="3237162"/>
                      <a:pt x="2863970" y="3234906"/>
                    </a:cubicBezTo>
                    <a:cubicBezTo>
                      <a:pt x="2904178" y="3231410"/>
                      <a:pt x="2944509" y="3229497"/>
                      <a:pt x="2984740" y="3226279"/>
                    </a:cubicBezTo>
                    <a:cubicBezTo>
                      <a:pt x="3016399" y="3223746"/>
                      <a:pt x="3048000" y="3220528"/>
                      <a:pt x="3079630" y="3217653"/>
                    </a:cubicBezTo>
                    <a:cubicBezTo>
                      <a:pt x="3108385" y="3200400"/>
                      <a:pt x="3144946" y="3192079"/>
                      <a:pt x="3165894" y="3165894"/>
                    </a:cubicBezTo>
                    <a:cubicBezTo>
                      <a:pt x="3177396" y="3151517"/>
                      <a:pt x="3187381" y="3135781"/>
                      <a:pt x="3200400" y="3122762"/>
                    </a:cubicBezTo>
                    <a:cubicBezTo>
                      <a:pt x="3213419" y="3109743"/>
                      <a:pt x="3229553" y="3100238"/>
                      <a:pt x="3243532" y="3088256"/>
                    </a:cubicBezTo>
                    <a:cubicBezTo>
                      <a:pt x="3269821" y="3065722"/>
                      <a:pt x="3295797" y="3042806"/>
                      <a:pt x="3321170" y="3019245"/>
                    </a:cubicBezTo>
                    <a:cubicBezTo>
                      <a:pt x="3336070" y="3005410"/>
                      <a:pt x="3348314" y="2988675"/>
                      <a:pt x="3364302" y="2976113"/>
                    </a:cubicBezTo>
                    <a:cubicBezTo>
                      <a:pt x="3388759" y="2956897"/>
                      <a:pt x="3416725" y="2942565"/>
                      <a:pt x="3441940" y="2924355"/>
                    </a:cubicBezTo>
                    <a:cubicBezTo>
                      <a:pt x="3511935" y="2873803"/>
                      <a:pt x="3522840" y="2854712"/>
                      <a:pt x="3597215" y="2812211"/>
                    </a:cubicBezTo>
                    <a:cubicBezTo>
                      <a:pt x="3698302" y="2754446"/>
                      <a:pt x="3569811" y="2856485"/>
                      <a:pt x="3709358" y="2751826"/>
                    </a:cubicBezTo>
                    <a:cubicBezTo>
                      <a:pt x="3722371" y="2742066"/>
                      <a:pt x="3730628" y="2726775"/>
                      <a:pt x="3743864" y="2717321"/>
                    </a:cubicBezTo>
                    <a:cubicBezTo>
                      <a:pt x="3771151" y="2697830"/>
                      <a:pt x="3801920" y="2683696"/>
                      <a:pt x="3830128" y="2665562"/>
                    </a:cubicBezTo>
                    <a:cubicBezTo>
                      <a:pt x="3864143" y="2643695"/>
                      <a:pt x="3906847" y="2601629"/>
                      <a:pt x="3933645" y="2579298"/>
                    </a:cubicBezTo>
                    <a:cubicBezTo>
                      <a:pt x="3944690" y="2570094"/>
                      <a:pt x="3955959" y="2561039"/>
                      <a:pt x="3968151" y="2553419"/>
                    </a:cubicBezTo>
                    <a:cubicBezTo>
                      <a:pt x="3979056" y="2546603"/>
                      <a:pt x="3992084" y="2543486"/>
                      <a:pt x="4002657" y="2536166"/>
                    </a:cubicBezTo>
                    <a:cubicBezTo>
                      <a:pt x="4029613" y="2517504"/>
                      <a:pt x="4053338" y="2494443"/>
                      <a:pt x="4080294" y="2475781"/>
                    </a:cubicBezTo>
                    <a:cubicBezTo>
                      <a:pt x="4090867" y="2468461"/>
                      <a:pt x="4103848" y="2465268"/>
                      <a:pt x="4114800" y="2458528"/>
                    </a:cubicBezTo>
                    <a:cubicBezTo>
                      <a:pt x="4141289" y="2442227"/>
                      <a:pt x="4167326" y="2425121"/>
                      <a:pt x="4192438" y="2406770"/>
                    </a:cubicBezTo>
                    <a:cubicBezTo>
                      <a:pt x="4242123" y="2370462"/>
                      <a:pt x="4290138" y="2331921"/>
                      <a:pt x="4339087" y="2294626"/>
                    </a:cubicBezTo>
                    <a:cubicBezTo>
                      <a:pt x="4350523" y="2285913"/>
                      <a:pt x="4361498" y="2276522"/>
                      <a:pt x="4373592" y="2268747"/>
                    </a:cubicBezTo>
                    <a:cubicBezTo>
                      <a:pt x="4559147" y="2149461"/>
                      <a:pt x="4430169" y="2229024"/>
                      <a:pt x="4632385" y="2113472"/>
                    </a:cubicBezTo>
                    <a:cubicBezTo>
                      <a:pt x="4644142" y="2106754"/>
                      <a:pt x="4890276" y="1968988"/>
                      <a:pt x="4951562" y="1923690"/>
                    </a:cubicBezTo>
                    <a:cubicBezTo>
                      <a:pt x="5096323" y="1816692"/>
                      <a:pt x="5001425" y="1855311"/>
                      <a:pt x="5106838" y="1820173"/>
                    </a:cubicBezTo>
                    <a:cubicBezTo>
                      <a:pt x="5124091" y="1805796"/>
                      <a:pt x="5139338" y="1788596"/>
                      <a:pt x="5158596" y="1777041"/>
                    </a:cubicBezTo>
                    <a:cubicBezTo>
                      <a:pt x="5252138" y="1720915"/>
                      <a:pt x="5272233" y="1730631"/>
                      <a:pt x="5348377" y="1673524"/>
                    </a:cubicBezTo>
                    <a:cubicBezTo>
                      <a:pt x="5361390" y="1663764"/>
                      <a:pt x="5370792" y="1649900"/>
                      <a:pt x="5382883" y="1639019"/>
                    </a:cubicBezTo>
                    <a:cubicBezTo>
                      <a:pt x="5399576" y="1623995"/>
                      <a:pt x="5416982" y="1609762"/>
                      <a:pt x="5434641" y="1595887"/>
                    </a:cubicBezTo>
                    <a:cubicBezTo>
                      <a:pt x="5456796" y="1578479"/>
                      <a:pt x="5507340" y="1546782"/>
                      <a:pt x="5529532" y="1518249"/>
                    </a:cubicBezTo>
                    <a:cubicBezTo>
                      <a:pt x="5542262" y="1501881"/>
                      <a:pt x="5564038" y="1466490"/>
                      <a:pt x="5564038" y="1466490"/>
                    </a:cubicBezTo>
                    <a:cubicBezTo>
                      <a:pt x="5548580" y="1373750"/>
                      <a:pt x="5569486" y="1452416"/>
                      <a:pt x="5512279" y="1354347"/>
                    </a:cubicBezTo>
                    <a:cubicBezTo>
                      <a:pt x="5443087" y="1235732"/>
                      <a:pt x="5547583" y="1381293"/>
                      <a:pt x="5469147" y="1276709"/>
                    </a:cubicBezTo>
                    <a:cubicBezTo>
                      <a:pt x="5466272" y="1268083"/>
                      <a:pt x="5465340" y="1258541"/>
                      <a:pt x="5460521" y="1250830"/>
                    </a:cubicBezTo>
                    <a:cubicBezTo>
                      <a:pt x="5427245" y="1197588"/>
                      <a:pt x="5325587" y="1112936"/>
                      <a:pt x="5296619" y="1095555"/>
                    </a:cubicBezTo>
                    <a:cubicBezTo>
                      <a:pt x="5267864" y="1078302"/>
                      <a:pt x="5239470" y="1060433"/>
                      <a:pt x="5210355" y="1043796"/>
                    </a:cubicBezTo>
                    <a:cubicBezTo>
                      <a:pt x="5199190" y="1037416"/>
                      <a:pt x="5186754" y="1033359"/>
                      <a:pt x="5175849" y="1026543"/>
                    </a:cubicBezTo>
                    <a:cubicBezTo>
                      <a:pt x="5163657" y="1018923"/>
                      <a:pt x="5153535" y="1008284"/>
                      <a:pt x="5141343" y="1000664"/>
                    </a:cubicBezTo>
                    <a:cubicBezTo>
                      <a:pt x="5130438" y="993849"/>
                      <a:pt x="5118127" y="989569"/>
                      <a:pt x="5106838" y="983411"/>
                    </a:cubicBezTo>
                    <a:cubicBezTo>
                      <a:pt x="5086486" y="972310"/>
                      <a:pt x="5067021" y="959601"/>
                      <a:pt x="5046453" y="948906"/>
                    </a:cubicBezTo>
                    <a:cubicBezTo>
                      <a:pt x="4995112" y="922209"/>
                      <a:pt x="4940249" y="901938"/>
                      <a:pt x="4891177" y="871268"/>
                    </a:cubicBezTo>
                    <a:cubicBezTo>
                      <a:pt x="4845170" y="842513"/>
                      <a:pt x="4801681" y="809267"/>
                      <a:pt x="4753155" y="785004"/>
                    </a:cubicBezTo>
                    <a:cubicBezTo>
                      <a:pt x="4741653" y="779253"/>
                      <a:pt x="4729498" y="774655"/>
                      <a:pt x="4718649" y="767751"/>
                    </a:cubicBezTo>
                    <a:cubicBezTo>
                      <a:pt x="4697780" y="754471"/>
                      <a:pt x="4679393" y="737480"/>
                      <a:pt x="4658264" y="724619"/>
                    </a:cubicBezTo>
                    <a:cubicBezTo>
                      <a:pt x="4529014" y="645945"/>
                      <a:pt x="4567161" y="658711"/>
                      <a:pt x="4485736" y="638355"/>
                    </a:cubicBezTo>
                    <a:cubicBezTo>
                      <a:pt x="4428863" y="581482"/>
                      <a:pt x="4473867" y="620434"/>
                      <a:pt x="4390845" y="569343"/>
                    </a:cubicBezTo>
                    <a:cubicBezTo>
                      <a:pt x="4296800" y="511469"/>
                      <a:pt x="4310009" y="496976"/>
                      <a:pt x="4157932" y="439947"/>
                    </a:cubicBezTo>
                    <a:cubicBezTo>
                      <a:pt x="4113052" y="423117"/>
                      <a:pt x="4052988" y="402152"/>
                      <a:pt x="4011283" y="379562"/>
                    </a:cubicBezTo>
                    <a:cubicBezTo>
                      <a:pt x="3967054" y="355605"/>
                      <a:pt x="3924199" y="329124"/>
                      <a:pt x="3881887" y="301924"/>
                    </a:cubicBezTo>
                    <a:cubicBezTo>
                      <a:pt x="3841630" y="276045"/>
                      <a:pt x="3808045" y="233673"/>
                      <a:pt x="3761117" y="224287"/>
                    </a:cubicBezTo>
                    <a:cubicBezTo>
                      <a:pt x="3709069" y="213877"/>
                      <a:pt x="3731895" y="220296"/>
                      <a:pt x="3692106" y="207034"/>
                    </a:cubicBezTo>
                    <a:cubicBezTo>
                      <a:pt x="3525384" y="73655"/>
                      <a:pt x="3779141" y="271722"/>
                      <a:pt x="3597215" y="146649"/>
                    </a:cubicBezTo>
                    <a:cubicBezTo>
                      <a:pt x="3566870" y="125787"/>
                      <a:pt x="3541227" y="98599"/>
                      <a:pt x="3510951" y="77638"/>
                    </a:cubicBezTo>
                    <a:lnTo>
                      <a:pt x="3398807" y="0"/>
                    </a:lnTo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485072" y="4175181"/>
                <a:ext cx="3585201" cy="2113472"/>
                <a:chOff x="3795623" y="4457551"/>
                <a:chExt cx="2886706" cy="1701710"/>
              </a:xfrm>
            </p:grpSpPr>
            <p:sp>
              <p:nvSpPr>
                <p:cNvPr id="22" name="Freeform 21"/>
                <p:cNvSpPr/>
                <p:nvPr/>
              </p:nvSpPr>
              <p:spPr>
                <a:xfrm>
                  <a:off x="3795623" y="4457551"/>
                  <a:ext cx="2886706" cy="1701710"/>
                </a:xfrm>
                <a:custGeom>
                  <a:avLst/>
                  <a:gdLst>
                    <a:gd name="connsiteX0" fmla="*/ 940279 w 3278038"/>
                    <a:gd name="connsiteY0" fmla="*/ 60468 h 1932400"/>
                    <a:gd name="connsiteX1" fmla="*/ 1112808 w 3278038"/>
                    <a:gd name="connsiteY1" fmla="*/ 51841 h 1932400"/>
                    <a:gd name="connsiteX2" fmla="*/ 1233577 w 3278038"/>
                    <a:gd name="connsiteY2" fmla="*/ 34588 h 1932400"/>
                    <a:gd name="connsiteX3" fmla="*/ 2415396 w 3278038"/>
                    <a:gd name="connsiteY3" fmla="*/ 8709 h 1932400"/>
                    <a:gd name="connsiteX4" fmla="*/ 2441276 w 3278038"/>
                    <a:gd name="connsiteY4" fmla="*/ 83 h 1932400"/>
                    <a:gd name="connsiteX5" fmla="*/ 2501660 w 3278038"/>
                    <a:gd name="connsiteY5" fmla="*/ 17336 h 1932400"/>
                    <a:gd name="connsiteX6" fmla="*/ 2562045 w 3278038"/>
                    <a:gd name="connsiteY6" fmla="*/ 69094 h 1932400"/>
                    <a:gd name="connsiteX7" fmla="*/ 2587925 w 3278038"/>
                    <a:gd name="connsiteY7" fmla="*/ 77721 h 1932400"/>
                    <a:gd name="connsiteX8" fmla="*/ 2631057 w 3278038"/>
                    <a:gd name="connsiteY8" fmla="*/ 112226 h 1932400"/>
                    <a:gd name="connsiteX9" fmla="*/ 2656936 w 3278038"/>
                    <a:gd name="connsiteY9" fmla="*/ 138105 h 1932400"/>
                    <a:gd name="connsiteX10" fmla="*/ 2691442 w 3278038"/>
                    <a:gd name="connsiteY10" fmla="*/ 155358 h 1932400"/>
                    <a:gd name="connsiteX11" fmla="*/ 2743200 w 3278038"/>
                    <a:gd name="connsiteY11" fmla="*/ 198490 h 1932400"/>
                    <a:gd name="connsiteX12" fmla="*/ 2777706 w 3278038"/>
                    <a:gd name="connsiteY12" fmla="*/ 215743 h 1932400"/>
                    <a:gd name="connsiteX13" fmla="*/ 2803585 w 3278038"/>
                    <a:gd name="connsiteY13" fmla="*/ 232996 h 1932400"/>
                    <a:gd name="connsiteX14" fmla="*/ 2872596 w 3278038"/>
                    <a:gd name="connsiteY14" fmla="*/ 267502 h 1932400"/>
                    <a:gd name="connsiteX15" fmla="*/ 2941608 w 3278038"/>
                    <a:gd name="connsiteY15" fmla="*/ 302007 h 1932400"/>
                    <a:gd name="connsiteX16" fmla="*/ 3010619 w 3278038"/>
                    <a:gd name="connsiteY16" fmla="*/ 345139 h 1932400"/>
                    <a:gd name="connsiteX17" fmla="*/ 3036498 w 3278038"/>
                    <a:gd name="connsiteY17" fmla="*/ 353766 h 1932400"/>
                    <a:gd name="connsiteX18" fmla="*/ 3062377 w 3278038"/>
                    <a:gd name="connsiteY18" fmla="*/ 371019 h 1932400"/>
                    <a:gd name="connsiteX19" fmla="*/ 3131389 w 3278038"/>
                    <a:gd name="connsiteY19" fmla="*/ 405524 h 1932400"/>
                    <a:gd name="connsiteX20" fmla="*/ 3165894 w 3278038"/>
                    <a:gd name="connsiteY20" fmla="*/ 422777 h 1932400"/>
                    <a:gd name="connsiteX21" fmla="*/ 3191774 w 3278038"/>
                    <a:gd name="connsiteY21" fmla="*/ 431404 h 1932400"/>
                    <a:gd name="connsiteX22" fmla="*/ 3217653 w 3278038"/>
                    <a:gd name="connsiteY22" fmla="*/ 448656 h 1932400"/>
                    <a:gd name="connsiteX23" fmla="*/ 3278038 w 3278038"/>
                    <a:gd name="connsiteY23" fmla="*/ 483162 h 1932400"/>
                    <a:gd name="connsiteX24" fmla="*/ 3217653 w 3278038"/>
                    <a:gd name="connsiteY24" fmla="*/ 500415 h 1932400"/>
                    <a:gd name="connsiteX25" fmla="*/ 3157268 w 3278038"/>
                    <a:gd name="connsiteY25" fmla="*/ 517668 h 1932400"/>
                    <a:gd name="connsiteX26" fmla="*/ 3114136 w 3278038"/>
                    <a:gd name="connsiteY26" fmla="*/ 543547 h 1932400"/>
                    <a:gd name="connsiteX27" fmla="*/ 3053751 w 3278038"/>
                    <a:gd name="connsiteY27" fmla="*/ 569426 h 1932400"/>
                    <a:gd name="connsiteX28" fmla="*/ 2976113 w 3278038"/>
                    <a:gd name="connsiteY28" fmla="*/ 647064 h 1932400"/>
                    <a:gd name="connsiteX29" fmla="*/ 2950234 w 3278038"/>
                    <a:gd name="connsiteY29" fmla="*/ 664317 h 1932400"/>
                    <a:gd name="connsiteX30" fmla="*/ 2915728 w 3278038"/>
                    <a:gd name="connsiteY30" fmla="*/ 707449 h 1932400"/>
                    <a:gd name="connsiteX31" fmla="*/ 2898476 w 3278038"/>
                    <a:gd name="connsiteY31" fmla="*/ 733328 h 1932400"/>
                    <a:gd name="connsiteX32" fmla="*/ 2812211 w 3278038"/>
                    <a:gd name="connsiteY32" fmla="*/ 793713 h 1932400"/>
                    <a:gd name="connsiteX33" fmla="*/ 2786332 w 3278038"/>
                    <a:gd name="connsiteY33" fmla="*/ 810966 h 1932400"/>
                    <a:gd name="connsiteX34" fmla="*/ 2760453 w 3278038"/>
                    <a:gd name="connsiteY34" fmla="*/ 828219 h 1932400"/>
                    <a:gd name="connsiteX35" fmla="*/ 2665562 w 3278038"/>
                    <a:gd name="connsiteY35" fmla="*/ 914483 h 1932400"/>
                    <a:gd name="connsiteX36" fmla="*/ 2613804 w 3278038"/>
                    <a:gd name="connsiteY36" fmla="*/ 1000747 h 1932400"/>
                    <a:gd name="connsiteX37" fmla="*/ 2587925 w 3278038"/>
                    <a:gd name="connsiteY37" fmla="*/ 1026626 h 1932400"/>
                    <a:gd name="connsiteX38" fmla="*/ 2501660 w 3278038"/>
                    <a:gd name="connsiteY38" fmla="*/ 1069758 h 1932400"/>
                    <a:gd name="connsiteX39" fmla="*/ 2424023 w 3278038"/>
                    <a:gd name="connsiteY39" fmla="*/ 1130143 h 1932400"/>
                    <a:gd name="connsiteX40" fmla="*/ 2294627 w 3278038"/>
                    <a:gd name="connsiteY40" fmla="*/ 1207781 h 1932400"/>
                    <a:gd name="connsiteX41" fmla="*/ 2216989 w 3278038"/>
                    <a:gd name="connsiteY41" fmla="*/ 1285419 h 1932400"/>
                    <a:gd name="connsiteX42" fmla="*/ 2156604 w 3278038"/>
                    <a:gd name="connsiteY42" fmla="*/ 1345804 h 1932400"/>
                    <a:gd name="connsiteX43" fmla="*/ 2130725 w 3278038"/>
                    <a:gd name="connsiteY43" fmla="*/ 1371683 h 1932400"/>
                    <a:gd name="connsiteX44" fmla="*/ 2070340 w 3278038"/>
                    <a:gd name="connsiteY44" fmla="*/ 1457947 h 1932400"/>
                    <a:gd name="connsiteX45" fmla="*/ 2061713 w 3278038"/>
                    <a:gd name="connsiteY45" fmla="*/ 1492453 h 1932400"/>
                    <a:gd name="connsiteX46" fmla="*/ 2044460 w 3278038"/>
                    <a:gd name="connsiteY46" fmla="*/ 1518332 h 1932400"/>
                    <a:gd name="connsiteX47" fmla="*/ 2027208 w 3278038"/>
                    <a:gd name="connsiteY47" fmla="*/ 1552838 h 1932400"/>
                    <a:gd name="connsiteX48" fmla="*/ 2001328 w 3278038"/>
                    <a:gd name="connsiteY48" fmla="*/ 1613222 h 1932400"/>
                    <a:gd name="connsiteX49" fmla="*/ 1984076 w 3278038"/>
                    <a:gd name="connsiteY49" fmla="*/ 1639102 h 1932400"/>
                    <a:gd name="connsiteX50" fmla="*/ 1949570 w 3278038"/>
                    <a:gd name="connsiteY50" fmla="*/ 1708113 h 1932400"/>
                    <a:gd name="connsiteX51" fmla="*/ 1915064 w 3278038"/>
                    <a:gd name="connsiteY51" fmla="*/ 1742619 h 1932400"/>
                    <a:gd name="connsiteX52" fmla="*/ 1906438 w 3278038"/>
                    <a:gd name="connsiteY52" fmla="*/ 1768498 h 1932400"/>
                    <a:gd name="connsiteX53" fmla="*/ 1889185 w 3278038"/>
                    <a:gd name="connsiteY53" fmla="*/ 1794377 h 1932400"/>
                    <a:gd name="connsiteX54" fmla="*/ 1837427 w 3278038"/>
                    <a:gd name="connsiteY54" fmla="*/ 1854762 h 1932400"/>
                    <a:gd name="connsiteX55" fmla="*/ 1802921 w 3278038"/>
                    <a:gd name="connsiteY55" fmla="*/ 1889268 h 1932400"/>
                    <a:gd name="connsiteX56" fmla="*/ 1785668 w 3278038"/>
                    <a:gd name="connsiteY56" fmla="*/ 1915147 h 1932400"/>
                    <a:gd name="connsiteX57" fmla="*/ 1759789 w 3278038"/>
                    <a:gd name="connsiteY57" fmla="*/ 1932400 h 1932400"/>
                    <a:gd name="connsiteX58" fmla="*/ 1682151 w 3278038"/>
                    <a:gd name="connsiteY58" fmla="*/ 1923773 h 1932400"/>
                    <a:gd name="connsiteX59" fmla="*/ 1639019 w 3278038"/>
                    <a:gd name="connsiteY59" fmla="*/ 1889268 h 1932400"/>
                    <a:gd name="connsiteX60" fmla="*/ 1578634 w 3278038"/>
                    <a:gd name="connsiteY60" fmla="*/ 1854762 h 1932400"/>
                    <a:gd name="connsiteX61" fmla="*/ 1552755 w 3278038"/>
                    <a:gd name="connsiteY61" fmla="*/ 1837509 h 1932400"/>
                    <a:gd name="connsiteX62" fmla="*/ 1518249 w 3278038"/>
                    <a:gd name="connsiteY62" fmla="*/ 1820256 h 1932400"/>
                    <a:gd name="connsiteX63" fmla="*/ 1406106 w 3278038"/>
                    <a:gd name="connsiteY63" fmla="*/ 1751245 h 1932400"/>
                    <a:gd name="connsiteX64" fmla="*/ 1319842 w 3278038"/>
                    <a:gd name="connsiteY64" fmla="*/ 1682234 h 1932400"/>
                    <a:gd name="connsiteX65" fmla="*/ 1233577 w 3278038"/>
                    <a:gd name="connsiteY65" fmla="*/ 1621849 h 1932400"/>
                    <a:gd name="connsiteX66" fmla="*/ 1190445 w 3278038"/>
                    <a:gd name="connsiteY66" fmla="*/ 1578717 h 1932400"/>
                    <a:gd name="connsiteX67" fmla="*/ 1078302 w 3278038"/>
                    <a:gd name="connsiteY67" fmla="*/ 1518332 h 1932400"/>
                    <a:gd name="connsiteX68" fmla="*/ 1026543 w 3278038"/>
                    <a:gd name="connsiteY68" fmla="*/ 1475200 h 1932400"/>
                    <a:gd name="connsiteX69" fmla="*/ 802257 w 3278038"/>
                    <a:gd name="connsiteY69" fmla="*/ 1371683 h 1932400"/>
                    <a:gd name="connsiteX70" fmla="*/ 690113 w 3278038"/>
                    <a:gd name="connsiteY70" fmla="*/ 1294045 h 1932400"/>
                    <a:gd name="connsiteX71" fmla="*/ 595223 w 3278038"/>
                    <a:gd name="connsiteY71" fmla="*/ 1250913 h 1932400"/>
                    <a:gd name="connsiteX72" fmla="*/ 552091 w 3278038"/>
                    <a:gd name="connsiteY72" fmla="*/ 1216407 h 1932400"/>
                    <a:gd name="connsiteX73" fmla="*/ 508959 w 3278038"/>
                    <a:gd name="connsiteY73" fmla="*/ 1190528 h 1932400"/>
                    <a:gd name="connsiteX74" fmla="*/ 448574 w 3278038"/>
                    <a:gd name="connsiteY74" fmla="*/ 1147396 h 1932400"/>
                    <a:gd name="connsiteX75" fmla="*/ 414068 w 3278038"/>
                    <a:gd name="connsiteY75" fmla="*/ 1130143 h 1932400"/>
                    <a:gd name="connsiteX76" fmla="*/ 388189 w 3278038"/>
                    <a:gd name="connsiteY76" fmla="*/ 1112890 h 1932400"/>
                    <a:gd name="connsiteX77" fmla="*/ 353683 w 3278038"/>
                    <a:gd name="connsiteY77" fmla="*/ 1095638 h 1932400"/>
                    <a:gd name="connsiteX78" fmla="*/ 224287 w 3278038"/>
                    <a:gd name="connsiteY78" fmla="*/ 1026626 h 1932400"/>
                    <a:gd name="connsiteX79" fmla="*/ 172528 w 3278038"/>
                    <a:gd name="connsiteY79" fmla="*/ 1009373 h 1932400"/>
                    <a:gd name="connsiteX80" fmla="*/ 146649 w 3278038"/>
                    <a:gd name="connsiteY80" fmla="*/ 992121 h 1932400"/>
                    <a:gd name="connsiteX81" fmla="*/ 94891 w 3278038"/>
                    <a:gd name="connsiteY81" fmla="*/ 974868 h 1932400"/>
                    <a:gd name="connsiteX82" fmla="*/ 51759 w 3278038"/>
                    <a:gd name="connsiteY82" fmla="*/ 957615 h 1932400"/>
                    <a:gd name="connsiteX83" fmla="*/ 25879 w 3278038"/>
                    <a:gd name="connsiteY83" fmla="*/ 948988 h 1932400"/>
                    <a:gd name="connsiteX84" fmla="*/ 0 w 3278038"/>
                    <a:gd name="connsiteY84" fmla="*/ 931736 h 1932400"/>
                    <a:gd name="connsiteX85" fmla="*/ 8627 w 3278038"/>
                    <a:gd name="connsiteY85" fmla="*/ 905856 h 1932400"/>
                    <a:gd name="connsiteX86" fmla="*/ 86264 w 3278038"/>
                    <a:gd name="connsiteY86" fmla="*/ 854098 h 1932400"/>
                    <a:gd name="connsiteX87" fmla="*/ 112143 w 3278038"/>
                    <a:gd name="connsiteY87" fmla="*/ 836845 h 1932400"/>
                    <a:gd name="connsiteX88" fmla="*/ 224287 w 3278038"/>
                    <a:gd name="connsiteY88" fmla="*/ 724702 h 1932400"/>
                    <a:gd name="connsiteX89" fmla="*/ 284672 w 3278038"/>
                    <a:gd name="connsiteY89" fmla="*/ 664317 h 1932400"/>
                    <a:gd name="connsiteX90" fmla="*/ 319177 w 3278038"/>
                    <a:gd name="connsiteY90" fmla="*/ 638438 h 1932400"/>
                    <a:gd name="connsiteX91" fmla="*/ 370936 w 3278038"/>
                    <a:gd name="connsiteY91" fmla="*/ 603932 h 1932400"/>
                    <a:gd name="connsiteX92" fmla="*/ 457200 w 3278038"/>
                    <a:gd name="connsiteY92" fmla="*/ 526294 h 1932400"/>
                    <a:gd name="connsiteX93" fmla="*/ 491706 w 3278038"/>
                    <a:gd name="connsiteY93" fmla="*/ 491788 h 1932400"/>
                    <a:gd name="connsiteX94" fmla="*/ 517585 w 3278038"/>
                    <a:gd name="connsiteY94" fmla="*/ 474536 h 1932400"/>
                    <a:gd name="connsiteX95" fmla="*/ 543464 w 3278038"/>
                    <a:gd name="connsiteY95" fmla="*/ 448656 h 1932400"/>
                    <a:gd name="connsiteX96" fmla="*/ 664234 w 3278038"/>
                    <a:gd name="connsiteY96" fmla="*/ 388271 h 1932400"/>
                    <a:gd name="connsiteX97" fmla="*/ 819510 w 3278038"/>
                    <a:gd name="connsiteY97" fmla="*/ 302007 h 1932400"/>
                    <a:gd name="connsiteX98" fmla="*/ 871268 w 3278038"/>
                    <a:gd name="connsiteY98" fmla="*/ 267502 h 1932400"/>
                    <a:gd name="connsiteX99" fmla="*/ 923027 w 3278038"/>
                    <a:gd name="connsiteY99" fmla="*/ 189864 h 1932400"/>
                    <a:gd name="connsiteX100" fmla="*/ 974785 w 3278038"/>
                    <a:gd name="connsiteY100" fmla="*/ 155358 h 1932400"/>
                    <a:gd name="connsiteX101" fmla="*/ 983411 w 3278038"/>
                    <a:gd name="connsiteY101" fmla="*/ 129479 h 1932400"/>
                    <a:gd name="connsiteX102" fmla="*/ 1009291 w 3278038"/>
                    <a:gd name="connsiteY102" fmla="*/ 25962 h 193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278038" h="1932400">
                      <a:moveTo>
                        <a:pt x="940279" y="60468"/>
                      </a:moveTo>
                      <a:cubicBezTo>
                        <a:pt x="997789" y="57592"/>
                        <a:pt x="1055449" y="56902"/>
                        <a:pt x="1112808" y="51841"/>
                      </a:cubicBezTo>
                      <a:cubicBezTo>
                        <a:pt x="1153316" y="48267"/>
                        <a:pt x="1192946" y="36263"/>
                        <a:pt x="1233577" y="34588"/>
                      </a:cubicBezTo>
                      <a:cubicBezTo>
                        <a:pt x="1447412" y="25770"/>
                        <a:pt x="2138542" y="13836"/>
                        <a:pt x="2415396" y="8709"/>
                      </a:cubicBezTo>
                      <a:cubicBezTo>
                        <a:pt x="2424023" y="5834"/>
                        <a:pt x="2432228" y="-822"/>
                        <a:pt x="2441276" y="83"/>
                      </a:cubicBezTo>
                      <a:cubicBezTo>
                        <a:pt x="2462106" y="2166"/>
                        <a:pt x="2482603" y="8674"/>
                        <a:pt x="2501660" y="17336"/>
                      </a:cubicBezTo>
                      <a:cubicBezTo>
                        <a:pt x="2551028" y="39776"/>
                        <a:pt x="2521670" y="42177"/>
                        <a:pt x="2562045" y="69094"/>
                      </a:cubicBezTo>
                      <a:cubicBezTo>
                        <a:pt x="2569611" y="74138"/>
                        <a:pt x="2579298" y="74845"/>
                        <a:pt x="2587925" y="77721"/>
                      </a:cubicBezTo>
                      <a:cubicBezTo>
                        <a:pt x="2602302" y="89223"/>
                        <a:pt x="2617201" y="100102"/>
                        <a:pt x="2631057" y="112226"/>
                      </a:cubicBezTo>
                      <a:cubicBezTo>
                        <a:pt x="2640238" y="120259"/>
                        <a:pt x="2647009" y="131014"/>
                        <a:pt x="2656936" y="138105"/>
                      </a:cubicBezTo>
                      <a:cubicBezTo>
                        <a:pt x="2667400" y="145579"/>
                        <a:pt x="2680907" y="147983"/>
                        <a:pt x="2691442" y="155358"/>
                      </a:cubicBezTo>
                      <a:cubicBezTo>
                        <a:pt x="2709840" y="168237"/>
                        <a:pt x="2724802" y="185611"/>
                        <a:pt x="2743200" y="198490"/>
                      </a:cubicBezTo>
                      <a:cubicBezTo>
                        <a:pt x="2753735" y="205865"/>
                        <a:pt x="2766541" y="209363"/>
                        <a:pt x="2777706" y="215743"/>
                      </a:cubicBezTo>
                      <a:cubicBezTo>
                        <a:pt x="2786708" y="220887"/>
                        <a:pt x="2794483" y="228031"/>
                        <a:pt x="2803585" y="232996"/>
                      </a:cubicBezTo>
                      <a:cubicBezTo>
                        <a:pt x="2826163" y="245312"/>
                        <a:pt x="2849592" y="256000"/>
                        <a:pt x="2872596" y="267502"/>
                      </a:cubicBezTo>
                      <a:cubicBezTo>
                        <a:pt x="2872607" y="267508"/>
                        <a:pt x="2941597" y="302000"/>
                        <a:pt x="2941608" y="302007"/>
                      </a:cubicBezTo>
                      <a:cubicBezTo>
                        <a:pt x="2964612" y="316384"/>
                        <a:pt x="2986804" y="332149"/>
                        <a:pt x="3010619" y="345139"/>
                      </a:cubicBezTo>
                      <a:cubicBezTo>
                        <a:pt x="3018602" y="349493"/>
                        <a:pt x="3028365" y="349699"/>
                        <a:pt x="3036498" y="353766"/>
                      </a:cubicBezTo>
                      <a:cubicBezTo>
                        <a:pt x="3045771" y="358403"/>
                        <a:pt x="3053275" y="366054"/>
                        <a:pt x="3062377" y="371019"/>
                      </a:cubicBezTo>
                      <a:cubicBezTo>
                        <a:pt x="3084956" y="383335"/>
                        <a:pt x="3108385" y="394022"/>
                        <a:pt x="3131389" y="405524"/>
                      </a:cubicBezTo>
                      <a:cubicBezTo>
                        <a:pt x="3142891" y="411275"/>
                        <a:pt x="3153695" y="418710"/>
                        <a:pt x="3165894" y="422777"/>
                      </a:cubicBezTo>
                      <a:cubicBezTo>
                        <a:pt x="3174521" y="425653"/>
                        <a:pt x="3183641" y="427337"/>
                        <a:pt x="3191774" y="431404"/>
                      </a:cubicBezTo>
                      <a:cubicBezTo>
                        <a:pt x="3201047" y="436040"/>
                        <a:pt x="3208651" y="443512"/>
                        <a:pt x="3217653" y="448656"/>
                      </a:cubicBezTo>
                      <a:cubicBezTo>
                        <a:pt x="3294252" y="492426"/>
                        <a:pt x="3214999" y="441135"/>
                        <a:pt x="3278038" y="483162"/>
                      </a:cubicBezTo>
                      <a:cubicBezTo>
                        <a:pt x="3170166" y="510128"/>
                        <a:pt x="3304282" y="475664"/>
                        <a:pt x="3217653" y="500415"/>
                      </a:cubicBezTo>
                      <a:cubicBezTo>
                        <a:pt x="3204746" y="504103"/>
                        <a:pt x="3171063" y="510770"/>
                        <a:pt x="3157268" y="517668"/>
                      </a:cubicBezTo>
                      <a:cubicBezTo>
                        <a:pt x="3142271" y="525166"/>
                        <a:pt x="3128793" y="535404"/>
                        <a:pt x="3114136" y="543547"/>
                      </a:cubicBezTo>
                      <a:cubicBezTo>
                        <a:pt x="3082156" y="561314"/>
                        <a:pt x="3084293" y="559246"/>
                        <a:pt x="3053751" y="569426"/>
                      </a:cubicBezTo>
                      <a:cubicBezTo>
                        <a:pt x="2942845" y="643365"/>
                        <a:pt x="3049208" y="561787"/>
                        <a:pt x="2976113" y="647064"/>
                      </a:cubicBezTo>
                      <a:cubicBezTo>
                        <a:pt x="2969366" y="654936"/>
                        <a:pt x="2957565" y="656986"/>
                        <a:pt x="2950234" y="664317"/>
                      </a:cubicBezTo>
                      <a:cubicBezTo>
                        <a:pt x="2937215" y="677336"/>
                        <a:pt x="2926775" y="692719"/>
                        <a:pt x="2915728" y="707449"/>
                      </a:cubicBezTo>
                      <a:cubicBezTo>
                        <a:pt x="2909508" y="715743"/>
                        <a:pt x="2906440" y="726691"/>
                        <a:pt x="2898476" y="733328"/>
                      </a:cubicBezTo>
                      <a:cubicBezTo>
                        <a:pt x="2871512" y="755798"/>
                        <a:pt x="2841070" y="773734"/>
                        <a:pt x="2812211" y="793713"/>
                      </a:cubicBezTo>
                      <a:cubicBezTo>
                        <a:pt x="2803687" y="799614"/>
                        <a:pt x="2794958" y="805215"/>
                        <a:pt x="2786332" y="810966"/>
                      </a:cubicBezTo>
                      <a:cubicBezTo>
                        <a:pt x="2777706" y="816717"/>
                        <a:pt x="2767784" y="820888"/>
                        <a:pt x="2760453" y="828219"/>
                      </a:cubicBezTo>
                      <a:cubicBezTo>
                        <a:pt x="2695675" y="892996"/>
                        <a:pt x="2727746" y="864735"/>
                        <a:pt x="2665562" y="914483"/>
                      </a:cubicBezTo>
                      <a:cubicBezTo>
                        <a:pt x="2651948" y="941713"/>
                        <a:pt x="2634625" y="979926"/>
                        <a:pt x="2613804" y="1000747"/>
                      </a:cubicBezTo>
                      <a:cubicBezTo>
                        <a:pt x="2605178" y="1009373"/>
                        <a:pt x="2598315" y="1020232"/>
                        <a:pt x="2587925" y="1026626"/>
                      </a:cubicBezTo>
                      <a:cubicBezTo>
                        <a:pt x="2560545" y="1043475"/>
                        <a:pt x="2527037" y="1050020"/>
                        <a:pt x="2501660" y="1069758"/>
                      </a:cubicBezTo>
                      <a:cubicBezTo>
                        <a:pt x="2475781" y="1089886"/>
                        <a:pt x="2452342" y="1113623"/>
                        <a:pt x="2424023" y="1130143"/>
                      </a:cubicBezTo>
                      <a:cubicBezTo>
                        <a:pt x="2311551" y="1195752"/>
                        <a:pt x="2353744" y="1168369"/>
                        <a:pt x="2294627" y="1207781"/>
                      </a:cubicBezTo>
                      <a:cubicBezTo>
                        <a:pt x="2259332" y="1260723"/>
                        <a:pt x="2293778" y="1214115"/>
                        <a:pt x="2216989" y="1285419"/>
                      </a:cubicBezTo>
                      <a:cubicBezTo>
                        <a:pt x="2196130" y="1304789"/>
                        <a:pt x="2176732" y="1325676"/>
                        <a:pt x="2156604" y="1345804"/>
                      </a:cubicBezTo>
                      <a:cubicBezTo>
                        <a:pt x="2147978" y="1354430"/>
                        <a:pt x="2137492" y="1361532"/>
                        <a:pt x="2130725" y="1371683"/>
                      </a:cubicBezTo>
                      <a:cubicBezTo>
                        <a:pt x="2088244" y="1435404"/>
                        <a:pt x="2108660" y="1406853"/>
                        <a:pt x="2070340" y="1457947"/>
                      </a:cubicBezTo>
                      <a:cubicBezTo>
                        <a:pt x="2067464" y="1469449"/>
                        <a:pt x="2066383" y="1481556"/>
                        <a:pt x="2061713" y="1492453"/>
                      </a:cubicBezTo>
                      <a:cubicBezTo>
                        <a:pt x="2057629" y="1501982"/>
                        <a:pt x="2049604" y="1509330"/>
                        <a:pt x="2044460" y="1518332"/>
                      </a:cubicBezTo>
                      <a:cubicBezTo>
                        <a:pt x="2038080" y="1529497"/>
                        <a:pt x="2032529" y="1541131"/>
                        <a:pt x="2027208" y="1552838"/>
                      </a:cubicBezTo>
                      <a:cubicBezTo>
                        <a:pt x="2018146" y="1572774"/>
                        <a:pt x="2011121" y="1593635"/>
                        <a:pt x="2001328" y="1613222"/>
                      </a:cubicBezTo>
                      <a:cubicBezTo>
                        <a:pt x="1996691" y="1622495"/>
                        <a:pt x="1989041" y="1630000"/>
                        <a:pt x="1984076" y="1639102"/>
                      </a:cubicBezTo>
                      <a:cubicBezTo>
                        <a:pt x="1971761" y="1661681"/>
                        <a:pt x="1967756" y="1689927"/>
                        <a:pt x="1949570" y="1708113"/>
                      </a:cubicBezTo>
                      <a:lnTo>
                        <a:pt x="1915064" y="1742619"/>
                      </a:lnTo>
                      <a:cubicBezTo>
                        <a:pt x="1912189" y="1751245"/>
                        <a:pt x="1910504" y="1760365"/>
                        <a:pt x="1906438" y="1768498"/>
                      </a:cubicBezTo>
                      <a:cubicBezTo>
                        <a:pt x="1901801" y="1777771"/>
                        <a:pt x="1895211" y="1785941"/>
                        <a:pt x="1889185" y="1794377"/>
                      </a:cubicBezTo>
                      <a:cubicBezTo>
                        <a:pt x="1861518" y="1833111"/>
                        <a:pt x="1868779" y="1823410"/>
                        <a:pt x="1837427" y="1854762"/>
                      </a:cubicBezTo>
                      <a:cubicBezTo>
                        <a:pt x="1818604" y="1911225"/>
                        <a:pt x="1844746" y="1855807"/>
                        <a:pt x="1802921" y="1889268"/>
                      </a:cubicBezTo>
                      <a:cubicBezTo>
                        <a:pt x="1794825" y="1895745"/>
                        <a:pt x="1792999" y="1907816"/>
                        <a:pt x="1785668" y="1915147"/>
                      </a:cubicBezTo>
                      <a:cubicBezTo>
                        <a:pt x="1778337" y="1922478"/>
                        <a:pt x="1768415" y="1926649"/>
                        <a:pt x="1759789" y="1932400"/>
                      </a:cubicBezTo>
                      <a:cubicBezTo>
                        <a:pt x="1733910" y="1929524"/>
                        <a:pt x="1706673" y="1932531"/>
                        <a:pt x="1682151" y="1923773"/>
                      </a:cubicBezTo>
                      <a:cubicBezTo>
                        <a:pt x="1664812" y="1917580"/>
                        <a:pt x="1654339" y="1899481"/>
                        <a:pt x="1639019" y="1889268"/>
                      </a:cubicBezTo>
                      <a:cubicBezTo>
                        <a:pt x="1619730" y="1876408"/>
                        <a:pt x="1598513" y="1866690"/>
                        <a:pt x="1578634" y="1854762"/>
                      </a:cubicBezTo>
                      <a:cubicBezTo>
                        <a:pt x="1569744" y="1849428"/>
                        <a:pt x="1561757" y="1842653"/>
                        <a:pt x="1552755" y="1837509"/>
                      </a:cubicBezTo>
                      <a:cubicBezTo>
                        <a:pt x="1541590" y="1831129"/>
                        <a:pt x="1529098" y="1827160"/>
                        <a:pt x="1518249" y="1820256"/>
                      </a:cubicBezTo>
                      <a:cubicBezTo>
                        <a:pt x="1398693" y="1744175"/>
                        <a:pt x="1513891" y="1805137"/>
                        <a:pt x="1406106" y="1751245"/>
                      </a:cubicBezTo>
                      <a:cubicBezTo>
                        <a:pt x="1331234" y="1657656"/>
                        <a:pt x="1417733" y="1753427"/>
                        <a:pt x="1319842" y="1682234"/>
                      </a:cubicBezTo>
                      <a:cubicBezTo>
                        <a:pt x="1220693" y="1610126"/>
                        <a:pt x="1329911" y="1660382"/>
                        <a:pt x="1233577" y="1621849"/>
                      </a:cubicBezTo>
                      <a:cubicBezTo>
                        <a:pt x="1219200" y="1607472"/>
                        <a:pt x="1206561" y="1591114"/>
                        <a:pt x="1190445" y="1578717"/>
                      </a:cubicBezTo>
                      <a:cubicBezTo>
                        <a:pt x="1140390" y="1540213"/>
                        <a:pt x="1128305" y="1538333"/>
                        <a:pt x="1078302" y="1518332"/>
                      </a:cubicBezTo>
                      <a:cubicBezTo>
                        <a:pt x="1061049" y="1503955"/>
                        <a:pt x="1045942" y="1486516"/>
                        <a:pt x="1026543" y="1475200"/>
                      </a:cubicBezTo>
                      <a:cubicBezTo>
                        <a:pt x="920191" y="1413161"/>
                        <a:pt x="895352" y="1406593"/>
                        <a:pt x="802257" y="1371683"/>
                      </a:cubicBezTo>
                      <a:cubicBezTo>
                        <a:pt x="749272" y="1327530"/>
                        <a:pt x="752878" y="1325428"/>
                        <a:pt x="690113" y="1294045"/>
                      </a:cubicBezTo>
                      <a:cubicBezTo>
                        <a:pt x="659037" y="1278507"/>
                        <a:pt x="625505" y="1267947"/>
                        <a:pt x="595223" y="1250913"/>
                      </a:cubicBezTo>
                      <a:cubicBezTo>
                        <a:pt x="579176" y="1241886"/>
                        <a:pt x="567175" y="1226966"/>
                        <a:pt x="552091" y="1216407"/>
                      </a:cubicBezTo>
                      <a:cubicBezTo>
                        <a:pt x="538355" y="1206792"/>
                        <a:pt x="522910" y="1199828"/>
                        <a:pt x="508959" y="1190528"/>
                      </a:cubicBezTo>
                      <a:cubicBezTo>
                        <a:pt x="488378" y="1176807"/>
                        <a:pt x="469443" y="1160676"/>
                        <a:pt x="448574" y="1147396"/>
                      </a:cubicBezTo>
                      <a:cubicBezTo>
                        <a:pt x="437725" y="1140492"/>
                        <a:pt x="425233" y="1136523"/>
                        <a:pt x="414068" y="1130143"/>
                      </a:cubicBezTo>
                      <a:cubicBezTo>
                        <a:pt x="405066" y="1124999"/>
                        <a:pt x="397191" y="1118034"/>
                        <a:pt x="388189" y="1112890"/>
                      </a:cubicBezTo>
                      <a:cubicBezTo>
                        <a:pt x="377024" y="1106510"/>
                        <a:pt x="364924" y="1101883"/>
                        <a:pt x="353683" y="1095638"/>
                      </a:cubicBezTo>
                      <a:cubicBezTo>
                        <a:pt x="308446" y="1070507"/>
                        <a:pt x="276726" y="1044106"/>
                        <a:pt x="224287" y="1026626"/>
                      </a:cubicBezTo>
                      <a:cubicBezTo>
                        <a:pt x="207034" y="1020875"/>
                        <a:pt x="189147" y="1016759"/>
                        <a:pt x="172528" y="1009373"/>
                      </a:cubicBezTo>
                      <a:cubicBezTo>
                        <a:pt x="163054" y="1005162"/>
                        <a:pt x="156123" y="996332"/>
                        <a:pt x="146649" y="992121"/>
                      </a:cubicBezTo>
                      <a:cubicBezTo>
                        <a:pt x="130030" y="984735"/>
                        <a:pt x="111776" y="981622"/>
                        <a:pt x="94891" y="974868"/>
                      </a:cubicBezTo>
                      <a:cubicBezTo>
                        <a:pt x="80514" y="969117"/>
                        <a:pt x="66258" y="963052"/>
                        <a:pt x="51759" y="957615"/>
                      </a:cubicBezTo>
                      <a:cubicBezTo>
                        <a:pt x="43245" y="954422"/>
                        <a:pt x="34012" y="953055"/>
                        <a:pt x="25879" y="948988"/>
                      </a:cubicBezTo>
                      <a:cubicBezTo>
                        <a:pt x="16606" y="944352"/>
                        <a:pt x="8626" y="937487"/>
                        <a:pt x="0" y="931736"/>
                      </a:cubicBezTo>
                      <a:cubicBezTo>
                        <a:pt x="2876" y="923109"/>
                        <a:pt x="1868" y="911939"/>
                        <a:pt x="8627" y="905856"/>
                      </a:cubicBezTo>
                      <a:cubicBezTo>
                        <a:pt x="31745" y="885049"/>
                        <a:pt x="60385" y="871351"/>
                        <a:pt x="86264" y="854098"/>
                      </a:cubicBezTo>
                      <a:cubicBezTo>
                        <a:pt x="94890" y="848347"/>
                        <a:pt x="104812" y="844176"/>
                        <a:pt x="112143" y="836845"/>
                      </a:cubicBezTo>
                      <a:lnTo>
                        <a:pt x="224287" y="724702"/>
                      </a:lnTo>
                      <a:lnTo>
                        <a:pt x="284672" y="664317"/>
                      </a:lnTo>
                      <a:cubicBezTo>
                        <a:pt x="296174" y="655691"/>
                        <a:pt x="308261" y="647795"/>
                        <a:pt x="319177" y="638438"/>
                      </a:cubicBezTo>
                      <a:cubicBezTo>
                        <a:pt x="360298" y="603191"/>
                        <a:pt x="326916" y="618605"/>
                        <a:pt x="370936" y="603932"/>
                      </a:cubicBezTo>
                      <a:cubicBezTo>
                        <a:pt x="420500" y="570889"/>
                        <a:pt x="389484" y="594010"/>
                        <a:pt x="457200" y="526294"/>
                      </a:cubicBezTo>
                      <a:cubicBezTo>
                        <a:pt x="468702" y="514792"/>
                        <a:pt x="478171" y="500811"/>
                        <a:pt x="491706" y="491788"/>
                      </a:cubicBezTo>
                      <a:cubicBezTo>
                        <a:pt x="500332" y="486037"/>
                        <a:pt x="509621" y="481173"/>
                        <a:pt x="517585" y="474536"/>
                      </a:cubicBezTo>
                      <a:cubicBezTo>
                        <a:pt x="526957" y="466726"/>
                        <a:pt x="533313" y="455423"/>
                        <a:pt x="543464" y="448656"/>
                      </a:cubicBezTo>
                      <a:cubicBezTo>
                        <a:pt x="625748" y="393800"/>
                        <a:pt x="598265" y="418718"/>
                        <a:pt x="664234" y="388271"/>
                      </a:cubicBezTo>
                      <a:cubicBezTo>
                        <a:pt x="727242" y="359191"/>
                        <a:pt x="758126" y="340372"/>
                        <a:pt x="819510" y="302007"/>
                      </a:cubicBezTo>
                      <a:cubicBezTo>
                        <a:pt x="837093" y="291017"/>
                        <a:pt x="871268" y="267502"/>
                        <a:pt x="871268" y="267502"/>
                      </a:cubicBezTo>
                      <a:cubicBezTo>
                        <a:pt x="880596" y="251955"/>
                        <a:pt x="907622" y="203557"/>
                        <a:pt x="923027" y="189864"/>
                      </a:cubicBezTo>
                      <a:cubicBezTo>
                        <a:pt x="938525" y="176088"/>
                        <a:pt x="974785" y="155358"/>
                        <a:pt x="974785" y="155358"/>
                      </a:cubicBezTo>
                      <a:cubicBezTo>
                        <a:pt x="977660" y="146732"/>
                        <a:pt x="981366" y="138339"/>
                        <a:pt x="983411" y="129479"/>
                      </a:cubicBezTo>
                      <a:cubicBezTo>
                        <a:pt x="1007214" y="26333"/>
                        <a:pt x="986390" y="71762"/>
                        <a:pt x="1009291" y="25962"/>
                      </a:cubicBezTo>
                    </a:path>
                  </a:pathLst>
                </a:custGeom>
                <a:solidFill>
                  <a:srgbClr val="FFFF00"/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4776662" y="4557923"/>
                  <a:ext cx="1171965" cy="1325291"/>
                </a:xfrm>
                <a:custGeom>
                  <a:avLst/>
                  <a:gdLst>
                    <a:gd name="connsiteX0" fmla="*/ 1615512 w 1762162"/>
                    <a:gd name="connsiteY0" fmla="*/ 897147 h 1992702"/>
                    <a:gd name="connsiteX1" fmla="*/ 1598260 w 1762162"/>
                    <a:gd name="connsiteY1" fmla="*/ 845388 h 1992702"/>
                    <a:gd name="connsiteX2" fmla="*/ 1555128 w 1762162"/>
                    <a:gd name="connsiteY2" fmla="*/ 793630 h 1992702"/>
                    <a:gd name="connsiteX3" fmla="*/ 1520622 w 1762162"/>
                    <a:gd name="connsiteY3" fmla="*/ 767751 h 1992702"/>
                    <a:gd name="connsiteX4" fmla="*/ 1494743 w 1762162"/>
                    <a:gd name="connsiteY4" fmla="*/ 733245 h 1992702"/>
                    <a:gd name="connsiteX5" fmla="*/ 1434358 w 1762162"/>
                    <a:gd name="connsiteY5" fmla="*/ 698739 h 1992702"/>
                    <a:gd name="connsiteX6" fmla="*/ 1296335 w 1762162"/>
                    <a:gd name="connsiteY6" fmla="*/ 629728 h 1992702"/>
                    <a:gd name="connsiteX7" fmla="*/ 1244577 w 1762162"/>
                    <a:gd name="connsiteY7" fmla="*/ 603849 h 1992702"/>
                    <a:gd name="connsiteX8" fmla="*/ 1123807 w 1762162"/>
                    <a:gd name="connsiteY8" fmla="*/ 552090 h 1992702"/>
                    <a:gd name="connsiteX9" fmla="*/ 1037543 w 1762162"/>
                    <a:gd name="connsiteY9" fmla="*/ 517585 h 1992702"/>
                    <a:gd name="connsiteX10" fmla="*/ 796003 w 1762162"/>
                    <a:gd name="connsiteY10" fmla="*/ 465826 h 1992702"/>
                    <a:gd name="connsiteX11" fmla="*/ 269792 w 1762162"/>
                    <a:gd name="connsiteY11" fmla="*/ 483079 h 1992702"/>
                    <a:gd name="connsiteX12" fmla="*/ 235286 w 1762162"/>
                    <a:gd name="connsiteY12" fmla="*/ 491705 h 1992702"/>
                    <a:gd name="connsiteX13" fmla="*/ 140395 w 1762162"/>
                    <a:gd name="connsiteY13" fmla="*/ 552090 h 1992702"/>
                    <a:gd name="connsiteX14" fmla="*/ 123143 w 1762162"/>
                    <a:gd name="connsiteY14" fmla="*/ 586596 h 1992702"/>
                    <a:gd name="connsiteX15" fmla="*/ 123143 w 1762162"/>
                    <a:gd name="connsiteY15" fmla="*/ 879894 h 1992702"/>
                    <a:gd name="connsiteX16" fmla="*/ 131769 w 1762162"/>
                    <a:gd name="connsiteY16" fmla="*/ 923026 h 1992702"/>
                    <a:gd name="connsiteX17" fmla="*/ 140395 w 1762162"/>
                    <a:gd name="connsiteY17" fmla="*/ 948905 h 1992702"/>
                    <a:gd name="connsiteX18" fmla="*/ 209407 w 1762162"/>
                    <a:gd name="connsiteY18" fmla="*/ 992038 h 1992702"/>
                    <a:gd name="connsiteX19" fmla="*/ 235286 w 1762162"/>
                    <a:gd name="connsiteY19" fmla="*/ 1009290 h 1992702"/>
                    <a:gd name="connsiteX20" fmla="*/ 261165 w 1762162"/>
                    <a:gd name="connsiteY20" fmla="*/ 1017917 h 1992702"/>
                    <a:gd name="connsiteX21" fmla="*/ 338803 w 1762162"/>
                    <a:gd name="connsiteY21" fmla="*/ 1061049 h 1992702"/>
                    <a:gd name="connsiteX22" fmla="*/ 390562 w 1762162"/>
                    <a:gd name="connsiteY22" fmla="*/ 1086928 h 1992702"/>
                    <a:gd name="connsiteX23" fmla="*/ 468199 w 1762162"/>
                    <a:gd name="connsiteY23" fmla="*/ 1112807 h 1992702"/>
                    <a:gd name="connsiteX24" fmla="*/ 563090 w 1762162"/>
                    <a:gd name="connsiteY24" fmla="*/ 1147313 h 1992702"/>
                    <a:gd name="connsiteX25" fmla="*/ 623475 w 1762162"/>
                    <a:gd name="connsiteY25" fmla="*/ 1181819 h 1992702"/>
                    <a:gd name="connsiteX26" fmla="*/ 709739 w 1762162"/>
                    <a:gd name="connsiteY26" fmla="*/ 1199072 h 1992702"/>
                    <a:gd name="connsiteX27" fmla="*/ 787377 w 1762162"/>
                    <a:gd name="connsiteY27" fmla="*/ 1242204 h 1992702"/>
                    <a:gd name="connsiteX28" fmla="*/ 813256 w 1762162"/>
                    <a:gd name="connsiteY28" fmla="*/ 1250830 h 1992702"/>
                    <a:gd name="connsiteX29" fmla="*/ 856388 w 1762162"/>
                    <a:gd name="connsiteY29" fmla="*/ 1276709 h 1992702"/>
                    <a:gd name="connsiteX30" fmla="*/ 882267 w 1762162"/>
                    <a:gd name="connsiteY30" fmla="*/ 1285336 h 1992702"/>
                    <a:gd name="connsiteX31" fmla="*/ 916773 w 1762162"/>
                    <a:gd name="connsiteY31" fmla="*/ 1302588 h 1992702"/>
                    <a:gd name="connsiteX32" fmla="*/ 934026 w 1762162"/>
                    <a:gd name="connsiteY32" fmla="*/ 1337094 h 1992702"/>
                    <a:gd name="connsiteX33" fmla="*/ 1003037 w 1762162"/>
                    <a:gd name="connsiteY33" fmla="*/ 1388853 h 1992702"/>
                    <a:gd name="connsiteX34" fmla="*/ 1115180 w 1762162"/>
                    <a:gd name="connsiteY34" fmla="*/ 1509622 h 1992702"/>
                    <a:gd name="connsiteX35" fmla="*/ 1132433 w 1762162"/>
                    <a:gd name="connsiteY35" fmla="*/ 1544128 h 1992702"/>
                    <a:gd name="connsiteX36" fmla="*/ 1149686 w 1762162"/>
                    <a:gd name="connsiteY36" fmla="*/ 1570007 h 1992702"/>
                    <a:gd name="connsiteX37" fmla="*/ 1158312 w 1762162"/>
                    <a:gd name="connsiteY37" fmla="*/ 1604513 h 1992702"/>
                    <a:gd name="connsiteX38" fmla="*/ 1141060 w 1762162"/>
                    <a:gd name="connsiteY38" fmla="*/ 1785668 h 1992702"/>
                    <a:gd name="connsiteX39" fmla="*/ 1123807 w 1762162"/>
                    <a:gd name="connsiteY39" fmla="*/ 1871932 h 1992702"/>
                    <a:gd name="connsiteX40" fmla="*/ 1080675 w 1762162"/>
                    <a:gd name="connsiteY40" fmla="*/ 1932317 h 1992702"/>
                    <a:gd name="connsiteX41" fmla="*/ 1072048 w 1762162"/>
                    <a:gd name="connsiteY41" fmla="*/ 1958196 h 1992702"/>
                    <a:gd name="connsiteX42" fmla="*/ 1037543 w 1762162"/>
                    <a:gd name="connsiteY42" fmla="*/ 1975449 h 1992702"/>
                    <a:gd name="connsiteX43" fmla="*/ 1011663 w 1762162"/>
                    <a:gd name="connsiteY43" fmla="*/ 1992702 h 1992702"/>
                    <a:gd name="connsiteX44" fmla="*/ 718365 w 1762162"/>
                    <a:gd name="connsiteY44" fmla="*/ 1984075 h 1992702"/>
                    <a:gd name="connsiteX45" fmla="*/ 666607 w 1762162"/>
                    <a:gd name="connsiteY45" fmla="*/ 1949570 h 1992702"/>
                    <a:gd name="connsiteX46" fmla="*/ 623475 w 1762162"/>
                    <a:gd name="connsiteY46" fmla="*/ 1932317 h 1992702"/>
                    <a:gd name="connsiteX47" fmla="*/ 563090 w 1762162"/>
                    <a:gd name="connsiteY47" fmla="*/ 1906438 h 1992702"/>
                    <a:gd name="connsiteX48" fmla="*/ 537211 w 1762162"/>
                    <a:gd name="connsiteY48" fmla="*/ 1889185 h 1992702"/>
                    <a:gd name="connsiteX49" fmla="*/ 502705 w 1762162"/>
                    <a:gd name="connsiteY49" fmla="*/ 1863305 h 1992702"/>
                    <a:gd name="connsiteX50" fmla="*/ 476826 w 1762162"/>
                    <a:gd name="connsiteY50" fmla="*/ 1854679 h 1992702"/>
                    <a:gd name="connsiteX51" fmla="*/ 442320 w 1762162"/>
                    <a:gd name="connsiteY51" fmla="*/ 1811547 h 1992702"/>
                    <a:gd name="connsiteX52" fmla="*/ 450946 w 1762162"/>
                    <a:gd name="connsiteY52" fmla="*/ 1785668 h 1992702"/>
                    <a:gd name="connsiteX53" fmla="*/ 623475 w 1762162"/>
                    <a:gd name="connsiteY53" fmla="*/ 1794294 h 1992702"/>
                    <a:gd name="connsiteX54" fmla="*/ 675233 w 1762162"/>
                    <a:gd name="connsiteY54" fmla="*/ 1820173 h 1992702"/>
                    <a:gd name="connsiteX55" fmla="*/ 701112 w 1762162"/>
                    <a:gd name="connsiteY55" fmla="*/ 1828800 h 1992702"/>
                    <a:gd name="connsiteX56" fmla="*/ 726992 w 1762162"/>
                    <a:gd name="connsiteY56" fmla="*/ 1802921 h 1992702"/>
                    <a:gd name="connsiteX57" fmla="*/ 735618 w 1762162"/>
                    <a:gd name="connsiteY57" fmla="*/ 1777041 h 1992702"/>
                    <a:gd name="connsiteX58" fmla="*/ 752871 w 1762162"/>
                    <a:gd name="connsiteY58" fmla="*/ 1751162 h 1992702"/>
                    <a:gd name="connsiteX59" fmla="*/ 726992 w 1762162"/>
                    <a:gd name="connsiteY59" fmla="*/ 1621766 h 1992702"/>
                    <a:gd name="connsiteX60" fmla="*/ 701112 w 1762162"/>
                    <a:gd name="connsiteY60" fmla="*/ 1604513 h 1992702"/>
                    <a:gd name="connsiteX61" fmla="*/ 675233 w 1762162"/>
                    <a:gd name="connsiteY61" fmla="*/ 1595887 h 1992702"/>
                    <a:gd name="connsiteX62" fmla="*/ 614848 w 1762162"/>
                    <a:gd name="connsiteY62" fmla="*/ 1561381 h 1992702"/>
                    <a:gd name="connsiteX63" fmla="*/ 580343 w 1762162"/>
                    <a:gd name="connsiteY63" fmla="*/ 1535502 h 1992702"/>
                    <a:gd name="connsiteX64" fmla="*/ 545837 w 1762162"/>
                    <a:gd name="connsiteY64" fmla="*/ 1518249 h 1992702"/>
                    <a:gd name="connsiteX65" fmla="*/ 485452 w 1762162"/>
                    <a:gd name="connsiteY65" fmla="*/ 1483743 h 1992702"/>
                    <a:gd name="connsiteX66" fmla="*/ 459573 w 1762162"/>
                    <a:gd name="connsiteY66" fmla="*/ 1475117 h 1992702"/>
                    <a:gd name="connsiteX67" fmla="*/ 390562 w 1762162"/>
                    <a:gd name="connsiteY67" fmla="*/ 1440611 h 1992702"/>
                    <a:gd name="connsiteX68" fmla="*/ 356056 w 1762162"/>
                    <a:gd name="connsiteY68" fmla="*/ 1414732 h 1992702"/>
                    <a:gd name="connsiteX69" fmla="*/ 304297 w 1762162"/>
                    <a:gd name="connsiteY69" fmla="*/ 1397479 h 1992702"/>
                    <a:gd name="connsiteX70" fmla="*/ 235286 w 1762162"/>
                    <a:gd name="connsiteY70" fmla="*/ 1371600 h 1992702"/>
                    <a:gd name="connsiteX71" fmla="*/ 183528 w 1762162"/>
                    <a:gd name="connsiteY71" fmla="*/ 1337094 h 1992702"/>
                    <a:gd name="connsiteX72" fmla="*/ 157648 w 1762162"/>
                    <a:gd name="connsiteY72" fmla="*/ 1319841 h 1992702"/>
                    <a:gd name="connsiteX73" fmla="*/ 140395 w 1762162"/>
                    <a:gd name="connsiteY73" fmla="*/ 1293962 h 1992702"/>
                    <a:gd name="connsiteX74" fmla="*/ 114516 w 1762162"/>
                    <a:gd name="connsiteY74" fmla="*/ 1268083 h 1992702"/>
                    <a:gd name="connsiteX75" fmla="*/ 80011 w 1762162"/>
                    <a:gd name="connsiteY75" fmla="*/ 1233577 h 1992702"/>
                    <a:gd name="connsiteX76" fmla="*/ 62758 w 1762162"/>
                    <a:gd name="connsiteY76" fmla="*/ 1207698 h 1992702"/>
                    <a:gd name="connsiteX77" fmla="*/ 45505 w 1762162"/>
                    <a:gd name="connsiteY77" fmla="*/ 1164566 h 1992702"/>
                    <a:gd name="connsiteX78" fmla="*/ 28252 w 1762162"/>
                    <a:gd name="connsiteY78" fmla="*/ 1095555 h 1992702"/>
                    <a:gd name="connsiteX79" fmla="*/ 19626 w 1762162"/>
                    <a:gd name="connsiteY79" fmla="*/ 1017917 h 1992702"/>
                    <a:gd name="connsiteX80" fmla="*/ 10999 w 1762162"/>
                    <a:gd name="connsiteY80" fmla="*/ 966158 h 1992702"/>
                    <a:gd name="connsiteX81" fmla="*/ 2373 w 1762162"/>
                    <a:gd name="connsiteY81" fmla="*/ 629728 h 1992702"/>
                    <a:gd name="connsiteX82" fmla="*/ 19626 w 1762162"/>
                    <a:gd name="connsiteY82" fmla="*/ 327804 h 1992702"/>
                    <a:gd name="connsiteX83" fmla="*/ 54131 w 1762162"/>
                    <a:gd name="connsiteY83" fmla="*/ 250166 h 1992702"/>
                    <a:gd name="connsiteX84" fmla="*/ 97263 w 1762162"/>
                    <a:gd name="connsiteY84" fmla="*/ 181155 h 1992702"/>
                    <a:gd name="connsiteX85" fmla="*/ 131769 w 1762162"/>
                    <a:gd name="connsiteY85" fmla="*/ 163902 h 1992702"/>
                    <a:gd name="connsiteX86" fmla="*/ 192154 w 1762162"/>
                    <a:gd name="connsiteY86" fmla="*/ 112143 h 1992702"/>
                    <a:gd name="connsiteX87" fmla="*/ 252539 w 1762162"/>
                    <a:gd name="connsiteY87" fmla="*/ 77638 h 1992702"/>
                    <a:gd name="connsiteX88" fmla="*/ 356056 w 1762162"/>
                    <a:gd name="connsiteY88" fmla="*/ 43132 h 1992702"/>
                    <a:gd name="connsiteX89" fmla="*/ 381935 w 1762162"/>
                    <a:gd name="connsiteY89" fmla="*/ 34505 h 1992702"/>
                    <a:gd name="connsiteX90" fmla="*/ 519958 w 1762162"/>
                    <a:gd name="connsiteY90" fmla="*/ 17253 h 1992702"/>
                    <a:gd name="connsiteX91" fmla="*/ 580343 w 1762162"/>
                    <a:gd name="connsiteY91" fmla="*/ 8626 h 1992702"/>
                    <a:gd name="connsiteX92" fmla="*/ 787377 w 1762162"/>
                    <a:gd name="connsiteY92" fmla="*/ 0 h 1992702"/>
                    <a:gd name="connsiteX93" fmla="*/ 1227324 w 1762162"/>
                    <a:gd name="connsiteY93" fmla="*/ 8626 h 1992702"/>
                    <a:gd name="connsiteX94" fmla="*/ 1270456 w 1762162"/>
                    <a:gd name="connsiteY94" fmla="*/ 25879 h 1992702"/>
                    <a:gd name="connsiteX95" fmla="*/ 1339467 w 1762162"/>
                    <a:gd name="connsiteY95" fmla="*/ 34505 h 1992702"/>
                    <a:gd name="connsiteX96" fmla="*/ 1399852 w 1762162"/>
                    <a:gd name="connsiteY96" fmla="*/ 77638 h 1992702"/>
                    <a:gd name="connsiteX97" fmla="*/ 1425731 w 1762162"/>
                    <a:gd name="connsiteY97" fmla="*/ 86264 h 1992702"/>
                    <a:gd name="connsiteX98" fmla="*/ 1486116 w 1762162"/>
                    <a:gd name="connsiteY98" fmla="*/ 120770 h 1992702"/>
                    <a:gd name="connsiteX99" fmla="*/ 1537875 w 1762162"/>
                    <a:gd name="connsiteY99" fmla="*/ 155275 h 1992702"/>
                    <a:gd name="connsiteX100" fmla="*/ 1572380 w 1762162"/>
                    <a:gd name="connsiteY100" fmla="*/ 181155 h 1992702"/>
                    <a:gd name="connsiteX101" fmla="*/ 1615512 w 1762162"/>
                    <a:gd name="connsiteY101" fmla="*/ 198407 h 1992702"/>
                    <a:gd name="connsiteX102" fmla="*/ 1641392 w 1762162"/>
                    <a:gd name="connsiteY102" fmla="*/ 232913 h 1992702"/>
                    <a:gd name="connsiteX103" fmla="*/ 1675897 w 1762162"/>
                    <a:gd name="connsiteY103" fmla="*/ 284672 h 1992702"/>
                    <a:gd name="connsiteX104" fmla="*/ 1710403 w 1762162"/>
                    <a:gd name="connsiteY104" fmla="*/ 319177 h 1992702"/>
                    <a:gd name="connsiteX105" fmla="*/ 1736282 w 1762162"/>
                    <a:gd name="connsiteY105" fmla="*/ 379562 h 1992702"/>
                    <a:gd name="connsiteX106" fmla="*/ 1753535 w 1762162"/>
                    <a:gd name="connsiteY106" fmla="*/ 431321 h 1992702"/>
                    <a:gd name="connsiteX107" fmla="*/ 1753535 w 1762162"/>
                    <a:gd name="connsiteY107" fmla="*/ 672860 h 1992702"/>
                    <a:gd name="connsiteX108" fmla="*/ 1736282 w 1762162"/>
                    <a:gd name="connsiteY108" fmla="*/ 724619 h 1992702"/>
                    <a:gd name="connsiteX109" fmla="*/ 1727656 w 1762162"/>
                    <a:gd name="connsiteY109" fmla="*/ 750498 h 1992702"/>
                    <a:gd name="connsiteX110" fmla="*/ 1684524 w 1762162"/>
                    <a:gd name="connsiteY110" fmla="*/ 802256 h 1992702"/>
                    <a:gd name="connsiteX111" fmla="*/ 1684524 w 1762162"/>
                    <a:gd name="connsiteY111" fmla="*/ 879894 h 1992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</a:cxnLst>
                  <a:rect l="l" t="t" r="r" b="b"/>
                  <a:pathLst>
                    <a:path w="1762162" h="1992702">
                      <a:moveTo>
                        <a:pt x="1615512" y="897147"/>
                      </a:moveTo>
                      <a:cubicBezTo>
                        <a:pt x="1609761" y="879894"/>
                        <a:pt x="1605646" y="862007"/>
                        <a:pt x="1598260" y="845388"/>
                      </a:cubicBezTo>
                      <a:cubicBezTo>
                        <a:pt x="1590069" y="826959"/>
                        <a:pt x="1569712" y="806130"/>
                        <a:pt x="1555128" y="793630"/>
                      </a:cubicBezTo>
                      <a:cubicBezTo>
                        <a:pt x="1544212" y="784273"/>
                        <a:pt x="1530788" y="777917"/>
                        <a:pt x="1520622" y="767751"/>
                      </a:cubicBezTo>
                      <a:cubicBezTo>
                        <a:pt x="1510456" y="757585"/>
                        <a:pt x="1504909" y="743411"/>
                        <a:pt x="1494743" y="733245"/>
                      </a:cubicBezTo>
                      <a:cubicBezTo>
                        <a:pt x="1480734" y="719236"/>
                        <a:pt x="1450142" y="707759"/>
                        <a:pt x="1434358" y="698739"/>
                      </a:cubicBezTo>
                      <a:cubicBezTo>
                        <a:pt x="1320279" y="633551"/>
                        <a:pt x="1386534" y="659794"/>
                        <a:pt x="1296335" y="629728"/>
                      </a:cubicBezTo>
                      <a:cubicBezTo>
                        <a:pt x="1237441" y="590464"/>
                        <a:pt x="1302612" y="630634"/>
                        <a:pt x="1244577" y="603849"/>
                      </a:cubicBezTo>
                      <a:cubicBezTo>
                        <a:pt x="1130092" y="551011"/>
                        <a:pt x="1195997" y="570139"/>
                        <a:pt x="1123807" y="552090"/>
                      </a:cubicBezTo>
                      <a:cubicBezTo>
                        <a:pt x="1045393" y="505042"/>
                        <a:pt x="1116975" y="541414"/>
                        <a:pt x="1037543" y="517585"/>
                      </a:cubicBezTo>
                      <a:cubicBezTo>
                        <a:pt x="847926" y="460701"/>
                        <a:pt x="973806" y="479504"/>
                        <a:pt x="796003" y="465826"/>
                      </a:cubicBezTo>
                      <a:cubicBezTo>
                        <a:pt x="648554" y="468507"/>
                        <a:pt x="439483" y="449142"/>
                        <a:pt x="269792" y="483079"/>
                      </a:cubicBezTo>
                      <a:cubicBezTo>
                        <a:pt x="258166" y="485404"/>
                        <a:pt x="246788" y="488830"/>
                        <a:pt x="235286" y="491705"/>
                      </a:cubicBezTo>
                      <a:cubicBezTo>
                        <a:pt x="155363" y="531667"/>
                        <a:pt x="184461" y="508025"/>
                        <a:pt x="140395" y="552090"/>
                      </a:cubicBezTo>
                      <a:cubicBezTo>
                        <a:pt x="134644" y="563592"/>
                        <a:pt x="127658" y="574555"/>
                        <a:pt x="123143" y="586596"/>
                      </a:cubicBezTo>
                      <a:cubicBezTo>
                        <a:pt x="92395" y="668592"/>
                        <a:pt x="122756" y="873113"/>
                        <a:pt x="123143" y="879894"/>
                      </a:cubicBezTo>
                      <a:cubicBezTo>
                        <a:pt x="123979" y="894532"/>
                        <a:pt x="128213" y="908802"/>
                        <a:pt x="131769" y="923026"/>
                      </a:cubicBezTo>
                      <a:cubicBezTo>
                        <a:pt x="133974" y="931847"/>
                        <a:pt x="133599" y="942864"/>
                        <a:pt x="140395" y="948905"/>
                      </a:cubicBezTo>
                      <a:cubicBezTo>
                        <a:pt x="160670" y="966928"/>
                        <a:pt x="186835" y="976991"/>
                        <a:pt x="209407" y="992038"/>
                      </a:cubicBezTo>
                      <a:cubicBezTo>
                        <a:pt x="218033" y="997789"/>
                        <a:pt x="226013" y="1004654"/>
                        <a:pt x="235286" y="1009290"/>
                      </a:cubicBezTo>
                      <a:cubicBezTo>
                        <a:pt x="243419" y="1013357"/>
                        <a:pt x="252807" y="1014335"/>
                        <a:pt x="261165" y="1017917"/>
                      </a:cubicBezTo>
                      <a:cubicBezTo>
                        <a:pt x="299805" y="1034477"/>
                        <a:pt x="298807" y="1039233"/>
                        <a:pt x="338803" y="1061049"/>
                      </a:cubicBezTo>
                      <a:cubicBezTo>
                        <a:pt x="355737" y="1070286"/>
                        <a:pt x="372652" y="1079764"/>
                        <a:pt x="390562" y="1086928"/>
                      </a:cubicBezTo>
                      <a:cubicBezTo>
                        <a:pt x="415890" y="1097059"/>
                        <a:pt x="468199" y="1112807"/>
                        <a:pt x="468199" y="1112807"/>
                      </a:cubicBezTo>
                      <a:cubicBezTo>
                        <a:pt x="526772" y="1151856"/>
                        <a:pt x="454369" y="1107778"/>
                        <a:pt x="563090" y="1147313"/>
                      </a:cubicBezTo>
                      <a:cubicBezTo>
                        <a:pt x="644864" y="1177049"/>
                        <a:pt x="523638" y="1153294"/>
                        <a:pt x="623475" y="1181819"/>
                      </a:cubicBezTo>
                      <a:cubicBezTo>
                        <a:pt x="651671" y="1189875"/>
                        <a:pt x="709739" y="1199072"/>
                        <a:pt x="709739" y="1199072"/>
                      </a:cubicBezTo>
                      <a:cubicBezTo>
                        <a:pt x="737004" y="1215431"/>
                        <a:pt x="758502" y="1229829"/>
                        <a:pt x="787377" y="1242204"/>
                      </a:cubicBezTo>
                      <a:cubicBezTo>
                        <a:pt x="795735" y="1245786"/>
                        <a:pt x="805123" y="1246764"/>
                        <a:pt x="813256" y="1250830"/>
                      </a:cubicBezTo>
                      <a:cubicBezTo>
                        <a:pt x="828253" y="1258328"/>
                        <a:pt x="841391" y="1269211"/>
                        <a:pt x="856388" y="1276709"/>
                      </a:cubicBezTo>
                      <a:cubicBezTo>
                        <a:pt x="864521" y="1280776"/>
                        <a:pt x="873909" y="1281754"/>
                        <a:pt x="882267" y="1285336"/>
                      </a:cubicBezTo>
                      <a:cubicBezTo>
                        <a:pt x="894087" y="1290402"/>
                        <a:pt x="905271" y="1296837"/>
                        <a:pt x="916773" y="1302588"/>
                      </a:cubicBezTo>
                      <a:cubicBezTo>
                        <a:pt x="922524" y="1314090"/>
                        <a:pt x="926552" y="1326630"/>
                        <a:pt x="934026" y="1337094"/>
                      </a:cubicBezTo>
                      <a:cubicBezTo>
                        <a:pt x="952893" y="1363508"/>
                        <a:pt x="975376" y="1372256"/>
                        <a:pt x="1003037" y="1388853"/>
                      </a:cubicBezTo>
                      <a:cubicBezTo>
                        <a:pt x="1075313" y="1492104"/>
                        <a:pt x="1034217" y="1455647"/>
                        <a:pt x="1115180" y="1509622"/>
                      </a:cubicBezTo>
                      <a:cubicBezTo>
                        <a:pt x="1120931" y="1521124"/>
                        <a:pt x="1126053" y="1532963"/>
                        <a:pt x="1132433" y="1544128"/>
                      </a:cubicBezTo>
                      <a:cubicBezTo>
                        <a:pt x="1137577" y="1553130"/>
                        <a:pt x="1145602" y="1560478"/>
                        <a:pt x="1149686" y="1570007"/>
                      </a:cubicBezTo>
                      <a:cubicBezTo>
                        <a:pt x="1154356" y="1580904"/>
                        <a:pt x="1155437" y="1593011"/>
                        <a:pt x="1158312" y="1604513"/>
                      </a:cubicBezTo>
                      <a:cubicBezTo>
                        <a:pt x="1143219" y="1846008"/>
                        <a:pt x="1160492" y="1669077"/>
                        <a:pt x="1141060" y="1785668"/>
                      </a:cubicBezTo>
                      <a:cubicBezTo>
                        <a:pt x="1138718" y="1799720"/>
                        <a:pt x="1135477" y="1851509"/>
                        <a:pt x="1123807" y="1871932"/>
                      </a:cubicBezTo>
                      <a:cubicBezTo>
                        <a:pt x="1108179" y="1899282"/>
                        <a:pt x="1094026" y="1905617"/>
                        <a:pt x="1080675" y="1932317"/>
                      </a:cubicBezTo>
                      <a:cubicBezTo>
                        <a:pt x="1076608" y="1940450"/>
                        <a:pt x="1078478" y="1951766"/>
                        <a:pt x="1072048" y="1958196"/>
                      </a:cubicBezTo>
                      <a:cubicBezTo>
                        <a:pt x="1062955" y="1967289"/>
                        <a:pt x="1048708" y="1969069"/>
                        <a:pt x="1037543" y="1975449"/>
                      </a:cubicBezTo>
                      <a:cubicBezTo>
                        <a:pt x="1028541" y="1980593"/>
                        <a:pt x="1020290" y="1986951"/>
                        <a:pt x="1011663" y="1992702"/>
                      </a:cubicBezTo>
                      <a:cubicBezTo>
                        <a:pt x="913897" y="1989826"/>
                        <a:pt x="816031" y="1989354"/>
                        <a:pt x="718365" y="1984075"/>
                      </a:cubicBezTo>
                      <a:cubicBezTo>
                        <a:pt x="683415" y="1982186"/>
                        <a:pt x="695558" y="1967665"/>
                        <a:pt x="666607" y="1949570"/>
                      </a:cubicBezTo>
                      <a:cubicBezTo>
                        <a:pt x="653476" y="1941363"/>
                        <a:pt x="637325" y="1939242"/>
                        <a:pt x="623475" y="1932317"/>
                      </a:cubicBezTo>
                      <a:cubicBezTo>
                        <a:pt x="563903" y="1902531"/>
                        <a:pt x="634900" y="1924390"/>
                        <a:pt x="563090" y="1906438"/>
                      </a:cubicBezTo>
                      <a:cubicBezTo>
                        <a:pt x="554464" y="1900687"/>
                        <a:pt x="545647" y="1895211"/>
                        <a:pt x="537211" y="1889185"/>
                      </a:cubicBezTo>
                      <a:cubicBezTo>
                        <a:pt x="525512" y="1880828"/>
                        <a:pt x="515188" y="1870438"/>
                        <a:pt x="502705" y="1863305"/>
                      </a:cubicBezTo>
                      <a:cubicBezTo>
                        <a:pt x="494810" y="1858794"/>
                        <a:pt x="485452" y="1857554"/>
                        <a:pt x="476826" y="1854679"/>
                      </a:cubicBezTo>
                      <a:cubicBezTo>
                        <a:pt x="456954" y="1841431"/>
                        <a:pt x="442320" y="1839326"/>
                        <a:pt x="442320" y="1811547"/>
                      </a:cubicBezTo>
                      <a:cubicBezTo>
                        <a:pt x="442320" y="1802454"/>
                        <a:pt x="448071" y="1794294"/>
                        <a:pt x="450946" y="1785668"/>
                      </a:cubicBezTo>
                      <a:cubicBezTo>
                        <a:pt x="508456" y="1788543"/>
                        <a:pt x="566110" y="1789306"/>
                        <a:pt x="623475" y="1794294"/>
                      </a:cubicBezTo>
                      <a:cubicBezTo>
                        <a:pt x="649718" y="1796576"/>
                        <a:pt x="652586" y="1808850"/>
                        <a:pt x="675233" y="1820173"/>
                      </a:cubicBezTo>
                      <a:cubicBezTo>
                        <a:pt x="683366" y="1824240"/>
                        <a:pt x="692486" y="1825924"/>
                        <a:pt x="701112" y="1828800"/>
                      </a:cubicBezTo>
                      <a:cubicBezTo>
                        <a:pt x="709739" y="1820174"/>
                        <a:pt x="720225" y="1813072"/>
                        <a:pt x="726992" y="1802921"/>
                      </a:cubicBezTo>
                      <a:cubicBezTo>
                        <a:pt x="732036" y="1795355"/>
                        <a:pt x="731551" y="1785174"/>
                        <a:pt x="735618" y="1777041"/>
                      </a:cubicBezTo>
                      <a:cubicBezTo>
                        <a:pt x="740254" y="1767768"/>
                        <a:pt x="747120" y="1759788"/>
                        <a:pt x="752871" y="1751162"/>
                      </a:cubicBezTo>
                      <a:cubicBezTo>
                        <a:pt x="748919" y="1703730"/>
                        <a:pt x="761795" y="1656568"/>
                        <a:pt x="726992" y="1621766"/>
                      </a:cubicBezTo>
                      <a:cubicBezTo>
                        <a:pt x="719661" y="1614435"/>
                        <a:pt x="710385" y="1609150"/>
                        <a:pt x="701112" y="1604513"/>
                      </a:cubicBezTo>
                      <a:cubicBezTo>
                        <a:pt x="692979" y="1600447"/>
                        <a:pt x="683859" y="1598762"/>
                        <a:pt x="675233" y="1595887"/>
                      </a:cubicBezTo>
                      <a:cubicBezTo>
                        <a:pt x="550158" y="1502076"/>
                        <a:pt x="707049" y="1614066"/>
                        <a:pt x="614848" y="1561381"/>
                      </a:cubicBezTo>
                      <a:cubicBezTo>
                        <a:pt x="602365" y="1554248"/>
                        <a:pt x="592535" y="1543122"/>
                        <a:pt x="580343" y="1535502"/>
                      </a:cubicBezTo>
                      <a:cubicBezTo>
                        <a:pt x="569438" y="1528686"/>
                        <a:pt x="557002" y="1524629"/>
                        <a:pt x="545837" y="1518249"/>
                      </a:cubicBezTo>
                      <a:cubicBezTo>
                        <a:pt x="502520" y="1493496"/>
                        <a:pt x="537589" y="1506087"/>
                        <a:pt x="485452" y="1483743"/>
                      </a:cubicBezTo>
                      <a:cubicBezTo>
                        <a:pt x="477094" y="1480161"/>
                        <a:pt x="467851" y="1478880"/>
                        <a:pt x="459573" y="1475117"/>
                      </a:cubicBezTo>
                      <a:cubicBezTo>
                        <a:pt x="436159" y="1464474"/>
                        <a:pt x="412777" y="1453570"/>
                        <a:pt x="390562" y="1440611"/>
                      </a:cubicBezTo>
                      <a:cubicBezTo>
                        <a:pt x="378143" y="1433367"/>
                        <a:pt x="368916" y="1421162"/>
                        <a:pt x="356056" y="1414732"/>
                      </a:cubicBezTo>
                      <a:cubicBezTo>
                        <a:pt x="339790" y="1406599"/>
                        <a:pt x="321182" y="1404233"/>
                        <a:pt x="304297" y="1397479"/>
                      </a:cubicBezTo>
                      <a:cubicBezTo>
                        <a:pt x="252722" y="1376849"/>
                        <a:pt x="275855" y="1385123"/>
                        <a:pt x="235286" y="1371600"/>
                      </a:cubicBezTo>
                      <a:lnTo>
                        <a:pt x="183528" y="1337094"/>
                      </a:lnTo>
                      <a:lnTo>
                        <a:pt x="157648" y="1319841"/>
                      </a:lnTo>
                      <a:cubicBezTo>
                        <a:pt x="151897" y="1311215"/>
                        <a:pt x="147032" y="1301927"/>
                        <a:pt x="140395" y="1293962"/>
                      </a:cubicBezTo>
                      <a:cubicBezTo>
                        <a:pt x="132585" y="1284590"/>
                        <a:pt x="121283" y="1278234"/>
                        <a:pt x="114516" y="1268083"/>
                      </a:cubicBezTo>
                      <a:cubicBezTo>
                        <a:pt x="88226" y="1228648"/>
                        <a:pt x="129305" y="1250010"/>
                        <a:pt x="80011" y="1233577"/>
                      </a:cubicBezTo>
                      <a:cubicBezTo>
                        <a:pt x="74260" y="1224951"/>
                        <a:pt x="67395" y="1216971"/>
                        <a:pt x="62758" y="1207698"/>
                      </a:cubicBezTo>
                      <a:cubicBezTo>
                        <a:pt x="55833" y="1193848"/>
                        <a:pt x="50942" y="1179065"/>
                        <a:pt x="45505" y="1164566"/>
                      </a:cubicBezTo>
                      <a:cubicBezTo>
                        <a:pt x="36240" y="1139861"/>
                        <a:pt x="32213" y="1123282"/>
                        <a:pt x="28252" y="1095555"/>
                      </a:cubicBezTo>
                      <a:cubicBezTo>
                        <a:pt x="24570" y="1069778"/>
                        <a:pt x="23067" y="1043727"/>
                        <a:pt x="19626" y="1017917"/>
                      </a:cubicBezTo>
                      <a:cubicBezTo>
                        <a:pt x="17314" y="1000579"/>
                        <a:pt x="13875" y="983411"/>
                        <a:pt x="10999" y="966158"/>
                      </a:cubicBezTo>
                      <a:cubicBezTo>
                        <a:pt x="8124" y="854015"/>
                        <a:pt x="2373" y="741908"/>
                        <a:pt x="2373" y="629728"/>
                      </a:cubicBezTo>
                      <a:cubicBezTo>
                        <a:pt x="2373" y="532156"/>
                        <a:pt x="-9436" y="424678"/>
                        <a:pt x="19626" y="327804"/>
                      </a:cubicBezTo>
                      <a:cubicBezTo>
                        <a:pt x="38219" y="265828"/>
                        <a:pt x="27895" y="291394"/>
                        <a:pt x="54131" y="250166"/>
                      </a:cubicBezTo>
                      <a:cubicBezTo>
                        <a:pt x="68695" y="227280"/>
                        <a:pt x="73000" y="193287"/>
                        <a:pt x="97263" y="181155"/>
                      </a:cubicBezTo>
                      <a:cubicBezTo>
                        <a:pt x="108765" y="175404"/>
                        <a:pt x="121369" y="171466"/>
                        <a:pt x="131769" y="163902"/>
                      </a:cubicBezTo>
                      <a:cubicBezTo>
                        <a:pt x="153209" y="148309"/>
                        <a:pt x="171453" y="128704"/>
                        <a:pt x="192154" y="112143"/>
                      </a:cubicBezTo>
                      <a:cubicBezTo>
                        <a:pt x="208340" y="99194"/>
                        <a:pt x="234054" y="85340"/>
                        <a:pt x="252539" y="77638"/>
                      </a:cubicBezTo>
                      <a:cubicBezTo>
                        <a:pt x="340156" y="41131"/>
                        <a:pt x="294094" y="60836"/>
                        <a:pt x="356056" y="43132"/>
                      </a:cubicBezTo>
                      <a:cubicBezTo>
                        <a:pt x="364799" y="40634"/>
                        <a:pt x="372953" y="35923"/>
                        <a:pt x="381935" y="34505"/>
                      </a:cubicBezTo>
                      <a:cubicBezTo>
                        <a:pt x="427733" y="27274"/>
                        <a:pt x="474058" y="23811"/>
                        <a:pt x="519958" y="17253"/>
                      </a:cubicBezTo>
                      <a:cubicBezTo>
                        <a:pt x="540086" y="14377"/>
                        <a:pt x="560052" y="9935"/>
                        <a:pt x="580343" y="8626"/>
                      </a:cubicBezTo>
                      <a:cubicBezTo>
                        <a:pt x="649271" y="4179"/>
                        <a:pt x="718366" y="2875"/>
                        <a:pt x="787377" y="0"/>
                      </a:cubicBezTo>
                      <a:cubicBezTo>
                        <a:pt x="934026" y="2875"/>
                        <a:pt x="1080857" y="780"/>
                        <a:pt x="1227324" y="8626"/>
                      </a:cubicBezTo>
                      <a:cubicBezTo>
                        <a:pt x="1242787" y="9454"/>
                        <a:pt x="1255368" y="22397"/>
                        <a:pt x="1270456" y="25879"/>
                      </a:cubicBezTo>
                      <a:cubicBezTo>
                        <a:pt x="1293045" y="31092"/>
                        <a:pt x="1316463" y="31630"/>
                        <a:pt x="1339467" y="34505"/>
                      </a:cubicBezTo>
                      <a:cubicBezTo>
                        <a:pt x="1347281" y="40366"/>
                        <a:pt x="1387239" y="71331"/>
                        <a:pt x="1399852" y="77638"/>
                      </a:cubicBezTo>
                      <a:cubicBezTo>
                        <a:pt x="1407985" y="81704"/>
                        <a:pt x="1417105" y="83389"/>
                        <a:pt x="1425731" y="86264"/>
                      </a:cubicBezTo>
                      <a:cubicBezTo>
                        <a:pt x="1515252" y="145943"/>
                        <a:pt x="1376675" y="55106"/>
                        <a:pt x="1486116" y="120770"/>
                      </a:cubicBezTo>
                      <a:cubicBezTo>
                        <a:pt x="1503896" y="131438"/>
                        <a:pt x="1521287" y="142833"/>
                        <a:pt x="1537875" y="155275"/>
                      </a:cubicBezTo>
                      <a:cubicBezTo>
                        <a:pt x="1549377" y="163902"/>
                        <a:pt x="1559812" y="174173"/>
                        <a:pt x="1572380" y="181155"/>
                      </a:cubicBezTo>
                      <a:cubicBezTo>
                        <a:pt x="1585916" y="188675"/>
                        <a:pt x="1601135" y="192656"/>
                        <a:pt x="1615512" y="198407"/>
                      </a:cubicBezTo>
                      <a:cubicBezTo>
                        <a:pt x="1624139" y="209909"/>
                        <a:pt x="1633147" y="221134"/>
                        <a:pt x="1641392" y="232913"/>
                      </a:cubicBezTo>
                      <a:cubicBezTo>
                        <a:pt x="1653283" y="249900"/>
                        <a:pt x="1661235" y="270010"/>
                        <a:pt x="1675897" y="284672"/>
                      </a:cubicBezTo>
                      <a:lnTo>
                        <a:pt x="1710403" y="319177"/>
                      </a:lnTo>
                      <a:cubicBezTo>
                        <a:pt x="1738167" y="402471"/>
                        <a:pt x="1693648" y="272977"/>
                        <a:pt x="1736282" y="379562"/>
                      </a:cubicBezTo>
                      <a:cubicBezTo>
                        <a:pt x="1743036" y="396448"/>
                        <a:pt x="1753535" y="431321"/>
                        <a:pt x="1753535" y="431321"/>
                      </a:cubicBezTo>
                      <a:cubicBezTo>
                        <a:pt x="1759289" y="529140"/>
                        <a:pt x="1769669" y="581439"/>
                        <a:pt x="1753535" y="672860"/>
                      </a:cubicBezTo>
                      <a:cubicBezTo>
                        <a:pt x="1750374" y="690770"/>
                        <a:pt x="1742033" y="707366"/>
                        <a:pt x="1736282" y="724619"/>
                      </a:cubicBezTo>
                      <a:cubicBezTo>
                        <a:pt x="1733407" y="733245"/>
                        <a:pt x="1734086" y="744068"/>
                        <a:pt x="1727656" y="750498"/>
                      </a:cubicBezTo>
                      <a:cubicBezTo>
                        <a:pt x="1719884" y="758270"/>
                        <a:pt x="1686926" y="787845"/>
                        <a:pt x="1684524" y="802256"/>
                      </a:cubicBezTo>
                      <a:cubicBezTo>
                        <a:pt x="1680269" y="827783"/>
                        <a:pt x="1684524" y="854015"/>
                        <a:pt x="1684524" y="879894"/>
                      </a:cubicBezTo>
                    </a:path>
                  </a:pathLst>
                </a:custGeom>
                <a:solidFill>
                  <a:srgbClr val="FF00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>
                <a:off x="4165849" y="1768415"/>
                <a:ext cx="2286709" cy="2350102"/>
              </a:xfrm>
              <a:custGeom>
                <a:avLst/>
                <a:gdLst>
                  <a:gd name="connsiteX0" fmla="*/ 578679 w 2286709"/>
                  <a:gd name="connsiteY0" fmla="*/ 0 h 2350102"/>
                  <a:gd name="connsiteX1" fmla="*/ 570053 w 2286709"/>
                  <a:gd name="connsiteY1" fmla="*/ 94891 h 2350102"/>
                  <a:gd name="connsiteX2" fmla="*/ 561426 w 2286709"/>
                  <a:gd name="connsiteY2" fmla="*/ 129396 h 2350102"/>
                  <a:gd name="connsiteX3" fmla="*/ 552800 w 2286709"/>
                  <a:gd name="connsiteY3" fmla="*/ 250166 h 2350102"/>
                  <a:gd name="connsiteX4" fmla="*/ 535547 w 2286709"/>
                  <a:gd name="connsiteY4" fmla="*/ 431321 h 2350102"/>
                  <a:gd name="connsiteX5" fmla="*/ 518294 w 2286709"/>
                  <a:gd name="connsiteY5" fmla="*/ 526211 h 2350102"/>
                  <a:gd name="connsiteX6" fmla="*/ 509668 w 2286709"/>
                  <a:gd name="connsiteY6" fmla="*/ 560717 h 2350102"/>
                  <a:gd name="connsiteX7" fmla="*/ 475162 w 2286709"/>
                  <a:gd name="connsiteY7" fmla="*/ 612476 h 2350102"/>
                  <a:gd name="connsiteX8" fmla="*/ 423404 w 2286709"/>
                  <a:gd name="connsiteY8" fmla="*/ 638355 h 2350102"/>
                  <a:gd name="connsiteX9" fmla="*/ 337140 w 2286709"/>
                  <a:gd name="connsiteY9" fmla="*/ 698740 h 2350102"/>
                  <a:gd name="connsiteX10" fmla="*/ 302634 w 2286709"/>
                  <a:gd name="connsiteY10" fmla="*/ 715993 h 2350102"/>
                  <a:gd name="connsiteX11" fmla="*/ 233623 w 2286709"/>
                  <a:gd name="connsiteY11" fmla="*/ 767751 h 2350102"/>
                  <a:gd name="connsiteX12" fmla="*/ 207743 w 2286709"/>
                  <a:gd name="connsiteY12" fmla="*/ 785004 h 2350102"/>
                  <a:gd name="connsiteX13" fmla="*/ 147359 w 2286709"/>
                  <a:gd name="connsiteY13" fmla="*/ 845389 h 2350102"/>
                  <a:gd name="connsiteX14" fmla="*/ 112853 w 2286709"/>
                  <a:gd name="connsiteY14" fmla="*/ 879894 h 2350102"/>
                  <a:gd name="connsiteX15" fmla="*/ 86974 w 2286709"/>
                  <a:gd name="connsiteY15" fmla="*/ 905774 h 2350102"/>
                  <a:gd name="connsiteX16" fmla="*/ 69721 w 2286709"/>
                  <a:gd name="connsiteY16" fmla="*/ 931653 h 2350102"/>
                  <a:gd name="connsiteX17" fmla="*/ 35215 w 2286709"/>
                  <a:gd name="connsiteY17" fmla="*/ 974785 h 2350102"/>
                  <a:gd name="connsiteX18" fmla="*/ 9336 w 2286709"/>
                  <a:gd name="connsiteY18" fmla="*/ 1035170 h 2350102"/>
                  <a:gd name="connsiteX19" fmla="*/ 9336 w 2286709"/>
                  <a:gd name="connsiteY19" fmla="*/ 1406106 h 2350102"/>
                  <a:gd name="connsiteX20" fmla="*/ 17962 w 2286709"/>
                  <a:gd name="connsiteY20" fmla="*/ 1440611 h 2350102"/>
                  <a:gd name="connsiteX21" fmla="*/ 26589 w 2286709"/>
                  <a:gd name="connsiteY21" fmla="*/ 1483743 h 2350102"/>
                  <a:gd name="connsiteX22" fmla="*/ 43842 w 2286709"/>
                  <a:gd name="connsiteY22" fmla="*/ 1518249 h 2350102"/>
                  <a:gd name="connsiteX23" fmla="*/ 95600 w 2286709"/>
                  <a:gd name="connsiteY23" fmla="*/ 1613140 h 2350102"/>
                  <a:gd name="connsiteX24" fmla="*/ 121479 w 2286709"/>
                  <a:gd name="connsiteY24" fmla="*/ 1673525 h 2350102"/>
                  <a:gd name="connsiteX25" fmla="*/ 147359 w 2286709"/>
                  <a:gd name="connsiteY25" fmla="*/ 1699404 h 2350102"/>
                  <a:gd name="connsiteX26" fmla="*/ 155985 w 2286709"/>
                  <a:gd name="connsiteY26" fmla="*/ 1733910 h 2350102"/>
                  <a:gd name="connsiteX27" fmla="*/ 190491 w 2286709"/>
                  <a:gd name="connsiteY27" fmla="*/ 1759789 h 2350102"/>
                  <a:gd name="connsiteX28" fmla="*/ 207743 w 2286709"/>
                  <a:gd name="connsiteY28" fmla="*/ 1785668 h 2350102"/>
                  <a:gd name="connsiteX29" fmla="*/ 285381 w 2286709"/>
                  <a:gd name="connsiteY29" fmla="*/ 1846053 h 2350102"/>
                  <a:gd name="connsiteX30" fmla="*/ 319887 w 2286709"/>
                  <a:gd name="connsiteY30" fmla="*/ 1871932 h 2350102"/>
                  <a:gd name="connsiteX31" fmla="*/ 345766 w 2286709"/>
                  <a:gd name="connsiteY31" fmla="*/ 1897811 h 2350102"/>
                  <a:gd name="connsiteX32" fmla="*/ 414777 w 2286709"/>
                  <a:gd name="connsiteY32" fmla="*/ 1940943 h 2350102"/>
                  <a:gd name="connsiteX33" fmla="*/ 466536 w 2286709"/>
                  <a:gd name="connsiteY33" fmla="*/ 1975449 h 2350102"/>
                  <a:gd name="connsiteX34" fmla="*/ 492415 w 2286709"/>
                  <a:gd name="connsiteY34" fmla="*/ 1992702 h 2350102"/>
                  <a:gd name="connsiteX35" fmla="*/ 526921 w 2286709"/>
                  <a:gd name="connsiteY35" fmla="*/ 2018581 h 2350102"/>
                  <a:gd name="connsiteX36" fmla="*/ 561426 w 2286709"/>
                  <a:gd name="connsiteY36" fmla="*/ 2035834 h 2350102"/>
                  <a:gd name="connsiteX37" fmla="*/ 621811 w 2286709"/>
                  <a:gd name="connsiteY37" fmla="*/ 2078966 h 2350102"/>
                  <a:gd name="connsiteX38" fmla="*/ 690823 w 2286709"/>
                  <a:gd name="connsiteY38" fmla="*/ 2104845 h 2350102"/>
                  <a:gd name="connsiteX39" fmla="*/ 768460 w 2286709"/>
                  <a:gd name="connsiteY39" fmla="*/ 2147977 h 2350102"/>
                  <a:gd name="connsiteX40" fmla="*/ 820219 w 2286709"/>
                  <a:gd name="connsiteY40" fmla="*/ 2191110 h 2350102"/>
                  <a:gd name="connsiteX41" fmla="*/ 880604 w 2286709"/>
                  <a:gd name="connsiteY41" fmla="*/ 2216989 h 2350102"/>
                  <a:gd name="connsiteX42" fmla="*/ 975494 w 2286709"/>
                  <a:gd name="connsiteY42" fmla="*/ 2260121 h 2350102"/>
                  <a:gd name="connsiteX43" fmla="*/ 1010000 w 2286709"/>
                  <a:gd name="connsiteY43" fmla="*/ 2268747 h 2350102"/>
                  <a:gd name="connsiteX44" fmla="*/ 1044506 w 2286709"/>
                  <a:gd name="connsiteY44" fmla="*/ 2286000 h 2350102"/>
                  <a:gd name="connsiteX45" fmla="*/ 1104891 w 2286709"/>
                  <a:gd name="connsiteY45" fmla="*/ 2303253 h 2350102"/>
                  <a:gd name="connsiteX46" fmla="*/ 1139396 w 2286709"/>
                  <a:gd name="connsiteY46" fmla="*/ 2320506 h 2350102"/>
                  <a:gd name="connsiteX47" fmla="*/ 1208408 w 2286709"/>
                  <a:gd name="connsiteY47" fmla="*/ 2329132 h 2350102"/>
                  <a:gd name="connsiteX48" fmla="*/ 1242913 w 2286709"/>
                  <a:gd name="connsiteY48" fmla="*/ 2337759 h 2350102"/>
                  <a:gd name="connsiteX49" fmla="*/ 1639728 w 2286709"/>
                  <a:gd name="connsiteY49" fmla="*/ 2337759 h 2350102"/>
                  <a:gd name="connsiteX50" fmla="*/ 1725993 w 2286709"/>
                  <a:gd name="connsiteY50" fmla="*/ 2311879 h 2350102"/>
                  <a:gd name="connsiteX51" fmla="*/ 1760498 w 2286709"/>
                  <a:gd name="connsiteY51" fmla="*/ 2303253 h 2350102"/>
                  <a:gd name="connsiteX52" fmla="*/ 1803630 w 2286709"/>
                  <a:gd name="connsiteY52" fmla="*/ 2277374 h 2350102"/>
                  <a:gd name="connsiteX53" fmla="*/ 1846762 w 2286709"/>
                  <a:gd name="connsiteY53" fmla="*/ 2260121 h 2350102"/>
                  <a:gd name="connsiteX54" fmla="*/ 1872642 w 2286709"/>
                  <a:gd name="connsiteY54" fmla="*/ 2234242 h 2350102"/>
                  <a:gd name="connsiteX55" fmla="*/ 1898521 w 2286709"/>
                  <a:gd name="connsiteY55" fmla="*/ 2216989 h 2350102"/>
                  <a:gd name="connsiteX56" fmla="*/ 1976159 w 2286709"/>
                  <a:gd name="connsiteY56" fmla="*/ 2182483 h 2350102"/>
                  <a:gd name="connsiteX57" fmla="*/ 2010664 w 2286709"/>
                  <a:gd name="connsiteY57" fmla="*/ 2147977 h 2350102"/>
                  <a:gd name="connsiteX58" fmla="*/ 2036543 w 2286709"/>
                  <a:gd name="connsiteY58" fmla="*/ 2139351 h 2350102"/>
                  <a:gd name="connsiteX59" fmla="*/ 2079676 w 2286709"/>
                  <a:gd name="connsiteY59" fmla="*/ 2104845 h 2350102"/>
                  <a:gd name="connsiteX60" fmla="*/ 2140060 w 2286709"/>
                  <a:gd name="connsiteY60" fmla="*/ 2035834 h 2350102"/>
                  <a:gd name="connsiteX61" fmla="*/ 2174566 w 2286709"/>
                  <a:gd name="connsiteY61" fmla="*/ 2009955 h 2350102"/>
                  <a:gd name="connsiteX62" fmla="*/ 2191819 w 2286709"/>
                  <a:gd name="connsiteY62" fmla="*/ 1984076 h 2350102"/>
                  <a:gd name="connsiteX63" fmla="*/ 2226325 w 2286709"/>
                  <a:gd name="connsiteY63" fmla="*/ 1915064 h 2350102"/>
                  <a:gd name="connsiteX64" fmla="*/ 2260830 w 2286709"/>
                  <a:gd name="connsiteY64" fmla="*/ 1846053 h 2350102"/>
                  <a:gd name="connsiteX65" fmla="*/ 2269457 w 2286709"/>
                  <a:gd name="connsiteY65" fmla="*/ 1794294 h 2350102"/>
                  <a:gd name="connsiteX66" fmla="*/ 2278083 w 2286709"/>
                  <a:gd name="connsiteY66" fmla="*/ 1759789 h 2350102"/>
                  <a:gd name="connsiteX67" fmla="*/ 2286709 w 2286709"/>
                  <a:gd name="connsiteY67" fmla="*/ 1673525 h 2350102"/>
                  <a:gd name="connsiteX68" fmla="*/ 2278083 w 2286709"/>
                  <a:gd name="connsiteY68" fmla="*/ 1190445 h 2350102"/>
                  <a:gd name="connsiteX69" fmla="*/ 2260830 w 2286709"/>
                  <a:gd name="connsiteY69" fmla="*/ 1121434 h 2350102"/>
                  <a:gd name="connsiteX70" fmla="*/ 2252204 w 2286709"/>
                  <a:gd name="connsiteY70" fmla="*/ 1095555 h 2350102"/>
                  <a:gd name="connsiteX71" fmla="*/ 2234951 w 2286709"/>
                  <a:gd name="connsiteY71" fmla="*/ 1069676 h 2350102"/>
                  <a:gd name="connsiteX72" fmla="*/ 2200445 w 2286709"/>
                  <a:gd name="connsiteY72" fmla="*/ 974785 h 2350102"/>
                  <a:gd name="connsiteX73" fmla="*/ 2174566 w 2286709"/>
                  <a:gd name="connsiteY73" fmla="*/ 923027 h 2350102"/>
                  <a:gd name="connsiteX74" fmla="*/ 2148687 w 2286709"/>
                  <a:gd name="connsiteY74" fmla="*/ 836762 h 2350102"/>
                  <a:gd name="connsiteX75" fmla="*/ 2140060 w 2286709"/>
                  <a:gd name="connsiteY75" fmla="*/ 810883 h 2350102"/>
                  <a:gd name="connsiteX76" fmla="*/ 2157313 w 2286709"/>
                  <a:gd name="connsiteY76" fmla="*/ 638355 h 2350102"/>
                  <a:gd name="connsiteX77" fmla="*/ 2183193 w 2286709"/>
                  <a:gd name="connsiteY77" fmla="*/ 526211 h 2350102"/>
                  <a:gd name="connsiteX78" fmla="*/ 2200445 w 2286709"/>
                  <a:gd name="connsiteY78" fmla="*/ 457200 h 2350102"/>
                  <a:gd name="connsiteX79" fmla="*/ 2209072 w 2286709"/>
                  <a:gd name="connsiteY79" fmla="*/ 422694 h 2350102"/>
                  <a:gd name="connsiteX80" fmla="*/ 2217698 w 2286709"/>
                  <a:gd name="connsiteY80" fmla="*/ 345057 h 2350102"/>
                  <a:gd name="connsiteX81" fmla="*/ 2226325 w 2286709"/>
                  <a:gd name="connsiteY81" fmla="*/ 301925 h 2350102"/>
                  <a:gd name="connsiteX82" fmla="*/ 2217698 w 2286709"/>
                  <a:gd name="connsiteY82" fmla="*/ 146649 h 2350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2286709" h="2350102">
                    <a:moveTo>
                      <a:pt x="578679" y="0"/>
                    </a:moveTo>
                    <a:cubicBezTo>
                      <a:pt x="575804" y="31630"/>
                      <a:pt x="574251" y="63409"/>
                      <a:pt x="570053" y="94891"/>
                    </a:cubicBezTo>
                    <a:cubicBezTo>
                      <a:pt x="568486" y="106643"/>
                      <a:pt x="562735" y="117613"/>
                      <a:pt x="561426" y="129396"/>
                    </a:cubicBezTo>
                    <a:cubicBezTo>
                      <a:pt x="556969" y="169508"/>
                      <a:pt x="556247" y="209954"/>
                      <a:pt x="552800" y="250166"/>
                    </a:cubicBezTo>
                    <a:cubicBezTo>
                      <a:pt x="547620" y="310603"/>
                      <a:pt x="543070" y="371131"/>
                      <a:pt x="535547" y="431321"/>
                    </a:cubicBezTo>
                    <a:cubicBezTo>
                      <a:pt x="521271" y="545534"/>
                      <a:pt x="536026" y="464149"/>
                      <a:pt x="518294" y="526211"/>
                    </a:cubicBezTo>
                    <a:cubicBezTo>
                      <a:pt x="515037" y="537611"/>
                      <a:pt x="514970" y="550113"/>
                      <a:pt x="509668" y="560717"/>
                    </a:cubicBezTo>
                    <a:cubicBezTo>
                      <a:pt x="500395" y="579263"/>
                      <a:pt x="492415" y="600974"/>
                      <a:pt x="475162" y="612476"/>
                    </a:cubicBezTo>
                    <a:cubicBezTo>
                      <a:pt x="360271" y="689067"/>
                      <a:pt x="530553" y="578828"/>
                      <a:pt x="423404" y="638355"/>
                    </a:cubicBezTo>
                    <a:cubicBezTo>
                      <a:pt x="328972" y="690817"/>
                      <a:pt x="409527" y="653497"/>
                      <a:pt x="337140" y="698740"/>
                    </a:cubicBezTo>
                    <a:cubicBezTo>
                      <a:pt x="326235" y="705556"/>
                      <a:pt x="313334" y="708860"/>
                      <a:pt x="302634" y="715993"/>
                    </a:cubicBezTo>
                    <a:cubicBezTo>
                      <a:pt x="278709" y="731943"/>
                      <a:pt x="257548" y="751801"/>
                      <a:pt x="233623" y="767751"/>
                    </a:cubicBezTo>
                    <a:cubicBezTo>
                      <a:pt x="224996" y="773502"/>
                      <a:pt x="215449" y="778068"/>
                      <a:pt x="207743" y="785004"/>
                    </a:cubicBezTo>
                    <a:cubicBezTo>
                      <a:pt x="186585" y="804046"/>
                      <a:pt x="167487" y="825261"/>
                      <a:pt x="147359" y="845389"/>
                    </a:cubicBezTo>
                    <a:lnTo>
                      <a:pt x="112853" y="879894"/>
                    </a:lnTo>
                    <a:cubicBezTo>
                      <a:pt x="104226" y="888521"/>
                      <a:pt x="93741" y="895623"/>
                      <a:pt x="86974" y="905774"/>
                    </a:cubicBezTo>
                    <a:cubicBezTo>
                      <a:pt x="81223" y="914400"/>
                      <a:pt x="75942" y="923359"/>
                      <a:pt x="69721" y="931653"/>
                    </a:cubicBezTo>
                    <a:cubicBezTo>
                      <a:pt x="58674" y="946383"/>
                      <a:pt x="45428" y="959465"/>
                      <a:pt x="35215" y="974785"/>
                    </a:cubicBezTo>
                    <a:cubicBezTo>
                      <a:pt x="21002" y="996105"/>
                      <a:pt x="17004" y="1012166"/>
                      <a:pt x="9336" y="1035170"/>
                    </a:cubicBezTo>
                    <a:cubicBezTo>
                      <a:pt x="-1321" y="1216320"/>
                      <a:pt x="-4785" y="1194290"/>
                      <a:pt x="9336" y="1406106"/>
                    </a:cubicBezTo>
                    <a:cubicBezTo>
                      <a:pt x="10125" y="1417935"/>
                      <a:pt x="15390" y="1429038"/>
                      <a:pt x="17962" y="1440611"/>
                    </a:cubicBezTo>
                    <a:cubicBezTo>
                      <a:pt x="21143" y="1454924"/>
                      <a:pt x="21952" y="1469833"/>
                      <a:pt x="26589" y="1483743"/>
                    </a:cubicBezTo>
                    <a:cubicBezTo>
                      <a:pt x="30656" y="1495943"/>
                      <a:pt x="38619" y="1506498"/>
                      <a:pt x="43842" y="1518249"/>
                    </a:cubicBezTo>
                    <a:cubicBezTo>
                      <a:pt x="77114" y="1593112"/>
                      <a:pt x="41364" y="1531787"/>
                      <a:pt x="95600" y="1613140"/>
                    </a:cubicBezTo>
                    <a:cubicBezTo>
                      <a:pt x="102640" y="1634260"/>
                      <a:pt x="108154" y="1654870"/>
                      <a:pt x="121479" y="1673525"/>
                    </a:cubicBezTo>
                    <a:cubicBezTo>
                      <a:pt x="128570" y="1683452"/>
                      <a:pt x="138732" y="1690778"/>
                      <a:pt x="147359" y="1699404"/>
                    </a:cubicBezTo>
                    <a:cubicBezTo>
                      <a:pt x="150234" y="1710906"/>
                      <a:pt x="149094" y="1724262"/>
                      <a:pt x="155985" y="1733910"/>
                    </a:cubicBezTo>
                    <a:cubicBezTo>
                      <a:pt x="164342" y="1745609"/>
                      <a:pt x="180325" y="1749623"/>
                      <a:pt x="190491" y="1759789"/>
                    </a:cubicBezTo>
                    <a:cubicBezTo>
                      <a:pt x="197822" y="1767120"/>
                      <a:pt x="200072" y="1778694"/>
                      <a:pt x="207743" y="1785668"/>
                    </a:cubicBezTo>
                    <a:cubicBezTo>
                      <a:pt x="232002" y="1807722"/>
                      <a:pt x="259394" y="1826063"/>
                      <a:pt x="285381" y="1846053"/>
                    </a:cubicBezTo>
                    <a:cubicBezTo>
                      <a:pt x="296777" y="1854819"/>
                      <a:pt x="309721" y="1861766"/>
                      <a:pt x="319887" y="1871932"/>
                    </a:cubicBezTo>
                    <a:cubicBezTo>
                      <a:pt x="328513" y="1880558"/>
                      <a:pt x="336394" y="1890001"/>
                      <a:pt x="345766" y="1897811"/>
                    </a:cubicBezTo>
                    <a:cubicBezTo>
                      <a:pt x="357835" y="1907869"/>
                      <a:pt x="407649" y="1936407"/>
                      <a:pt x="414777" y="1940943"/>
                    </a:cubicBezTo>
                    <a:cubicBezTo>
                      <a:pt x="432271" y="1952075"/>
                      <a:pt x="449283" y="1963947"/>
                      <a:pt x="466536" y="1975449"/>
                    </a:cubicBezTo>
                    <a:cubicBezTo>
                      <a:pt x="475162" y="1981200"/>
                      <a:pt x="484121" y="1986482"/>
                      <a:pt x="492415" y="1992702"/>
                    </a:cubicBezTo>
                    <a:cubicBezTo>
                      <a:pt x="503917" y="2001328"/>
                      <a:pt x="514729" y="2010961"/>
                      <a:pt x="526921" y="2018581"/>
                    </a:cubicBezTo>
                    <a:cubicBezTo>
                      <a:pt x="537826" y="2025396"/>
                      <a:pt x="550521" y="2029019"/>
                      <a:pt x="561426" y="2035834"/>
                    </a:cubicBezTo>
                    <a:cubicBezTo>
                      <a:pt x="570300" y="2041380"/>
                      <a:pt x="608434" y="2072885"/>
                      <a:pt x="621811" y="2078966"/>
                    </a:cubicBezTo>
                    <a:cubicBezTo>
                      <a:pt x="644177" y="2089132"/>
                      <a:pt x="667819" y="2096219"/>
                      <a:pt x="690823" y="2104845"/>
                    </a:cubicBezTo>
                    <a:cubicBezTo>
                      <a:pt x="755051" y="2169076"/>
                      <a:pt x="667131" y="2088868"/>
                      <a:pt x="768460" y="2147977"/>
                    </a:cubicBezTo>
                    <a:cubicBezTo>
                      <a:pt x="787859" y="2159293"/>
                      <a:pt x="801820" y="2178231"/>
                      <a:pt x="820219" y="2191110"/>
                    </a:cubicBezTo>
                    <a:cubicBezTo>
                      <a:pt x="850329" y="2212187"/>
                      <a:pt x="851385" y="2204466"/>
                      <a:pt x="880604" y="2216989"/>
                    </a:cubicBezTo>
                    <a:cubicBezTo>
                      <a:pt x="951784" y="2247496"/>
                      <a:pt x="874189" y="2223284"/>
                      <a:pt x="975494" y="2260121"/>
                    </a:cubicBezTo>
                    <a:cubicBezTo>
                      <a:pt x="986636" y="2264173"/>
                      <a:pt x="998498" y="2265872"/>
                      <a:pt x="1010000" y="2268747"/>
                    </a:cubicBezTo>
                    <a:cubicBezTo>
                      <a:pt x="1021502" y="2274498"/>
                      <a:pt x="1032465" y="2281485"/>
                      <a:pt x="1044506" y="2286000"/>
                    </a:cubicBezTo>
                    <a:cubicBezTo>
                      <a:pt x="1102851" y="2307880"/>
                      <a:pt x="1056245" y="2282405"/>
                      <a:pt x="1104891" y="2303253"/>
                    </a:cubicBezTo>
                    <a:cubicBezTo>
                      <a:pt x="1116711" y="2308318"/>
                      <a:pt x="1126921" y="2317387"/>
                      <a:pt x="1139396" y="2320506"/>
                    </a:cubicBezTo>
                    <a:cubicBezTo>
                      <a:pt x="1161887" y="2326129"/>
                      <a:pt x="1185404" y="2326257"/>
                      <a:pt x="1208408" y="2329132"/>
                    </a:cubicBezTo>
                    <a:cubicBezTo>
                      <a:pt x="1219910" y="2332008"/>
                      <a:pt x="1231249" y="2335638"/>
                      <a:pt x="1242913" y="2337759"/>
                    </a:cubicBezTo>
                    <a:cubicBezTo>
                      <a:pt x="1382147" y="2363075"/>
                      <a:pt x="1460650" y="2342351"/>
                      <a:pt x="1639728" y="2337759"/>
                    </a:cubicBezTo>
                    <a:cubicBezTo>
                      <a:pt x="1719272" y="2317872"/>
                      <a:pt x="1620965" y="2343387"/>
                      <a:pt x="1725993" y="2311879"/>
                    </a:cubicBezTo>
                    <a:cubicBezTo>
                      <a:pt x="1737349" y="2308472"/>
                      <a:pt x="1748996" y="2306128"/>
                      <a:pt x="1760498" y="2303253"/>
                    </a:cubicBezTo>
                    <a:cubicBezTo>
                      <a:pt x="1774875" y="2294627"/>
                      <a:pt x="1788633" y="2284872"/>
                      <a:pt x="1803630" y="2277374"/>
                    </a:cubicBezTo>
                    <a:cubicBezTo>
                      <a:pt x="1817480" y="2270449"/>
                      <a:pt x="1833631" y="2268328"/>
                      <a:pt x="1846762" y="2260121"/>
                    </a:cubicBezTo>
                    <a:cubicBezTo>
                      <a:pt x="1857107" y="2253655"/>
                      <a:pt x="1863270" y="2242052"/>
                      <a:pt x="1872642" y="2234242"/>
                    </a:cubicBezTo>
                    <a:cubicBezTo>
                      <a:pt x="1880607" y="2227605"/>
                      <a:pt x="1889519" y="2222133"/>
                      <a:pt x="1898521" y="2216989"/>
                    </a:cubicBezTo>
                    <a:cubicBezTo>
                      <a:pt x="1926731" y="2200869"/>
                      <a:pt x="1945346" y="2194808"/>
                      <a:pt x="1976159" y="2182483"/>
                    </a:cubicBezTo>
                    <a:cubicBezTo>
                      <a:pt x="1987661" y="2170981"/>
                      <a:pt x="1997428" y="2157432"/>
                      <a:pt x="2010664" y="2147977"/>
                    </a:cubicBezTo>
                    <a:cubicBezTo>
                      <a:pt x="2018063" y="2142692"/>
                      <a:pt x="2028832" y="2144170"/>
                      <a:pt x="2036543" y="2139351"/>
                    </a:cubicBezTo>
                    <a:cubicBezTo>
                      <a:pt x="2052157" y="2129593"/>
                      <a:pt x="2065914" y="2117077"/>
                      <a:pt x="2079676" y="2104845"/>
                    </a:cubicBezTo>
                    <a:cubicBezTo>
                      <a:pt x="2200636" y="1997326"/>
                      <a:pt x="2036990" y="2138904"/>
                      <a:pt x="2140060" y="2035834"/>
                    </a:cubicBezTo>
                    <a:cubicBezTo>
                      <a:pt x="2150226" y="2025668"/>
                      <a:pt x="2164400" y="2020121"/>
                      <a:pt x="2174566" y="2009955"/>
                    </a:cubicBezTo>
                    <a:cubicBezTo>
                      <a:pt x="2181897" y="2002624"/>
                      <a:pt x="2186854" y="1993178"/>
                      <a:pt x="2191819" y="1984076"/>
                    </a:cubicBezTo>
                    <a:cubicBezTo>
                      <a:pt x="2204135" y="1961497"/>
                      <a:pt x="2216773" y="1938944"/>
                      <a:pt x="2226325" y="1915064"/>
                    </a:cubicBezTo>
                    <a:cubicBezTo>
                      <a:pt x="2247427" y="1862306"/>
                      <a:pt x="2234987" y="1884816"/>
                      <a:pt x="2260830" y="1846053"/>
                    </a:cubicBezTo>
                    <a:cubicBezTo>
                      <a:pt x="2263706" y="1828800"/>
                      <a:pt x="2266027" y="1811445"/>
                      <a:pt x="2269457" y="1794294"/>
                    </a:cubicBezTo>
                    <a:cubicBezTo>
                      <a:pt x="2271782" y="1782669"/>
                      <a:pt x="2276406" y="1771525"/>
                      <a:pt x="2278083" y="1759789"/>
                    </a:cubicBezTo>
                    <a:cubicBezTo>
                      <a:pt x="2282170" y="1731181"/>
                      <a:pt x="2283834" y="1702280"/>
                      <a:pt x="2286709" y="1673525"/>
                    </a:cubicBezTo>
                    <a:cubicBezTo>
                      <a:pt x="2283834" y="1512498"/>
                      <a:pt x="2285624" y="1351321"/>
                      <a:pt x="2278083" y="1190445"/>
                    </a:cubicBezTo>
                    <a:cubicBezTo>
                      <a:pt x="2276973" y="1166759"/>
                      <a:pt x="2268328" y="1143929"/>
                      <a:pt x="2260830" y="1121434"/>
                    </a:cubicBezTo>
                    <a:cubicBezTo>
                      <a:pt x="2257955" y="1112808"/>
                      <a:pt x="2256270" y="1103688"/>
                      <a:pt x="2252204" y="1095555"/>
                    </a:cubicBezTo>
                    <a:cubicBezTo>
                      <a:pt x="2247567" y="1086282"/>
                      <a:pt x="2240702" y="1078302"/>
                      <a:pt x="2234951" y="1069676"/>
                    </a:cubicBezTo>
                    <a:cubicBezTo>
                      <a:pt x="2215183" y="990606"/>
                      <a:pt x="2230851" y="1020393"/>
                      <a:pt x="2200445" y="974785"/>
                    </a:cubicBezTo>
                    <a:cubicBezTo>
                      <a:pt x="2168988" y="880411"/>
                      <a:pt x="2219156" y="1023355"/>
                      <a:pt x="2174566" y="923027"/>
                    </a:cubicBezTo>
                    <a:cubicBezTo>
                      <a:pt x="2158162" y="886119"/>
                      <a:pt x="2158726" y="871897"/>
                      <a:pt x="2148687" y="836762"/>
                    </a:cubicBezTo>
                    <a:cubicBezTo>
                      <a:pt x="2146189" y="828019"/>
                      <a:pt x="2142936" y="819509"/>
                      <a:pt x="2140060" y="810883"/>
                    </a:cubicBezTo>
                    <a:cubicBezTo>
                      <a:pt x="2145347" y="747443"/>
                      <a:pt x="2147918" y="699424"/>
                      <a:pt x="2157313" y="638355"/>
                    </a:cubicBezTo>
                    <a:cubicBezTo>
                      <a:pt x="2162623" y="603843"/>
                      <a:pt x="2175270" y="557903"/>
                      <a:pt x="2183193" y="526211"/>
                    </a:cubicBezTo>
                    <a:lnTo>
                      <a:pt x="2200445" y="457200"/>
                    </a:lnTo>
                    <a:lnTo>
                      <a:pt x="2209072" y="422694"/>
                    </a:lnTo>
                    <a:cubicBezTo>
                      <a:pt x="2211947" y="396815"/>
                      <a:pt x="2214016" y="370834"/>
                      <a:pt x="2217698" y="345057"/>
                    </a:cubicBezTo>
                    <a:cubicBezTo>
                      <a:pt x="2219772" y="330542"/>
                      <a:pt x="2226325" y="316587"/>
                      <a:pt x="2226325" y="301925"/>
                    </a:cubicBezTo>
                    <a:cubicBezTo>
                      <a:pt x="2226325" y="250087"/>
                      <a:pt x="2217698" y="198487"/>
                      <a:pt x="2217698" y="146649"/>
                    </a:cubicBez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528868" y="1000664"/>
                <a:ext cx="2363638" cy="1613140"/>
              </a:xfrm>
              <a:custGeom>
                <a:avLst/>
                <a:gdLst>
                  <a:gd name="connsiteX0" fmla="*/ 284672 w 2363638"/>
                  <a:gd name="connsiteY0" fmla="*/ 819510 h 1613140"/>
                  <a:gd name="connsiteX1" fmla="*/ 276045 w 2363638"/>
                  <a:gd name="connsiteY1" fmla="*/ 992038 h 1613140"/>
                  <a:gd name="connsiteX2" fmla="*/ 250166 w 2363638"/>
                  <a:gd name="connsiteY2" fmla="*/ 1130061 h 1613140"/>
                  <a:gd name="connsiteX3" fmla="*/ 232913 w 2363638"/>
                  <a:gd name="connsiteY3" fmla="*/ 1155940 h 1613140"/>
                  <a:gd name="connsiteX4" fmla="*/ 198407 w 2363638"/>
                  <a:gd name="connsiteY4" fmla="*/ 1199072 h 1613140"/>
                  <a:gd name="connsiteX5" fmla="*/ 172528 w 2363638"/>
                  <a:gd name="connsiteY5" fmla="*/ 1250830 h 1613140"/>
                  <a:gd name="connsiteX6" fmla="*/ 138023 w 2363638"/>
                  <a:gd name="connsiteY6" fmla="*/ 1207698 h 1613140"/>
                  <a:gd name="connsiteX7" fmla="*/ 120770 w 2363638"/>
                  <a:gd name="connsiteY7" fmla="*/ 1181819 h 1613140"/>
                  <a:gd name="connsiteX8" fmla="*/ 103517 w 2363638"/>
                  <a:gd name="connsiteY8" fmla="*/ 1130061 h 1613140"/>
                  <a:gd name="connsiteX9" fmla="*/ 69011 w 2363638"/>
                  <a:gd name="connsiteY9" fmla="*/ 1078302 h 1613140"/>
                  <a:gd name="connsiteX10" fmla="*/ 51758 w 2363638"/>
                  <a:gd name="connsiteY10" fmla="*/ 1052423 h 1613140"/>
                  <a:gd name="connsiteX11" fmla="*/ 25879 w 2363638"/>
                  <a:gd name="connsiteY11" fmla="*/ 957532 h 1613140"/>
                  <a:gd name="connsiteX12" fmla="*/ 17253 w 2363638"/>
                  <a:gd name="connsiteY12" fmla="*/ 923027 h 1613140"/>
                  <a:gd name="connsiteX13" fmla="*/ 8626 w 2363638"/>
                  <a:gd name="connsiteY13" fmla="*/ 888521 h 1613140"/>
                  <a:gd name="connsiteX14" fmla="*/ 0 w 2363638"/>
                  <a:gd name="connsiteY14" fmla="*/ 828136 h 1613140"/>
                  <a:gd name="connsiteX15" fmla="*/ 8626 w 2363638"/>
                  <a:gd name="connsiteY15" fmla="*/ 534838 h 1613140"/>
                  <a:gd name="connsiteX16" fmla="*/ 17253 w 2363638"/>
                  <a:gd name="connsiteY16" fmla="*/ 508959 h 1613140"/>
                  <a:gd name="connsiteX17" fmla="*/ 25879 w 2363638"/>
                  <a:gd name="connsiteY17" fmla="*/ 465827 h 1613140"/>
                  <a:gd name="connsiteX18" fmla="*/ 34506 w 2363638"/>
                  <a:gd name="connsiteY18" fmla="*/ 431321 h 1613140"/>
                  <a:gd name="connsiteX19" fmla="*/ 60385 w 2363638"/>
                  <a:gd name="connsiteY19" fmla="*/ 336430 h 1613140"/>
                  <a:gd name="connsiteX20" fmla="*/ 86264 w 2363638"/>
                  <a:gd name="connsiteY20" fmla="*/ 319178 h 1613140"/>
                  <a:gd name="connsiteX21" fmla="*/ 129396 w 2363638"/>
                  <a:gd name="connsiteY21" fmla="*/ 258793 h 1613140"/>
                  <a:gd name="connsiteX22" fmla="*/ 155275 w 2363638"/>
                  <a:gd name="connsiteY22" fmla="*/ 241540 h 1613140"/>
                  <a:gd name="connsiteX23" fmla="*/ 181155 w 2363638"/>
                  <a:gd name="connsiteY23" fmla="*/ 232913 h 1613140"/>
                  <a:gd name="connsiteX24" fmla="*/ 232913 w 2363638"/>
                  <a:gd name="connsiteY24" fmla="*/ 198408 h 1613140"/>
                  <a:gd name="connsiteX25" fmla="*/ 258792 w 2363638"/>
                  <a:gd name="connsiteY25" fmla="*/ 181155 h 1613140"/>
                  <a:gd name="connsiteX26" fmla="*/ 284672 w 2363638"/>
                  <a:gd name="connsiteY26" fmla="*/ 172528 h 1613140"/>
                  <a:gd name="connsiteX27" fmla="*/ 336430 w 2363638"/>
                  <a:gd name="connsiteY27" fmla="*/ 138023 h 1613140"/>
                  <a:gd name="connsiteX28" fmla="*/ 362309 w 2363638"/>
                  <a:gd name="connsiteY28" fmla="*/ 120770 h 1613140"/>
                  <a:gd name="connsiteX29" fmla="*/ 388189 w 2363638"/>
                  <a:gd name="connsiteY29" fmla="*/ 112144 h 1613140"/>
                  <a:gd name="connsiteX30" fmla="*/ 439947 w 2363638"/>
                  <a:gd name="connsiteY30" fmla="*/ 86264 h 1613140"/>
                  <a:gd name="connsiteX31" fmla="*/ 491706 w 2363638"/>
                  <a:gd name="connsiteY31" fmla="*/ 60385 h 1613140"/>
                  <a:gd name="connsiteX32" fmla="*/ 517585 w 2363638"/>
                  <a:gd name="connsiteY32" fmla="*/ 43132 h 1613140"/>
                  <a:gd name="connsiteX33" fmla="*/ 612475 w 2363638"/>
                  <a:gd name="connsiteY33" fmla="*/ 17253 h 1613140"/>
                  <a:gd name="connsiteX34" fmla="*/ 871268 w 2363638"/>
                  <a:gd name="connsiteY34" fmla="*/ 0 h 1613140"/>
                  <a:gd name="connsiteX35" fmla="*/ 1121434 w 2363638"/>
                  <a:gd name="connsiteY35" fmla="*/ 8627 h 1613140"/>
                  <a:gd name="connsiteX36" fmla="*/ 1362974 w 2363638"/>
                  <a:gd name="connsiteY36" fmla="*/ 25879 h 1613140"/>
                  <a:gd name="connsiteX37" fmla="*/ 1414732 w 2363638"/>
                  <a:gd name="connsiteY37" fmla="*/ 34506 h 1613140"/>
                  <a:gd name="connsiteX38" fmla="*/ 1492370 w 2363638"/>
                  <a:gd name="connsiteY38" fmla="*/ 60385 h 1613140"/>
                  <a:gd name="connsiteX39" fmla="*/ 1518249 w 2363638"/>
                  <a:gd name="connsiteY39" fmla="*/ 77638 h 1613140"/>
                  <a:gd name="connsiteX40" fmla="*/ 1613140 w 2363638"/>
                  <a:gd name="connsiteY40" fmla="*/ 120770 h 1613140"/>
                  <a:gd name="connsiteX41" fmla="*/ 1690777 w 2363638"/>
                  <a:gd name="connsiteY41" fmla="*/ 138023 h 1613140"/>
                  <a:gd name="connsiteX42" fmla="*/ 1716657 w 2363638"/>
                  <a:gd name="connsiteY42" fmla="*/ 146649 h 1613140"/>
                  <a:gd name="connsiteX43" fmla="*/ 1837426 w 2363638"/>
                  <a:gd name="connsiteY43" fmla="*/ 181155 h 1613140"/>
                  <a:gd name="connsiteX44" fmla="*/ 1915064 w 2363638"/>
                  <a:gd name="connsiteY44" fmla="*/ 207034 h 1613140"/>
                  <a:gd name="connsiteX45" fmla="*/ 1966823 w 2363638"/>
                  <a:gd name="connsiteY45" fmla="*/ 224287 h 1613140"/>
                  <a:gd name="connsiteX46" fmla="*/ 2053087 w 2363638"/>
                  <a:gd name="connsiteY46" fmla="*/ 241540 h 1613140"/>
                  <a:gd name="connsiteX47" fmla="*/ 2113472 w 2363638"/>
                  <a:gd name="connsiteY47" fmla="*/ 276045 h 1613140"/>
                  <a:gd name="connsiteX48" fmla="*/ 2130724 w 2363638"/>
                  <a:gd name="connsiteY48" fmla="*/ 301925 h 1613140"/>
                  <a:gd name="connsiteX49" fmla="*/ 2182483 w 2363638"/>
                  <a:gd name="connsiteY49" fmla="*/ 327804 h 1613140"/>
                  <a:gd name="connsiteX50" fmla="*/ 2199736 w 2363638"/>
                  <a:gd name="connsiteY50" fmla="*/ 353683 h 1613140"/>
                  <a:gd name="connsiteX51" fmla="*/ 2225615 w 2363638"/>
                  <a:gd name="connsiteY51" fmla="*/ 379562 h 1613140"/>
                  <a:gd name="connsiteX52" fmla="*/ 2268747 w 2363638"/>
                  <a:gd name="connsiteY52" fmla="*/ 439947 h 1613140"/>
                  <a:gd name="connsiteX53" fmla="*/ 2277374 w 2363638"/>
                  <a:gd name="connsiteY53" fmla="*/ 474453 h 1613140"/>
                  <a:gd name="connsiteX54" fmla="*/ 2311879 w 2363638"/>
                  <a:gd name="connsiteY54" fmla="*/ 543464 h 1613140"/>
                  <a:gd name="connsiteX55" fmla="*/ 2320506 w 2363638"/>
                  <a:gd name="connsiteY55" fmla="*/ 586596 h 1613140"/>
                  <a:gd name="connsiteX56" fmla="*/ 2329132 w 2363638"/>
                  <a:gd name="connsiteY56" fmla="*/ 621102 h 1613140"/>
                  <a:gd name="connsiteX57" fmla="*/ 2346385 w 2363638"/>
                  <a:gd name="connsiteY57" fmla="*/ 707366 h 1613140"/>
                  <a:gd name="connsiteX58" fmla="*/ 2355011 w 2363638"/>
                  <a:gd name="connsiteY58" fmla="*/ 802257 h 1613140"/>
                  <a:gd name="connsiteX59" fmla="*/ 2363638 w 2363638"/>
                  <a:gd name="connsiteY59" fmla="*/ 871268 h 1613140"/>
                  <a:gd name="connsiteX60" fmla="*/ 2355011 w 2363638"/>
                  <a:gd name="connsiteY60" fmla="*/ 1138687 h 1613140"/>
                  <a:gd name="connsiteX61" fmla="*/ 2346385 w 2363638"/>
                  <a:gd name="connsiteY61" fmla="*/ 1164566 h 1613140"/>
                  <a:gd name="connsiteX62" fmla="*/ 2329132 w 2363638"/>
                  <a:gd name="connsiteY62" fmla="*/ 1190445 h 1613140"/>
                  <a:gd name="connsiteX63" fmla="*/ 2303253 w 2363638"/>
                  <a:gd name="connsiteY63" fmla="*/ 1250830 h 1613140"/>
                  <a:gd name="connsiteX64" fmla="*/ 2260121 w 2363638"/>
                  <a:gd name="connsiteY64" fmla="*/ 1311215 h 1613140"/>
                  <a:gd name="connsiteX65" fmla="*/ 2251494 w 2363638"/>
                  <a:gd name="connsiteY65" fmla="*/ 1337094 h 1613140"/>
                  <a:gd name="connsiteX66" fmla="*/ 2216989 w 2363638"/>
                  <a:gd name="connsiteY66" fmla="*/ 1388853 h 1613140"/>
                  <a:gd name="connsiteX67" fmla="*/ 2191109 w 2363638"/>
                  <a:gd name="connsiteY67" fmla="*/ 1449238 h 1613140"/>
                  <a:gd name="connsiteX68" fmla="*/ 2156604 w 2363638"/>
                  <a:gd name="connsiteY68" fmla="*/ 1492370 h 1613140"/>
                  <a:gd name="connsiteX69" fmla="*/ 2078966 w 2363638"/>
                  <a:gd name="connsiteY69" fmla="*/ 1561381 h 1613140"/>
                  <a:gd name="connsiteX70" fmla="*/ 2027207 w 2363638"/>
                  <a:gd name="connsiteY70" fmla="*/ 1578634 h 1613140"/>
                  <a:gd name="connsiteX71" fmla="*/ 1966823 w 2363638"/>
                  <a:gd name="connsiteY71" fmla="*/ 1604513 h 1613140"/>
                  <a:gd name="connsiteX72" fmla="*/ 1846053 w 2363638"/>
                  <a:gd name="connsiteY72" fmla="*/ 1613140 h 1613140"/>
                  <a:gd name="connsiteX73" fmla="*/ 1785668 w 2363638"/>
                  <a:gd name="connsiteY73" fmla="*/ 1604513 h 1613140"/>
                  <a:gd name="connsiteX74" fmla="*/ 1768415 w 2363638"/>
                  <a:gd name="connsiteY74" fmla="*/ 1578634 h 1613140"/>
                  <a:gd name="connsiteX75" fmla="*/ 1759789 w 2363638"/>
                  <a:gd name="connsiteY75" fmla="*/ 1500996 h 1613140"/>
                  <a:gd name="connsiteX76" fmla="*/ 1742536 w 2363638"/>
                  <a:gd name="connsiteY76" fmla="*/ 1449238 h 1613140"/>
                  <a:gd name="connsiteX77" fmla="*/ 1733909 w 2363638"/>
                  <a:gd name="connsiteY77" fmla="*/ 1414732 h 1613140"/>
                  <a:gd name="connsiteX78" fmla="*/ 1664898 w 2363638"/>
                  <a:gd name="connsiteY78" fmla="*/ 1337094 h 1613140"/>
                  <a:gd name="connsiteX79" fmla="*/ 1630392 w 2363638"/>
                  <a:gd name="connsiteY79" fmla="*/ 1285336 h 1613140"/>
                  <a:gd name="connsiteX80" fmla="*/ 1613140 w 2363638"/>
                  <a:gd name="connsiteY80" fmla="*/ 1259457 h 1613140"/>
                  <a:gd name="connsiteX81" fmla="*/ 1595887 w 2363638"/>
                  <a:gd name="connsiteY81" fmla="*/ 1207698 h 1613140"/>
                  <a:gd name="connsiteX82" fmla="*/ 1587260 w 2363638"/>
                  <a:gd name="connsiteY82" fmla="*/ 1173193 h 1613140"/>
                  <a:gd name="connsiteX83" fmla="*/ 1570007 w 2363638"/>
                  <a:gd name="connsiteY83" fmla="*/ 1138687 h 1613140"/>
                  <a:gd name="connsiteX84" fmla="*/ 1561381 w 2363638"/>
                  <a:gd name="connsiteY84" fmla="*/ 1095555 h 1613140"/>
                  <a:gd name="connsiteX85" fmla="*/ 1552755 w 2363638"/>
                  <a:gd name="connsiteY85" fmla="*/ 1043796 h 1613140"/>
                  <a:gd name="connsiteX86" fmla="*/ 1535502 w 2363638"/>
                  <a:gd name="connsiteY86" fmla="*/ 992038 h 1613140"/>
                  <a:gd name="connsiteX87" fmla="*/ 1500996 w 2363638"/>
                  <a:gd name="connsiteY87" fmla="*/ 957532 h 1613140"/>
                  <a:gd name="connsiteX88" fmla="*/ 1147313 w 2363638"/>
                  <a:gd name="connsiteY88" fmla="*/ 948906 h 1613140"/>
                  <a:gd name="connsiteX89" fmla="*/ 1043796 w 2363638"/>
                  <a:gd name="connsiteY89" fmla="*/ 923027 h 1613140"/>
                  <a:gd name="connsiteX90" fmla="*/ 992038 w 2363638"/>
                  <a:gd name="connsiteY90" fmla="*/ 897147 h 1613140"/>
                  <a:gd name="connsiteX91" fmla="*/ 931653 w 2363638"/>
                  <a:gd name="connsiteY91" fmla="*/ 879894 h 1613140"/>
                  <a:gd name="connsiteX92" fmla="*/ 879894 w 2363638"/>
                  <a:gd name="connsiteY92" fmla="*/ 897147 h 1613140"/>
                  <a:gd name="connsiteX93" fmla="*/ 888521 w 2363638"/>
                  <a:gd name="connsiteY93" fmla="*/ 1112808 h 1613140"/>
                  <a:gd name="connsiteX94" fmla="*/ 897147 w 2363638"/>
                  <a:gd name="connsiteY94" fmla="*/ 1138687 h 1613140"/>
                  <a:gd name="connsiteX95" fmla="*/ 914400 w 2363638"/>
                  <a:gd name="connsiteY95" fmla="*/ 1164566 h 1613140"/>
                  <a:gd name="connsiteX96" fmla="*/ 940279 w 2363638"/>
                  <a:gd name="connsiteY96" fmla="*/ 1216325 h 1613140"/>
                  <a:gd name="connsiteX97" fmla="*/ 966158 w 2363638"/>
                  <a:gd name="connsiteY97" fmla="*/ 1233578 h 1613140"/>
                  <a:gd name="connsiteX98" fmla="*/ 983411 w 2363638"/>
                  <a:gd name="connsiteY98" fmla="*/ 1259457 h 1613140"/>
                  <a:gd name="connsiteX99" fmla="*/ 1009290 w 2363638"/>
                  <a:gd name="connsiteY99" fmla="*/ 1268083 h 1613140"/>
                  <a:gd name="connsiteX100" fmla="*/ 1035170 w 2363638"/>
                  <a:gd name="connsiteY100" fmla="*/ 1285336 h 1613140"/>
                  <a:gd name="connsiteX101" fmla="*/ 1043796 w 2363638"/>
                  <a:gd name="connsiteY101" fmla="*/ 1311215 h 1613140"/>
                  <a:gd name="connsiteX102" fmla="*/ 1069675 w 2363638"/>
                  <a:gd name="connsiteY102" fmla="*/ 1328468 h 1613140"/>
                  <a:gd name="connsiteX103" fmla="*/ 1121434 w 2363638"/>
                  <a:gd name="connsiteY103" fmla="*/ 1362974 h 1613140"/>
                  <a:gd name="connsiteX104" fmla="*/ 1138687 w 2363638"/>
                  <a:gd name="connsiteY104" fmla="*/ 1388853 h 1613140"/>
                  <a:gd name="connsiteX105" fmla="*/ 897147 w 2363638"/>
                  <a:gd name="connsiteY105" fmla="*/ 1362974 h 1613140"/>
                  <a:gd name="connsiteX106" fmla="*/ 810883 w 2363638"/>
                  <a:gd name="connsiteY106" fmla="*/ 1337094 h 1613140"/>
                  <a:gd name="connsiteX107" fmla="*/ 785004 w 2363638"/>
                  <a:gd name="connsiteY107" fmla="*/ 1328468 h 1613140"/>
                  <a:gd name="connsiteX108" fmla="*/ 715992 w 2363638"/>
                  <a:gd name="connsiteY108" fmla="*/ 1276710 h 1613140"/>
                  <a:gd name="connsiteX109" fmla="*/ 698740 w 2363638"/>
                  <a:gd name="connsiteY109" fmla="*/ 1250830 h 1613140"/>
                  <a:gd name="connsiteX110" fmla="*/ 664234 w 2363638"/>
                  <a:gd name="connsiteY110" fmla="*/ 1181819 h 1613140"/>
                  <a:gd name="connsiteX111" fmla="*/ 646981 w 2363638"/>
                  <a:gd name="connsiteY111" fmla="*/ 1130061 h 1613140"/>
                  <a:gd name="connsiteX112" fmla="*/ 629728 w 2363638"/>
                  <a:gd name="connsiteY112" fmla="*/ 1078302 h 1613140"/>
                  <a:gd name="connsiteX113" fmla="*/ 621102 w 2363638"/>
                  <a:gd name="connsiteY113" fmla="*/ 1052423 h 1613140"/>
                  <a:gd name="connsiteX114" fmla="*/ 612475 w 2363638"/>
                  <a:gd name="connsiteY114" fmla="*/ 983411 h 1613140"/>
                  <a:gd name="connsiteX115" fmla="*/ 603849 w 2363638"/>
                  <a:gd name="connsiteY115" fmla="*/ 854015 h 1613140"/>
                  <a:gd name="connsiteX116" fmla="*/ 457200 w 2363638"/>
                  <a:gd name="connsiteY116" fmla="*/ 845389 h 1613140"/>
                  <a:gd name="connsiteX117" fmla="*/ 388189 w 2363638"/>
                  <a:gd name="connsiteY117" fmla="*/ 828136 h 1613140"/>
                  <a:gd name="connsiteX118" fmla="*/ 284672 w 2363638"/>
                  <a:gd name="connsiteY118" fmla="*/ 819510 h 1613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2363638" h="1613140">
                    <a:moveTo>
                      <a:pt x="284672" y="819510"/>
                    </a:moveTo>
                    <a:cubicBezTo>
                      <a:pt x="265981" y="846827"/>
                      <a:pt x="279875" y="934584"/>
                      <a:pt x="276045" y="992038"/>
                    </a:cubicBezTo>
                    <a:cubicBezTo>
                      <a:pt x="274134" y="1020707"/>
                      <a:pt x="271193" y="1098521"/>
                      <a:pt x="250166" y="1130061"/>
                    </a:cubicBezTo>
                    <a:lnTo>
                      <a:pt x="232913" y="1155940"/>
                    </a:lnTo>
                    <a:cubicBezTo>
                      <a:pt x="216120" y="1206322"/>
                      <a:pt x="237427" y="1160052"/>
                      <a:pt x="198407" y="1199072"/>
                    </a:cubicBezTo>
                    <a:cubicBezTo>
                      <a:pt x="181686" y="1215793"/>
                      <a:pt x="179544" y="1229784"/>
                      <a:pt x="172528" y="1250830"/>
                    </a:cubicBezTo>
                    <a:cubicBezTo>
                      <a:pt x="128902" y="1221747"/>
                      <a:pt x="158857" y="1249366"/>
                      <a:pt x="138023" y="1207698"/>
                    </a:cubicBezTo>
                    <a:cubicBezTo>
                      <a:pt x="133387" y="1198425"/>
                      <a:pt x="124981" y="1191293"/>
                      <a:pt x="120770" y="1181819"/>
                    </a:cubicBezTo>
                    <a:cubicBezTo>
                      <a:pt x="113384" y="1165201"/>
                      <a:pt x="113605" y="1145193"/>
                      <a:pt x="103517" y="1130061"/>
                    </a:cubicBezTo>
                    <a:lnTo>
                      <a:pt x="69011" y="1078302"/>
                    </a:lnTo>
                    <a:lnTo>
                      <a:pt x="51758" y="1052423"/>
                    </a:lnTo>
                    <a:cubicBezTo>
                      <a:pt x="35634" y="1004050"/>
                      <a:pt x="45337" y="1035363"/>
                      <a:pt x="25879" y="957532"/>
                    </a:cubicBezTo>
                    <a:lnTo>
                      <a:pt x="17253" y="923027"/>
                    </a:lnTo>
                    <a:cubicBezTo>
                      <a:pt x="14377" y="911525"/>
                      <a:pt x="10303" y="900258"/>
                      <a:pt x="8626" y="888521"/>
                    </a:cubicBezTo>
                    <a:lnTo>
                      <a:pt x="0" y="828136"/>
                    </a:lnTo>
                    <a:cubicBezTo>
                      <a:pt x="2875" y="730370"/>
                      <a:pt x="3347" y="632504"/>
                      <a:pt x="8626" y="534838"/>
                    </a:cubicBezTo>
                    <a:cubicBezTo>
                      <a:pt x="9117" y="525758"/>
                      <a:pt x="15048" y="517781"/>
                      <a:pt x="17253" y="508959"/>
                    </a:cubicBezTo>
                    <a:cubicBezTo>
                      <a:pt x="20809" y="494735"/>
                      <a:pt x="22698" y="480140"/>
                      <a:pt x="25879" y="465827"/>
                    </a:cubicBezTo>
                    <a:cubicBezTo>
                      <a:pt x="28451" y="454253"/>
                      <a:pt x="31934" y="442895"/>
                      <a:pt x="34506" y="431321"/>
                    </a:cubicBezTo>
                    <a:cubicBezTo>
                      <a:pt x="37547" y="417635"/>
                      <a:pt x="49846" y="343456"/>
                      <a:pt x="60385" y="336430"/>
                    </a:cubicBezTo>
                    <a:lnTo>
                      <a:pt x="86264" y="319178"/>
                    </a:lnTo>
                    <a:cubicBezTo>
                      <a:pt x="106392" y="258793"/>
                      <a:pt x="86264" y="273170"/>
                      <a:pt x="129396" y="258793"/>
                    </a:cubicBezTo>
                    <a:cubicBezTo>
                      <a:pt x="138022" y="253042"/>
                      <a:pt x="146002" y="246177"/>
                      <a:pt x="155275" y="241540"/>
                    </a:cubicBezTo>
                    <a:cubicBezTo>
                      <a:pt x="163408" y="237473"/>
                      <a:pt x="173206" y="237329"/>
                      <a:pt x="181155" y="232913"/>
                    </a:cubicBezTo>
                    <a:cubicBezTo>
                      <a:pt x="199281" y="222843"/>
                      <a:pt x="215660" y="209910"/>
                      <a:pt x="232913" y="198408"/>
                    </a:cubicBezTo>
                    <a:cubicBezTo>
                      <a:pt x="241539" y="192657"/>
                      <a:pt x="248956" y="184434"/>
                      <a:pt x="258792" y="181155"/>
                    </a:cubicBezTo>
                    <a:cubicBezTo>
                      <a:pt x="267419" y="178279"/>
                      <a:pt x="276723" y="176944"/>
                      <a:pt x="284672" y="172528"/>
                    </a:cubicBezTo>
                    <a:cubicBezTo>
                      <a:pt x="302798" y="162458"/>
                      <a:pt x="319177" y="149525"/>
                      <a:pt x="336430" y="138023"/>
                    </a:cubicBezTo>
                    <a:cubicBezTo>
                      <a:pt x="345056" y="132272"/>
                      <a:pt x="352473" y="124048"/>
                      <a:pt x="362309" y="120770"/>
                    </a:cubicBezTo>
                    <a:lnTo>
                      <a:pt x="388189" y="112144"/>
                    </a:lnTo>
                    <a:cubicBezTo>
                      <a:pt x="462355" y="62699"/>
                      <a:pt x="368518" y="121980"/>
                      <a:pt x="439947" y="86264"/>
                    </a:cubicBezTo>
                    <a:cubicBezTo>
                      <a:pt x="506827" y="52823"/>
                      <a:pt x="426665" y="82063"/>
                      <a:pt x="491706" y="60385"/>
                    </a:cubicBezTo>
                    <a:cubicBezTo>
                      <a:pt x="500332" y="54634"/>
                      <a:pt x="508111" y="47343"/>
                      <a:pt x="517585" y="43132"/>
                    </a:cubicBezTo>
                    <a:cubicBezTo>
                      <a:pt x="557981" y="25178"/>
                      <a:pt x="571885" y="26273"/>
                      <a:pt x="612475" y="17253"/>
                    </a:cubicBezTo>
                    <a:cubicBezTo>
                      <a:pt x="735752" y="-10141"/>
                      <a:pt x="532982" y="13012"/>
                      <a:pt x="871268" y="0"/>
                    </a:cubicBezTo>
                    <a:lnTo>
                      <a:pt x="1121434" y="8627"/>
                    </a:lnTo>
                    <a:cubicBezTo>
                      <a:pt x="1202041" y="12869"/>
                      <a:pt x="1362974" y="25879"/>
                      <a:pt x="1362974" y="25879"/>
                    </a:cubicBezTo>
                    <a:cubicBezTo>
                      <a:pt x="1380227" y="28755"/>
                      <a:pt x="1397581" y="31076"/>
                      <a:pt x="1414732" y="34506"/>
                    </a:cubicBezTo>
                    <a:cubicBezTo>
                      <a:pt x="1442191" y="39998"/>
                      <a:pt x="1467055" y="47727"/>
                      <a:pt x="1492370" y="60385"/>
                    </a:cubicBezTo>
                    <a:cubicBezTo>
                      <a:pt x="1501643" y="65022"/>
                      <a:pt x="1509147" y="72673"/>
                      <a:pt x="1518249" y="77638"/>
                    </a:cubicBezTo>
                    <a:cubicBezTo>
                      <a:pt x="1555831" y="98138"/>
                      <a:pt x="1576848" y="110401"/>
                      <a:pt x="1613140" y="120770"/>
                    </a:cubicBezTo>
                    <a:cubicBezTo>
                      <a:pt x="1675124" y="138479"/>
                      <a:pt x="1619627" y="120236"/>
                      <a:pt x="1690777" y="138023"/>
                    </a:cubicBezTo>
                    <a:cubicBezTo>
                      <a:pt x="1699599" y="140228"/>
                      <a:pt x="1707835" y="144444"/>
                      <a:pt x="1716657" y="146649"/>
                    </a:cubicBezTo>
                    <a:cubicBezTo>
                      <a:pt x="1767707" y="159411"/>
                      <a:pt x="1780915" y="152899"/>
                      <a:pt x="1837426" y="181155"/>
                    </a:cubicBezTo>
                    <a:cubicBezTo>
                      <a:pt x="1900692" y="212788"/>
                      <a:pt x="1841484" y="186967"/>
                      <a:pt x="1915064" y="207034"/>
                    </a:cubicBezTo>
                    <a:cubicBezTo>
                      <a:pt x="1932609" y="211819"/>
                      <a:pt x="1948990" y="220720"/>
                      <a:pt x="1966823" y="224287"/>
                    </a:cubicBezTo>
                    <a:lnTo>
                      <a:pt x="2053087" y="241540"/>
                    </a:lnTo>
                    <a:cubicBezTo>
                      <a:pt x="2066612" y="248303"/>
                      <a:pt x="2101283" y="263856"/>
                      <a:pt x="2113472" y="276045"/>
                    </a:cubicBezTo>
                    <a:cubicBezTo>
                      <a:pt x="2120803" y="283376"/>
                      <a:pt x="2123393" y="294594"/>
                      <a:pt x="2130724" y="301925"/>
                    </a:cubicBezTo>
                    <a:cubicBezTo>
                      <a:pt x="2147446" y="318647"/>
                      <a:pt x="2161435" y="320788"/>
                      <a:pt x="2182483" y="327804"/>
                    </a:cubicBezTo>
                    <a:cubicBezTo>
                      <a:pt x="2188234" y="336430"/>
                      <a:pt x="2193099" y="345718"/>
                      <a:pt x="2199736" y="353683"/>
                    </a:cubicBezTo>
                    <a:cubicBezTo>
                      <a:pt x="2207546" y="363055"/>
                      <a:pt x="2218524" y="369635"/>
                      <a:pt x="2225615" y="379562"/>
                    </a:cubicBezTo>
                    <a:cubicBezTo>
                      <a:pt x="2282386" y="459042"/>
                      <a:pt x="2201461" y="372661"/>
                      <a:pt x="2268747" y="439947"/>
                    </a:cubicBezTo>
                    <a:cubicBezTo>
                      <a:pt x="2271623" y="451449"/>
                      <a:pt x="2272814" y="463509"/>
                      <a:pt x="2277374" y="474453"/>
                    </a:cubicBezTo>
                    <a:cubicBezTo>
                      <a:pt x="2287266" y="498193"/>
                      <a:pt x="2311879" y="543464"/>
                      <a:pt x="2311879" y="543464"/>
                    </a:cubicBezTo>
                    <a:cubicBezTo>
                      <a:pt x="2314755" y="557841"/>
                      <a:pt x="2317325" y="572283"/>
                      <a:pt x="2320506" y="586596"/>
                    </a:cubicBezTo>
                    <a:cubicBezTo>
                      <a:pt x="2323078" y="598170"/>
                      <a:pt x="2326648" y="609509"/>
                      <a:pt x="2329132" y="621102"/>
                    </a:cubicBezTo>
                    <a:cubicBezTo>
                      <a:pt x="2335276" y="649775"/>
                      <a:pt x="2346385" y="707366"/>
                      <a:pt x="2346385" y="707366"/>
                    </a:cubicBezTo>
                    <a:cubicBezTo>
                      <a:pt x="2349260" y="738996"/>
                      <a:pt x="2351686" y="770671"/>
                      <a:pt x="2355011" y="802257"/>
                    </a:cubicBezTo>
                    <a:cubicBezTo>
                      <a:pt x="2357438" y="825312"/>
                      <a:pt x="2363638" y="848085"/>
                      <a:pt x="2363638" y="871268"/>
                    </a:cubicBezTo>
                    <a:cubicBezTo>
                      <a:pt x="2363638" y="960454"/>
                      <a:pt x="2360248" y="1049655"/>
                      <a:pt x="2355011" y="1138687"/>
                    </a:cubicBezTo>
                    <a:cubicBezTo>
                      <a:pt x="2354477" y="1147764"/>
                      <a:pt x="2350451" y="1156433"/>
                      <a:pt x="2346385" y="1164566"/>
                    </a:cubicBezTo>
                    <a:cubicBezTo>
                      <a:pt x="2341748" y="1173839"/>
                      <a:pt x="2334883" y="1181819"/>
                      <a:pt x="2329132" y="1190445"/>
                    </a:cubicBezTo>
                    <a:cubicBezTo>
                      <a:pt x="2319454" y="1219482"/>
                      <a:pt x="2320310" y="1220980"/>
                      <a:pt x="2303253" y="1250830"/>
                    </a:cubicBezTo>
                    <a:cubicBezTo>
                      <a:pt x="2293159" y="1268494"/>
                      <a:pt x="2271234" y="1296397"/>
                      <a:pt x="2260121" y="1311215"/>
                    </a:cubicBezTo>
                    <a:cubicBezTo>
                      <a:pt x="2257245" y="1319841"/>
                      <a:pt x="2255910" y="1329145"/>
                      <a:pt x="2251494" y="1337094"/>
                    </a:cubicBezTo>
                    <a:cubicBezTo>
                      <a:pt x="2241424" y="1355220"/>
                      <a:pt x="2223547" y="1369182"/>
                      <a:pt x="2216989" y="1388853"/>
                    </a:cubicBezTo>
                    <a:cubicBezTo>
                      <a:pt x="2209321" y="1411856"/>
                      <a:pt x="2205321" y="1427920"/>
                      <a:pt x="2191109" y="1449238"/>
                    </a:cubicBezTo>
                    <a:cubicBezTo>
                      <a:pt x="2180896" y="1464558"/>
                      <a:pt x="2168989" y="1478746"/>
                      <a:pt x="2156604" y="1492370"/>
                    </a:cubicBezTo>
                    <a:cubicBezTo>
                      <a:pt x="2143372" y="1506925"/>
                      <a:pt x="2105660" y="1549517"/>
                      <a:pt x="2078966" y="1561381"/>
                    </a:cubicBezTo>
                    <a:cubicBezTo>
                      <a:pt x="2062347" y="1568767"/>
                      <a:pt x="2043473" y="1570501"/>
                      <a:pt x="2027207" y="1578634"/>
                    </a:cubicBezTo>
                    <a:cubicBezTo>
                      <a:pt x="2014944" y="1584766"/>
                      <a:pt x="1983423" y="1602560"/>
                      <a:pt x="1966823" y="1604513"/>
                    </a:cubicBezTo>
                    <a:cubicBezTo>
                      <a:pt x="1926740" y="1609229"/>
                      <a:pt x="1886310" y="1610264"/>
                      <a:pt x="1846053" y="1613140"/>
                    </a:cubicBezTo>
                    <a:cubicBezTo>
                      <a:pt x="1825925" y="1610264"/>
                      <a:pt x="1804248" y="1612771"/>
                      <a:pt x="1785668" y="1604513"/>
                    </a:cubicBezTo>
                    <a:cubicBezTo>
                      <a:pt x="1776194" y="1600302"/>
                      <a:pt x="1770929" y="1588692"/>
                      <a:pt x="1768415" y="1578634"/>
                    </a:cubicBezTo>
                    <a:cubicBezTo>
                      <a:pt x="1762100" y="1553373"/>
                      <a:pt x="1764896" y="1526529"/>
                      <a:pt x="1759789" y="1500996"/>
                    </a:cubicBezTo>
                    <a:cubicBezTo>
                      <a:pt x="1756222" y="1483163"/>
                      <a:pt x="1746947" y="1466881"/>
                      <a:pt x="1742536" y="1449238"/>
                    </a:cubicBezTo>
                    <a:cubicBezTo>
                      <a:pt x="1739660" y="1437736"/>
                      <a:pt x="1738579" y="1425629"/>
                      <a:pt x="1733909" y="1414732"/>
                    </a:cubicBezTo>
                    <a:cubicBezTo>
                      <a:pt x="1718843" y="1379578"/>
                      <a:pt x="1686991" y="1370233"/>
                      <a:pt x="1664898" y="1337094"/>
                    </a:cubicBezTo>
                    <a:lnTo>
                      <a:pt x="1630392" y="1285336"/>
                    </a:lnTo>
                    <a:cubicBezTo>
                      <a:pt x="1624641" y="1276710"/>
                      <a:pt x="1616418" y="1269292"/>
                      <a:pt x="1613140" y="1259457"/>
                    </a:cubicBezTo>
                    <a:cubicBezTo>
                      <a:pt x="1607389" y="1242204"/>
                      <a:pt x="1600298" y="1225341"/>
                      <a:pt x="1595887" y="1207698"/>
                    </a:cubicBezTo>
                    <a:cubicBezTo>
                      <a:pt x="1593011" y="1196196"/>
                      <a:pt x="1591423" y="1184294"/>
                      <a:pt x="1587260" y="1173193"/>
                    </a:cubicBezTo>
                    <a:cubicBezTo>
                      <a:pt x="1582745" y="1161152"/>
                      <a:pt x="1575758" y="1150189"/>
                      <a:pt x="1570007" y="1138687"/>
                    </a:cubicBezTo>
                    <a:cubicBezTo>
                      <a:pt x="1567132" y="1124310"/>
                      <a:pt x="1564004" y="1109981"/>
                      <a:pt x="1561381" y="1095555"/>
                    </a:cubicBezTo>
                    <a:cubicBezTo>
                      <a:pt x="1558252" y="1078346"/>
                      <a:pt x="1556997" y="1060765"/>
                      <a:pt x="1552755" y="1043796"/>
                    </a:cubicBezTo>
                    <a:cubicBezTo>
                      <a:pt x="1548344" y="1026153"/>
                      <a:pt x="1541253" y="1009291"/>
                      <a:pt x="1535502" y="992038"/>
                    </a:cubicBezTo>
                    <a:cubicBezTo>
                      <a:pt x="1527362" y="967620"/>
                      <a:pt x="1532138" y="958948"/>
                      <a:pt x="1500996" y="957532"/>
                    </a:cubicBezTo>
                    <a:cubicBezTo>
                      <a:pt x="1383188" y="952177"/>
                      <a:pt x="1265207" y="951781"/>
                      <a:pt x="1147313" y="948906"/>
                    </a:cubicBezTo>
                    <a:cubicBezTo>
                      <a:pt x="1068825" y="917511"/>
                      <a:pt x="1141146" y="942497"/>
                      <a:pt x="1043796" y="923027"/>
                    </a:cubicBezTo>
                    <a:cubicBezTo>
                      <a:pt x="1007659" y="915800"/>
                      <a:pt x="1025965" y="914110"/>
                      <a:pt x="992038" y="897147"/>
                    </a:cubicBezTo>
                    <a:cubicBezTo>
                      <a:pt x="979668" y="890962"/>
                      <a:pt x="942702" y="882656"/>
                      <a:pt x="931653" y="879894"/>
                    </a:cubicBezTo>
                    <a:cubicBezTo>
                      <a:pt x="914400" y="885645"/>
                      <a:pt x="883206" y="879265"/>
                      <a:pt x="879894" y="897147"/>
                    </a:cubicBezTo>
                    <a:cubicBezTo>
                      <a:pt x="866794" y="967889"/>
                      <a:pt x="883395" y="1041046"/>
                      <a:pt x="888521" y="1112808"/>
                    </a:cubicBezTo>
                    <a:cubicBezTo>
                      <a:pt x="889169" y="1121878"/>
                      <a:pt x="893081" y="1130554"/>
                      <a:pt x="897147" y="1138687"/>
                    </a:cubicBezTo>
                    <a:cubicBezTo>
                      <a:pt x="901784" y="1147960"/>
                      <a:pt x="908649" y="1155940"/>
                      <a:pt x="914400" y="1164566"/>
                    </a:cubicBezTo>
                    <a:cubicBezTo>
                      <a:pt x="921416" y="1185615"/>
                      <a:pt x="923556" y="1199602"/>
                      <a:pt x="940279" y="1216325"/>
                    </a:cubicBezTo>
                    <a:cubicBezTo>
                      <a:pt x="947610" y="1223656"/>
                      <a:pt x="957532" y="1227827"/>
                      <a:pt x="966158" y="1233578"/>
                    </a:cubicBezTo>
                    <a:cubicBezTo>
                      <a:pt x="971909" y="1242204"/>
                      <a:pt x="975315" y="1252980"/>
                      <a:pt x="983411" y="1259457"/>
                    </a:cubicBezTo>
                    <a:cubicBezTo>
                      <a:pt x="990511" y="1265137"/>
                      <a:pt x="1001157" y="1264017"/>
                      <a:pt x="1009290" y="1268083"/>
                    </a:cubicBezTo>
                    <a:cubicBezTo>
                      <a:pt x="1018563" y="1272720"/>
                      <a:pt x="1026543" y="1279585"/>
                      <a:pt x="1035170" y="1285336"/>
                    </a:cubicBezTo>
                    <a:cubicBezTo>
                      <a:pt x="1038045" y="1293962"/>
                      <a:pt x="1038116" y="1304115"/>
                      <a:pt x="1043796" y="1311215"/>
                    </a:cubicBezTo>
                    <a:cubicBezTo>
                      <a:pt x="1050273" y="1319311"/>
                      <a:pt x="1061710" y="1321831"/>
                      <a:pt x="1069675" y="1328468"/>
                    </a:cubicBezTo>
                    <a:cubicBezTo>
                      <a:pt x="1112754" y="1364367"/>
                      <a:pt x="1075955" y="1347813"/>
                      <a:pt x="1121434" y="1362974"/>
                    </a:cubicBezTo>
                    <a:cubicBezTo>
                      <a:pt x="1127185" y="1371600"/>
                      <a:pt x="1149039" y="1388278"/>
                      <a:pt x="1138687" y="1388853"/>
                    </a:cubicBezTo>
                    <a:cubicBezTo>
                      <a:pt x="1111610" y="1390357"/>
                      <a:pt x="955914" y="1370320"/>
                      <a:pt x="897147" y="1362974"/>
                    </a:cubicBezTo>
                    <a:cubicBezTo>
                      <a:pt x="844995" y="1349935"/>
                      <a:pt x="873893" y="1358097"/>
                      <a:pt x="810883" y="1337094"/>
                    </a:cubicBezTo>
                    <a:lnTo>
                      <a:pt x="785004" y="1328468"/>
                    </a:lnTo>
                    <a:cubicBezTo>
                      <a:pt x="761114" y="1312541"/>
                      <a:pt x="736481" y="1297200"/>
                      <a:pt x="715992" y="1276710"/>
                    </a:cubicBezTo>
                    <a:cubicBezTo>
                      <a:pt x="708661" y="1269379"/>
                      <a:pt x="704491" y="1259457"/>
                      <a:pt x="698740" y="1250830"/>
                    </a:cubicBezTo>
                    <a:cubicBezTo>
                      <a:pt x="677556" y="1166101"/>
                      <a:pt x="708225" y="1269802"/>
                      <a:pt x="664234" y="1181819"/>
                    </a:cubicBezTo>
                    <a:cubicBezTo>
                      <a:pt x="656101" y="1165553"/>
                      <a:pt x="652732" y="1147314"/>
                      <a:pt x="646981" y="1130061"/>
                    </a:cubicBezTo>
                    <a:lnTo>
                      <a:pt x="629728" y="1078302"/>
                    </a:lnTo>
                    <a:lnTo>
                      <a:pt x="621102" y="1052423"/>
                    </a:lnTo>
                    <a:cubicBezTo>
                      <a:pt x="618226" y="1029419"/>
                      <a:pt x="614483" y="1006507"/>
                      <a:pt x="612475" y="983411"/>
                    </a:cubicBezTo>
                    <a:cubicBezTo>
                      <a:pt x="608730" y="940346"/>
                      <a:pt x="636158" y="882734"/>
                      <a:pt x="603849" y="854015"/>
                    </a:cubicBezTo>
                    <a:cubicBezTo>
                      <a:pt x="567250" y="821483"/>
                      <a:pt x="506083" y="848264"/>
                      <a:pt x="457200" y="845389"/>
                    </a:cubicBezTo>
                    <a:cubicBezTo>
                      <a:pt x="433797" y="837587"/>
                      <a:pt x="413817" y="829738"/>
                      <a:pt x="388189" y="828136"/>
                    </a:cubicBezTo>
                    <a:cubicBezTo>
                      <a:pt x="356620" y="826163"/>
                      <a:pt x="303363" y="792193"/>
                      <a:pt x="284672" y="819510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901132" y="616363"/>
                <a:ext cx="1897811" cy="4524980"/>
              </a:xfrm>
              <a:custGeom>
                <a:avLst/>
                <a:gdLst>
                  <a:gd name="connsiteX0" fmla="*/ 0 w 1897811"/>
                  <a:gd name="connsiteY0" fmla="*/ 3636460 h 4524980"/>
                  <a:gd name="connsiteX1" fmla="*/ 25879 w 1897811"/>
                  <a:gd name="connsiteY1" fmla="*/ 3472558 h 4524980"/>
                  <a:gd name="connsiteX2" fmla="*/ 43132 w 1897811"/>
                  <a:gd name="connsiteY2" fmla="*/ 3386294 h 4524980"/>
                  <a:gd name="connsiteX3" fmla="*/ 60385 w 1897811"/>
                  <a:gd name="connsiteY3" fmla="*/ 3325909 h 4524980"/>
                  <a:gd name="connsiteX4" fmla="*/ 69011 w 1897811"/>
                  <a:gd name="connsiteY4" fmla="*/ 3300029 h 4524980"/>
                  <a:gd name="connsiteX5" fmla="*/ 86264 w 1897811"/>
                  <a:gd name="connsiteY5" fmla="*/ 3239645 h 4524980"/>
                  <a:gd name="connsiteX6" fmla="*/ 103517 w 1897811"/>
                  <a:gd name="connsiteY6" fmla="*/ 3205139 h 4524980"/>
                  <a:gd name="connsiteX7" fmla="*/ 138023 w 1897811"/>
                  <a:gd name="connsiteY7" fmla="*/ 3110248 h 4524980"/>
                  <a:gd name="connsiteX8" fmla="*/ 155276 w 1897811"/>
                  <a:gd name="connsiteY8" fmla="*/ 3084369 h 4524980"/>
                  <a:gd name="connsiteX9" fmla="*/ 198408 w 1897811"/>
                  <a:gd name="connsiteY9" fmla="*/ 3015358 h 4524980"/>
                  <a:gd name="connsiteX10" fmla="*/ 241540 w 1897811"/>
                  <a:gd name="connsiteY10" fmla="*/ 2937720 h 4524980"/>
                  <a:gd name="connsiteX11" fmla="*/ 276045 w 1897811"/>
                  <a:gd name="connsiteY11" fmla="*/ 2868709 h 4524980"/>
                  <a:gd name="connsiteX12" fmla="*/ 293298 w 1897811"/>
                  <a:gd name="connsiteY12" fmla="*/ 2834203 h 4524980"/>
                  <a:gd name="connsiteX13" fmla="*/ 327804 w 1897811"/>
                  <a:gd name="connsiteY13" fmla="*/ 2808324 h 4524980"/>
                  <a:gd name="connsiteX14" fmla="*/ 388189 w 1897811"/>
                  <a:gd name="connsiteY14" fmla="*/ 2696180 h 4524980"/>
                  <a:gd name="connsiteX15" fmla="*/ 414068 w 1897811"/>
                  <a:gd name="connsiteY15" fmla="*/ 2661675 h 4524980"/>
                  <a:gd name="connsiteX16" fmla="*/ 431321 w 1897811"/>
                  <a:gd name="connsiteY16" fmla="*/ 2635795 h 4524980"/>
                  <a:gd name="connsiteX17" fmla="*/ 457200 w 1897811"/>
                  <a:gd name="connsiteY17" fmla="*/ 2618543 h 4524980"/>
                  <a:gd name="connsiteX18" fmla="*/ 517585 w 1897811"/>
                  <a:gd name="connsiteY18" fmla="*/ 2549531 h 4524980"/>
                  <a:gd name="connsiteX19" fmla="*/ 586596 w 1897811"/>
                  <a:gd name="connsiteY19" fmla="*/ 2489146 h 4524980"/>
                  <a:gd name="connsiteX20" fmla="*/ 621102 w 1897811"/>
                  <a:gd name="connsiteY20" fmla="*/ 2437388 h 4524980"/>
                  <a:gd name="connsiteX21" fmla="*/ 655608 w 1897811"/>
                  <a:gd name="connsiteY21" fmla="*/ 2420135 h 4524980"/>
                  <a:gd name="connsiteX22" fmla="*/ 715993 w 1897811"/>
                  <a:gd name="connsiteY22" fmla="*/ 2377003 h 4524980"/>
                  <a:gd name="connsiteX23" fmla="*/ 759125 w 1897811"/>
                  <a:gd name="connsiteY23" fmla="*/ 2351124 h 4524980"/>
                  <a:gd name="connsiteX24" fmla="*/ 793630 w 1897811"/>
                  <a:gd name="connsiteY24" fmla="*/ 2333871 h 4524980"/>
                  <a:gd name="connsiteX25" fmla="*/ 828136 w 1897811"/>
                  <a:gd name="connsiteY25" fmla="*/ 2307992 h 4524980"/>
                  <a:gd name="connsiteX26" fmla="*/ 854015 w 1897811"/>
                  <a:gd name="connsiteY26" fmla="*/ 2282112 h 4524980"/>
                  <a:gd name="connsiteX27" fmla="*/ 888521 w 1897811"/>
                  <a:gd name="connsiteY27" fmla="*/ 2273486 h 4524980"/>
                  <a:gd name="connsiteX28" fmla="*/ 974785 w 1897811"/>
                  <a:gd name="connsiteY28" fmla="*/ 2213101 h 4524980"/>
                  <a:gd name="connsiteX29" fmla="*/ 1000664 w 1897811"/>
                  <a:gd name="connsiteY29" fmla="*/ 2204475 h 4524980"/>
                  <a:gd name="connsiteX30" fmla="*/ 1026543 w 1897811"/>
                  <a:gd name="connsiteY30" fmla="*/ 2187222 h 4524980"/>
                  <a:gd name="connsiteX31" fmla="*/ 1052423 w 1897811"/>
                  <a:gd name="connsiteY31" fmla="*/ 2178595 h 4524980"/>
                  <a:gd name="connsiteX32" fmla="*/ 1061049 w 1897811"/>
                  <a:gd name="connsiteY32" fmla="*/ 2152716 h 4524980"/>
                  <a:gd name="connsiteX33" fmla="*/ 1052423 w 1897811"/>
                  <a:gd name="connsiteY33" fmla="*/ 2092331 h 4524980"/>
                  <a:gd name="connsiteX34" fmla="*/ 1026543 w 1897811"/>
                  <a:gd name="connsiteY34" fmla="*/ 2014694 h 4524980"/>
                  <a:gd name="connsiteX35" fmla="*/ 1009291 w 1897811"/>
                  <a:gd name="connsiteY35" fmla="*/ 1962935 h 4524980"/>
                  <a:gd name="connsiteX36" fmla="*/ 992038 w 1897811"/>
                  <a:gd name="connsiteY36" fmla="*/ 1937056 h 4524980"/>
                  <a:gd name="connsiteX37" fmla="*/ 974785 w 1897811"/>
                  <a:gd name="connsiteY37" fmla="*/ 1876671 h 4524980"/>
                  <a:gd name="connsiteX38" fmla="*/ 957532 w 1897811"/>
                  <a:gd name="connsiteY38" fmla="*/ 1850792 h 4524980"/>
                  <a:gd name="connsiteX39" fmla="*/ 940279 w 1897811"/>
                  <a:gd name="connsiteY39" fmla="*/ 1816286 h 4524980"/>
                  <a:gd name="connsiteX40" fmla="*/ 888521 w 1897811"/>
                  <a:gd name="connsiteY40" fmla="*/ 1738648 h 4524980"/>
                  <a:gd name="connsiteX41" fmla="*/ 879894 w 1897811"/>
                  <a:gd name="connsiteY41" fmla="*/ 1704143 h 4524980"/>
                  <a:gd name="connsiteX42" fmla="*/ 862642 w 1897811"/>
                  <a:gd name="connsiteY42" fmla="*/ 1652384 h 4524980"/>
                  <a:gd name="connsiteX43" fmla="*/ 854015 w 1897811"/>
                  <a:gd name="connsiteY43" fmla="*/ 1617879 h 4524980"/>
                  <a:gd name="connsiteX44" fmla="*/ 836762 w 1897811"/>
                  <a:gd name="connsiteY44" fmla="*/ 1591999 h 4524980"/>
                  <a:gd name="connsiteX45" fmla="*/ 793630 w 1897811"/>
                  <a:gd name="connsiteY45" fmla="*/ 1462603 h 4524980"/>
                  <a:gd name="connsiteX46" fmla="*/ 776377 w 1897811"/>
                  <a:gd name="connsiteY46" fmla="*/ 1410845 h 4524980"/>
                  <a:gd name="connsiteX47" fmla="*/ 759125 w 1897811"/>
                  <a:gd name="connsiteY47" fmla="*/ 1376339 h 4524980"/>
                  <a:gd name="connsiteX48" fmla="*/ 741872 w 1897811"/>
                  <a:gd name="connsiteY48" fmla="*/ 1324580 h 4524980"/>
                  <a:gd name="connsiteX49" fmla="*/ 733245 w 1897811"/>
                  <a:gd name="connsiteY49" fmla="*/ 1298701 h 4524980"/>
                  <a:gd name="connsiteX50" fmla="*/ 724619 w 1897811"/>
                  <a:gd name="connsiteY50" fmla="*/ 1272822 h 4524980"/>
                  <a:gd name="connsiteX51" fmla="*/ 690113 w 1897811"/>
                  <a:gd name="connsiteY51" fmla="*/ 1221063 h 4524980"/>
                  <a:gd name="connsiteX52" fmla="*/ 655608 w 1897811"/>
                  <a:gd name="connsiteY52" fmla="*/ 1143426 h 4524980"/>
                  <a:gd name="connsiteX53" fmla="*/ 638355 w 1897811"/>
                  <a:gd name="connsiteY53" fmla="*/ 1091667 h 4524980"/>
                  <a:gd name="connsiteX54" fmla="*/ 595223 w 1897811"/>
                  <a:gd name="connsiteY54" fmla="*/ 1022656 h 4524980"/>
                  <a:gd name="connsiteX55" fmla="*/ 586596 w 1897811"/>
                  <a:gd name="connsiteY55" fmla="*/ 988150 h 4524980"/>
                  <a:gd name="connsiteX56" fmla="*/ 552091 w 1897811"/>
                  <a:gd name="connsiteY56" fmla="*/ 927765 h 4524980"/>
                  <a:gd name="connsiteX57" fmla="*/ 543464 w 1897811"/>
                  <a:gd name="connsiteY57" fmla="*/ 893260 h 4524980"/>
                  <a:gd name="connsiteX58" fmla="*/ 500332 w 1897811"/>
                  <a:gd name="connsiteY58" fmla="*/ 815622 h 4524980"/>
                  <a:gd name="connsiteX59" fmla="*/ 491706 w 1897811"/>
                  <a:gd name="connsiteY59" fmla="*/ 789743 h 4524980"/>
                  <a:gd name="connsiteX60" fmla="*/ 474453 w 1897811"/>
                  <a:gd name="connsiteY60" fmla="*/ 755237 h 4524980"/>
                  <a:gd name="connsiteX61" fmla="*/ 457200 w 1897811"/>
                  <a:gd name="connsiteY61" fmla="*/ 634467 h 4524980"/>
                  <a:gd name="connsiteX62" fmla="*/ 439947 w 1897811"/>
                  <a:gd name="connsiteY62" fmla="*/ 599962 h 4524980"/>
                  <a:gd name="connsiteX63" fmla="*/ 414068 w 1897811"/>
                  <a:gd name="connsiteY63" fmla="*/ 496445 h 4524980"/>
                  <a:gd name="connsiteX64" fmla="*/ 396815 w 1897811"/>
                  <a:gd name="connsiteY64" fmla="*/ 444686 h 4524980"/>
                  <a:gd name="connsiteX65" fmla="*/ 379562 w 1897811"/>
                  <a:gd name="connsiteY65" fmla="*/ 418807 h 4524980"/>
                  <a:gd name="connsiteX66" fmla="*/ 362310 w 1897811"/>
                  <a:gd name="connsiteY66" fmla="*/ 367048 h 4524980"/>
                  <a:gd name="connsiteX67" fmla="*/ 405442 w 1897811"/>
                  <a:gd name="connsiteY67" fmla="*/ 315290 h 4524980"/>
                  <a:gd name="connsiteX68" fmla="*/ 448574 w 1897811"/>
                  <a:gd name="connsiteY68" fmla="*/ 272158 h 4524980"/>
                  <a:gd name="connsiteX69" fmla="*/ 491706 w 1897811"/>
                  <a:gd name="connsiteY69" fmla="*/ 229026 h 4524980"/>
                  <a:gd name="connsiteX70" fmla="*/ 543464 w 1897811"/>
                  <a:gd name="connsiteY70" fmla="*/ 177267 h 4524980"/>
                  <a:gd name="connsiteX71" fmla="*/ 595223 w 1897811"/>
                  <a:gd name="connsiteY71" fmla="*/ 142762 h 4524980"/>
                  <a:gd name="connsiteX72" fmla="*/ 603849 w 1897811"/>
                  <a:gd name="connsiteY72" fmla="*/ 116882 h 4524980"/>
                  <a:gd name="connsiteX73" fmla="*/ 646981 w 1897811"/>
                  <a:gd name="connsiteY73" fmla="*/ 65124 h 4524980"/>
                  <a:gd name="connsiteX74" fmla="*/ 836762 w 1897811"/>
                  <a:gd name="connsiteY74" fmla="*/ 21992 h 4524980"/>
                  <a:gd name="connsiteX75" fmla="*/ 888521 w 1897811"/>
                  <a:gd name="connsiteY75" fmla="*/ 56497 h 4524980"/>
                  <a:gd name="connsiteX76" fmla="*/ 940279 w 1897811"/>
                  <a:gd name="connsiteY76" fmla="*/ 108256 h 4524980"/>
                  <a:gd name="connsiteX77" fmla="*/ 983411 w 1897811"/>
                  <a:gd name="connsiteY77" fmla="*/ 185894 h 4524980"/>
                  <a:gd name="connsiteX78" fmla="*/ 1000664 w 1897811"/>
                  <a:gd name="connsiteY78" fmla="*/ 211773 h 4524980"/>
                  <a:gd name="connsiteX79" fmla="*/ 1035170 w 1897811"/>
                  <a:gd name="connsiteY79" fmla="*/ 229026 h 4524980"/>
                  <a:gd name="connsiteX80" fmla="*/ 1061049 w 1897811"/>
                  <a:gd name="connsiteY80" fmla="*/ 289411 h 4524980"/>
                  <a:gd name="connsiteX81" fmla="*/ 1069676 w 1897811"/>
                  <a:gd name="connsiteY81" fmla="*/ 315290 h 4524980"/>
                  <a:gd name="connsiteX82" fmla="*/ 1095555 w 1897811"/>
                  <a:gd name="connsiteY82" fmla="*/ 341169 h 4524980"/>
                  <a:gd name="connsiteX83" fmla="*/ 1130060 w 1897811"/>
                  <a:gd name="connsiteY83" fmla="*/ 410180 h 4524980"/>
                  <a:gd name="connsiteX84" fmla="*/ 1138687 w 1897811"/>
                  <a:gd name="connsiteY84" fmla="*/ 444686 h 4524980"/>
                  <a:gd name="connsiteX85" fmla="*/ 1164566 w 1897811"/>
                  <a:gd name="connsiteY85" fmla="*/ 470565 h 4524980"/>
                  <a:gd name="connsiteX86" fmla="*/ 1181819 w 1897811"/>
                  <a:gd name="connsiteY86" fmla="*/ 505071 h 4524980"/>
                  <a:gd name="connsiteX87" fmla="*/ 1216325 w 1897811"/>
                  <a:gd name="connsiteY87" fmla="*/ 548203 h 4524980"/>
                  <a:gd name="connsiteX88" fmla="*/ 1233577 w 1897811"/>
                  <a:gd name="connsiteY88" fmla="*/ 574082 h 4524980"/>
                  <a:gd name="connsiteX89" fmla="*/ 1242204 w 1897811"/>
                  <a:gd name="connsiteY89" fmla="*/ 599962 h 4524980"/>
                  <a:gd name="connsiteX90" fmla="*/ 1268083 w 1897811"/>
                  <a:gd name="connsiteY90" fmla="*/ 625841 h 4524980"/>
                  <a:gd name="connsiteX91" fmla="*/ 1302589 w 1897811"/>
                  <a:gd name="connsiteY91" fmla="*/ 677599 h 4524980"/>
                  <a:gd name="connsiteX92" fmla="*/ 1319842 w 1897811"/>
                  <a:gd name="connsiteY92" fmla="*/ 703479 h 4524980"/>
                  <a:gd name="connsiteX93" fmla="*/ 1380226 w 1897811"/>
                  <a:gd name="connsiteY93" fmla="*/ 772490 h 4524980"/>
                  <a:gd name="connsiteX94" fmla="*/ 1397479 w 1897811"/>
                  <a:gd name="connsiteY94" fmla="*/ 815622 h 4524980"/>
                  <a:gd name="connsiteX95" fmla="*/ 1431985 w 1897811"/>
                  <a:gd name="connsiteY95" fmla="*/ 867380 h 4524980"/>
                  <a:gd name="connsiteX96" fmla="*/ 1449238 w 1897811"/>
                  <a:gd name="connsiteY96" fmla="*/ 893260 h 4524980"/>
                  <a:gd name="connsiteX97" fmla="*/ 1492370 w 1897811"/>
                  <a:gd name="connsiteY97" fmla="*/ 970897 h 4524980"/>
                  <a:gd name="connsiteX98" fmla="*/ 1552755 w 1897811"/>
                  <a:gd name="connsiteY98" fmla="*/ 1083041 h 4524980"/>
                  <a:gd name="connsiteX99" fmla="*/ 1613140 w 1897811"/>
                  <a:gd name="connsiteY99" fmla="*/ 1160679 h 4524980"/>
                  <a:gd name="connsiteX100" fmla="*/ 1656272 w 1897811"/>
                  <a:gd name="connsiteY100" fmla="*/ 1246943 h 4524980"/>
                  <a:gd name="connsiteX101" fmla="*/ 1708030 w 1897811"/>
                  <a:gd name="connsiteY101" fmla="*/ 1341833 h 4524980"/>
                  <a:gd name="connsiteX102" fmla="*/ 1725283 w 1897811"/>
                  <a:gd name="connsiteY102" fmla="*/ 1367712 h 4524980"/>
                  <a:gd name="connsiteX103" fmla="*/ 1733910 w 1897811"/>
                  <a:gd name="connsiteY103" fmla="*/ 1393592 h 4524980"/>
                  <a:gd name="connsiteX104" fmla="*/ 1759789 w 1897811"/>
                  <a:gd name="connsiteY104" fmla="*/ 1453977 h 4524980"/>
                  <a:gd name="connsiteX105" fmla="*/ 1828800 w 1897811"/>
                  <a:gd name="connsiteY105" fmla="*/ 1583373 h 4524980"/>
                  <a:gd name="connsiteX106" fmla="*/ 1854679 w 1897811"/>
                  <a:gd name="connsiteY106" fmla="*/ 1661011 h 4524980"/>
                  <a:gd name="connsiteX107" fmla="*/ 1871932 w 1897811"/>
                  <a:gd name="connsiteY107" fmla="*/ 1755901 h 4524980"/>
                  <a:gd name="connsiteX108" fmla="*/ 1880559 w 1897811"/>
                  <a:gd name="connsiteY108" fmla="*/ 1781780 h 4524980"/>
                  <a:gd name="connsiteX109" fmla="*/ 1889185 w 1897811"/>
                  <a:gd name="connsiteY109" fmla="*/ 1868045 h 4524980"/>
                  <a:gd name="connsiteX110" fmla="*/ 1897811 w 1897811"/>
                  <a:gd name="connsiteY110" fmla="*/ 1937056 h 4524980"/>
                  <a:gd name="connsiteX111" fmla="*/ 1889185 w 1897811"/>
                  <a:gd name="connsiteY111" fmla="*/ 2454641 h 4524980"/>
                  <a:gd name="connsiteX112" fmla="*/ 1871932 w 1897811"/>
                  <a:gd name="connsiteY112" fmla="*/ 2523652 h 4524980"/>
                  <a:gd name="connsiteX113" fmla="*/ 1863306 w 1897811"/>
                  <a:gd name="connsiteY113" fmla="*/ 2566784 h 4524980"/>
                  <a:gd name="connsiteX114" fmla="*/ 1846053 w 1897811"/>
                  <a:gd name="connsiteY114" fmla="*/ 2704807 h 4524980"/>
                  <a:gd name="connsiteX115" fmla="*/ 1828800 w 1897811"/>
                  <a:gd name="connsiteY115" fmla="*/ 2747939 h 4524980"/>
                  <a:gd name="connsiteX116" fmla="*/ 1751162 w 1897811"/>
                  <a:gd name="connsiteY116" fmla="*/ 2911841 h 4524980"/>
                  <a:gd name="connsiteX117" fmla="*/ 1708030 w 1897811"/>
                  <a:gd name="connsiteY117" fmla="*/ 3049863 h 4524980"/>
                  <a:gd name="connsiteX118" fmla="*/ 1613140 w 1897811"/>
                  <a:gd name="connsiteY118" fmla="*/ 3274150 h 4524980"/>
                  <a:gd name="connsiteX119" fmla="*/ 1578634 w 1897811"/>
                  <a:gd name="connsiteY119" fmla="*/ 3317282 h 4524980"/>
                  <a:gd name="connsiteX120" fmla="*/ 1544128 w 1897811"/>
                  <a:gd name="connsiteY120" fmla="*/ 3429426 h 4524980"/>
                  <a:gd name="connsiteX121" fmla="*/ 1526876 w 1897811"/>
                  <a:gd name="connsiteY121" fmla="*/ 3481184 h 4524980"/>
                  <a:gd name="connsiteX122" fmla="*/ 1500996 w 1897811"/>
                  <a:gd name="connsiteY122" fmla="*/ 3524316 h 4524980"/>
                  <a:gd name="connsiteX123" fmla="*/ 1449238 w 1897811"/>
                  <a:gd name="connsiteY123" fmla="*/ 3619207 h 4524980"/>
                  <a:gd name="connsiteX124" fmla="*/ 1431985 w 1897811"/>
                  <a:gd name="connsiteY124" fmla="*/ 3688218 h 4524980"/>
                  <a:gd name="connsiteX125" fmla="*/ 1362974 w 1897811"/>
                  <a:gd name="connsiteY125" fmla="*/ 3800362 h 4524980"/>
                  <a:gd name="connsiteX126" fmla="*/ 1354347 w 1897811"/>
                  <a:gd name="connsiteY126" fmla="*/ 3834867 h 4524980"/>
                  <a:gd name="connsiteX127" fmla="*/ 1302589 w 1897811"/>
                  <a:gd name="connsiteY127" fmla="*/ 3912505 h 4524980"/>
                  <a:gd name="connsiteX128" fmla="*/ 1276710 w 1897811"/>
                  <a:gd name="connsiteY128" fmla="*/ 3938384 h 4524980"/>
                  <a:gd name="connsiteX129" fmla="*/ 1233577 w 1897811"/>
                  <a:gd name="connsiteY129" fmla="*/ 4016022 h 4524980"/>
                  <a:gd name="connsiteX130" fmla="*/ 1224951 w 1897811"/>
                  <a:gd name="connsiteY130" fmla="*/ 4050528 h 4524980"/>
                  <a:gd name="connsiteX131" fmla="*/ 1181819 w 1897811"/>
                  <a:gd name="connsiteY131" fmla="*/ 4119539 h 4524980"/>
                  <a:gd name="connsiteX132" fmla="*/ 1138687 w 1897811"/>
                  <a:gd name="connsiteY132" fmla="*/ 4162671 h 4524980"/>
                  <a:gd name="connsiteX133" fmla="*/ 1112808 w 1897811"/>
                  <a:gd name="connsiteY133" fmla="*/ 4205803 h 4524980"/>
                  <a:gd name="connsiteX134" fmla="*/ 1026543 w 1897811"/>
                  <a:gd name="connsiteY134" fmla="*/ 4274814 h 4524980"/>
                  <a:gd name="connsiteX135" fmla="*/ 1000664 w 1897811"/>
                  <a:gd name="connsiteY135" fmla="*/ 4292067 h 4524980"/>
                  <a:gd name="connsiteX136" fmla="*/ 974785 w 1897811"/>
                  <a:gd name="connsiteY136" fmla="*/ 4300694 h 4524980"/>
                  <a:gd name="connsiteX137" fmla="*/ 854015 w 1897811"/>
                  <a:gd name="connsiteY137" fmla="*/ 4369705 h 4524980"/>
                  <a:gd name="connsiteX138" fmla="*/ 819510 w 1897811"/>
                  <a:gd name="connsiteY138" fmla="*/ 4404211 h 4524980"/>
                  <a:gd name="connsiteX139" fmla="*/ 776377 w 1897811"/>
                  <a:gd name="connsiteY139" fmla="*/ 4421463 h 4524980"/>
                  <a:gd name="connsiteX140" fmla="*/ 741872 w 1897811"/>
                  <a:gd name="connsiteY140" fmla="*/ 4438716 h 4524980"/>
                  <a:gd name="connsiteX141" fmla="*/ 698740 w 1897811"/>
                  <a:gd name="connsiteY141" fmla="*/ 4455969 h 4524980"/>
                  <a:gd name="connsiteX142" fmla="*/ 646981 w 1897811"/>
                  <a:gd name="connsiteY142" fmla="*/ 4481848 h 4524980"/>
                  <a:gd name="connsiteX143" fmla="*/ 612476 w 1897811"/>
                  <a:gd name="connsiteY143" fmla="*/ 4516354 h 4524980"/>
                  <a:gd name="connsiteX144" fmla="*/ 586596 w 1897811"/>
                  <a:gd name="connsiteY144" fmla="*/ 4524980 h 452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897811" h="4524980">
                    <a:moveTo>
                      <a:pt x="0" y="3636460"/>
                    </a:moveTo>
                    <a:cubicBezTo>
                      <a:pt x="7589" y="3583337"/>
                      <a:pt x="15579" y="3524057"/>
                      <a:pt x="25879" y="3472558"/>
                    </a:cubicBezTo>
                    <a:cubicBezTo>
                      <a:pt x="31630" y="3443803"/>
                      <a:pt x="35076" y="3414490"/>
                      <a:pt x="43132" y="3386294"/>
                    </a:cubicBezTo>
                    <a:cubicBezTo>
                      <a:pt x="48883" y="3366166"/>
                      <a:pt x="54370" y="3345960"/>
                      <a:pt x="60385" y="3325909"/>
                    </a:cubicBezTo>
                    <a:cubicBezTo>
                      <a:pt x="62998" y="3317199"/>
                      <a:pt x="66513" y="3308772"/>
                      <a:pt x="69011" y="3300029"/>
                    </a:cubicBezTo>
                    <a:cubicBezTo>
                      <a:pt x="75262" y="3278152"/>
                      <a:pt x="77403" y="3260320"/>
                      <a:pt x="86264" y="3239645"/>
                    </a:cubicBezTo>
                    <a:cubicBezTo>
                      <a:pt x="91330" y="3227825"/>
                      <a:pt x="98741" y="3217079"/>
                      <a:pt x="103517" y="3205139"/>
                    </a:cubicBezTo>
                    <a:cubicBezTo>
                      <a:pt x="119621" y="3164878"/>
                      <a:pt x="119163" y="3147967"/>
                      <a:pt x="138023" y="3110248"/>
                    </a:cubicBezTo>
                    <a:cubicBezTo>
                      <a:pt x="142660" y="3100975"/>
                      <a:pt x="150640" y="3093642"/>
                      <a:pt x="155276" y="3084369"/>
                    </a:cubicBezTo>
                    <a:cubicBezTo>
                      <a:pt x="187951" y="3019018"/>
                      <a:pt x="152997" y="3060768"/>
                      <a:pt x="198408" y="3015358"/>
                    </a:cubicBezTo>
                    <a:cubicBezTo>
                      <a:pt x="222262" y="2943792"/>
                      <a:pt x="182216" y="3056370"/>
                      <a:pt x="241540" y="2937720"/>
                    </a:cubicBezTo>
                    <a:lnTo>
                      <a:pt x="276045" y="2868709"/>
                    </a:lnTo>
                    <a:cubicBezTo>
                      <a:pt x="281796" y="2857207"/>
                      <a:pt x="283010" y="2841919"/>
                      <a:pt x="293298" y="2834203"/>
                    </a:cubicBezTo>
                    <a:lnTo>
                      <a:pt x="327804" y="2808324"/>
                    </a:lnTo>
                    <a:cubicBezTo>
                      <a:pt x="349808" y="2764315"/>
                      <a:pt x="362116" y="2735290"/>
                      <a:pt x="388189" y="2696180"/>
                    </a:cubicBezTo>
                    <a:cubicBezTo>
                      <a:pt x="396164" y="2684218"/>
                      <a:pt x="405711" y="2673374"/>
                      <a:pt x="414068" y="2661675"/>
                    </a:cubicBezTo>
                    <a:cubicBezTo>
                      <a:pt x="420094" y="2653238"/>
                      <a:pt x="423990" y="2643126"/>
                      <a:pt x="431321" y="2635795"/>
                    </a:cubicBezTo>
                    <a:cubicBezTo>
                      <a:pt x="438652" y="2628464"/>
                      <a:pt x="448574" y="2624294"/>
                      <a:pt x="457200" y="2618543"/>
                    </a:cubicBezTo>
                    <a:cubicBezTo>
                      <a:pt x="490114" y="2552714"/>
                      <a:pt x="453777" y="2613339"/>
                      <a:pt x="517585" y="2549531"/>
                    </a:cubicBezTo>
                    <a:cubicBezTo>
                      <a:pt x="583474" y="2483642"/>
                      <a:pt x="496208" y="2543380"/>
                      <a:pt x="586596" y="2489146"/>
                    </a:cubicBezTo>
                    <a:cubicBezTo>
                      <a:pt x="598098" y="2471893"/>
                      <a:pt x="602556" y="2446661"/>
                      <a:pt x="621102" y="2437388"/>
                    </a:cubicBezTo>
                    <a:cubicBezTo>
                      <a:pt x="632604" y="2431637"/>
                      <a:pt x="644443" y="2426515"/>
                      <a:pt x="655608" y="2420135"/>
                    </a:cubicBezTo>
                    <a:cubicBezTo>
                      <a:pt x="682607" y="2404707"/>
                      <a:pt x="688229" y="2395512"/>
                      <a:pt x="715993" y="2377003"/>
                    </a:cubicBezTo>
                    <a:cubicBezTo>
                      <a:pt x="729944" y="2367703"/>
                      <a:pt x="744468" y="2359267"/>
                      <a:pt x="759125" y="2351124"/>
                    </a:cubicBezTo>
                    <a:cubicBezTo>
                      <a:pt x="770366" y="2344879"/>
                      <a:pt x="782725" y="2340686"/>
                      <a:pt x="793630" y="2333871"/>
                    </a:cubicBezTo>
                    <a:cubicBezTo>
                      <a:pt x="805822" y="2326251"/>
                      <a:pt x="817220" y="2317349"/>
                      <a:pt x="828136" y="2307992"/>
                    </a:cubicBezTo>
                    <a:cubicBezTo>
                      <a:pt x="837399" y="2300052"/>
                      <a:pt x="843423" y="2288165"/>
                      <a:pt x="854015" y="2282112"/>
                    </a:cubicBezTo>
                    <a:cubicBezTo>
                      <a:pt x="864309" y="2276230"/>
                      <a:pt x="877019" y="2276361"/>
                      <a:pt x="888521" y="2273486"/>
                    </a:cubicBezTo>
                    <a:cubicBezTo>
                      <a:pt x="904269" y="2261675"/>
                      <a:pt x="962040" y="2217349"/>
                      <a:pt x="974785" y="2213101"/>
                    </a:cubicBezTo>
                    <a:lnTo>
                      <a:pt x="1000664" y="2204475"/>
                    </a:lnTo>
                    <a:cubicBezTo>
                      <a:pt x="1009290" y="2198724"/>
                      <a:pt x="1017270" y="2191859"/>
                      <a:pt x="1026543" y="2187222"/>
                    </a:cubicBezTo>
                    <a:cubicBezTo>
                      <a:pt x="1034676" y="2183155"/>
                      <a:pt x="1045993" y="2185025"/>
                      <a:pt x="1052423" y="2178595"/>
                    </a:cubicBezTo>
                    <a:cubicBezTo>
                      <a:pt x="1058853" y="2172165"/>
                      <a:pt x="1058174" y="2161342"/>
                      <a:pt x="1061049" y="2152716"/>
                    </a:cubicBezTo>
                    <a:cubicBezTo>
                      <a:pt x="1058174" y="2132588"/>
                      <a:pt x="1056995" y="2112143"/>
                      <a:pt x="1052423" y="2092331"/>
                    </a:cubicBezTo>
                    <a:cubicBezTo>
                      <a:pt x="1052419" y="2092313"/>
                      <a:pt x="1030859" y="2027642"/>
                      <a:pt x="1026543" y="2014694"/>
                    </a:cubicBezTo>
                    <a:cubicBezTo>
                      <a:pt x="1026543" y="2014693"/>
                      <a:pt x="1009292" y="1962936"/>
                      <a:pt x="1009291" y="1962935"/>
                    </a:cubicBezTo>
                    <a:lnTo>
                      <a:pt x="992038" y="1937056"/>
                    </a:lnTo>
                    <a:cubicBezTo>
                      <a:pt x="989275" y="1926005"/>
                      <a:pt x="980971" y="1889043"/>
                      <a:pt x="974785" y="1876671"/>
                    </a:cubicBezTo>
                    <a:cubicBezTo>
                      <a:pt x="970148" y="1867398"/>
                      <a:pt x="962676" y="1859794"/>
                      <a:pt x="957532" y="1850792"/>
                    </a:cubicBezTo>
                    <a:cubicBezTo>
                      <a:pt x="951152" y="1839627"/>
                      <a:pt x="946524" y="1827527"/>
                      <a:pt x="940279" y="1816286"/>
                    </a:cubicBezTo>
                    <a:cubicBezTo>
                      <a:pt x="916510" y="1773502"/>
                      <a:pt x="916307" y="1775697"/>
                      <a:pt x="888521" y="1738648"/>
                    </a:cubicBezTo>
                    <a:cubicBezTo>
                      <a:pt x="885645" y="1727146"/>
                      <a:pt x="883301" y="1715499"/>
                      <a:pt x="879894" y="1704143"/>
                    </a:cubicBezTo>
                    <a:cubicBezTo>
                      <a:pt x="874668" y="1686724"/>
                      <a:pt x="867053" y="1670027"/>
                      <a:pt x="862642" y="1652384"/>
                    </a:cubicBezTo>
                    <a:cubicBezTo>
                      <a:pt x="859766" y="1640882"/>
                      <a:pt x="858685" y="1628776"/>
                      <a:pt x="854015" y="1617879"/>
                    </a:cubicBezTo>
                    <a:cubicBezTo>
                      <a:pt x="849931" y="1608349"/>
                      <a:pt x="842513" y="1600626"/>
                      <a:pt x="836762" y="1591999"/>
                    </a:cubicBezTo>
                    <a:lnTo>
                      <a:pt x="793630" y="1462603"/>
                    </a:lnTo>
                    <a:lnTo>
                      <a:pt x="776377" y="1410845"/>
                    </a:lnTo>
                    <a:cubicBezTo>
                      <a:pt x="770626" y="1399343"/>
                      <a:pt x="763901" y="1388279"/>
                      <a:pt x="759125" y="1376339"/>
                    </a:cubicBezTo>
                    <a:cubicBezTo>
                      <a:pt x="752371" y="1359453"/>
                      <a:pt x="747623" y="1341833"/>
                      <a:pt x="741872" y="1324580"/>
                    </a:cubicBezTo>
                    <a:lnTo>
                      <a:pt x="733245" y="1298701"/>
                    </a:lnTo>
                    <a:cubicBezTo>
                      <a:pt x="730370" y="1290075"/>
                      <a:pt x="729663" y="1280388"/>
                      <a:pt x="724619" y="1272822"/>
                    </a:cubicBezTo>
                    <a:lnTo>
                      <a:pt x="690113" y="1221063"/>
                    </a:lnTo>
                    <a:cubicBezTo>
                      <a:pt x="670721" y="1143493"/>
                      <a:pt x="697061" y="1234624"/>
                      <a:pt x="655608" y="1143426"/>
                    </a:cubicBezTo>
                    <a:cubicBezTo>
                      <a:pt x="648083" y="1126870"/>
                      <a:pt x="646488" y="1107933"/>
                      <a:pt x="638355" y="1091667"/>
                    </a:cubicBezTo>
                    <a:cubicBezTo>
                      <a:pt x="614672" y="1044303"/>
                      <a:pt x="628818" y="1067450"/>
                      <a:pt x="595223" y="1022656"/>
                    </a:cubicBezTo>
                    <a:cubicBezTo>
                      <a:pt x="592347" y="1011154"/>
                      <a:pt x="590759" y="999251"/>
                      <a:pt x="586596" y="988150"/>
                    </a:cubicBezTo>
                    <a:cubicBezTo>
                      <a:pt x="577216" y="963138"/>
                      <a:pt x="566390" y="949215"/>
                      <a:pt x="552091" y="927765"/>
                    </a:cubicBezTo>
                    <a:cubicBezTo>
                      <a:pt x="549215" y="916263"/>
                      <a:pt x="547627" y="904361"/>
                      <a:pt x="543464" y="893260"/>
                    </a:cubicBezTo>
                    <a:cubicBezTo>
                      <a:pt x="531001" y="860026"/>
                      <a:pt x="516806" y="848570"/>
                      <a:pt x="500332" y="815622"/>
                    </a:cubicBezTo>
                    <a:cubicBezTo>
                      <a:pt x="496266" y="807489"/>
                      <a:pt x="495288" y="798101"/>
                      <a:pt x="491706" y="789743"/>
                    </a:cubicBezTo>
                    <a:cubicBezTo>
                      <a:pt x="486640" y="777923"/>
                      <a:pt x="480204" y="766739"/>
                      <a:pt x="474453" y="755237"/>
                    </a:cubicBezTo>
                    <a:cubicBezTo>
                      <a:pt x="473078" y="744240"/>
                      <a:pt x="462528" y="652228"/>
                      <a:pt x="457200" y="634467"/>
                    </a:cubicBezTo>
                    <a:cubicBezTo>
                      <a:pt x="453505" y="622150"/>
                      <a:pt x="445698" y="611464"/>
                      <a:pt x="439947" y="599962"/>
                    </a:cubicBezTo>
                    <a:cubicBezTo>
                      <a:pt x="428331" y="530260"/>
                      <a:pt x="436853" y="564801"/>
                      <a:pt x="414068" y="496445"/>
                    </a:cubicBezTo>
                    <a:cubicBezTo>
                      <a:pt x="414066" y="496440"/>
                      <a:pt x="396819" y="444691"/>
                      <a:pt x="396815" y="444686"/>
                    </a:cubicBezTo>
                    <a:lnTo>
                      <a:pt x="379562" y="418807"/>
                    </a:lnTo>
                    <a:cubicBezTo>
                      <a:pt x="373811" y="401554"/>
                      <a:pt x="352222" y="382180"/>
                      <a:pt x="362310" y="367048"/>
                    </a:cubicBezTo>
                    <a:cubicBezTo>
                      <a:pt x="405143" y="302796"/>
                      <a:pt x="350092" y="381709"/>
                      <a:pt x="405442" y="315290"/>
                    </a:cubicBezTo>
                    <a:cubicBezTo>
                      <a:pt x="441387" y="272156"/>
                      <a:pt x="401125" y="303790"/>
                      <a:pt x="448574" y="272158"/>
                    </a:cubicBezTo>
                    <a:cubicBezTo>
                      <a:pt x="484124" y="218831"/>
                      <a:pt x="444652" y="270852"/>
                      <a:pt x="491706" y="229026"/>
                    </a:cubicBezTo>
                    <a:cubicBezTo>
                      <a:pt x="509942" y="212816"/>
                      <a:pt x="523162" y="190801"/>
                      <a:pt x="543464" y="177267"/>
                    </a:cubicBezTo>
                    <a:lnTo>
                      <a:pt x="595223" y="142762"/>
                    </a:lnTo>
                    <a:cubicBezTo>
                      <a:pt x="598098" y="134135"/>
                      <a:pt x="599782" y="125015"/>
                      <a:pt x="603849" y="116882"/>
                    </a:cubicBezTo>
                    <a:cubicBezTo>
                      <a:pt x="615858" y="92864"/>
                      <a:pt x="627904" y="84201"/>
                      <a:pt x="646981" y="65124"/>
                    </a:cubicBezTo>
                    <a:cubicBezTo>
                      <a:pt x="682443" y="-41261"/>
                      <a:pt x="646070" y="12457"/>
                      <a:pt x="836762" y="21992"/>
                    </a:cubicBezTo>
                    <a:cubicBezTo>
                      <a:pt x="854015" y="33494"/>
                      <a:pt x="876080" y="39909"/>
                      <a:pt x="888521" y="56497"/>
                    </a:cubicBezTo>
                    <a:cubicBezTo>
                      <a:pt x="920620" y="99297"/>
                      <a:pt x="902437" y="83028"/>
                      <a:pt x="940279" y="108256"/>
                    </a:cubicBezTo>
                    <a:cubicBezTo>
                      <a:pt x="955463" y="153805"/>
                      <a:pt x="943863" y="126571"/>
                      <a:pt x="983411" y="185894"/>
                    </a:cubicBezTo>
                    <a:cubicBezTo>
                      <a:pt x="989162" y="194520"/>
                      <a:pt x="991391" y="207136"/>
                      <a:pt x="1000664" y="211773"/>
                    </a:cubicBezTo>
                    <a:lnTo>
                      <a:pt x="1035170" y="229026"/>
                    </a:lnTo>
                    <a:cubicBezTo>
                      <a:pt x="1053121" y="300833"/>
                      <a:pt x="1031264" y="229842"/>
                      <a:pt x="1061049" y="289411"/>
                    </a:cubicBezTo>
                    <a:cubicBezTo>
                      <a:pt x="1065116" y="297544"/>
                      <a:pt x="1064632" y="307724"/>
                      <a:pt x="1069676" y="315290"/>
                    </a:cubicBezTo>
                    <a:cubicBezTo>
                      <a:pt x="1076443" y="325441"/>
                      <a:pt x="1089005" y="330877"/>
                      <a:pt x="1095555" y="341169"/>
                    </a:cubicBezTo>
                    <a:cubicBezTo>
                      <a:pt x="1109363" y="362867"/>
                      <a:pt x="1123822" y="385229"/>
                      <a:pt x="1130060" y="410180"/>
                    </a:cubicBezTo>
                    <a:cubicBezTo>
                      <a:pt x="1132936" y="421682"/>
                      <a:pt x="1132805" y="434392"/>
                      <a:pt x="1138687" y="444686"/>
                    </a:cubicBezTo>
                    <a:cubicBezTo>
                      <a:pt x="1144740" y="455278"/>
                      <a:pt x="1157475" y="460638"/>
                      <a:pt x="1164566" y="470565"/>
                    </a:cubicBezTo>
                    <a:cubicBezTo>
                      <a:pt x="1172040" y="481029"/>
                      <a:pt x="1174686" y="494371"/>
                      <a:pt x="1181819" y="505071"/>
                    </a:cubicBezTo>
                    <a:cubicBezTo>
                      <a:pt x="1192032" y="520391"/>
                      <a:pt x="1205278" y="533473"/>
                      <a:pt x="1216325" y="548203"/>
                    </a:cubicBezTo>
                    <a:cubicBezTo>
                      <a:pt x="1222545" y="556497"/>
                      <a:pt x="1228941" y="564809"/>
                      <a:pt x="1233577" y="574082"/>
                    </a:cubicBezTo>
                    <a:cubicBezTo>
                      <a:pt x="1237644" y="582215"/>
                      <a:pt x="1237160" y="592396"/>
                      <a:pt x="1242204" y="599962"/>
                    </a:cubicBezTo>
                    <a:cubicBezTo>
                      <a:pt x="1248971" y="610113"/>
                      <a:pt x="1260593" y="616211"/>
                      <a:pt x="1268083" y="625841"/>
                    </a:cubicBezTo>
                    <a:cubicBezTo>
                      <a:pt x="1280813" y="642208"/>
                      <a:pt x="1291087" y="660346"/>
                      <a:pt x="1302589" y="677599"/>
                    </a:cubicBezTo>
                    <a:cubicBezTo>
                      <a:pt x="1308340" y="686226"/>
                      <a:pt x="1313365" y="695383"/>
                      <a:pt x="1319842" y="703479"/>
                    </a:cubicBezTo>
                    <a:cubicBezTo>
                      <a:pt x="1361968" y="756137"/>
                      <a:pt x="1341328" y="733592"/>
                      <a:pt x="1380226" y="772490"/>
                    </a:cubicBezTo>
                    <a:cubicBezTo>
                      <a:pt x="1385977" y="786867"/>
                      <a:pt x="1390064" y="802028"/>
                      <a:pt x="1397479" y="815622"/>
                    </a:cubicBezTo>
                    <a:cubicBezTo>
                      <a:pt x="1407408" y="833825"/>
                      <a:pt x="1420483" y="850127"/>
                      <a:pt x="1431985" y="867380"/>
                    </a:cubicBezTo>
                    <a:cubicBezTo>
                      <a:pt x="1437736" y="876007"/>
                      <a:pt x="1444601" y="883987"/>
                      <a:pt x="1449238" y="893260"/>
                    </a:cubicBezTo>
                    <a:cubicBezTo>
                      <a:pt x="1507233" y="1009247"/>
                      <a:pt x="1416530" y="830050"/>
                      <a:pt x="1492370" y="970897"/>
                    </a:cubicBezTo>
                    <a:cubicBezTo>
                      <a:pt x="1510525" y="1004613"/>
                      <a:pt x="1529191" y="1050641"/>
                      <a:pt x="1552755" y="1083041"/>
                    </a:cubicBezTo>
                    <a:cubicBezTo>
                      <a:pt x="1572922" y="1110771"/>
                      <a:pt x="1597096" y="1130882"/>
                      <a:pt x="1613140" y="1160679"/>
                    </a:cubicBezTo>
                    <a:cubicBezTo>
                      <a:pt x="1628382" y="1188985"/>
                      <a:pt x="1638439" y="1220194"/>
                      <a:pt x="1656272" y="1246943"/>
                    </a:cubicBezTo>
                    <a:cubicBezTo>
                      <a:pt x="1732784" y="1361712"/>
                      <a:pt x="1658120" y="1242015"/>
                      <a:pt x="1708030" y="1341833"/>
                    </a:cubicBezTo>
                    <a:cubicBezTo>
                      <a:pt x="1712667" y="1351106"/>
                      <a:pt x="1720646" y="1358439"/>
                      <a:pt x="1725283" y="1367712"/>
                    </a:cubicBezTo>
                    <a:cubicBezTo>
                      <a:pt x="1729350" y="1375845"/>
                      <a:pt x="1730533" y="1385149"/>
                      <a:pt x="1733910" y="1393592"/>
                    </a:cubicBezTo>
                    <a:cubicBezTo>
                      <a:pt x="1742043" y="1413925"/>
                      <a:pt x="1749407" y="1434696"/>
                      <a:pt x="1759789" y="1453977"/>
                    </a:cubicBezTo>
                    <a:cubicBezTo>
                      <a:pt x="1820967" y="1567594"/>
                      <a:pt x="1770899" y="1434483"/>
                      <a:pt x="1828800" y="1583373"/>
                    </a:cubicBezTo>
                    <a:cubicBezTo>
                      <a:pt x="1838687" y="1608797"/>
                      <a:pt x="1850194" y="1634103"/>
                      <a:pt x="1854679" y="1661011"/>
                    </a:cubicBezTo>
                    <a:cubicBezTo>
                      <a:pt x="1858522" y="1684068"/>
                      <a:pt x="1865907" y="1731801"/>
                      <a:pt x="1871932" y="1755901"/>
                    </a:cubicBezTo>
                    <a:cubicBezTo>
                      <a:pt x="1874137" y="1764723"/>
                      <a:pt x="1877683" y="1773154"/>
                      <a:pt x="1880559" y="1781780"/>
                    </a:cubicBezTo>
                    <a:cubicBezTo>
                      <a:pt x="1883434" y="1810535"/>
                      <a:pt x="1885994" y="1839323"/>
                      <a:pt x="1889185" y="1868045"/>
                    </a:cubicBezTo>
                    <a:cubicBezTo>
                      <a:pt x="1891745" y="1891086"/>
                      <a:pt x="1897811" y="1913873"/>
                      <a:pt x="1897811" y="1937056"/>
                    </a:cubicBezTo>
                    <a:cubicBezTo>
                      <a:pt x="1897811" y="2109608"/>
                      <a:pt x="1894492" y="2282170"/>
                      <a:pt x="1889185" y="2454641"/>
                    </a:cubicBezTo>
                    <a:cubicBezTo>
                      <a:pt x="1888069" y="2490908"/>
                      <a:pt x="1879432" y="2493651"/>
                      <a:pt x="1871932" y="2523652"/>
                    </a:cubicBezTo>
                    <a:cubicBezTo>
                      <a:pt x="1868376" y="2537876"/>
                      <a:pt x="1865380" y="2552269"/>
                      <a:pt x="1863306" y="2566784"/>
                    </a:cubicBezTo>
                    <a:cubicBezTo>
                      <a:pt x="1856749" y="2612684"/>
                      <a:pt x="1854729" y="2659260"/>
                      <a:pt x="1846053" y="2704807"/>
                    </a:cubicBezTo>
                    <a:cubicBezTo>
                      <a:pt x="1843156" y="2720018"/>
                      <a:pt x="1835348" y="2733907"/>
                      <a:pt x="1828800" y="2747939"/>
                    </a:cubicBezTo>
                    <a:cubicBezTo>
                      <a:pt x="1698605" y="3026927"/>
                      <a:pt x="1864263" y="2657366"/>
                      <a:pt x="1751162" y="2911841"/>
                    </a:cubicBezTo>
                    <a:cubicBezTo>
                      <a:pt x="1736041" y="3002569"/>
                      <a:pt x="1751517" y="2932448"/>
                      <a:pt x="1708030" y="3049863"/>
                    </a:cubicBezTo>
                    <a:cubicBezTo>
                      <a:pt x="1664788" y="3166617"/>
                      <a:pt x="1670956" y="3184214"/>
                      <a:pt x="1613140" y="3274150"/>
                    </a:cubicBezTo>
                    <a:cubicBezTo>
                      <a:pt x="1603184" y="3289638"/>
                      <a:pt x="1590136" y="3302905"/>
                      <a:pt x="1578634" y="3317282"/>
                    </a:cubicBezTo>
                    <a:cubicBezTo>
                      <a:pt x="1549642" y="3433250"/>
                      <a:pt x="1575401" y="3343424"/>
                      <a:pt x="1544128" y="3429426"/>
                    </a:cubicBezTo>
                    <a:cubicBezTo>
                      <a:pt x="1537913" y="3446517"/>
                      <a:pt x="1534401" y="3464628"/>
                      <a:pt x="1526876" y="3481184"/>
                    </a:cubicBezTo>
                    <a:cubicBezTo>
                      <a:pt x="1519938" y="3496448"/>
                      <a:pt x="1508945" y="3509553"/>
                      <a:pt x="1500996" y="3524316"/>
                    </a:cubicBezTo>
                    <a:cubicBezTo>
                      <a:pt x="1446194" y="3626092"/>
                      <a:pt x="1487071" y="3562459"/>
                      <a:pt x="1449238" y="3619207"/>
                    </a:cubicBezTo>
                    <a:cubicBezTo>
                      <a:pt x="1443487" y="3642211"/>
                      <a:pt x="1444412" y="3668024"/>
                      <a:pt x="1431985" y="3688218"/>
                    </a:cubicBezTo>
                    <a:lnTo>
                      <a:pt x="1362974" y="3800362"/>
                    </a:lnTo>
                    <a:cubicBezTo>
                      <a:pt x="1360098" y="3811864"/>
                      <a:pt x="1359162" y="3824033"/>
                      <a:pt x="1354347" y="3834867"/>
                    </a:cubicBezTo>
                    <a:cubicBezTo>
                      <a:pt x="1345437" y="3854915"/>
                      <a:pt x="1317634" y="3894952"/>
                      <a:pt x="1302589" y="3912505"/>
                    </a:cubicBezTo>
                    <a:cubicBezTo>
                      <a:pt x="1294650" y="3921768"/>
                      <a:pt x="1283477" y="3928233"/>
                      <a:pt x="1276710" y="3938384"/>
                    </a:cubicBezTo>
                    <a:cubicBezTo>
                      <a:pt x="1260288" y="3963017"/>
                      <a:pt x="1247955" y="3990143"/>
                      <a:pt x="1233577" y="4016022"/>
                    </a:cubicBezTo>
                    <a:cubicBezTo>
                      <a:pt x="1230702" y="4027524"/>
                      <a:pt x="1229114" y="4039427"/>
                      <a:pt x="1224951" y="4050528"/>
                    </a:cubicBezTo>
                    <a:cubicBezTo>
                      <a:pt x="1215571" y="4075541"/>
                      <a:pt x="1199422" y="4099736"/>
                      <a:pt x="1181819" y="4119539"/>
                    </a:cubicBezTo>
                    <a:cubicBezTo>
                      <a:pt x="1168311" y="4134736"/>
                      <a:pt x="1151389" y="4146794"/>
                      <a:pt x="1138687" y="4162671"/>
                    </a:cubicBezTo>
                    <a:cubicBezTo>
                      <a:pt x="1128213" y="4175764"/>
                      <a:pt x="1124664" y="4193947"/>
                      <a:pt x="1112808" y="4205803"/>
                    </a:cubicBezTo>
                    <a:cubicBezTo>
                      <a:pt x="1086769" y="4231841"/>
                      <a:pt x="1057182" y="4254387"/>
                      <a:pt x="1026543" y="4274814"/>
                    </a:cubicBezTo>
                    <a:cubicBezTo>
                      <a:pt x="1017917" y="4280565"/>
                      <a:pt x="1009937" y="4287430"/>
                      <a:pt x="1000664" y="4292067"/>
                    </a:cubicBezTo>
                    <a:cubicBezTo>
                      <a:pt x="992531" y="4296134"/>
                      <a:pt x="983411" y="4297818"/>
                      <a:pt x="974785" y="4300694"/>
                    </a:cubicBezTo>
                    <a:cubicBezTo>
                      <a:pt x="885573" y="4370081"/>
                      <a:pt x="929296" y="4354650"/>
                      <a:pt x="854015" y="4369705"/>
                    </a:cubicBezTo>
                    <a:cubicBezTo>
                      <a:pt x="842513" y="4381207"/>
                      <a:pt x="833044" y="4395188"/>
                      <a:pt x="819510" y="4404211"/>
                    </a:cubicBezTo>
                    <a:cubicBezTo>
                      <a:pt x="806626" y="4412800"/>
                      <a:pt x="790527" y="4415174"/>
                      <a:pt x="776377" y="4421463"/>
                    </a:cubicBezTo>
                    <a:cubicBezTo>
                      <a:pt x="764626" y="4426686"/>
                      <a:pt x="753623" y="4433493"/>
                      <a:pt x="741872" y="4438716"/>
                    </a:cubicBezTo>
                    <a:cubicBezTo>
                      <a:pt x="727722" y="4445005"/>
                      <a:pt x="712590" y="4449044"/>
                      <a:pt x="698740" y="4455969"/>
                    </a:cubicBezTo>
                    <a:cubicBezTo>
                      <a:pt x="631854" y="4489412"/>
                      <a:pt x="712024" y="4460168"/>
                      <a:pt x="646981" y="4481848"/>
                    </a:cubicBezTo>
                    <a:cubicBezTo>
                      <a:pt x="635479" y="4493350"/>
                      <a:pt x="625712" y="4506900"/>
                      <a:pt x="612476" y="4516354"/>
                    </a:cubicBezTo>
                    <a:cubicBezTo>
                      <a:pt x="605077" y="4521639"/>
                      <a:pt x="586596" y="4524980"/>
                      <a:pt x="586596" y="4524980"/>
                    </a:cubicBezTo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380703" y="-626906"/>
                <a:ext cx="1959429" cy="1892998"/>
              </a:xfrm>
              <a:custGeom>
                <a:avLst/>
                <a:gdLst>
                  <a:gd name="connsiteX0" fmla="*/ 1175658 w 2267414"/>
                  <a:gd name="connsiteY0" fmla="*/ 2160396 h 2190541"/>
                  <a:gd name="connsiteX1" fmla="*/ 1055077 w 2267414"/>
                  <a:gd name="connsiteY1" fmla="*/ 2150347 h 2190541"/>
                  <a:gd name="connsiteX2" fmla="*/ 914400 w 2267414"/>
                  <a:gd name="connsiteY2" fmla="*/ 2120202 h 2190541"/>
                  <a:gd name="connsiteX3" fmla="*/ 753627 w 2267414"/>
                  <a:gd name="connsiteY3" fmla="*/ 2100106 h 2190541"/>
                  <a:gd name="connsiteX4" fmla="*/ 683288 w 2267414"/>
                  <a:gd name="connsiteY4" fmla="*/ 2080009 h 2190541"/>
                  <a:gd name="connsiteX5" fmla="*/ 633047 w 2267414"/>
                  <a:gd name="connsiteY5" fmla="*/ 2059912 h 2190541"/>
                  <a:gd name="connsiteX6" fmla="*/ 602901 w 2267414"/>
                  <a:gd name="connsiteY6" fmla="*/ 2049864 h 2190541"/>
                  <a:gd name="connsiteX7" fmla="*/ 472273 w 2267414"/>
                  <a:gd name="connsiteY7" fmla="*/ 1999622 h 2190541"/>
                  <a:gd name="connsiteX8" fmla="*/ 401934 w 2267414"/>
                  <a:gd name="connsiteY8" fmla="*/ 1949380 h 2190541"/>
                  <a:gd name="connsiteX9" fmla="*/ 331596 w 2267414"/>
                  <a:gd name="connsiteY9" fmla="*/ 1909187 h 2190541"/>
                  <a:gd name="connsiteX10" fmla="*/ 311499 w 2267414"/>
                  <a:gd name="connsiteY10" fmla="*/ 1879042 h 2190541"/>
                  <a:gd name="connsiteX11" fmla="*/ 311499 w 2267414"/>
                  <a:gd name="connsiteY11" fmla="*/ 1698172 h 2190541"/>
                  <a:gd name="connsiteX12" fmla="*/ 341644 w 2267414"/>
                  <a:gd name="connsiteY12" fmla="*/ 1678075 h 2190541"/>
                  <a:gd name="connsiteX13" fmla="*/ 361741 w 2267414"/>
                  <a:gd name="connsiteY13" fmla="*/ 1647930 h 2190541"/>
                  <a:gd name="connsiteX14" fmla="*/ 422031 w 2267414"/>
                  <a:gd name="connsiteY14" fmla="*/ 1597688 h 2190541"/>
                  <a:gd name="connsiteX15" fmla="*/ 452176 w 2267414"/>
                  <a:gd name="connsiteY15" fmla="*/ 1587640 h 2190541"/>
                  <a:gd name="connsiteX16" fmla="*/ 482321 w 2267414"/>
                  <a:gd name="connsiteY16" fmla="*/ 1567543 h 2190541"/>
                  <a:gd name="connsiteX17" fmla="*/ 532563 w 2267414"/>
                  <a:gd name="connsiteY17" fmla="*/ 1557495 h 2190541"/>
                  <a:gd name="connsiteX18" fmla="*/ 673240 w 2267414"/>
                  <a:gd name="connsiteY18" fmla="*/ 1537398 h 2190541"/>
                  <a:gd name="connsiteX19" fmla="*/ 753627 w 2267414"/>
                  <a:gd name="connsiteY19" fmla="*/ 1507253 h 2190541"/>
                  <a:gd name="connsiteX20" fmla="*/ 793820 w 2267414"/>
                  <a:gd name="connsiteY20" fmla="*/ 1487156 h 2190541"/>
                  <a:gd name="connsiteX21" fmla="*/ 823965 w 2267414"/>
                  <a:gd name="connsiteY21" fmla="*/ 1477108 h 2190541"/>
                  <a:gd name="connsiteX22" fmla="*/ 854110 w 2267414"/>
                  <a:gd name="connsiteY22" fmla="*/ 1457011 h 2190541"/>
                  <a:gd name="connsiteX23" fmla="*/ 894304 w 2267414"/>
                  <a:gd name="connsiteY23" fmla="*/ 1396721 h 2190541"/>
                  <a:gd name="connsiteX24" fmla="*/ 904352 w 2267414"/>
                  <a:gd name="connsiteY24" fmla="*/ 1356528 h 2190541"/>
                  <a:gd name="connsiteX25" fmla="*/ 914400 w 2267414"/>
                  <a:gd name="connsiteY25" fmla="*/ 1326383 h 2190541"/>
                  <a:gd name="connsiteX26" fmla="*/ 944545 w 2267414"/>
                  <a:gd name="connsiteY26" fmla="*/ 1215851 h 2190541"/>
                  <a:gd name="connsiteX27" fmla="*/ 894304 w 2267414"/>
                  <a:gd name="connsiteY27" fmla="*/ 1135464 h 2190541"/>
                  <a:gd name="connsiteX28" fmla="*/ 864159 w 2267414"/>
                  <a:gd name="connsiteY28" fmla="*/ 1075174 h 2190541"/>
                  <a:gd name="connsiteX29" fmla="*/ 834014 w 2267414"/>
                  <a:gd name="connsiteY29" fmla="*/ 1045029 h 2190541"/>
                  <a:gd name="connsiteX30" fmla="*/ 793820 w 2267414"/>
                  <a:gd name="connsiteY30" fmla="*/ 984739 h 2190541"/>
                  <a:gd name="connsiteX31" fmla="*/ 763675 w 2267414"/>
                  <a:gd name="connsiteY31" fmla="*/ 954594 h 2190541"/>
                  <a:gd name="connsiteX32" fmla="*/ 743578 w 2267414"/>
                  <a:gd name="connsiteY32" fmla="*/ 924448 h 2190541"/>
                  <a:gd name="connsiteX33" fmla="*/ 663192 w 2267414"/>
                  <a:gd name="connsiteY33" fmla="*/ 864158 h 2190541"/>
                  <a:gd name="connsiteX34" fmla="*/ 633047 w 2267414"/>
                  <a:gd name="connsiteY34" fmla="*/ 834013 h 2190541"/>
                  <a:gd name="connsiteX35" fmla="*/ 542611 w 2267414"/>
                  <a:gd name="connsiteY35" fmla="*/ 783772 h 2190541"/>
                  <a:gd name="connsiteX36" fmla="*/ 512466 w 2267414"/>
                  <a:gd name="connsiteY36" fmla="*/ 763675 h 2190541"/>
                  <a:gd name="connsiteX37" fmla="*/ 472273 w 2267414"/>
                  <a:gd name="connsiteY37" fmla="*/ 753626 h 2190541"/>
                  <a:gd name="connsiteX38" fmla="*/ 391886 w 2267414"/>
                  <a:gd name="connsiteY38" fmla="*/ 713433 h 2190541"/>
                  <a:gd name="connsiteX39" fmla="*/ 351693 w 2267414"/>
                  <a:gd name="connsiteY39" fmla="*/ 693336 h 2190541"/>
                  <a:gd name="connsiteX40" fmla="*/ 231112 w 2267414"/>
                  <a:gd name="connsiteY40" fmla="*/ 673240 h 2190541"/>
                  <a:gd name="connsiteX41" fmla="*/ 200967 w 2267414"/>
                  <a:gd name="connsiteY41" fmla="*/ 663191 h 2190541"/>
                  <a:gd name="connsiteX42" fmla="*/ 170822 w 2267414"/>
                  <a:gd name="connsiteY42" fmla="*/ 633046 h 2190541"/>
                  <a:gd name="connsiteX43" fmla="*/ 140677 w 2267414"/>
                  <a:gd name="connsiteY43" fmla="*/ 612950 h 2190541"/>
                  <a:gd name="connsiteX44" fmla="*/ 120581 w 2267414"/>
                  <a:gd name="connsiteY44" fmla="*/ 582805 h 2190541"/>
                  <a:gd name="connsiteX45" fmla="*/ 70339 w 2267414"/>
                  <a:gd name="connsiteY45" fmla="*/ 522514 h 2190541"/>
                  <a:gd name="connsiteX46" fmla="*/ 50242 w 2267414"/>
                  <a:gd name="connsiteY46" fmla="*/ 462224 h 2190541"/>
                  <a:gd name="connsiteX47" fmla="*/ 40194 w 2267414"/>
                  <a:gd name="connsiteY47" fmla="*/ 432079 h 2190541"/>
                  <a:gd name="connsiteX48" fmla="*/ 20097 w 2267414"/>
                  <a:gd name="connsiteY48" fmla="*/ 391886 h 2190541"/>
                  <a:gd name="connsiteX49" fmla="*/ 0 w 2267414"/>
                  <a:gd name="connsiteY49" fmla="*/ 251209 h 2190541"/>
                  <a:gd name="connsiteX50" fmla="*/ 10049 w 2267414"/>
                  <a:gd name="connsiteY50" fmla="*/ 120580 h 2190541"/>
                  <a:gd name="connsiteX51" fmla="*/ 30145 w 2267414"/>
                  <a:gd name="connsiteY51" fmla="*/ 90435 h 2190541"/>
                  <a:gd name="connsiteX52" fmla="*/ 60290 w 2267414"/>
                  <a:gd name="connsiteY52" fmla="*/ 50242 h 2190541"/>
                  <a:gd name="connsiteX53" fmla="*/ 100484 w 2267414"/>
                  <a:gd name="connsiteY53" fmla="*/ 40194 h 2190541"/>
                  <a:gd name="connsiteX54" fmla="*/ 160774 w 2267414"/>
                  <a:gd name="connsiteY54" fmla="*/ 20097 h 2190541"/>
                  <a:gd name="connsiteX55" fmla="*/ 261258 w 2267414"/>
                  <a:gd name="connsiteY55" fmla="*/ 0 h 2190541"/>
                  <a:gd name="connsiteX56" fmla="*/ 823965 w 2267414"/>
                  <a:gd name="connsiteY56" fmla="*/ 20097 h 2190541"/>
                  <a:gd name="connsiteX57" fmla="*/ 884255 w 2267414"/>
                  <a:gd name="connsiteY57" fmla="*/ 30145 h 2190541"/>
                  <a:gd name="connsiteX58" fmla="*/ 1024932 w 2267414"/>
                  <a:gd name="connsiteY58" fmla="*/ 50242 h 2190541"/>
                  <a:gd name="connsiteX59" fmla="*/ 1145512 w 2267414"/>
                  <a:gd name="connsiteY59" fmla="*/ 80387 h 2190541"/>
                  <a:gd name="connsiteX60" fmla="*/ 1225899 w 2267414"/>
                  <a:gd name="connsiteY60" fmla="*/ 130629 h 2190541"/>
                  <a:gd name="connsiteX61" fmla="*/ 1336431 w 2267414"/>
                  <a:gd name="connsiteY61" fmla="*/ 170822 h 2190541"/>
                  <a:gd name="connsiteX62" fmla="*/ 1457011 w 2267414"/>
                  <a:gd name="connsiteY62" fmla="*/ 221064 h 2190541"/>
                  <a:gd name="connsiteX63" fmla="*/ 1507253 w 2267414"/>
                  <a:gd name="connsiteY63" fmla="*/ 251209 h 2190541"/>
                  <a:gd name="connsiteX64" fmla="*/ 1547447 w 2267414"/>
                  <a:gd name="connsiteY64" fmla="*/ 271306 h 2190541"/>
                  <a:gd name="connsiteX65" fmla="*/ 1577592 w 2267414"/>
                  <a:gd name="connsiteY65" fmla="*/ 291402 h 2190541"/>
                  <a:gd name="connsiteX66" fmla="*/ 1617785 w 2267414"/>
                  <a:gd name="connsiteY66" fmla="*/ 311499 h 2190541"/>
                  <a:gd name="connsiteX67" fmla="*/ 1657978 w 2267414"/>
                  <a:gd name="connsiteY67" fmla="*/ 341644 h 2190541"/>
                  <a:gd name="connsiteX68" fmla="*/ 1718269 w 2267414"/>
                  <a:gd name="connsiteY68" fmla="*/ 381837 h 2190541"/>
                  <a:gd name="connsiteX69" fmla="*/ 1778559 w 2267414"/>
                  <a:gd name="connsiteY69" fmla="*/ 442128 h 2190541"/>
                  <a:gd name="connsiteX70" fmla="*/ 1828800 w 2267414"/>
                  <a:gd name="connsiteY70" fmla="*/ 482321 h 2190541"/>
                  <a:gd name="connsiteX71" fmla="*/ 1889090 w 2267414"/>
                  <a:gd name="connsiteY71" fmla="*/ 562708 h 2190541"/>
                  <a:gd name="connsiteX72" fmla="*/ 1959429 w 2267414"/>
                  <a:gd name="connsiteY72" fmla="*/ 653143 h 2190541"/>
                  <a:gd name="connsiteX73" fmla="*/ 2009671 w 2267414"/>
                  <a:gd name="connsiteY73" fmla="*/ 743578 h 2190541"/>
                  <a:gd name="connsiteX74" fmla="*/ 2039816 w 2267414"/>
                  <a:gd name="connsiteY74" fmla="*/ 773723 h 2190541"/>
                  <a:gd name="connsiteX75" fmla="*/ 2080009 w 2267414"/>
                  <a:gd name="connsiteY75" fmla="*/ 844062 h 2190541"/>
                  <a:gd name="connsiteX76" fmla="*/ 2120203 w 2267414"/>
                  <a:gd name="connsiteY76" fmla="*/ 884255 h 2190541"/>
                  <a:gd name="connsiteX77" fmla="*/ 2130251 w 2267414"/>
                  <a:gd name="connsiteY77" fmla="*/ 914400 h 2190541"/>
                  <a:gd name="connsiteX78" fmla="*/ 2140299 w 2267414"/>
                  <a:gd name="connsiteY78" fmla="*/ 954594 h 2190541"/>
                  <a:gd name="connsiteX79" fmla="*/ 2160396 w 2267414"/>
                  <a:gd name="connsiteY79" fmla="*/ 984739 h 2190541"/>
                  <a:gd name="connsiteX80" fmla="*/ 2180493 w 2267414"/>
                  <a:gd name="connsiteY80" fmla="*/ 1034980 h 2190541"/>
                  <a:gd name="connsiteX81" fmla="*/ 2240783 w 2267414"/>
                  <a:gd name="connsiteY81" fmla="*/ 1135464 h 2190541"/>
                  <a:gd name="connsiteX82" fmla="*/ 2250831 w 2267414"/>
                  <a:gd name="connsiteY82" fmla="*/ 1436914 h 2190541"/>
                  <a:gd name="connsiteX83" fmla="*/ 2230734 w 2267414"/>
                  <a:gd name="connsiteY83" fmla="*/ 1467059 h 2190541"/>
                  <a:gd name="connsiteX84" fmla="*/ 2210638 w 2267414"/>
                  <a:gd name="connsiteY84" fmla="*/ 1507253 h 2190541"/>
                  <a:gd name="connsiteX85" fmla="*/ 2200589 w 2267414"/>
                  <a:gd name="connsiteY85" fmla="*/ 1537398 h 2190541"/>
                  <a:gd name="connsiteX86" fmla="*/ 2170444 w 2267414"/>
                  <a:gd name="connsiteY86" fmla="*/ 1577591 h 2190541"/>
                  <a:gd name="connsiteX87" fmla="*/ 2160396 w 2267414"/>
                  <a:gd name="connsiteY87" fmla="*/ 1607736 h 2190541"/>
                  <a:gd name="connsiteX88" fmla="*/ 2049864 w 2267414"/>
                  <a:gd name="connsiteY88" fmla="*/ 1758462 h 2190541"/>
                  <a:gd name="connsiteX89" fmla="*/ 2009671 w 2267414"/>
                  <a:gd name="connsiteY89" fmla="*/ 1808703 h 2190541"/>
                  <a:gd name="connsiteX90" fmla="*/ 1979526 w 2267414"/>
                  <a:gd name="connsiteY90" fmla="*/ 1848897 h 2190541"/>
                  <a:gd name="connsiteX91" fmla="*/ 1949381 w 2267414"/>
                  <a:gd name="connsiteY91" fmla="*/ 1868994 h 2190541"/>
                  <a:gd name="connsiteX92" fmla="*/ 1889090 w 2267414"/>
                  <a:gd name="connsiteY92" fmla="*/ 1939332 h 2190541"/>
                  <a:gd name="connsiteX93" fmla="*/ 1848897 w 2267414"/>
                  <a:gd name="connsiteY93" fmla="*/ 1959429 h 2190541"/>
                  <a:gd name="connsiteX94" fmla="*/ 1788607 w 2267414"/>
                  <a:gd name="connsiteY94" fmla="*/ 1999622 h 2190541"/>
                  <a:gd name="connsiteX95" fmla="*/ 1728317 w 2267414"/>
                  <a:gd name="connsiteY95" fmla="*/ 2019719 h 2190541"/>
                  <a:gd name="connsiteX96" fmla="*/ 1517301 w 2267414"/>
                  <a:gd name="connsiteY96" fmla="*/ 2039815 h 2190541"/>
                  <a:gd name="connsiteX97" fmla="*/ 1477108 w 2267414"/>
                  <a:gd name="connsiteY97" fmla="*/ 2049864 h 2190541"/>
                  <a:gd name="connsiteX98" fmla="*/ 1426866 w 2267414"/>
                  <a:gd name="connsiteY98" fmla="*/ 2059912 h 2190541"/>
                  <a:gd name="connsiteX99" fmla="*/ 1356528 w 2267414"/>
                  <a:gd name="connsiteY99" fmla="*/ 2090057 h 2190541"/>
                  <a:gd name="connsiteX100" fmla="*/ 1266093 w 2267414"/>
                  <a:gd name="connsiteY100" fmla="*/ 2120202 h 2190541"/>
                  <a:gd name="connsiteX101" fmla="*/ 1235948 w 2267414"/>
                  <a:gd name="connsiteY101" fmla="*/ 2140299 h 2190541"/>
                  <a:gd name="connsiteX102" fmla="*/ 1155561 w 2267414"/>
                  <a:gd name="connsiteY102" fmla="*/ 2160396 h 2190541"/>
                  <a:gd name="connsiteX103" fmla="*/ 1095271 w 2267414"/>
                  <a:gd name="connsiteY103" fmla="*/ 2180492 h 2190541"/>
                  <a:gd name="connsiteX104" fmla="*/ 1065126 w 2267414"/>
                  <a:gd name="connsiteY104" fmla="*/ 2190541 h 2190541"/>
                  <a:gd name="connsiteX105" fmla="*/ 1034981 w 2267414"/>
                  <a:gd name="connsiteY105" fmla="*/ 2190541 h 219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267414" h="2190541">
                    <a:moveTo>
                      <a:pt x="1175658" y="2160396"/>
                    </a:moveTo>
                    <a:cubicBezTo>
                      <a:pt x="1135464" y="2157046"/>
                      <a:pt x="1095163" y="2154801"/>
                      <a:pt x="1055077" y="2150347"/>
                    </a:cubicBezTo>
                    <a:cubicBezTo>
                      <a:pt x="871344" y="2129932"/>
                      <a:pt x="1144967" y="2153139"/>
                      <a:pt x="914400" y="2120202"/>
                    </a:cubicBezTo>
                    <a:cubicBezTo>
                      <a:pt x="814036" y="2105865"/>
                      <a:pt x="867601" y="2112769"/>
                      <a:pt x="753627" y="2100106"/>
                    </a:cubicBezTo>
                    <a:cubicBezTo>
                      <a:pt x="721961" y="2092189"/>
                      <a:pt x="712113" y="2090819"/>
                      <a:pt x="683288" y="2080009"/>
                    </a:cubicBezTo>
                    <a:cubicBezTo>
                      <a:pt x="666399" y="2073676"/>
                      <a:pt x="649936" y="2066245"/>
                      <a:pt x="633047" y="2059912"/>
                    </a:cubicBezTo>
                    <a:cubicBezTo>
                      <a:pt x="623129" y="2056193"/>
                      <a:pt x="612544" y="2054247"/>
                      <a:pt x="602901" y="2049864"/>
                    </a:cubicBezTo>
                    <a:cubicBezTo>
                      <a:pt x="490153" y="1998615"/>
                      <a:pt x="561632" y="2017493"/>
                      <a:pt x="472273" y="1999622"/>
                    </a:cubicBezTo>
                    <a:cubicBezTo>
                      <a:pt x="455025" y="1986687"/>
                      <a:pt x="422500" y="1961132"/>
                      <a:pt x="401934" y="1949380"/>
                    </a:cubicBezTo>
                    <a:cubicBezTo>
                      <a:pt x="312693" y="1898385"/>
                      <a:pt x="405040" y="1958150"/>
                      <a:pt x="331596" y="1909187"/>
                    </a:cubicBezTo>
                    <a:cubicBezTo>
                      <a:pt x="324897" y="1899139"/>
                      <a:pt x="315318" y="1890499"/>
                      <a:pt x="311499" y="1879042"/>
                    </a:cubicBezTo>
                    <a:cubicBezTo>
                      <a:pt x="294878" y="1829178"/>
                      <a:pt x="299646" y="1739658"/>
                      <a:pt x="311499" y="1698172"/>
                    </a:cubicBezTo>
                    <a:cubicBezTo>
                      <a:pt x="314817" y="1686560"/>
                      <a:pt x="331596" y="1684774"/>
                      <a:pt x="341644" y="1678075"/>
                    </a:cubicBezTo>
                    <a:cubicBezTo>
                      <a:pt x="348343" y="1668027"/>
                      <a:pt x="354010" y="1657208"/>
                      <a:pt x="361741" y="1647930"/>
                    </a:cubicBezTo>
                    <a:cubicBezTo>
                      <a:pt x="377614" y="1628883"/>
                      <a:pt x="399448" y="1608979"/>
                      <a:pt x="422031" y="1597688"/>
                    </a:cubicBezTo>
                    <a:cubicBezTo>
                      <a:pt x="431505" y="1592951"/>
                      <a:pt x="442128" y="1590989"/>
                      <a:pt x="452176" y="1587640"/>
                    </a:cubicBezTo>
                    <a:cubicBezTo>
                      <a:pt x="462224" y="1580941"/>
                      <a:pt x="471013" y="1571783"/>
                      <a:pt x="482321" y="1567543"/>
                    </a:cubicBezTo>
                    <a:cubicBezTo>
                      <a:pt x="498313" y="1561546"/>
                      <a:pt x="515656" y="1559910"/>
                      <a:pt x="532563" y="1557495"/>
                    </a:cubicBezTo>
                    <a:cubicBezTo>
                      <a:pt x="605504" y="1547075"/>
                      <a:pt x="612666" y="1552541"/>
                      <a:pt x="673240" y="1537398"/>
                    </a:cubicBezTo>
                    <a:cubicBezTo>
                      <a:pt x="692183" y="1532662"/>
                      <a:pt x="741769" y="1512523"/>
                      <a:pt x="753627" y="1507253"/>
                    </a:cubicBezTo>
                    <a:cubicBezTo>
                      <a:pt x="767315" y="1501169"/>
                      <a:pt x="780052" y="1493057"/>
                      <a:pt x="793820" y="1487156"/>
                    </a:cubicBezTo>
                    <a:cubicBezTo>
                      <a:pt x="803555" y="1482984"/>
                      <a:pt x="813917" y="1480457"/>
                      <a:pt x="823965" y="1477108"/>
                    </a:cubicBezTo>
                    <a:cubicBezTo>
                      <a:pt x="834013" y="1470409"/>
                      <a:pt x="846157" y="1466100"/>
                      <a:pt x="854110" y="1457011"/>
                    </a:cubicBezTo>
                    <a:cubicBezTo>
                      <a:pt x="870015" y="1438834"/>
                      <a:pt x="894304" y="1396721"/>
                      <a:pt x="894304" y="1396721"/>
                    </a:cubicBezTo>
                    <a:cubicBezTo>
                      <a:pt x="897653" y="1383323"/>
                      <a:pt x="900558" y="1369807"/>
                      <a:pt x="904352" y="1356528"/>
                    </a:cubicBezTo>
                    <a:cubicBezTo>
                      <a:pt x="907262" y="1346344"/>
                      <a:pt x="911613" y="1336602"/>
                      <a:pt x="914400" y="1326383"/>
                    </a:cubicBezTo>
                    <a:cubicBezTo>
                      <a:pt x="948398" y="1201722"/>
                      <a:pt x="921417" y="1285237"/>
                      <a:pt x="944545" y="1215851"/>
                    </a:cubicBezTo>
                    <a:cubicBezTo>
                      <a:pt x="923292" y="1109579"/>
                      <a:pt x="955927" y="1214695"/>
                      <a:pt x="894304" y="1135464"/>
                    </a:cubicBezTo>
                    <a:cubicBezTo>
                      <a:pt x="880510" y="1117728"/>
                      <a:pt x="876622" y="1093869"/>
                      <a:pt x="864159" y="1075174"/>
                    </a:cubicBezTo>
                    <a:cubicBezTo>
                      <a:pt x="856276" y="1063350"/>
                      <a:pt x="842738" y="1056246"/>
                      <a:pt x="834014" y="1045029"/>
                    </a:cubicBezTo>
                    <a:cubicBezTo>
                      <a:pt x="819185" y="1025964"/>
                      <a:pt x="810899" y="1001818"/>
                      <a:pt x="793820" y="984739"/>
                    </a:cubicBezTo>
                    <a:cubicBezTo>
                      <a:pt x="783772" y="974691"/>
                      <a:pt x="772772" y="965511"/>
                      <a:pt x="763675" y="954594"/>
                    </a:cubicBezTo>
                    <a:cubicBezTo>
                      <a:pt x="755944" y="945316"/>
                      <a:pt x="752555" y="932527"/>
                      <a:pt x="743578" y="924448"/>
                    </a:cubicBezTo>
                    <a:cubicBezTo>
                      <a:pt x="718682" y="902041"/>
                      <a:pt x="686876" y="887842"/>
                      <a:pt x="663192" y="864158"/>
                    </a:cubicBezTo>
                    <a:cubicBezTo>
                      <a:pt x="653144" y="854110"/>
                      <a:pt x="643964" y="843110"/>
                      <a:pt x="633047" y="834013"/>
                    </a:cubicBezTo>
                    <a:cubicBezTo>
                      <a:pt x="605873" y="811369"/>
                      <a:pt x="573390" y="800871"/>
                      <a:pt x="542611" y="783772"/>
                    </a:cubicBezTo>
                    <a:cubicBezTo>
                      <a:pt x="532054" y="777907"/>
                      <a:pt x="523566" y="768432"/>
                      <a:pt x="512466" y="763675"/>
                    </a:cubicBezTo>
                    <a:cubicBezTo>
                      <a:pt x="499773" y="758235"/>
                      <a:pt x="485021" y="758938"/>
                      <a:pt x="472273" y="753626"/>
                    </a:cubicBezTo>
                    <a:cubicBezTo>
                      <a:pt x="444619" y="742103"/>
                      <a:pt x="418682" y="726831"/>
                      <a:pt x="391886" y="713433"/>
                    </a:cubicBezTo>
                    <a:cubicBezTo>
                      <a:pt x="378488" y="706734"/>
                      <a:pt x="366522" y="695454"/>
                      <a:pt x="351693" y="693336"/>
                    </a:cubicBezTo>
                    <a:cubicBezTo>
                      <a:pt x="311997" y="687665"/>
                      <a:pt x="270289" y="683034"/>
                      <a:pt x="231112" y="673240"/>
                    </a:cubicBezTo>
                    <a:cubicBezTo>
                      <a:pt x="220836" y="670671"/>
                      <a:pt x="211015" y="666541"/>
                      <a:pt x="200967" y="663191"/>
                    </a:cubicBezTo>
                    <a:cubicBezTo>
                      <a:pt x="190919" y="653143"/>
                      <a:pt x="181739" y="642143"/>
                      <a:pt x="170822" y="633046"/>
                    </a:cubicBezTo>
                    <a:cubicBezTo>
                      <a:pt x="161545" y="625315"/>
                      <a:pt x="149216" y="621489"/>
                      <a:pt x="140677" y="612950"/>
                    </a:cubicBezTo>
                    <a:cubicBezTo>
                      <a:pt x="132138" y="604411"/>
                      <a:pt x="128312" y="592083"/>
                      <a:pt x="120581" y="582805"/>
                    </a:cubicBezTo>
                    <a:cubicBezTo>
                      <a:pt x="98046" y="555762"/>
                      <a:pt x="84595" y="554589"/>
                      <a:pt x="70339" y="522514"/>
                    </a:cubicBezTo>
                    <a:cubicBezTo>
                      <a:pt x="61735" y="503156"/>
                      <a:pt x="56941" y="482321"/>
                      <a:pt x="50242" y="462224"/>
                    </a:cubicBezTo>
                    <a:cubicBezTo>
                      <a:pt x="46893" y="452176"/>
                      <a:pt x="44931" y="441553"/>
                      <a:pt x="40194" y="432079"/>
                    </a:cubicBezTo>
                    <a:lnTo>
                      <a:pt x="20097" y="391886"/>
                    </a:lnTo>
                    <a:cubicBezTo>
                      <a:pt x="15098" y="361891"/>
                      <a:pt x="0" y="276353"/>
                      <a:pt x="0" y="251209"/>
                    </a:cubicBezTo>
                    <a:cubicBezTo>
                      <a:pt x="0" y="207537"/>
                      <a:pt x="2001" y="163504"/>
                      <a:pt x="10049" y="120580"/>
                    </a:cubicBezTo>
                    <a:cubicBezTo>
                      <a:pt x="12275" y="108710"/>
                      <a:pt x="23126" y="100262"/>
                      <a:pt x="30145" y="90435"/>
                    </a:cubicBezTo>
                    <a:cubicBezTo>
                      <a:pt x="39879" y="76807"/>
                      <a:pt x="46662" y="59976"/>
                      <a:pt x="60290" y="50242"/>
                    </a:cubicBezTo>
                    <a:cubicBezTo>
                      <a:pt x="71528" y="42215"/>
                      <a:pt x="87256" y="44162"/>
                      <a:pt x="100484" y="40194"/>
                    </a:cubicBezTo>
                    <a:cubicBezTo>
                      <a:pt x="120774" y="34107"/>
                      <a:pt x="140223" y="25235"/>
                      <a:pt x="160774" y="20097"/>
                    </a:cubicBezTo>
                    <a:cubicBezTo>
                      <a:pt x="220733" y="5106"/>
                      <a:pt x="187345" y="12318"/>
                      <a:pt x="261258" y="0"/>
                    </a:cubicBezTo>
                    <a:cubicBezTo>
                      <a:pt x="452823" y="4257"/>
                      <a:pt x="636318" y="-1979"/>
                      <a:pt x="823965" y="20097"/>
                    </a:cubicBezTo>
                    <a:cubicBezTo>
                      <a:pt x="844199" y="22478"/>
                      <a:pt x="864060" y="27452"/>
                      <a:pt x="884255" y="30145"/>
                    </a:cubicBezTo>
                    <a:cubicBezTo>
                      <a:pt x="934666" y="36867"/>
                      <a:pt x="977044" y="37182"/>
                      <a:pt x="1024932" y="50242"/>
                    </a:cubicBezTo>
                    <a:cubicBezTo>
                      <a:pt x="1150049" y="84365"/>
                      <a:pt x="1020567" y="59564"/>
                      <a:pt x="1145512" y="80387"/>
                    </a:cubicBezTo>
                    <a:cubicBezTo>
                      <a:pt x="1247365" y="131313"/>
                      <a:pt x="1121534" y="65402"/>
                      <a:pt x="1225899" y="130629"/>
                    </a:cubicBezTo>
                    <a:cubicBezTo>
                      <a:pt x="1279892" y="164374"/>
                      <a:pt x="1264731" y="142142"/>
                      <a:pt x="1336431" y="170822"/>
                    </a:cubicBezTo>
                    <a:cubicBezTo>
                      <a:pt x="1491000" y="232650"/>
                      <a:pt x="1359252" y="196622"/>
                      <a:pt x="1457011" y="221064"/>
                    </a:cubicBezTo>
                    <a:cubicBezTo>
                      <a:pt x="1473758" y="231112"/>
                      <a:pt x="1490180" y="241724"/>
                      <a:pt x="1507253" y="251209"/>
                    </a:cubicBezTo>
                    <a:cubicBezTo>
                      <a:pt x="1520347" y="258484"/>
                      <a:pt x="1534441" y="263874"/>
                      <a:pt x="1547447" y="271306"/>
                    </a:cubicBezTo>
                    <a:cubicBezTo>
                      <a:pt x="1557932" y="277298"/>
                      <a:pt x="1567107" y="285410"/>
                      <a:pt x="1577592" y="291402"/>
                    </a:cubicBezTo>
                    <a:cubicBezTo>
                      <a:pt x="1590598" y="298834"/>
                      <a:pt x="1605083" y="303560"/>
                      <a:pt x="1617785" y="311499"/>
                    </a:cubicBezTo>
                    <a:cubicBezTo>
                      <a:pt x="1631986" y="320375"/>
                      <a:pt x="1644258" y="332040"/>
                      <a:pt x="1657978" y="341644"/>
                    </a:cubicBezTo>
                    <a:cubicBezTo>
                      <a:pt x="1677765" y="355495"/>
                      <a:pt x="1699714" y="366374"/>
                      <a:pt x="1718269" y="381837"/>
                    </a:cubicBezTo>
                    <a:cubicBezTo>
                      <a:pt x="1740103" y="400032"/>
                      <a:pt x="1756366" y="424373"/>
                      <a:pt x="1778559" y="442128"/>
                    </a:cubicBezTo>
                    <a:cubicBezTo>
                      <a:pt x="1795306" y="455526"/>
                      <a:pt x="1813635" y="467156"/>
                      <a:pt x="1828800" y="482321"/>
                    </a:cubicBezTo>
                    <a:cubicBezTo>
                      <a:pt x="1869153" y="522674"/>
                      <a:pt x="1861256" y="525596"/>
                      <a:pt x="1889090" y="562708"/>
                    </a:cubicBezTo>
                    <a:cubicBezTo>
                      <a:pt x="1912004" y="593260"/>
                      <a:pt x="1942350" y="618985"/>
                      <a:pt x="1959429" y="653143"/>
                    </a:cubicBezTo>
                    <a:cubicBezTo>
                      <a:pt x="1972259" y="678803"/>
                      <a:pt x="1989320" y="719157"/>
                      <a:pt x="2009671" y="743578"/>
                    </a:cubicBezTo>
                    <a:cubicBezTo>
                      <a:pt x="2018768" y="754495"/>
                      <a:pt x="2030719" y="762806"/>
                      <a:pt x="2039816" y="773723"/>
                    </a:cubicBezTo>
                    <a:cubicBezTo>
                      <a:pt x="2107097" y="854461"/>
                      <a:pt x="2006290" y="745772"/>
                      <a:pt x="2080009" y="844062"/>
                    </a:cubicBezTo>
                    <a:cubicBezTo>
                      <a:pt x="2091378" y="859220"/>
                      <a:pt x="2106805" y="870857"/>
                      <a:pt x="2120203" y="884255"/>
                    </a:cubicBezTo>
                    <a:cubicBezTo>
                      <a:pt x="2123552" y="894303"/>
                      <a:pt x="2127341" y="904216"/>
                      <a:pt x="2130251" y="914400"/>
                    </a:cubicBezTo>
                    <a:cubicBezTo>
                      <a:pt x="2134045" y="927679"/>
                      <a:pt x="2134859" y="941900"/>
                      <a:pt x="2140299" y="954594"/>
                    </a:cubicBezTo>
                    <a:cubicBezTo>
                      <a:pt x="2145056" y="965694"/>
                      <a:pt x="2154995" y="973937"/>
                      <a:pt x="2160396" y="984739"/>
                    </a:cubicBezTo>
                    <a:cubicBezTo>
                      <a:pt x="2168463" y="1000872"/>
                      <a:pt x="2172427" y="1018847"/>
                      <a:pt x="2180493" y="1034980"/>
                    </a:cubicBezTo>
                    <a:cubicBezTo>
                      <a:pt x="2203589" y="1081173"/>
                      <a:pt x="2216032" y="1098338"/>
                      <a:pt x="2240783" y="1135464"/>
                    </a:cubicBezTo>
                    <a:cubicBezTo>
                      <a:pt x="2274079" y="1268653"/>
                      <a:pt x="2274658" y="1238359"/>
                      <a:pt x="2250831" y="1436914"/>
                    </a:cubicBezTo>
                    <a:cubicBezTo>
                      <a:pt x="2249392" y="1448905"/>
                      <a:pt x="2236726" y="1456573"/>
                      <a:pt x="2230734" y="1467059"/>
                    </a:cubicBezTo>
                    <a:cubicBezTo>
                      <a:pt x="2223302" y="1480065"/>
                      <a:pt x="2216539" y="1493485"/>
                      <a:pt x="2210638" y="1507253"/>
                    </a:cubicBezTo>
                    <a:cubicBezTo>
                      <a:pt x="2206466" y="1516989"/>
                      <a:pt x="2205844" y="1528202"/>
                      <a:pt x="2200589" y="1537398"/>
                    </a:cubicBezTo>
                    <a:cubicBezTo>
                      <a:pt x="2192280" y="1551939"/>
                      <a:pt x="2180492" y="1564193"/>
                      <a:pt x="2170444" y="1577591"/>
                    </a:cubicBezTo>
                    <a:cubicBezTo>
                      <a:pt x="2167095" y="1587639"/>
                      <a:pt x="2165133" y="1598262"/>
                      <a:pt x="2160396" y="1607736"/>
                    </a:cubicBezTo>
                    <a:cubicBezTo>
                      <a:pt x="2131389" y="1665751"/>
                      <a:pt x="2091484" y="1706437"/>
                      <a:pt x="2049864" y="1758462"/>
                    </a:cubicBezTo>
                    <a:cubicBezTo>
                      <a:pt x="2036466" y="1775209"/>
                      <a:pt x="2022838" y="1791774"/>
                      <a:pt x="2009671" y="1808703"/>
                    </a:cubicBezTo>
                    <a:cubicBezTo>
                      <a:pt x="1999389" y="1821923"/>
                      <a:pt x="1993461" y="1839607"/>
                      <a:pt x="1979526" y="1848897"/>
                    </a:cubicBezTo>
                    <a:cubicBezTo>
                      <a:pt x="1969478" y="1855596"/>
                      <a:pt x="1957920" y="1860455"/>
                      <a:pt x="1949381" y="1868994"/>
                    </a:cubicBezTo>
                    <a:cubicBezTo>
                      <a:pt x="1915071" y="1903304"/>
                      <a:pt x="1927377" y="1911984"/>
                      <a:pt x="1889090" y="1939332"/>
                    </a:cubicBezTo>
                    <a:cubicBezTo>
                      <a:pt x="1876901" y="1948038"/>
                      <a:pt x="1861741" y="1951722"/>
                      <a:pt x="1848897" y="1959429"/>
                    </a:cubicBezTo>
                    <a:cubicBezTo>
                      <a:pt x="1828186" y="1971856"/>
                      <a:pt x="1811521" y="1991984"/>
                      <a:pt x="1788607" y="1999622"/>
                    </a:cubicBezTo>
                    <a:cubicBezTo>
                      <a:pt x="1768510" y="2006321"/>
                      <a:pt x="1749438" y="2018094"/>
                      <a:pt x="1728317" y="2019719"/>
                    </a:cubicBezTo>
                    <a:cubicBezTo>
                      <a:pt x="1570763" y="2031838"/>
                      <a:pt x="1641022" y="2024350"/>
                      <a:pt x="1517301" y="2039815"/>
                    </a:cubicBezTo>
                    <a:cubicBezTo>
                      <a:pt x="1503903" y="2043165"/>
                      <a:pt x="1490589" y="2046868"/>
                      <a:pt x="1477108" y="2049864"/>
                    </a:cubicBezTo>
                    <a:cubicBezTo>
                      <a:pt x="1460436" y="2053569"/>
                      <a:pt x="1443435" y="2055770"/>
                      <a:pt x="1426866" y="2059912"/>
                    </a:cubicBezTo>
                    <a:cubicBezTo>
                      <a:pt x="1376970" y="2072386"/>
                      <a:pt x="1414030" y="2068494"/>
                      <a:pt x="1356528" y="2090057"/>
                    </a:cubicBezTo>
                    <a:cubicBezTo>
                      <a:pt x="1279782" y="2118837"/>
                      <a:pt x="1354042" y="2076227"/>
                      <a:pt x="1266093" y="2120202"/>
                    </a:cubicBezTo>
                    <a:cubicBezTo>
                      <a:pt x="1255291" y="2125603"/>
                      <a:pt x="1247298" y="2136172"/>
                      <a:pt x="1235948" y="2140299"/>
                    </a:cubicBezTo>
                    <a:cubicBezTo>
                      <a:pt x="1209991" y="2149738"/>
                      <a:pt x="1181764" y="2151662"/>
                      <a:pt x="1155561" y="2160396"/>
                    </a:cubicBezTo>
                    <a:lnTo>
                      <a:pt x="1095271" y="2180492"/>
                    </a:lnTo>
                    <a:cubicBezTo>
                      <a:pt x="1085223" y="2183841"/>
                      <a:pt x="1075718" y="2190541"/>
                      <a:pt x="1065126" y="2190541"/>
                    </a:cubicBezTo>
                    <a:lnTo>
                      <a:pt x="1034981" y="2190541"/>
                    </a:ln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rot="690229">
                <a:off x="5036274" y="-342613"/>
                <a:ext cx="2547865" cy="1163156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690229">
                <a:off x="5318246" y="-181168"/>
                <a:ext cx="1951612" cy="8909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923314" y="100483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673780" y="262932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363955" y="254559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054130" y="246186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14643" y="107184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575156" y="-31818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285428" y="-100484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pic>
        <p:nvPicPr>
          <p:cNvPr id="24" name="Picture 2" descr="Image result for html5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79" y="2899075"/>
            <a:ext cx="1520826" cy="152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More </a:t>
            </a:r>
            <a:r>
              <a:rPr lang="fi-FI" b="1" dirty="0" err="1" smtClean="0">
                <a:solidFill>
                  <a:srgbClr val="0070C0"/>
                </a:solidFill>
              </a:rPr>
              <a:t>super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apps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00" y="1618488"/>
            <a:ext cx="2765017" cy="492518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310292" y="2494258"/>
            <a:ext cx="2519000" cy="2500230"/>
            <a:chOff x="2064327" y="-955964"/>
            <a:chExt cx="9296400" cy="9227127"/>
          </a:xfrm>
        </p:grpSpPr>
        <p:sp>
          <p:nvSpPr>
            <p:cNvPr id="6" name="Rectangle 5"/>
            <p:cNvSpPr/>
            <p:nvPr/>
          </p:nvSpPr>
          <p:spPr>
            <a:xfrm>
              <a:off x="2064327" y="-955964"/>
              <a:ext cx="9296400" cy="9227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828038" y="121240"/>
              <a:ext cx="5788324" cy="7148476"/>
              <a:chOff x="3010619" y="-626906"/>
              <a:chExt cx="5788324" cy="7148476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3010619" y="3634864"/>
                <a:ext cx="4899804" cy="2886706"/>
              </a:xfrm>
              <a:custGeom>
                <a:avLst/>
                <a:gdLst>
                  <a:gd name="connsiteX0" fmla="*/ 1906438 w 5564038"/>
                  <a:gd name="connsiteY0" fmla="*/ 189781 h 3278038"/>
                  <a:gd name="connsiteX1" fmla="*/ 1802921 w 5564038"/>
                  <a:gd name="connsiteY1" fmla="*/ 232913 h 3278038"/>
                  <a:gd name="connsiteX2" fmla="*/ 1777041 w 5564038"/>
                  <a:gd name="connsiteY2" fmla="*/ 258792 h 3278038"/>
                  <a:gd name="connsiteX3" fmla="*/ 1699404 w 5564038"/>
                  <a:gd name="connsiteY3" fmla="*/ 293298 h 3278038"/>
                  <a:gd name="connsiteX4" fmla="*/ 1621766 w 5564038"/>
                  <a:gd name="connsiteY4" fmla="*/ 345056 h 3278038"/>
                  <a:gd name="connsiteX5" fmla="*/ 1587260 w 5564038"/>
                  <a:gd name="connsiteY5" fmla="*/ 353683 h 3278038"/>
                  <a:gd name="connsiteX6" fmla="*/ 1509623 w 5564038"/>
                  <a:gd name="connsiteY6" fmla="*/ 405441 h 3278038"/>
                  <a:gd name="connsiteX7" fmla="*/ 1440611 w 5564038"/>
                  <a:gd name="connsiteY7" fmla="*/ 431321 h 3278038"/>
                  <a:gd name="connsiteX8" fmla="*/ 1345721 w 5564038"/>
                  <a:gd name="connsiteY8" fmla="*/ 483079 h 3278038"/>
                  <a:gd name="connsiteX9" fmla="*/ 1319841 w 5564038"/>
                  <a:gd name="connsiteY9" fmla="*/ 491706 h 3278038"/>
                  <a:gd name="connsiteX10" fmla="*/ 1276709 w 5564038"/>
                  <a:gd name="connsiteY10" fmla="*/ 508958 h 3278038"/>
                  <a:gd name="connsiteX11" fmla="*/ 1250830 w 5564038"/>
                  <a:gd name="connsiteY11" fmla="*/ 517585 h 3278038"/>
                  <a:gd name="connsiteX12" fmla="*/ 1199072 w 5564038"/>
                  <a:gd name="connsiteY12" fmla="*/ 543464 h 3278038"/>
                  <a:gd name="connsiteX13" fmla="*/ 1173192 w 5564038"/>
                  <a:gd name="connsiteY13" fmla="*/ 560717 h 3278038"/>
                  <a:gd name="connsiteX14" fmla="*/ 1086928 w 5564038"/>
                  <a:gd name="connsiteY14" fmla="*/ 603849 h 3278038"/>
                  <a:gd name="connsiteX15" fmla="*/ 1052423 w 5564038"/>
                  <a:gd name="connsiteY15" fmla="*/ 629728 h 3278038"/>
                  <a:gd name="connsiteX16" fmla="*/ 1017917 w 5564038"/>
                  <a:gd name="connsiteY16" fmla="*/ 646981 h 3278038"/>
                  <a:gd name="connsiteX17" fmla="*/ 931653 w 5564038"/>
                  <a:gd name="connsiteY17" fmla="*/ 698740 h 3278038"/>
                  <a:gd name="connsiteX18" fmla="*/ 888521 w 5564038"/>
                  <a:gd name="connsiteY18" fmla="*/ 733245 h 3278038"/>
                  <a:gd name="connsiteX19" fmla="*/ 862641 w 5564038"/>
                  <a:gd name="connsiteY19" fmla="*/ 741872 h 3278038"/>
                  <a:gd name="connsiteX20" fmla="*/ 776377 w 5564038"/>
                  <a:gd name="connsiteY20" fmla="*/ 776377 h 3278038"/>
                  <a:gd name="connsiteX21" fmla="*/ 690113 w 5564038"/>
                  <a:gd name="connsiteY21" fmla="*/ 828136 h 3278038"/>
                  <a:gd name="connsiteX22" fmla="*/ 569343 w 5564038"/>
                  <a:gd name="connsiteY22" fmla="*/ 879894 h 3278038"/>
                  <a:gd name="connsiteX23" fmla="*/ 448574 w 5564038"/>
                  <a:gd name="connsiteY23" fmla="*/ 957532 h 3278038"/>
                  <a:gd name="connsiteX24" fmla="*/ 414068 w 5564038"/>
                  <a:gd name="connsiteY24" fmla="*/ 974785 h 3278038"/>
                  <a:gd name="connsiteX25" fmla="*/ 388189 w 5564038"/>
                  <a:gd name="connsiteY25" fmla="*/ 992038 h 3278038"/>
                  <a:gd name="connsiteX26" fmla="*/ 345057 w 5564038"/>
                  <a:gd name="connsiteY26" fmla="*/ 1017917 h 3278038"/>
                  <a:gd name="connsiteX27" fmla="*/ 310551 w 5564038"/>
                  <a:gd name="connsiteY27" fmla="*/ 1035170 h 3278038"/>
                  <a:gd name="connsiteX28" fmla="*/ 241540 w 5564038"/>
                  <a:gd name="connsiteY28" fmla="*/ 1104181 h 3278038"/>
                  <a:gd name="connsiteX29" fmla="*/ 215660 w 5564038"/>
                  <a:gd name="connsiteY29" fmla="*/ 1130060 h 3278038"/>
                  <a:gd name="connsiteX30" fmla="*/ 198407 w 5564038"/>
                  <a:gd name="connsiteY30" fmla="*/ 1155940 h 3278038"/>
                  <a:gd name="connsiteX31" fmla="*/ 172528 w 5564038"/>
                  <a:gd name="connsiteY31" fmla="*/ 1181819 h 3278038"/>
                  <a:gd name="connsiteX32" fmla="*/ 112143 w 5564038"/>
                  <a:gd name="connsiteY32" fmla="*/ 1268083 h 3278038"/>
                  <a:gd name="connsiteX33" fmla="*/ 77638 w 5564038"/>
                  <a:gd name="connsiteY33" fmla="*/ 1293962 h 3278038"/>
                  <a:gd name="connsiteX34" fmla="*/ 34506 w 5564038"/>
                  <a:gd name="connsiteY34" fmla="*/ 1380226 h 3278038"/>
                  <a:gd name="connsiteX35" fmla="*/ 17253 w 5564038"/>
                  <a:gd name="connsiteY35" fmla="*/ 1475117 h 3278038"/>
                  <a:gd name="connsiteX36" fmla="*/ 0 w 5564038"/>
                  <a:gd name="connsiteY36" fmla="*/ 1604513 h 3278038"/>
                  <a:gd name="connsiteX37" fmla="*/ 8626 w 5564038"/>
                  <a:gd name="connsiteY37" fmla="*/ 1785668 h 3278038"/>
                  <a:gd name="connsiteX38" fmla="*/ 17253 w 5564038"/>
                  <a:gd name="connsiteY38" fmla="*/ 1811547 h 3278038"/>
                  <a:gd name="connsiteX39" fmla="*/ 43132 w 5564038"/>
                  <a:gd name="connsiteY39" fmla="*/ 1889185 h 3278038"/>
                  <a:gd name="connsiteX40" fmla="*/ 51758 w 5564038"/>
                  <a:gd name="connsiteY40" fmla="*/ 1915064 h 3278038"/>
                  <a:gd name="connsiteX41" fmla="*/ 77638 w 5564038"/>
                  <a:gd name="connsiteY41" fmla="*/ 1949570 h 3278038"/>
                  <a:gd name="connsiteX42" fmla="*/ 86264 w 5564038"/>
                  <a:gd name="connsiteY42" fmla="*/ 1975449 h 3278038"/>
                  <a:gd name="connsiteX43" fmla="*/ 172528 w 5564038"/>
                  <a:gd name="connsiteY43" fmla="*/ 2070340 h 3278038"/>
                  <a:gd name="connsiteX44" fmla="*/ 198407 w 5564038"/>
                  <a:gd name="connsiteY44" fmla="*/ 2087592 h 3278038"/>
                  <a:gd name="connsiteX45" fmla="*/ 258792 w 5564038"/>
                  <a:gd name="connsiteY45" fmla="*/ 2156604 h 3278038"/>
                  <a:gd name="connsiteX46" fmla="*/ 284672 w 5564038"/>
                  <a:gd name="connsiteY46" fmla="*/ 2173856 h 3278038"/>
                  <a:gd name="connsiteX47" fmla="*/ 345057 w 5564038"/>
                  <a:gd name="connsiteY47" fmla="*/ 2242868 h 3278038"/>
                  <a:gd name="connsiteX48" fmla="*/ 414068 w 5564038"/>
                  <a:gd name="connsiteY48" fmla="*/ 2294626 h 3278038"/>
                  <a:gd name="connsiteX49" fmla="*/ 448574 w 5564038"/>
                  <a:gd name="connsiteY49" fmla="*/ 2329132 h 3278038"/>
                  <a:gd name="connsiteX50" fmla="*/ 526211 w 5564038"/>
                  <a:gd name="connsiteY50" fmla="*/ 2380890 h 3278038"/>
                  <a:gd name="connsiteX51" fmla="*/ 646981 w 5564038"/>
                  <a:gd name="connsiteY51" fmla="*/ 2475781 h 3278038"/>
                  <a:gd name="connsiteX52" fmla="*/ 681487 w 5564038"/>
                  <a:gd name="connsiteY52" fmla="*/ 2501660 h 3278038"/>
                  <a:gd name="connsiteX53" fmla="*/ 759124 w 5564038"/>
                  <a:gd name="connsiteY53" fmla="*/ 2553419 h 3278038"/>
                  <a:gd name="connsiteX54" fmla="*/ 793630 w 5564038"/>
                  <a:gd name="connsiteY54" fmla="*/ 2570672 h 3278038"/>
                  <a:gd name="connsiteX55" fmla="*/ 845389 w 5564038"/>
                  <a:gd name="connsiteY55" fmla="*/ 2605177 h 3278038"/>
                  <a:gd name="connsiteX56" fmla="*/ 879894 w 5564038"/>
                  <a:gd name="connsiteY56" fmla="*/ 2622430 h 3278038"/>
                  <a:gd name="connsiteX57" fmla="*/ 983411 w 5564038"/>
                  <a:gd name="connsiteY57" fmla="*/ 2708694 h 3278038"/>
                  <a:gd name="connsiteX58" fmla="*/ 1112807 w 5564038"/>
                  <a:gd name="connsiteY58" fmla="*/ 2794958 h 3278038"/>
                  <a:gd name="connsiteX59" fmla="*/ 1155940 w 5564038"/>
                  <a:gd name="connsiteY59" fmla="*/ 2820838 h 3278038"/>
                  <a:gd name="connsiteX60" fmla="*/ 1181819 w 5564038"/>
                  <a:gd name="connsiteY60" fmla="*/ 2838090 h 3278038"/>
                  <a:gd name="connsiteX61" fmla="*/ 1216324 w 5564038"/>
                  <a:gd name="connsiteY61" fmla="*/ 2855343 h 3278038"/>
                  <a:gd name="connsiteX62" fmla="*/ 1293962 w 5564038"/>
                  <a:gd name="connsiteY62" fmla="*/ 2907102 h 3278038"/>
                  <a:gd name="connsiteX63" fmla="*/ 1423358 w 5564038"/>
                  <a:gd name="connsiteY63" fmla="*/ 2967487 h 3278038"/>
                  <a:gd name="connsiteX64" fmla="*/ 1518249 w 5564038"/>
                  <a:gd name="connsiteY64" fmla="*/ 3019245 h 3278038"/>
                  <a:gd name="connsiteX65" fmla="*/ 1544128 w 5564038"/>
                  <a:gd name="connsiteY65" fmla="*/ 3027872 h 3278038"/>
                  <a:gd name="connsiteX66" fmla="*/ 1587260 w 5564038"/>
                  <a:gd name="connsiteY66" fmla="*/ 3053751 h 3278038"/>
                  <a:gd name="connsiteX67" fmla="*/ 1664898 w 5564038"/>
                  <a:gd name="connsiteY67" fmla="*/ 3088256 h 3278038"/>
                  <a:gd name="connsiteX68" fmla="*/ 1725283 w 5564038"/>
                  <a:gd name="connsiteY68" fmla="*/ 3131389 h 3278038"/>
                  <a:gd name="connsiteX69" fmla="*/ 1915064 w 5564038"/>
                  <a:gd name="connsiteY69" fmla="*/ 3183147 h 3278038"/>
                  <a:gd name="connsiteX70" fmla="*/ 2104845 w 5564038"/>
                  <a:gd name="connsiteY70" fmla="*/ 3209026 h 3278038"/>
                  <a:gd name="connsiteX71" fmla="*/ 2165230 w 5564038"/>
                  <a:gd name="connsiteY71" fmla="*/ 3226279 h 3278038"/>
                  <a:gd name="connsiteX72" fmla="*/ 2234241 w 5564038"/>
                  <a:gd name="connsiteY72" fmla="*/ 3243532 h 3278038"/>
                  <a:gd name="connsiteX73" fmla="*/ 2380890 w 5564038"/>
                  <a:gd name="connsiteY73" fmla="*/ 3260785 h 3278038"/>
                  <a:gd name="connsiteX74" fmla="*/ 2432649 w 5564038"/>
                  <a:gd name="connsiteY74" fmla="*/ 3269411 h 3278038"/>
                  <a:gd name="connsiteX75" fmla="*/ 2501660 w 5564038"/>
                  <a:gd name="connsiteY75" fmla="*/ 3278038 h 3278038"/>
                  <a:gd name="connsiteX76" fmla="*/ 2717321 w 5564038"/>
                  <a:gd name="connsiteY76" fmla="*/ 3269411 h 3278038"/>
                  <a:gd name="connsiteX77" fmla="*/ 2743200 w 5564038"/>
                  <a:gd name="connsiteY77" fmla="*/ 3260785 h 3278038"/>
                  <a:gd name="connsiteX78" fmla="*/ 2786332 w 5564038"/>
                  <a:gd name="connsiteY78" fmla="*/ 3243532 h 3278038"/>
                  <a:gd name="connsiteX79" fmla="*/ 2863970 w 5564038"/>
                  <a:gd name="connsiteY79" fmla="*/ 3234906 h 3278038"/>
                  <a:gd name="connsiteX80" fmla="*/ 2984740 w 5564038"/>
                  <a:gd name="connsiteY80" fmla="*/ 3226279 h 3278038"/>
                  <a:gd name="connsiteX81" fmla="*/ 3079630 w 5564038"/>
                  <a:gd name="connsiteY81" fmla="*/ 3217653 h 3278038"/>
                  <a:gd name="connsiteX82" fmla="*/ 3165894 w 5564038"/>
                  <a:gd name="connsiteY82" fmla="*/ 3165894 h 3278038"/>
                  <a:gd name="connsiteX83" fmla="*/ 3200400 w 5564038"/>
                  <a:gd name="connsiteY83" fmla="*/ 3122762 h 3278038"/>
                  <a:gd name="connsiteX84" fmla="*/ 3243532 w 5564038"/>
                  <a:gd name="connsiteY84" fmla="*/ 3088256 h 3278038"/>
                  <a:gd name="connsiteX85" fmla="*/ 3321170 w 5564038"/>
                  <a:gd name="connsiteY85" fmla="*/ 3019245 h 3278038"/>
                  <a:gd name="connsiteX86" fmla="*/ 3364302 w 5564038"/>
                  <a:gd name="connsiteY86" fmla="*/ 2976113 h 3278038"/>
                  <a:gd name="connsiteX87" fmla="*/ 3441940 w 5564038"/>
                  <a:gd name="connsiteY87" fmla="*/ 2924355 h 3278038"/>
                  <a:gd name="connsiteX88" fmla="*/ 3597215 w 5564038"/>
                  <a:gd name="connsiteY88" fmla="*/ 2812211 h 3278038"/>
                  <a:gd name="connsiteX89" fmla="*/ 3709358 w 5564038"/>
                  <a:gd name="connsiteY89" fmla="*/ 2751826 h 3278038"/>
                  <a:gd name="connsiteX90" fmla="*/ 3743864 w 5564038"/>
                  <a:gd name="connsiteY90" fmla="*/ 2717321 h 3278038"/>
                  <a:gd name="connsiteX91" fmla="*/ 3830128 w 5564038"/>
                  <a:gd name="connsiteY91" fmla="*/ 2665562 h 3278038"/>
                  <a:gd name="connsiteX92" fmla="*/ 3933645 w 5564038"/>
                  <a:gd name="connsiteY92" fmla="*/ 2579298 h 3278038"/>
                  <a:gd name="connsiteX93" fmla="*/ 3968151 w 5564038"/>
                  <a:gd name="connsiteY93" fmla="*/ 2553419 h 3278038"/>
                  <a:gd name="connsiteX94" fmla="*/ 4002657 w 5564038"/>
                  <a:gd name="connsiteY94" fmla="*/ 2536166 h 3278038"/>
                  <a:gd name="connsiteX95" fmla="*/ 4080294 w 5564038"/>
                  <a:gd name="connsiteY95" fmla="*/ 2475781 h 3278038"/>
                  <a:gd name="connsiteX96" fmla="*/ 4114800 w 5564038"/>
                  <a:gd name="connsiteY96" fmla="*/ 2458528 h 3278038"/>
                  <a:gd name="connsiteX97" fmla="*/ 4192438 w 5564038"/>
                  <a:gd name="connsiteY97" fmla="*/ 2406770 h 3278038"/>
                  <a:gd name="connsiteX98" fmla="*/ 4339087 w 5564038"/>
                  <a:gd name="connsiteY98" fmla="*/ 2294626 h 3278038"/>
                  <a:gd name="connsiteX99" fmla="*/ 4373592 w 5564038"/>
                  <a:gd name="connsiteY99" fmla="*/ 2268747 h 3278038"/>
                  <a:gd name="connsiteX100" fmla="*/ 4632385 w 5564038"/>
                  <a:gd name="connsiteY100" fmla="*/ 2113472 h 3278038"/>
                  <a:gd name="connsiteX101" fmla="*/ 4951562 w 5564038"/>
                  <a:gd name="connsiteY101" fmla="*/ 1923690 h 3278038"/>
                  <a:gd name="connsiteX102" fmla="*/ 5106838 w 5564038"/>
                  <a:gd name="connsiteY102" fmla="*/ 1820173 h 3278038"/>
                  <a:gd name="connsiteX103" fmla="*/ 5158596 w 5564038"/>
                  <a:gd name="connsiteY103" fmla="*/ 1777041 h 3278038"/>
                  <a:gd name="connsiteX104" fmla="*/ 5348377 w 5564038"/>
                  <a:gd name="connsiteY104" fmla="*/ 1673524 h 3278038"/>
                  <a:gd name="connsiteX105" fmla="*/ 5382883 w 5564038"/>
                  <a:gd name="connsiteY105" fmla="*/ 1639019 h 3278038"/>
                  <a:gd name="connsiteX106" fmla="*/ 5434641 w 5564038"/>
                  <a:gd name="connsiteY106" fmla="*/ 1595887 h 3278038"/>
                  <a:gd name="connsiteX107" fmla="*/ 5529532 w 5564038"/>
                  <a:gd name="connsiteY107" fmla="*/ 1518249 h 3278038"/>
                  <a:gd name="connsiteX108" fmla="*/ 5564038 w 5564038"/>
                  <a:gd name="connsiteY108" fmla="*/ 1466490 h 3278038"/>
                  <a:gd name="connsiteX109" fmla="*/ 5512279 w 5564038"/>
                  <a:gd name="connsiteY109" fmla="*/ 1354347 h 3278038"/>
                  <a:gd name="connsiteX110" fmla="*/ 5469147 w 5564038"/>
                  <a:gd name="connsiteY110" fmla="*/ 1276709 h 3278038"/>
                  <a:gd name="connsiteX111" fmla="*/ 5460521 w 5564038"/>
                  <a:gd name="connsiteY111" fmla="*/ 1250830 h 3278038"/>
                  <a:gd name="connsiteX112" fmla="*/ 5296619 w 5564038"/>
                  <a:gd name="connsiteY112" fmla="*/ 1095555 h 3278038"/>
                  <a:gd name="connsiteX113" fmla="*/ 5210355 w 5564038"/>
                  <a:gd name="connsiteY113" fmla="*/ 1043796 h 3278038"/>
                  <a:gd name="connsiteX114" fmla="*/ 5175849 w 5564038"/>
                  <a:gd name="connsiteY114" fmla="*/ 1026543 h 3278038"/>
                  <a:gd name="connsiteX115" fmla="*/ 5141343 w 5564038"/>
                  <a:gd name="connsiteY115" fmla="*/ 1000664 h 3278038"/>
                  <a:gd name="connsiteX116" fmla="*/ 5106838 w 5564038"/>
                  <a:gd name="connsiteY116" fmla="*/ 983411 h 3278038"/>
                  <a:gd name="connsiteX117" fmla="*/ 5046453 w 5564038"/>
                  <a:gd name="connsiteY117" fmla="*/ 948906 h 3278038"/>
                  <a:gd name="connsiteX118" fmla="*/ 4891177 w 5564038"/>
                  <a:gd name="connsiteY118" fmla="*/ 871268 h 3278038"/>
                  <a:gd name="connsiteX119" fmla="*/ 4753155 w 5564038"/>
                  <a:gd name="connsiteY119" fmla="*/ 785004 h 3278038"/>
                  <a:gd name="connsiteX120" fmla="*/ 4718649 w 5564038"/>
                  <a:gd name="connsiteY120" fmla="*/ 767751 h 3278038"/>
                  <a:gd name="connsiteX121" fmla="*/ 4658264 w 5564038"/>
                  <a:gd name="connsiteY121" fmla="*/ 724619 h 3278038"/>
                  <a:gd name="connsiteX122" fmla="*/ 4485736 w 5564038"/>
                  <a:gd name="connsiteY122" fmla="*/ 638355 h 3278038"/>
                  <a:gd name="connsiteX123" fmla="*/ 4390845 w 5564038"/>
                  <a:gd name="connsiteY123" fmla="*/ 569343 h 3278038"/>
                  <a:gd name="connsiteX124" fmla="*/ 4157932 w 5564038"/>
                  <a:gd name="connsiteY124" fmla="*/ 439947 h 3278038"/>
                  <a:gd name="connsiteX125" fmla="*/ 4011283 w 5564038"/>
                  <a:gd name="connsiteY125" fmla="*/ 379562 h 3278038"/>
                  <a:gd name="connsiteX126" fmla="*/ 3881887 w 5564038"/>
                  <a:gd name="connsiteY126" fmla="*/ 301924 h 3278038"/>
                  <a:gd name="connsiteX127" fmla="*/ 3761117 w 5564038"/>
                  <a:gd name="connsiteY127" fmla="*/ 224287 h 3278038"/>
                  <a:gd name="connsiteX128" fmla="*/ 3692106 w 5564038"/>
                  <a:gd name="connsiteY128" fmla="*/ 207034 h 3278038"/>
                  <a:gd name="connsiteX129" fmla="*/ 3597215 w 5564038"/>
                  <a:gd name="connsiteY129" fmla="*/ 146649 h 3278038"/>
                  <a:gd name="connsiteX130" fmla="*/ 3510951 w 5564038"/>
                  <a:gd name="connsiteY130" fmla="*/ 77638 h 3278038"/>
                  <a:gd name="connsiteX131" fmla="*/ 3398807 w 5564038"/>
                  <a:gd name="connsiteY131" fmla="*/ 0 h 3278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5564038" h="3278038">
                    <a:moveTo>
                      <a:pt x="1906438" y="189781"/>
                    </a:moveTo>
                    <a:cubicBezTo>
                      <a:pt x="1861564" y="204739"/>
                      <a:pt x="1835307" y="205925"/>
                      <a:pt x="1802921" y="232913"/>
                    </a:cubicBezTo>
                    <a:cubicBezTo>
                      <a:pt x="1793549" y="240723"/>
                      <a:pt x="1786968" y="251701"/>
                      <a:pt x="1777041" y="258792"/>
                    </a:cubicBezTo>
                    <a:cubicBezTo>
                      <a:pt x="1749143" y="278719"/>
                      <a:pt x="1729842" y="276388"/>
                      <a:pt x="1699404" y="293298"/>
                    </a:cubicBezTo>
                    <a:cubicBezTo>
                      <a:pt x="1634207" y="329519"/>
                      <a:pt x="1697376" y="311452"/>
                      <a:pt x="1621766" y="345056"/>
                    </a:cubicBezTo>
                    <a:cubicBezTo>
                      <a:pt x="1610932" y="349871"/>
                      <a:pt x="1598361" y="349520"/>
                      <a:pt x="1587260" y="353683"/>
                    </a:cubicBezTo>
                    <a:cubicBezTo>
                      <a:pt x="1531594" y="374558"/>
                      <a:pt x="1569516" y="369506"/>
                      <a:pt x="1509623" y="405441"/>
                    </a:cubicBezTo>
                    <a:cubicBezTo>
                      <a:pt x="1446058" y="443579"/>
                      <a:pt x="1488221" y="407516"/>
                      <a:pt x="1440611" y="431321"/>
                    </a:cubicBezTo>
                    <a:cubicBezTo>
                      <a:pt x="1331568" y="485844"/>
                      <a:pt x="1469274" y="428166"/>
                      <a:pt x="1345721" y="483079"/>
                    </a:cubicBezTo>
                    <a:cubicBezTo>
                      <a:pt x="1337411" y="486772"/>
                      <a:pt x="1328355" y="488513"/>
                      <a:pt x="1319841" y="491706"/>
                    </a:cubicBezTo>
                    <a:cubicBezTo>
                      <a:pt x="1305342" y="497143"/>
                      <a:pt x="1291208" y="503521"/>
                      <a:pt x="1276709" y="508958"/>
                    </a:cubicBezTo>
                    <a:cubicBezTo>
                      <a:pt x="1268195" y="512151"/>
                      <a:pt x="1258963" y="513518"/>
                      <a:pt x="1250830" y="517585"/>
                    </a:cubicBezTo>
                    <a:cubicBezTo>
                      <a:pt x="1183948" y="551027"/>
                      <a:pt x="1264113" y="521785"/>
                      <a:pt x="1199072" y="543464"/>
                    </a:cubicBezTo>
                    <a:cubicBezTo>
                      <a:pt x="1190445" y="549215"/>
                      <a:pt x="1182321" y="555802"/>
                      <a:pt x="1173192" y="560717"/>
                    </a:cubicBezTo>
                    <a:cubicBezTo>
                      <a:pt x="1144886" y="575959"/>
                      <a:pt x="1112647" y="584560"/>
                      <a:pt x="1086928" y="603849"/>
                    </a:cubicBezTo>
                    <a:cubicBezTo>
                      <a:pt x="1075426" y="612475"/>
                      <a:pt x="1064615" y="622108"/>
                      <a:pt x="1052423" y="629728"/>
                    </a:cubicBezTo>
                    <a:cubicBezTo>
                      <a:pt x="1041518" y="636544"/>
                      <a:pt x="1028205" y="639265"/>
                      <a:pt x="1017917" y="646981"/>
                    </a:cubicBezTo>
                    <a:cubicBezTo>
                      <a:pt x="942132" y="703820"/>
                      <a:pt x="1030616" y="665752"/>
                      <a:pt x="931653" y="698740"/>
                    </a:cubicBezTo>
                    <a:cubicBezTo>
                      <a:pt x="917276" y="710242"/>
                      <a:pt x="904134" y="723487"/>
                      <a:pt x="888521" y="733245"/>
                    </a:cubicBezTo>
                    <a:cubicBezTo>
                      <a:pt x="880810" y="738064"/>
                      <a:pt x="871084" y="738495"/>
                      <a:pt x="862641" y="741872"/>
                    </a:cubicBezTo>
                    <a:cubicBezTo>
                      <a:pt x="764454" y="781147"/>
                      <a:pt x="835259" y="756751"/>
                      <a:pt x="776377" y="776377"/>
                    </a:cubicBezTo>
                    <a:cubicBezTo>
                      <a:pt x="739582" y="800908"/>
                      <a:pt x="727250" y="812220"/>
                      <a:pt x="690113" y="828136"/>
                    </a:cubicBezTo>
                    <a:cubicBezTo>
                      <a:pt x="669419" y="837005"/>
                      <a:pt x="599364" y="861419"/>
                      <a:pt x="569343" y="879894"/>
                    </a:cubicBezTo>
                    <a:cubicBezTo>
                      <a:pt x="495427" y="925381"/>
                      <a:pt x="508850" y="924046"/>
                      <a:pt x="448574" y="957532"/>
                    </a:cubicBezTo>
                    <a:cubicBezTo>
                      <a:pt x="437333" y="963777"/>
                      <a:pt x="425233" y="968405"/>
                      <a:pt x="414068" y="974785"/>
                    </a:cubicBezTo>
                    <a:cubicBezTo>
                      <a:pt x="405066" y="979929"/>
                      <a:pt x="396981" y="986543"/>
                      <a:pt x="388189" y="992038"/>
                    </a:cubicBezTo>
                    <a:cubicBezTo>
                      <a:pt x="373971" y="1000924"/>
                      <a:pt x="359714" y="1009774"/>
                      <a:pt x="345057" y="1017917"/>
                    </a:cubicBezTo>
                    <a:cubicBezTo>
                      <a:pt x="333816" y="1024162"/>
                      <a:pt x="320430" y="1026937"/>
                      <a:pt x="310551" y="1035170"/>
                    </a:cubicBezTo>
                    <a:cubicBezTo>
                      <a:pt x="285559" y="1055997"/>
                      <a:pt x="264544" y="1081177"/>
                      <a:pt x="241540" y="1104181"/>
                    </a:cubicBezTo>
                    <a:cubicBezTo>
                      <a:pt x="232913" y="1112807"/>
                      <a:pt x="222427" y="1119909"/>
                      <a:pt x="215660" y="1130060"/>
                    </a:cubicBezTo>
                    <a:cubicBezTo>
                      <a:pt x="209909" y="1138687"/>
                      <a:pt x="205044" y="1147975"/>
                      <a:pt x="198407" y="1155940"/>
                    </a:cubicBezTo>
                    <a:cubicBezTo>
                      <a:pt x="190597" y="1165312"/>
                      <a:pt x="180018" y="1172189"/>
                      <a:pt x="172528" y="1181819"/>
                    </a:cubicBezTo>
                    <a:cubicBezTo>
                      <a:pt x="162658" y="1194509"/>
                      <a:pt x="127853" y="1252373"/>
                      <a:pt x="112143" y="1268083"/>
                    </a:cubicBezTo>
                    <a:cubicBezTo>
                      <a:pt x="101977" y="1278249"/>
                      <a:pt x="89140" y="1285336"/>
                      <a:pt x="77638" y="1293962"/>
                    </a:cubicBezTo>
                    <a:cubicBezTo>
                      <a:pt x="63261" y="1322717"/>
                      <a:pt x="40811" y="1348702"/>
                      <a:pt x="34506" y="1380226"/>
                    </a:cubicBezTo>
                    <a:cubicBezTo>
                      <a:pt x="27997" y="1412768"/>
                      <a:pt x="21670" y="1441989"/>
                      <a:pt x="17253" y="1475117"/>
                    </a:cubicBezTo>
                    <a:cubicBezTo>
                      <a:pt x="-3862" y="1633481"/>
                      <a:pt x="19998" y="1484523"/>
                      <a:pt x="0" y="1604513"/>
                    </a:cubicBezTo>
                    <a:cubicBezTo>
                      <a:pt x="2875" y="1664898"/>
                      <a:pt x="3606" y="1725423"/>
                      <a:pt x="8626" y="1785668"/>
                    </a:cubicBezTo>
                    <a:cubicBezTo>
                      <a:pt x="9381" y="1794730"/>
                      <a:pt x="14755" y="1802804"/>
                      <a:pt x="17253" y="1811547"/>
                    </a:cubicBezTo>
                    <a:cubicBezTo>
                      <a:pt x="40385" y="1892507"/>
                      <a:pt x="7435" y="1793992"/>
                      <a:pt x="43132" y="1889185"/>
                    </a:cubicBezTo>
                    <a:cubicBezTo>
                      <a:pt x="46325" y="1897699"/>
                      <a:pt x="47247" y="1907169"/>
                      <a:pt x="51758" y="1915064"/>
                    </a:cubicBezTo>
                    <a:cubicBezTo>
                      <a:pt x="58891" y="1927547"/>
                      <a:pt x="69011" y="1938068"/>
                      <a:pt x="77638" y="1949570"/>
                    </a:cubicBezTo>
                    <a:cubicBezTo>
                      <a:pt x="80513" y="1958196"/>
                      <a:pt x="81753" y="1967554"/>
                      <a:pt x="86264" y="1975449"/>
                    </a:cubicBezTo>
                    <a:cubicBezTo>
                      <a:pt x="103973" y="2006440"/>
                      <a:pt x="151968" y="2051837"/>
                      <a:pt x="172528" y="2070340"/>
                    </a:cubicBezTo>
                    <a:cubicBezTo>
                      <a:pt x="180234" y="2077275"/>
                      <a:pt x="190442" y="2080955"/>
                      <a:pt x="198407" y="2087592"/>
                    </a:cubicBezTo>
                    <a:cubicBezTo>
                      <a:pt x="240281" y="2122487"/>
                      <a:pt x="212176" y="2109988"/>
                      <a:pt x="258792" y="2156604"/>
                    </a:cubicBezTo>
                    <a:cubicBezTo>
                      <a:pt x="266123" y="2163935"/>
                      <a:pt x="277341" y="2166525"/>
                      <a:pt x="284672" y="2173856"/>
                    </a:cubicBezTo>
                    <a:cubicBezTo>
                      <a:pt x="326033" y="2215217"/>
                      <a:pt x="306664" y="2211456"/>
                      <a:pt x="345057" y="2242868"/>
                    </a:cubicBezTo>
                    <a:cubicBezTo>
                      <a:pt x="367312" y="2261076"/>
                      <a:pt x="391978" y="2276218"/>
                      <a:pt x="414068" y="2294626"/>
                    </a:cubicBezTo>
                    <a:cubicBezTo>
                      <a:pt x="426564" y="2305039"/>
                      <a:pt x="436332" y="2318421"/>
                      <a:pt x="448574" y="2329132"/>
                    </a:cubicBezTo>
                    <a:cubicBezTo>
                      <a:pt x="474712" y="2352003"/>
                      <a:pt x="496151" y="2362854"/>
                      <a:pt x="526211" y="2380890"/>
                    </a:cubicBezTo>
                    <a:cubicBezTo>
                      <a:pt x="585620" y="2455152"/>
                      <a:pt x="537726" y="2405546"/>
                      <a:pt x="646981" y="2475781"/>
                    </a:cubicBezTo>
                    <a:cubicBezTo>
                      <a:pt x="659075" y="2483556"/>
                      <a:pt x="669666" y="2493476"/>
                      <a:pt x="681487" y="2501660"/>
                    </a:cubicBezTo>
                    <a:cubicBezTo>
                      <a:pt x="707059" y="2519364"/>
                      <a:pt x="732635" y="2537118"/>
                      <a:pt x="759124" y="2553419"/>
                    </a:cubicBezTo>
                    <a:cubicBezTo>
                      <a:pt x="770076" y="2560159"/>
                      <a:pt x="782603" y="2564056"/>
                      <a:pt x="793630" y="2570672"/>
                    </a:cubicBezTo>
                    <a:cubicBezTo>
                      <a:pt x="811410" y="2581340"/>
                      <a:pt x="827609" y="2594509"/>
                      <a:pt x="845389" y="2605177"/>
                    </a:cubicBezTo>
                    <a:cubicBezTo>
                      <a:pt x="856416" y="2611793"/>
                      <a:pt x="869607" y="2614714"/>
                      <a:pt x="879894" y="2622430"/>
                    </a:cubicBezTo>
                    <a:cubicBezTo>
                      <a:pt x="915827" y="2649380"/>
                      <a:pt x="944896" y="2685585"/>
                      <a:pt x="983411" y="2708694"/>
                    </a:cubicBezTo>
                    <a:cubicBezTo>
                      <a:pt x="1080522" y="2766960"/>
                      <a:pt x="962813" y="2694962"/>
                      <a:pt x="1112807" y="2794958"/>
                    </a:cubicBezTo>
                    <a:cubicBezTo>
                      <a:pt x="1126758" y="2804259"/>
                      <a:pt x="1141989" y="2811538"/>
                      <a:pt x="1155940" y="2820838"/>
                    </a:cubicBezTo>
                    <a:cubicBezTo>
                      <a:pt x="1164566" y="2826589"/>
                      <a:pt x="1172818" y="2832946"/>
                      <a:pt x="1181819" y="2838090"/>
                    </a:cubicBezTo>
                    <a:cubicBezTo>
                      <a:pt x="1192984" y="2844470"/>
                      <a:pt x="1205372" y="2848603"/>
                      <a:pt x="1216324" y="2855343"/>
                    </a:cubicBezTo>
                    <a:cubicBezTo>
                      <a:pt x="1242813" y="2871644"/>
                      <a:pt x="1266613" y="2892288"/>
                      <a:pt x="1293962" y="2907102"/>
                    </a:cubicBezTo>
                    <a:cubicBezTo>
                      <a:pt x="1335814" y="2929772"/>
                      <a:pt x="1380342" y="2947111"/>
                      <a:pt x="1423358" y="2967487"/>
                    </a:cubicBezTo>
                    <a:cubicBezTo>
                      <a:pt x="1531074" y="3018511"/>
                      <a:pt x="1352100" y="2936170"/>
                      <a:pt x="1518249" y="3019245"/>
                    </a:cubicBezTo>
                    <a:cubicBezTo>
                      <a:pt x="1526382" y="3023312"/>
                      <a:pt x="1535995" y="3023805"/>
                      <a:pt x="1544128" y="3027872"/>
                    </a:cubicBezTo>
                    <a:cubicBezTo>
                      <a:pt x="1559125" y="3035370"/>
                      <a:pt x="1572263" y="3046253"/>
                      <a:pt x="1587260" y="3053751"/>
                    </a:cubicBezTo>
                    <a:cubicBezTo>
                      <a:pt x="1624475" y="3072359"/>
                      <a:pt x="1631371" y="3066921"/>
                      <a:pt x="1664898" y="3088256"/>
                    </a:cubicBezTo>
                    <a:cubicBezTo>
                      <a:pt x="1685767" y="3101536"/>
                      <a:pt x="1702598" y="3121526"/>
                      <a:pt x="1725283" y="3131389"/>
                    </a:cubicBezTo>
                    <a:cubicBezTo>
                      <a:pt x="1797554" y="3162811"/>
                      <a:pt x="1845677" y="3172739"/>
                      <a:pt x="1915064" y="3183147"/>
                    </a:cubicBezTo>
                    <a:cubicBezTo>
                      <a:pt x="2017741" y="3198548"/>
                      <a:pt x="2018880" y="3198281"/>
                      <a:pt x="2104845" y="3209026"/>
                    </a:cubicBezTo>
                    <a:cubicBezTo>
                      <a:pt x="2166894" y="3229711"/>
                      <a:pt x="2089407" y="3204615"/>
                      <a:pt x="2165230" y="3226279"/>
                    </a:cubicBezTo>
                    <a:cubicBezTo>
                      <a:pt x="2211903" y="3239614"/>
                      <a:pt x="2171091" y="3233008"/>
                      <a:pt x="2234241" y="3243532"/>
                    </a:cubicBezTo>
                    <a:cubicBezTo>
                      <a:pt x="2317329" y="3257379"/>
                      <a:pt x="2282787" y="3248522"/>
                      <a:pt x="2380890" y="3260785"/>
                    </a:cubicBezTo>
                    <a:cubicBezTo>
                      <a:pt x="2398246" y="3262955"/>
                      <a:pt x="2415334" y="3266937"/>
                      <a:pt x="2432649" y="3269411"/>
                    </a:cubicBezTo>
                    <a:cubicBezTo>
                      <a:pt x="2455599" y="3272690"/>
                      <a:pt x="2478656" y="3275162"/>
                      <a:pt x="2501660" y="3278038"/>
                    </a:cubicBezTo>
                    <a:cubicBezTo>
                      <a:pt x="2573547" y="3275162"/>
                      <a:pt x="2645559" y="3274537"/>
                      <a:pt x="2717321" y="3269411"/>
                    </a:cubicBezTo>
                    <a:cubicBezTo>
                      <a:pt x="2726391" y="3268763"/>
                      <a:pt x="2734686" y="3263978"/>
                      <a:pt x="2743200" y="3260785"/>
                    </a:cubicBezTo>
                    <a:cubicBezTo>
                      <a:pt x="2757699" y="3255348"/>
                      <a:pt x="2771191" y="3246776"/>
                      <a:pt x="2786332" y="3243532"/>
                    </a:cubicBezTo>
                    <a:cubicBezTo>
                      <a:pt x="2811793" y="3238076"/>
                      <a:pt x="2838029" y="3237162"/>
                      <a:pt x="2863970" y="3234906"/>
                    </a:cubicBezTo>
                    <a:cubicBezTo>
                      <a:pt x="2904178" y="3231410"/>
                      <a:pt x="2944509" y="3229497"/>
                      <a:pt x="2984740" y="3226279"/>
                    </a:cubicBezTo>
                    <a:cubicBezTo>
                      <a:pt x="3016399" y="3223746"/>
                      <a:pt x="3048000" y="3220528"/>
                      <a:pt x="3079630" y="3217653"/>
                    </a:cubicBezTo>
                    <a:cubicBezTo>
                      <a:pt x="3108385" y="3200400"/>
                      <a:pt x="3144946" y="3192079"/>
                      <a:pt x="3165894" y="3165894"/>
                    </a:cubicBezTo>
                    <a:cubicBezTo>
                      <a:pt x="3177396" y="3151517"/>
                      <a:pt x="3187381" y="3135781"/>
                      <a:pt x="3200400" y="3122762"/>
                    </a:cubicBezTo>
                    <a:cubicBezTo>
                      <a:pt x="3213419" y="3109743"/>
                      <a:pt x="3229553" y="3100238"/>
                      <a:pt x="3243532" y="3088256"/>
                    </a:cubicBezTo>
                    <a:cubicBezTo>
                      <a:pt x="3269821" y="3065722"/>
                      <a:pt x="3295797" y="3042806"/>
                      <a:pt x="3321170" y="3019245"/>
                    </a:cubicBezTo>
                    <a:cubicBezTo>
                      <a:pt x="3336070" y="3005410"/>
                      <a:pt x="3348314" y="2988675"/>
                      <a:pt x="3364302" y="2976113"/>
                    </a:cubicBezTo>
                    <a:cubicBezTo>
                      <a:pt x="3388759" y="2956897"/>
                      <a:pt x="3416725" y="2942565"/>
                      <a:pt x="3441940" y="2924355"/>
                    </a:cubicBezTo>
                    <a:cubicBezTo>
                      <a:pt x="3511935" y="2873803"/>
                      <a:pt x="3522840" y="2854712"/>
                      <a:pt x="3597215" y="2812211"/>
                    </a:cubicBezTo>
                    <a:cubicBezTo>
                      <a:pt x="3698302" y="2754446"/>
                      <a:pt x="3569811" y="2856485"/>
                      <a:pt x="3709358" y="2751826"/>
                    </a:cubicBezTo>
                    <a:cubicBezTo>
                      <a:pt x="3722371" y="2742066"/>
                      <a:pt x="3730628" y="2726775"/>
                      <a:pt x="3743864" y="2717321"/>
                    </a:cubicBezTo>
                    <a:cubicBezTo>
                      <a:pt x="3771151" y="2697830"/>
                      <a:pt x="3801920" y="2683696"/>
                      <a:pt x="3830128" y="2665562"/>
                    </a:cubicBezTo>
                    <a:cubicBezTo>
                      <a:pt x="3864143" y="2643695"/>
                      <a:pt x="3906847" y="2601629"/>
                      <a:pt x="3933645" y="2579298"/>
                    </a:cubicBezTo>
                    <a:cubicBezTo>
                      <a:pt x="3944690" y="2570094"/>
                      <a:pt x="3955959" y="2561039"/>
                      <a:pt x="3968151" y="2553419"/>
                    </a:cubicBezTo>
                    <a:cubicBezTo>
                      <a:pt x="3979056" y="2546603"/>
                      <a:pt x="3992084" y="2543486"/>
                      <a:pt x="4002657" y="2536166"/>
                    </a:cubicBezTo>
                    <a:cubicBezTo>
                      <a:pt x="4029613" y="2517504"/>
                      <a:pt x="4053338" y="2494443"/>
                      <a:pt x="4080294" y="2475781"/>
                    </a:cubicBezTo>
                    <a:cubicBezTo>
                      <a:pt x="4090867" y="2468461"/>
                      <a:pt x="4103848" y="2465268"/>
                      <a:pt x="4114800" y="2458528"/>
                    </a:cubicBezTo>
                    <a:cubicBezTo>
                      <a:pt x="4141289" y="2442227"/>
                      <a:pt x="4167326" y="2425121"/>
                      <a:pt x="4192438" y="2406770"/>
                    </a:cubicBezTo>
                    <a:cubicBezTo>
                      <a:pt x="4242123" y="2370462"/>
                      <a:pt x="4290138" y="2331921"/>
                      <a:pt x="4339087" y="2294626"/>
                    </a:cubicBezTo>
                    <a:cubicBezTo>
                      <a:pt x="4350523" y="2285913"/>
                      <a:pt x="4361498" y="2276522"/>
                      <a:pt x="4373592" y="2268747"/>
                    </a:cubicBezTo>
                    <a:cubicBezTo>
                      <a:pt x="4559147" y="2149461"/>
                      <a:pt x="4430169" y="2229024"/>
                      <a:pt x="4632385" y="2113472"/>
                    </a:cubicBezTo>
                    <a:cubicBezTo>
                      <a:pt x="4644142" y="2106754"/>
                      <a:pt x="4890276" y="1968988"/>
                      <a:pt x="4951562" y="1923690"/>
                    </a:cubicBezTo>
                    <a:cubicBezTo>
                      <a:pt x="5096323" y="1816692"/>
                      <a:pt x="5001425" y="1855311"/>
                      <a:pt x="5106838" y="1820173"/>
                    </a:cubicBezTo>
                    <a:cubicBezTo>
                      <a:pt x="5124091" y="1805796"/>
                      <a:pt x="5139338" y="1788596"/>
                      <a:pt x="5158596" y="1777041"/>
                    </a:cubicBezTo>
                    <a:cubicBezTo>
                      <a:pt x="5252138" y="1720915"/>
                      <a:pt x="5272233" y="1730631"/>
                      <a:pt x="5348377" y="1673524"/>
                    </a:cubicBezTo>
                    <a:cubicBezTo>
                      <a:pt x="5361390" y="1663764"/>
                      <a:pt x="5370792" y="1649900"/>
                      <a:pt x="5382883" y="1639019"/>
                    </a:cubicBezTo>
                    <a:cubicBezTo>
                      <a:pt x="5399576" y="1623995"/>
                      <a:pt x="5416982" y="1609762"/>
                      <a:pt x="5434641" y="1595887"/>
                    </a:cubicBezTo>
                    <a:cubicBezTo>
                      <a:pt x="5456796" y="1578479"/>
                      <a:pt x="5507340" y="1546782"/>
                      <a:pt x="5529532" y="1518249"/>
                    </a:cubicBezTo>
                    <a:cubicBezTo>
                      <a:pt x="5542262" y="1501881"/>
                      <a:pt x="5564038" y="1466490"/>
                      <a:pt x="5564038" y="1466490"/>
                    </a:cubicBezTo>
                    <a:cubicBezTo>
                      <a:pt x="5548580" y="1373750"/>
                      <a:pt x="5569486" y="1452416"/>
                      <a:pt x="5512279" y="1354347"/>
                    </a:cubicBezTo>
                    <a:cubicBezTo>
                      <a:pt x="5443087" y="1235732"/>
                      <a:pt x="5547583" y="1381293"/>
                      <a:pt x="5469147" y="1276709"/>
                    </a:cubicBezTo>
                    <a:cubicBezTo>
                      <a:pt x="5466272" y="1268083"/>
                      <a:pt x="5465340" y="1258541"/>
                      <a:pt x="5460521" y="1250830"/>
                    </a:cubicBezTo>
                    <a:cubicBezTo>
                      <a:pt x="5427245" y="1197588"/>
                      <a:pt x="5325587" y="1112936"/>
                      <a:pt x="5296619" y="1095555"/>
                    </a:cubicBezTo>
                    <a:cubicBezTo>
                      <a:pt x="5267864" y="1078302"/>
                      <a:pt x="5239470" y="1060433"/>
                      <a:pt x="5210355" y="1043796"/>
                    </a:cubicBezTo>
                    <a:cubicBezTo>
                      <a:pt x="5199190" y="1037416"/>
                      <a:pt x="5186754" y="1033359"/>
                      <a:pt x="5175849" y="1026543"/>
                    </a:cubicBezTo>
                    <a:cubicBezTo>
                      <a:pt x="5163657" y="1018923"/>
                      <a:pt x="5153535" y="1008284"/>
                      <a:pt x="5141343" y="1000664"/>
                    </a:cubicBezTo>
                    <a:cubicBezTo>
                      <a:pt x="5130438" y="993849"/>
                      <a:pt x="5118127" y="989569"/>
                      <a:pt x="5106838" y="983411"/>
                    </a:cubicBezTo>
                    <a:cubicBezTo>
                      <a:pt x="5086486" y="972310"/>
                      <a:pt x="5067021" y="959601"/>
                      <a:pt x="5046453" y="948906"/>
                    </a:cubicBezTo>
                    <a:cubicBezTo>
                      <a:pt x="4995112" y="922209"/>
                      <a:pt x="4940249" y="901938"/>
                      <a:pt x="4891177" y="871268"/>
                    </a:cubicBezTo>
                    <a:cubicBezTo>
                      <a:pt x="4845170" y="842513"/>
                      <a:pt x="4801681" y="809267"/>
                      <a:pt x="4753155" y="785004"/>
                    </a:cubicBezTo>
                    <a:cubicBezTo>
                      <a:pt x="4741653" y="779253"/>
                      <a:pt x="4729498" y="774655"/>
                      <a:pt x="4718649" y="767751"/>
                    </a:cubicBezTo>
                    <a:cubicBezTo>
                      <a:pt x="4697780" y="754471"/>
                      <a:pt x="4679393" y="737480"/>
                      <a:pt x="4658264" y="724619"/>
                    </a:cubicBezTo>
                    <a:cubicBezTo>
                      <a:pt x="4529014" y="645945"/>
                      <a:pt x="4567161" y="658711"/>
                      <a:pt x="4485736" y="638355"/>
                    </a:cubicBezTo>
                    <a:cubicBezTo>
                      <a:pt x="4428863" y="581482"/>
                      <a:pt x="4473867" y="620434"/>
                      <a:pt x="4390845" y="569343"/>
                    </a:cubicBezTo>
                    <a:cubicBezTo>
                      <a:pt x="4296800" y="511469"/>
                      <a:pt x="4310009" y="496976"/>
                      <a:pt x="4157932" y="439947"/>
                    </a:cubicBezTo>
                    <a:cubicBezTo>
                      <a:pt x="4113052" y="423117"/>
                      <a:pt x="4052988" y="402152"/>
                      <a:pt x="4011283" y="379562"/>
                    </a:cubicBezTo>
                    <a:cubicBezTo>
                      <a:pt x="3967054" y="355605"/>
                      <a:pt x="3924199" y="329124"/>
                      <a:pt x="3881887" y="301924"/>
                    </a:cubicBezTo>
                    <a:cubicBezTo>
                      <a:pt x="3841630" y="276045"/>
                      <a:pt x="3808045" y="233673"/>
                      <a:pt x="3761117" y="224287"/>
                    </a:cubicBezTo>
                    <a:cubicBezTo>
                      <a:pt x="3709069" y="213877"/>
                      <a:pt x="3731895" y="220296"/>
                      <a:pt x="3692106" y="207034"/>
                    </a:cubicBezTo>
                    <a:cubicBezTo>
                      <a:pt x="3525384" y="73655"/>
                      <a:pt x="3779141" y="271722"/>
                      <a:pt x="3597215" y="146649"/>
                    </a:cubicBezTo>
                    <a:cubicBezTo>
                      <a:pt x="3566870" y="125787"/>
                      <a:pt x="3541227" y="98599"/>
                      <a:pt x="3510951" y="77638"/>
                    </a:cubicBezTo>
                    <a:lnTo>
                      <a:pt x="3398807" y="0"/>
                    </a:lnTo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3485072" y="4175181"/>
                <a:ext cx="3585201" cy="2113472"/>
                <a:chOff x="3795623" y="4457551"/>
                <a:chExt cx="2886706" cy="1701710"/>
              </a:xfrm>
            </p:grpSpPr>
            <p:sp>
              <p:nvSpPr>
                <p:cNvPr id="23" name="Freeform 22"/>
                <p:cNvSpPr/>
                <p:nvPr/>
              </p:nvSpPr>
              <p:spPr>
                <a:xfrm>
                  <a:off x="3795623" y="4457551"/>
                  <a:ext cx="2886706" cy="1701710"/>
                </a:xfrm>
                <a:custGeom>
                  <a:avLst/>
                  <a:gdLst>
                    <a:gd name="connsiteX0" fmla="*/ 940279 w 3278038"/>
                    <a:gd name="connsiteY0" fmla="*/ 60468 h 1932400"/>
                    <a:gd name="connsiteX1" fmla="*/ 1112808 w 3278038"/>
                    <a:gd name="connsiteY1" fmla="*/ 51841 h 1932400"/>
                    <a:gd name="connsiteX2" fmla="*/ 1233577 w 3278038"/>
                    <a:gd name="connsiteY2" fmla="*/ 34588 h 1932400"/>
                    <a:gd name="connsiteX3" fmla="*/ 2415396 w 3278038"/>
                    <a:gd name="connsiteY3" fmla="*/ 8709 h 1932400"/>
                    <a:gd name="connsiteX4" fmla="*/ 2441276 w 3278038"/>
                    <a:gd name="connsiteY4" fmla="*/ 83 h 1932400"/>
                    <a:gd name="connsiteX5" fmla="*/ 2501660 w 3278038"/>
                    <a:gd name="connsiteY5" fmla="*/ 17336 h 1932400"/>
                    <a:gd name="connsiteX6" fmla="*/ 2562045 w 3278038"/>
                    <a:gd name="connsiteY6" fmla="*/ 69094 h 1932400"/>
                    <a:gd name="connsiteX7" fmla="*/ 2587925 w 3278038"/>
                    <a:gd name="connsiteY7" fmla="*/ 77721 h 1932400"/>
                    <a:gd name="connsiteX8" fmla="*/ 2631057 w 3278038"/>
                    <a:gd name="connsiteY8" fmla="*/ 112226 h 1932400"/>
                    <a:gd name="connsiteX9" fmla="*/ 2656936 w 3278038"/>
                    <a:gd name="connsiteY9" fmla="*/ 138105 h 1932400"/>
                    <a:gd name="connsiteX10" fmla="*/ 2691442 w 3278038"/>
                    <a:gd name="connsiteY10" fmla="*/ 155358 h 1932400"/>
                    <a:gd name="connsiteX11" fmla="*/ 2743200 w 3278038"/>
                    <a:gd name="connsiteY11" fmla="*/ 198490 h 1932400"/>
                    <a:gd name="connsiteX12" fmla="*/ 2777706 w 3278038"/>
                    <a:gd name="connsiteY12" fmla="*/ 215743 h 1932400"/>
                    <a:gd name="connsiteX13" fmla="*/ 2803585 w 3278038"/>
                    <a:gd name="connsiteY13" fmla="*/ 232996 h 1932400"/>
                    <a:gd name="connsiteX14" fmla="*/ 2872596 w 3278038"/>
                    <a:gd name="connsiteY14" fmla="*/ 267502 h 1932400"/>
                    <a:gd name="connsiteX15" fmla="*/ 2941608 w 3278038"/>
                    <a:gd name="connsiteY15" fmla="*/ 302007 h 1932400"/>
                    <a:gd name="connsiteX16" fmla="*/ 3010619 w 3278038"/>
                    <a:gd name="connsiteY16" fmla="*/ 345139 h 1932400"/>
                    <a:gd name="connsiteX17" fmla="*/ 3036498 w 3278038"/>
                    <a:gd name="connsiteY17" fmla="*/ 353766 h 1932400"/>
                    <a:gd name="connsiteX18" fmla="*/ 3062377 w 3278038"/>
                    <a:gd name="connsiteY18" fmla="*/ 371019 h 1932400"/>
                    <a:gd name="connsiteX19" fmla="*/ 3131389 w 3278038"/>
                    <a:gd name="connsiteY19" fmla="*/ 405524 h 1932400"/>
                    <a:gd name="connsiteX20" fmla="*/ 3165894 w 3278038"/>
                    <a:gd name="connsiteY20" fmla="*/ 422777 h 1932400"/>
                    <a:gd name="connsiteX21" fmla="*/ 3191774 w 3278038"/>
                    <a:gd name="connsiteY21" fmla="*/ 431404 h 1932400"/>
                    <a:gd name="connsiteX22" fmla="*/ 3217653 w 3278038"/>
                    <a:gd name="connsiteY22" fmla="*/ 448656 h 1932400"/>
                    <a:gd name="connsiteX23" fmla="*/ 3278038 w 3278038"/>
                    <a:gd name="connsiteY23" fmla="*/ 483162 h 1932400"/>
                    <a:gd name="connsiteX24" fmla="*/ 3217653 w 3278038"/>
                    <a:gd name="connsiteY24" fmla="*/ 500415 h 1932400"/>
                    <a:gd name="connsiteX25" fmla="*/ 3157268 w 3278038"/>
                    <a:gd name="connsiteY25" fmla="*/ 517668 h 1932400"/>
                    <a:gd name="connsiteX26" fmla="*/ 3114136 w 3278038"/>
                    <a:gd name="connsiteY26" fmla="*/ 543547 h 1932400"/>
                    <a:gd name="connsiteX27" fmla="*/ 3053751 w 3278038"/>
                    <a:gd name="connsiteY27" fmla="*/ 569426 h 1932400"/>
                    <a:gd name="connsiteX28" fmla="*/ 2976113 w 3278038"/>
                    <a:gd name="connsiteY28" fmla="*/ 647064 h 1932400"/>
                    <a:gd name="connsiteX29" fmla="*/ 2950234 w 3278038"/>
                    <a:gd name="connsiteY29" fmla="*/ 664317 h 1932400"/>
                    <a:gd name="connsiteX30" fmla="*/ 2915728 w 3278038"/>
                    <a:gd name="connsiteY30" fmla="*/ 707449 h 1932400"/>
                    <a:gd name="connsiteX31" fmla="*/ 2898476 w 3278038"/>
                    <a:gd name="connsiteY31" fmla="*/ 733328 h 1932400"/>
                    <a:gd name="connsiteX32" fmla="*/ 2812211 w 3278038"/>
                    <a:gd name="connsiteY32" fmla="*/ 793713 h 1932400"/>
                    <a:gd name="connsiteX33" fmla="*/ 2786332 w 3278038"/>
                    <a:gd name="connsiteY33" fmla="*/ 810966 h 1932400"/>
                    <a:gd name="connsiteX34" fmla="*/ 2760453 w 3278038"/>
                    <a:gd name="connsiteY34" fmla="*/ 828219 h 1932400"/>
                    <a:gd name="connsiteX35" fmla="*/ 2665562 w 3278038"/>
                    <a:gd name="connsiteY35" fmla="*/ 914483 h 1932400"/>
                    <a:gd name="connsiteX36" fmla="*/ 2613804 w 3278038"/>
                    <a:gd name="connsiteY36" fmla="*/ 1000747 h 1932400"/>
                    <a:gd name="connsiteX37" fmla="*/ 2587925 w 3278038"/>
                    <a:gd name="connsiteY37" fmla="*/ 1026626 h 1932400"/>
                    <a:gd name="connsiteX38" fmla="*/ 2501660 w 3278038"/>
                    <a:gd name="connsiteY38" fmla="*/ 1069758 h 1932400"/>
                    <a:gd name="connsiteX39" fmla="*/ 2424023 w 3278038"/>
                    <a:gd name="connsiteY39" fmla="*/ 1130143 h 1932400"/>
                    <a:gd name="connsiteX40" fmla="*/ 2294627 w 3278038"/>
                    <a:gd name="connsiteY40" fmla="*/ 1207781 h 1932400"/>
                    <a:gd name="connsiteX41" fmla="*/ 2216989 w 3278038"/>
                    <a:gd name="connsiteY41" fmla="*/ 1285419 h 1932400"/>
                    <a:gd name="connsiteX42" fmla="*/ 2156604 w 3278038"/>
                    <a:gd name="connsiteY42" fmla="*/ 1345804 h 1932400"/>
                    <a:gd name="connsiteX43" fmla="*/ 2130725 w 3278038"/>
                    <a:gd name="connsiteY43" fmla="*/ 1371683 h 1932400"/>
                    <a:gd name="connsiteX44" fmla="*/ 2070340 w 3278038"/>
                    <a:gd name="connsiteY44" fmla="*/ 1457947 h 1932400"/>
                    <a:gd name="connsiteX45" fmla="*/ 2061713 w 3278038"/>
                    <a:gd name="connsiteY45" fmla="*/ 1492453 h 1932400"/>
                    <a:gd name="connsiteX46" fmla="*/ 2044460 w 3278038"/>
                    <a:gd name="connsiteY46" fmla="*/ 1518332 h 1932400"/>
                    <a:gd name="connsiteX47" fmla="*/ 2027208 w 3278038"/>
                    <a:gd name="connsiteY47" fmla="*/ 1552838 h 1932400"/>
                    <a:gd name="connsiteX48" fmla="*/ 2001328 w 3278038"/>
                    <a:gd name="connsiteY48" fmla="*/ 1613222 h 1932400"/>
                    <a:gd name="connsiteX49" fmla="*/ 1984076 w 3278038"/>
                    <a:gd name="connsiteY49" fmla="*/ 1639102 h 1932400"/>
                    <a:gd name="connsiteX50" fmla="*/ 1949570 w 3278038"/>
                    <a:gd name="connsiteY50" fmla="*/ 1708113 h 1932400"/>
                    <a:gd name="connsiteX51" fmla="*/ 1915064 w 3278038"/>
                    <a:gd name="connsiteY51" fmla="*/ 1742619 h 1932400"/>
                    <a:gd name="connsiteX52" fmla="*/ 1906438 w 3278038"/>
                    <a:gd name="connsiteY52" fmla="*/ 1768498 h 1932400"/>
                    <a:gd name="connsiteX53" fmla="*/ 1889185 w 3278038"/>
                    <a:gd name="connsiteY53" fmla="*/ 1794377 h 1932400"/>
                    <a:gd name="connsiteX54" fmla="*/ 1837427 w 3278038"/>
                    <a:gd name="connsiteY54" fmla="*/ 1854762 h 1932400"/>
                    <a:gd name="connsiteX55" fmla="*/ 1802921 w 3278038"/>
                    <a:gd name="connsiteY55" fmla="*/ 1889268 h 1932400"/>
                    <a:gd name="connsiteX56" fmla="*/ 1785668 w 3278038"/>
                    <a:gd name="connsiteY56" fmla="*/ 1915147 h 1932400"/>
                    <a:gd name="connsiteX57" fmla="*/ 1759789 w 3278038"/>
                    <a:gd name="connsiteY57" fmla="*/ 1932400 h 1932400"/>
                    <a:gd name="connsiteX58" fmla="*/ 1682151 w 3278038"/>
                    <a:gd name="connsiteY58" fmla="*/ 1923773 h 1932400"/>
                    <a:gd name="connsiteX59" fmla="*/ 1639019 w 3278038"/>
                    <a:gd name="connsiteY59" fmla="*/ 1889268 h 1932400"/>
                    <a:gd name="connsiteX60" fmla="*/ 1578634 w 3278038"/>
                    <a:gd name="connsiteY60" fmla="*/ 1854762 h 1932400"/>
                    <a:gd name="connsiteX61" fmla="*/ 1552755 w 3278038"/>
                    <a:gd name="connsiteY61" fmla="*/ 1837509 h 1932400"/>
                    <a:gd name="connsiteX62" fmla="*/ 1518249 w 3278038"/>
                    <a:gd name="connsiteY62" fmla="*/ 1820256 h 1932400"/>
                    <a:gd name="connsiteX63" fmla="*/ 1406106 w 3278038"/>
                    <a:gd name="connsiteY63" fmla="*/ 1751245 h 1932400"/>
                    <a:gd name="connsiteX64" fmla="*/ 1319842 w 3278038"/>
                    <a:gd name="connsiteY64" fmla="*/ 1682234 h 1932400"/>
                    <a:gd name="connsiteX65" fmla="*/ 1233577 w 3278038"/>
                    <a:gd name="connsiteY65" fmla="*/ 1621849 h 1932400"/>
                    <a:gd name="connsiteX66" fmla="*/ 1190445 w 3278038"/>
                    <a:gd name="connsiteY66" fmla="*/ 1578717 h 1932400"/>
                    <a:gd name="connsiteX67" fmla="*/ 1078302 w 3278038"/>
                    <a:gd name="connsiteY67" fmla="*/ 1518332 h 1932400"/>
                    <a:gd name="connsiteX68" fmla="*/ 1026543 w 3278038"/>
                    <a:gd name="connsiteY68" fmla="*/ 1475200 h 1932400"/>
                    <a:gd name="connsiteX69" fmla="*/ 802257 w 3278038"/>
                    <a:gd name="connsiteY69" fmla="*/ 1371683 h 1932400"/>
                    <a:gd name="connsiteX70" fmla="*/ 690113 w 3278038"/>
                    <a:gd name="connsiteY70" fmla="*/ 1294045 h 1932400"/>
                    <a:gd name="connsiteX71" fmla="*/ 595223 w 3278038"/>
                    <a:gd name="connsiteY71" fmla="*/ 1250913 h 1932400"/>
                    <a:gd name="connsiteX72" fmla="*/ 552091 w 3278038"/>
                    <a:gd name="connsiteY72" fmla="*/ 1216407 h 1932400"/>
                    <a:gd name="connsiteX73" fmla="*/ 508959 w 3278038"/>
                    <a:gd name="connsiteY73" fmla="*/ 1190528 h 1932400"/>
                    <a:gd name="connsiteX74" fmla="*/ 448574 w 3278038"/>
                    <a:gd name="connsiteY74" fmla="*/ 1147396 h 1932400"/>
                    <a:gd name="connsiteX75" fmla="*/ 414068 w 3278038"/>
                    <a:gd name="connsiteY75" fmla="*/ 1130143 h 1932400"/>
                    <a:gd name="connsiteX76" fmla="*/ 388189 w 3278038"/>
                    <a:gd name="connsiteY76" fmla="*/ 1112890 h 1932400"/>
                    <a:gd name="connsiteX77" fmla="*/ 353683 w 3278038"/>
                    <a:gd name="connsiteY77" fmla="*/ 1095638 h 1932400"/>
                    <a:gd name="connsiteX78" fmla="*/ 224287 w 3278038"/>
                    <a:gd name="connsiteY78" fmla="*/ 1026626 h 1932400"/>
                    <a:gd name="connsiteX79" fmla="*/ 172528 w 3278038"/>
                    <a:gd name="connsiteY79" fmla="*/ 1009373 h 1932400"/>
                    <a:gd name="connsiteX80" fmla="*/ 146649 w 3278038"/>
                    <a:gd name="connsiteY80" fmla="*/ 992121 h 1932400"/>
                    <a:gd name="connsiteX81" fmla="*/ 94891 w 3278038"/>
                    <a:gd name="connsiteY81" fmla="*/ 974868 h 1932400"/>
                    <a:gd name="connsiteX82" fmla="*/ 51759 w 3278038"/>
                    <a:gd name="connsiteY82" fmla="*/ 957615 h 1932400"/>
                    <a:gd name="connsiteX83" fmla="*/ 25879 w 3278038"/>
                    <a:gd name="connsiteY83" fmla="*/ 948988 h 1932400"/>
                    <a:gd name="connsiteX84" fmla="*/ 0 w 3278038"/>
                    <a:gd name="connsiteY84" fmla="*/ 931736 h 1932400"/>
                    <a:gd name="connsiteX85" fmla="*/ 8627 w 3278038"/>
                    <a:gd name="connsiteY85" fmla="*/ 905856 h 1932400"/>
                    <a:gd name="connsiteX86" fmla="*/ 86264 w 3278038"/>
                    <a:gd name="connsiteY86" fmla="*/ 854098 h 1932400"/>
                    <a:gd name="connsiteX87" fmla="*/ 112143 w 3278038"/>
                    <a:gd name="connsiteY87" fmla="*/ 836845 h 1932400"/>
                    <a:gd name="connsiteX88" fmla="*/ 224287 w 3278038"/>
                    <a:gd name="connsiteY88" fmla="*/ 724702 h 1932400"/>
                    <a:gd name="connsiteX89" fmla="*/ 284672 w 3278038"/>
                    <a:gd name="connsiteY89" fmla="*/ 664317 h 1932400"/>
                    <a:gd name="connsiteX90" fmla="*/ 319177 w 3278038"/>
                    <a:gd name="connsiteY90" fmla="*/ 638438 h 1932400"/>
                    <a:gd name="connsiteX91" fmla="*/ 370936 w 3278038"/>
                    <a:gd name="connsiteY91" fmla="*/ 603932 h 1932400"/>
                    <a:gd name="connsiteX92" fmla="*/ 457200 w 3278038"/>
                    <a:gd name="connsiteY92" fmla="*/ 526294 h 1932400"/>
                    <a:gd name="connsiteX93" fmla="*/ 491706 w 3278038"/>
                    <a:gd name="connsiteY93" fmla="*/ 491788 h 1932400"/>
                    <a:gd name="connsiteX94" fmla="*/ 517585 w 3278038"/>
                    <a:gd name="connsiteY94" fmla="*/ 474536 h 1932400"/>
                    <a:gd name="connsiteX95" fmla="*/ 543464 w 3278038"/>
                    <a:gd name="connsiteY95" fmla="*/ 448656 h 1932400"/>
                    <a:gd name="connsiteX96" fmla="*/ 664234 w 3278038"/>
                    <a:gd name="connsiteY96" fmla="*/ 388271 h 1932400"/>
                    <a:gd name="connsiteX97" fmla="*/ 819510 w 3278038"/>
                    <a:gd name="connsiteY97" fmla="*/ 302007 h 1932400"/>
                    <a:gd name="connsiteX98" fmla="*/ 871268 w 3278038"/>
                    <a:gd name="connsiteY98" fmla="*/ 267502 h 1932400"/>
                    <a:gd name="connsiteX99" fmla="*/ 923027 w 3278038"/>
                    <a:gd name="connsiteY99" fmla="*/ 189864 h 1932400"/>
                    <a:gd name="connsiteX100" fmla="*/ 974785 w 3278038"/>
                    <a:gd name="connsiteY100" fmla="*/ 155358 h 1932400"/>
                    <a:gd name="connsiteX101" fmla="*/ 983411 w 3278038"/>
                    <a:gd name="connsiteY101" fmla="*/ 129479 h 1932400"/>
                    <a:gd name="connsiteX102" fmla="*/ 1009291 w 3278038"/>
                    <a:gd name="connsiteY102" fmla="*/ 25962 h 1932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278038" h="1932400">
                      <a:moveTo>
                        <a:pt x="940279" y="60468"/>
                      </a:moveTo>
                      <a:cubicBezTo>
                        <a:pt x="997789" y="57592"/>
                        <a:pt x="1055449" y="56902"/>
                        <a:pt x="1112808" y="51841"/>
                      </a:cubicBezTo>
                      <a:cubicBezTo>
                        <a:pt x="1153316" y="48267"/>
                        <a:pt x="1192946" y="36263"/>
                        <a:pt x="1233577" y="34588"/>
                      </a:cubicBezTo>
                      <a:cubicBezTo>
                        <a:pt x="1447412" y="25770"/>
                        <a:pt x="2138542" y="13836"/>
                        <a:pt x="2415396" y="8709"/>
                      </a:cubicBezTo>
                      <a:cubicBezTo>
                        <a:pt x="2424023" y="5834"/>
                        <a:pt x="2432228" y="-822"/>
                        <a:pt x="2441276" y="83"/>
                      </a:cubicBezTo>
                      <a:cubicBezTo>
                        <a:pt x="2462106" y="2166"/>
                        <a:pt x="2482603" y="8674"/>
                        <a:pt x="2501660" y="17336"/>
                      </a:cubicBezTo>
                      <a:cubicBezTo>
                        <a:pt x="2551028" y="39776"/>
                        <a:pt x="2521670" y="42177"/>
                        <a:pt x="2562045" y="69094"/>
                      </a:cubicBezTo>
                      <a:cubicBezTo>
                        <a:pt x="2569611" y="74138"/>
                        <a:pt x="2579298" y="74845"/>
                        <a:pt x="2587925" y="77721"/>
                      </a:cubicBezTo>
                      <a:cubicBezTo>
                        <a:pt x="2602302" y="89223"/>
                        <a:pt x="2617201" y="100102"/>
                        <a:pt x="2631057" y="112226"/>
                      </a:cubicBezTo>
                      <a:cubicBezTo>
                        <a:pt x="2640238" y="120259"/>
                        <a:pt x="2647009" y="131014"/>
                        <a:pt x="2656936" y="138105"/>
                      </a:cubicBezTo>
                      <a:cubicBezTo>
                        <a:pt x="2667400" y="145579"/>
                        <a:pt x="2680907" y="147983"/>
                        <a:pt x="2691442" y="155358"/>
                      </a:cubicBezTo>
                      <a:cubicBezTo>
                        <a:pt x="2709840" y="168237"/>
                        <a:pt x="2724802" y="185611"/>
                        <a:pt x="2743200" y="198490"/>
                      </a:cubicBezTo>
                      <a:cubicBezTo>
                        <a:pt x="2753735" y="205865"/>
                        <a:pt x="2766541" y="209363"/>
                        <a:pt x="2777706" y="215743"/>
                      </a:cubicBezTo>
                      <a:cubicBezTo>
                        <a:pt x="2786708" y="220887"/>
                        <a:pt x="2794483" y="228031"/>
                        <a:pt x="2803585" y="232996"/>
                      </a:cubicBezTo>
                      <a:cubicBezTo>
                        <a:pt x="2826163" y="245312"/>
                        <a:pt x="2849592" y="256000"/>
                        <a:pt x="2872596" y="267502"/>
                      </a:cubicBezTo>
                      <a:cubicBezTo>
                        <a:pt x="2872607" y="267508"/>
                        <a:pt x="2941597" y="302000"/>
                        <a:pt x="2941608" y="302007"/>
                      </a:cubicBezTo>
                      <a:cubicBezTo>
                        <a:pt x="2964612" y="316384"/>
                        <a:pt x="2986804" y="332149"/>
                        <a:pt x="3010619" y="345139"/>
                      </a:cubicBezTo>
                      <a:cubicBezTo>
                        <a:pt x="3018602" y="349493"/>
                        <a:pt x="3028365" y="349699"/>
                        <a:pt x="3036498" y="353766"/>
                      </a:cubicBezTo>
                      <a:cubicBezTo>
                        <a:pt x="3045771" y="358403"/>
                        <a:pt x="3053275" y="366054"/>
                        <a:pt x="3062377" y="371019"/>
                      </a:cubicBezTo>
                      <a:cubicBezTo>
                        <a:pt x="3084956" y="383335"/>
                        <a:pt x="3108385" y="394022"/>
                        <a:pt x="3131389" y="405524"/>
                      </a:cubicBezTo>
                      <a:cubicBezTo>
                        <a:pt x="3142891" y="411275"/>
                        <a:pt x="3153695" y="418710"/>
                        <a:pt x="3165894" y="422777"/>
                      </a:cubicBezTo>
                      <a:cubicBezTo>
                        <a:pt x="3174521" y="425653"/>
                        <a:pt x="3183641" y="427337"/>
                        <a:pt x="3191774" y="431404"/>
                      </a:cubicBezTo>
                      <a:cubicBezTo>
                        <a:pt x="3201047" y="436040"/>
                        <a:pt x="3208651" y="443512"/>
                        <a:pt x="3217653" y="448656"/>
                      </a:cubicBezTo>
                      <a:cubicBezTo>
                        <a:pt x="3294252" y="492426"/>
                        <a:pt x="3214999" y="441135"/>
                        <a:pt x="3278038" y="483162"/>
                      </a:cubicBezTo>
                      <a:cubicBezTo>
                        <a:pt x="3170166" y="510128"/>
                        <a:pt x="3304282" y="475664"/>
                        <a:pt x="3217653" y="500415"/>
                      </a:cubicBezTo>
                      <a:cubicBezTo>
                        <a:pt x="3204746" y="504103"/>
                        <a:pt x="3171063" y="510770"/>
                        <a:pt x="3157268" y="517668"/>
                      </a:cubicBezTo>
                      <a:cubicBezTo>
                        <a:pt x="3142271" y="525166"/>
                        <a:pt x="3128793" y="535404"/>
                        <a:pt x="3114136" y="543547"/>
                      </a:cubicBezTo>
                      <a:cubicBezTo>
                        <a:pt x="3082156" y="561314"/>
                        <a:pt x="3084293" y="559246"/>
                        <a:pt x="3053751" y="569426"/>
                      </a:cubicBezTo>
                      <a:cubicBezTo>
                        <a:pt x="2942845" y="643365"/>
                        <a:pt x="3049208" y="561787"/>
                        <a:pt x="2976113" y="647064"/>
                      </a:cubicBezTo>
                      <a:cubicBezTo>
                        <a:pt x="2969366" y="654936"/>
                        <a:pt x="2957565" y="656986"/>
                        <a:pt x="2950234" y="664317"/>
                      </a:cubicBezTo>
                      <a:cubicBezTo>
                        <a:pt x="2937215" y="677336"/>
                        <a:pt x="2926775" y="692719"/>
                        <a:pt x="2915728" y="707449"/>
                      </a:cubicBezTo>
                      <a:cubicBezTo>
                        <a:pt x="2909508" y="715743"/>
                        <a:pt x="2906440" y="726691"/>
                        <a:pt x="2898476" y="733328"/>
                      </a:cubicBezTo>
                      <a:cubicBezTo>
                        <a:pt x="2871512" y="755798"/>
                        <a:pt x="2841070" y="773734"/>
                        <a:pt x="2812211" y="793713"/>
                      </a:cubicBezTo>
                      <a:cubicBezTo>
                        <a:pt x="2803687" y="799614"/>
                        <a:pt x="2794958" y="805215"/>
                        <a:pt x="2786332" y="810966"/>
                      </a:cubicBezTo>
                      <a:cubicBezTo>
                        <a:pt x="2777706" y="816717"/>
                        <a:pt x="2767784" y="820888"/>
                        <a:pt x="2760453" y="828219"/>
                      </a:cubicBezTo>
                      <a:cubicBezTo>
                        <a:pt x="2695675" y="892996"/>
                        <a:pt x="2727746" y="864735"/>
                        <a:pt x="2665562" y="914483"/>
                      </a:cubicBezTo>
                      <a:cubicBezTo>
                        <a:pt x="2651948" y="941713"/>
                        <a:pt x="2634625" y="979926"/>
                        <a:pt x="2613804" y="1000747"/>
                      </a:cubicBezTo>
                      <a:cubicBezTo>
                        <a:pt x="2605178" y="1009373"/>
                        <a:pt x="2598315" y="1020232"/>
                        <a:pt x="2587925" y="1026626"/>
                      </a:cubicBezTo>
                      <a:cubicBezTo>
                        <a:pt x="2560545" y="1043475"/>
                        <a:pt x="2527037" y="1050020"/>
                        <a:pt x="2501660" y="1069758"/>
                      </a:cubicBezTo>
                      <a:cubicBezTo>
                        <a:pt x="2475781" y="1089886"/>
                        <a:pt x="2452342" y="1113623"/>
                        <a:pt x="2424023" y="1130143"/>
                      </a:cubicBezTo>
                      <a:cubicBezTo>
                        <a:pt x="2311551" y="1195752"/>
                        <a:pt x="2353744" y="1168369"/>
                        <a:pt x="2294627" y="1207781"/>
                      </a:cubicBezTo>
                      <a:cubicBezTo>
                        <a:pt x="2259332" y="1260723"/>
                        <a:pt x="2293778" y="1214115"/>
                        <a:pt x="2216989" y="1285419"/>
                      </a:cubicBezTo>
                      <a:cubicBezTo>
                        <a:pt x="2196130" y="1304789"/>
                        <a:pt x="2176732" y="1325676"/>
                        <a:pt x="2156604" y="1345804"/>
                      </a:cubicBezTo>
                      <a:cubicBezTo>
                        <a:pt x="2147978" y="1354430"/>
                        <a:pt x="2137492" y="1361532"/>
                        <a:pt x="2130725" y="1371683"/>
                      </a:cubicBezTo>
                      <a:cubicBezTo>
                        <a:pt x="2088244" y="1435404"/>
                        <a:pt x="2108660" y="1406853"/>
                        <a:pt x="2070340" y="1457947"/>
                      </a:cubicBezTo>
                      <a:cubicBezTo>
                        <a:pt x="2067464" y="1469449"/>
                        <a:pt x="2066383" y="1481556"/>
                        <a:pt x="2061713" y="1492453"/>
                      </a:cubicBezTo>
                      <a:cubicBezTo>
                        <a:pt x="2057629" y="1501982"/>
                        <a:pt x="2049604" y="1509330"/>
                        <a:pt x="2044460" y="1518332"/>
                      </a:cubicBezTo>
                      <a:cubicBezTo>
                        <a:pt x="2038080" y="1529497"/>
                        <a:pt x="2032529" y="1541131"/>
                        <a:pt x="2027208" y="1552838"/>
                      </a:cubicBezTo>
                      <a:cubicBezTo>
                        <a:pt x="2018146" y="1572774"/>
                        <a:pt x="2011121" y="1593635"/>
                        <a:pt x="2001328" y="1613222"/>
                      </a:cubicBezTo>
                      <a:cubicBezTo>
                        <a:pt x="1996691" y="1622495"/>
                        <a:pt x="1989041" y="1630000"/>
                        <a:pt x="1984076" y="1639102"/>
                      </a:cubicBezTo>
                      <a:cubicBezTo>
                        <a:pt x="1971761" y="1661681"/>
                        <a:pt x="1967756" y="1689927"/>
                        <a:pt x="1949570" y="1708113"/>
                      </a:cubicBezTo>
                      <a:lnTo>
                        <a:pt x="1915064" y="1742619"/>
                      </a:lnTo>
                      <a:cubicBezTo>
                        <a:pt x="1912189" y="1751245"/>
                        <a:pt x="1910504" y="1760365"/>
                        <a:pt x="1906438" y="1768498"/>
                      </a:cubicBezTo>
                      <a:cubicBezTo>
                        <a:pt x="1901801" y="1777771"/>
                        <a:pt x="1895211" y="1785941"/>
                        <a:pt x="1889185" y="1794377"/>
                      </a:cubicBezTo>
                      <a:cubicBezTo>
                        <a:pt x="1861518" y="1833111"/>
                        <a:pt x="1868779" y="1823410"/>
                        <a:pt x="1837427" y="1854762"/>
                      </a:cubicBezTo>
                      <a:cubicBezTo>
                        <a:pt x="1818604" y="1911225"/>
                        <a:pt x="1844746" y="1855807"/>
                        <a:pt x="1802921" y="1889268"/>
                      </a:cubicBezTo>
                      <a:cubicBezTo>
                        <a:pt x="1794825" y="1895745"/>
                        <a:pt x="1792999" y="1907816"/>
                        <a:pt x="1785668" y="1915147"/>
                      </a:cubicBezTo>
                      <a:cubicBezTo>
                        <a:pt x="1778337" y="1922478"/>
                        <a:pt x="1768415" y="1926649"/>
                        <a:pt x="1759789" y="1932400"/>
                      </a:cubicBezTo>
                      <a:cubicBezTo>
                        <a:pt x="1733910" y="1929524"/>
                        <a:pt x="1706673" y="1932531"/>
                        <a:pt x="1682151" y="1923773"/>
                      </a:cubicBezTo>
                      <a:cubicBezTo>
                        <a:pt x="1664812" y="1917580"/>
                        <a:pt x="1654339" y="1899481"/>
                        <a:pt x="1639019" y="1889268"/>
                      </a:cubicBezTo>
                      <a:cubicBezTo>
                        <a:pt x="1619730" y="1876408"/>
                        <a:pt x="1598513" y="1866690"/>
                        <a:pt x="1578634" y="1854762"/>
                      </a:cubicBezTo>
                      <a:cubicBezTo>
                        <a:pt x="1569744" y="1849428"/>
                        <a:pt x="1561757" y="1842653"/>
                        <a:pt x="1552755" y="1837509"/>
                      </a:cubicBezTo>
                      <a:cubicBezTo>
                        <a:pt x="1541590" y="1831129"/>
                        <a:pt x="1529098" y="1827160"/>
                        <a:pt x="1518249" y="1820256"/>
                      </a:cubicBezTo>
                      <a:cubicBezTo>
                        <a:pt x="1398693" y="1744175"/>
                        <a:pt x="1513891" y="1805137"/>
                        <a:pt x="1406106" y="1751245"/>
                      </a:cubicBezTo>
                      <a:cubicBezTo>
                        <a:pt x="1331234" y="1657656"/>
                        <a:pt x="1417733" y="1753427"/>
                        <a:pt x="1319842" y="1682234"/>
                      </a:cubicBezTo>
                      <a:cubicBezTo>
                        <a:pt x="1220693" y="1610126"/>
                        <a:pt x="1329911" y="1660382"/>
                        <a:pt x="1233577" y="1621849"/>
                      </a:cubicBezTo>
                      <a:cubicBezTo>
                        <a:pt x="1219200" y="1607472"/>
                        <a:pt x="1206561" y="1591114"/>
                        <a:pt x="1190445" y="1578717"/>
                      </a:cubicBezTo>
                      <a:cubicBezTo>
                        <a:pt x="1140390" y="1540213"/>
                        <a:pt x="1128305" y="1538333"/>
                        <a:pt x="1078302" y="1518332"/>
                      </a:cubicBezTo>
                      <a:cubicBezTo>
                        <a:pt x="1061049" y="1503955"/>
                        <a:pt x="1045942" y="1486516"/>
                        <a:pt x="1026543" y="1475200"/>
                      </a:cubicBezTo>
                      <a:cubicBezTo>
                        <a:pt x="920191" y="1413161"/>
                        <a:pt x="895352" y="1406593"/>
                        <a:pt x="802257" y="1371683"/>
                      </a:cubicBezTo>
                      <a:cubicBezTo>
                        <a:pt x="749272" y="1327530"/>
                        <a:pt x="752878" y="1325428"/>
                        <a:pt x="690113" y="1294045"/>
                      </a:cubicBezTo>
                      <a:cubicBezTo>
                        <a:pt x="659037" y="1278507"/>
                        <a:pt x="625505" y="1267947"/>
                        <a:pt x="595223" y="1250913"/>
                      </a:cubicBezTo>
                      <a:cubicBezTo>
                        <a:pt x="579176" y="1241886"/>
                        <a:pt x="567175" y="1226966"/>
                        <a:pt x="552091" y="1216407"/>
                      </a:cubicBezTo>
                      <a:cubicBezTo>
                        <a:pt x="538355" y="1206792"/>
                        <a:pt x="522910" y="1199828"/>
                        <a:pt x="508959" y="1190528"/>
                      </a:cubicBezTo>
                      <a:cubicBezTo>
                        <a:pt x="488378" y="1176807"/>
                        <a:pt x="469443" y="1160676"/>
                        <a:pt x="448574" y="1147396"/>
                      </a:cubicBezTo>
                      <a:cubicBezTo>
                        <a:pt x="437725" y="1140492"/>
                        <a:pt x="425233" y="1136523"/>
                        <a:pt x="414068" y="1130143"/>
                      </a:cubicBezTo>
                      <a:cubicBezTo>
                        <a:pt x="405066" y="1124999"/>
                        <a:pt x="397191" y="1118034"/>
                        <a:pt x="388189" y="1112890"/>
                      </a:cubicBezTo>
                      <a:cubicBezTo>
                        <a:pt x="377024" y="1106510"/>
                        <a:pt x="364924" y="1101883"/>
                        <a:pt x="353683" y="1095638"/>
                      </a:cubicBezTo>
                      <a:cubicBezTo>
                        <a:pt x="308446" y="1070507"/>
                        <a:pt x="276726" y="1044106"/>
                        <a:pt x="224287" y="1026626"/>
                      </a:cubicBezTo>
                      <a:cubicBezTo>
                        <a:pt x="207034" y="1020875"/>
                        <a:pt x="189147" y="1016759"/>
                        <a:pt x="172528" y="1009373"/>
                      </a:cubicBezTo>
                      <a:cubicBezTo>
                        <a:pt x="163054" y="1005162"/>
                        <a:pt x="156123" y="996332"/>
                        <a:pt x="146649" y="992121"/>
                      </a:cubicBezTo>
                      <a:cubicBezTo>
                        <a:pt x="130030" y="984735"/>
                        <a:pt x="111776" y="981622"/>
                        <a:pt x="94891" y="974868"/>
                      </a:cubicBezTo>
                      <a:cubicBezTo>
                        <a:pt x="80514" y="969117"/>
                        <a:pt x="66258" y="963052"/>
                        <a:pt x="51759" y="957615"/>
                      </a:cubicBezTo>
                      <a:cubicBezTo>
                        <a:pt x="43245" y="954422"/>
                        <a:pt x="34012" y="953055"/>
                        <a:pt x="25879" y="948988"/>
                      </a:cubicBezTo>
                      <a:cubicBezTo>
                        <a:pt x="16606" y="944352"/>
                        <a:pt x="8626" y="937487"/>
                        <a:pt x="0" y="931736"/>
                      </a:cubicBezTo>
                      <a:cubicBezTo>
                        <a:pt x="2876" y="923109"/>
                        <a:pt x="1868" y="911939"/>
                        <a:pt x="8627" y="905856"/>
                      </a:cubicBezTo>
                      <a:cubicBezTo>
                        <a:pt x="31745" y="885049"/>
                        <a:pt x="60385" y="871351"/>
                        <a:pt x="86264" y="854098"/>
                      </a:cubicBezTo>
                      <a:cubicBezTo>
                        <a:pt x="94890" y="848347"/>
                        <a:pt x="104812" y="844176"/>
                        <a:pt x="112143" y="836845"/>
                      </a:cubicBezTo>
                      <a:lnTo>
                        <a:pt x="224287" y="724702"/>
                      </a:lnTo>
                      <a:lnTo>
                        <a:pt x="284672" y="664317"/>
                      </a:lnTo>
                      <a:cubicBezTo>
                        <a:pt x="296174" y="655691"/>
                        <a:pt x="308261" y="647795"/>
                        <a:pt x="319177" y="638438"/>
                      </a:cubicBezTo>
                      <a:cubicBezTo>
                        <a:pt x="360298" y="603191"/>
                        <a:pt x="326916" y="618605"/>
                        <a:pt x="370936" y="603932"/>
                      </a:cubicBezTo>
                      <a:cubicBezTo>
                        <a:pt x="420500" y="570889"/>
                        <a:pt x="389484" y="594010"/>
                        <a:pt x="457200" y="526294"/>
                      </a:cubicBezTo>
                      <a:cubicBezTo>
                        <a:pt x="468702" y="514792"/>
                        <a:pt x="478171" y="500811"/>
                        <a:pt x="491706" y="491788"/>
                      </a:cubicBezTo>
                      <a:cubicBezTo>
                        <a:pt x="500332" y="486037"/>
                        <a:pt x="509621" y="481173"/>
                        <a:pt x="517585" y="474536"/>
                      </a:cubicBezTo>
                      <a:cubicBezTo>
                        <a:pt x="526957" y="466726"/>
                        <a:pt x="533313" y="455423"/>
                        <a:pt x="543464" y="448656"/>
                      </a:cubicBezTo>
                      <a:cubicBezTo>
                        <a:pt x="625748" y="393800"/>
                        <a:pt x="598265" y="418718"/>
                        <a:pt x="664234" y="388271"/>
                      </a:cubicBezTo>
                      <a:cubicBezTo>
                        <a:pt x="727242" y="359191"/>
                        <a:pt x="758126" y="340372"/>
                        <a:pt x="819510" y="302007"/>
                      </a:cubicBezTo>
                      <a:cubicBezTo>
                        <a:pt x="837093" y="291017"/>
                        <a:pt x="871268" y="267502"/>
                        <a:pt x="871268" y="267502"/>
                      </a:cubicBezTo>
                      <a:cubicBezTo>
                        <a:pt x="880596" y="251955"/>
                        <a:pt x="907622" y="203557"/>
                        <a:pt x="923027" y="189864"/>
                      </a:cubicBezTo>
                      <a:cubicBezTo>
                        <a:pt x="938525" y="176088"/>
                        <a:pt x="974785" y="155358"/>
                        <a:pt x="974785" y="155358"/>
                      </a:cubicBezTo>
                      <a:cubicBezTo>
                        <a:pt x="977660" y="146732"/>
                        <a:pt x="981366" y="138339"/>
                        <a:pt x="983411" y="129479"/>
                      </a:cubicBezTo>
                      <a:cubicBezTo>
                        <a:pt x="1007214" y="26333"/>
                        <a:pt x="986390" y="71762"/>
                        <a:pt x="1009291" y="25962"/>
                      </a:cubicBezTo>
                    </a:path>
                  </a:pathLst>
                </a:custGeom>
                <a:solidFill>
                  <a:srgbClr val="FFFF00"/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4776662" y="4557923"/>
                  <a:ext cx="1171965" cy="1325291"/>
                </a:xfrm>
                <a:custGeom>
                  <a:avLst/>
                  <a:gdLst>
                    <a:gd name="connsiteX0" fmla="*/ 1615512 w 1762162"/>
                    <a:gd name="connsiteY0" fmla="*/ 897147 h 1992702"/>
                    <a:gd name="connsiteX1" fmla="*/ 1598260 w 1762162"/>
                    <a:gd name="connsiteY1" fmla="*/ 845388 h 1992702"/>
                    <a:gd name="connsiteX2" fmla="*/ 1555128 w 1762162"/>
                    <a:gd name="connsiteY2" fmla="*/ 793630 h 1992702"/>
                    <a:gd name="connsiteX3" fmla="*/ 1520622 w 1762162"/>
                    <a:gd name="connsiteY3" fmla="*/ 767751 h 1992702"/>
                    <a:gd name="connsiteX4" fmla="*/ 1494743 w 1762162"/>
                    <a:gd name="connsiteY4" fmla="*/ 733245 h 1992702"/>
                    <a:gd name="connsiteX5" fmla="*/ 1434358 w 1762162"/>
                    <a:gd name="connsiteY5" fmla="*/ 698739 h 1992702"/>
                    <a:gd name="connsiteX6" fmla="*/ 1296335 w 1762162"/>
                    <a:gd name="connsiteY6" fmla="*/ 629728 h 1992702"/>
                    <a:gd name="connsiteX7" fmla="*/ 1244577 w 1762162"/>
                    <a:gd name="connsiteY7" fmla="*/ 603849 h 1992702"/>
                    <a:gd name="connsiteX8" fmla="*/ 1123807 w 1762162"/>
                    <a:gd name="connsiteY8" fmla="*/ 552090 h 1992702"/>
                    <a:gd name="connsiteX9" fmla="*/ 1037543 w 1762162"/>
                    <a:gd name="connsiteY9" fmla="*/ 517585 h 1992702"/>
                    <a:gd name="connsiteX10" fmla="*/ 796003 w 1762162"/>
                    <a:gd name="connsiteY10" fmla="*/ 465826 h 1992702"/>
                    <a:gd name="connsiteX11" fmla="*/ 269792 w 1762162"/>
                    <a:gd name="connsiteY11" fmla="*/ 483079 h 1992702"/>
                    <a:gd name="connsiteX12" fmla="*/ 235286 w 1762162"/>
                    <a:gd name="connsiteY12" fmla="*/ 491705 h 1992702"/>
                    <a:gd name="connsiteX13" fmla="*/ 140395 w 1762162"/>
                    <a:gd name="connsiteY13" fmla="*/ 552090 h 1992702"/>
                    <a:gd name="connsiteX14" fmla="*/ 123143 w 1762162"/>
                    <a:gd name="connsiteY14" fmla="*/ 586596 h 1992702"/>
                    <a:gd name="connsiteX15" fmla="*/ 123143 w 1762162"/>
                    <a:gd name="connsiteY15" fmla="*/ 879894 h 1992702"/>
                    <a:gd name="connsiteX16" fmla="*/ 131769 w 1762162"/>
                    <a:gd name="connsiteY16" fmla="*/ 923026 h 1992702"/>
                    <a:gd name="connsiteX17" fmla="*/ 140395 w 1762162"/>
                    <a:gd name="connsiteY17" fmla="*/ 948905 h 1992702"/>
                    <a:gd name="connsiteX18" fmla="*/ 209407 w 1762162"/>
                    <a:gd name="connsiteY18" fmla="*/ 992038 h 1992702"/>
                    <a:gd name="connsiteX19" fmla="*/ 235286 w 1762162"/>
                    <a:gd name="connsiteY19" fmla="*/ 1009290 h 1992702"/>
                    <a:gd name="connsiteX20" fmla="*/ 261165 w 1762162"/>
                    <a:gd name="connsiteY20" fmla="*/ 1017917 h 1992702"/>
                    <a:gd name="connsiteX21" fmla="*/ 338803 w 1762162"/>
                    <a:gd name="connsiteY21" fmla="*/ 1061049 h 1992702"/>
                    <a:gd name="connsiteX22" fmla="*/ 390562 w 1762162"/>
                    <a:gd name="connsiteY22" fmla="*/ 1086928 h 1992702"/>
                    <a:gd name="connsiteX23" fmla="*/ 468199 w 1762162"/>
                    <a:gd name="connsiteY23" fmla="*/ 1112807 h 1992702"/>
                    <a:gd name="connsiteX24" fmla="*/ 563090 w 1762162"/>
                    <a:gd name="connsiteY24" fmla="*/ 1147313 h 1992702"/>
                    <a:gd name="connsiteX25" fmla="*/ 623475 w 1762162"/>
                    <a:gd name="connsiteY25" fmla="*/ 1181819 h 1992702"/>
                    <a:gd name="connsiteX26" fmla="*/ 709739 w 1762162"/>
                    <a:gd name="connsiteY26" fmla="*/ 1199072 h 1992702"/>
                    <a:gd name="connsiteX27" fmla="*/ 787377 w 1762162"/>
                    <a:gd name="connsiteY27" fmla="*/ 1242204 h 1992702"/>
                    <a:gd name="connsiteX28" fmla="*/ 813256 w 1762162"/>
                    <a:gd name="connsiteY28" fmla="*/ 1250830 h 1992702"/>
                    <a:gd name="connsiteX29" fmla="*/ 856388 w 1762162"/>
                    <a:gd name="connsiteY29" fmla="*/ 1276709 h 1992702"/>
                    <a:gd name="connsiteX30" fmla="*/ 882267 w 1762162"/>
                    <a:gd name="connsiteY30" fmla="*/ 1285336 h 1992702"/>
                    <a:gd name="connsiteX31" fmla="*/ 916773 w 1762162"/>
                    <a:gd name="connsiteY31" fmla="*/ 1302588 h 1992702"/>
                    <a:gd name="connsiteX32" fmla="*/ 934026 w 1762162"/>
                    <a:gd name="connsiteY32" fmla="*/ 1337094 h 1992702"/>
                    <a:gd name="connsiteX33" fmla="*/ 1003037 w 1762162"/>
                    <a:gd name="connsiteY33" fmla="*/ 1388853 h 1992702"/>
                    <a:gd name="connsiteX34" fmla="*/ 1115180 w 1762162"/>
                    <a:gd name="connsiteY34" fmla="*/ 1509622 h 1992702"/>
                    <a:gd name="connsiteX35" fmla="*/ 1132433 w 1762162"/>
                    <a:gd name="connsiteY35" fmla="*/ 1544128 h 1992702"/>
                    <a:gd name="connsiteX36" fmla="*/ 1149686 w 1762162"/>
                    <a:gd name="connsiteY36" fmla="*/ 1570007 h 1992702"/>
                    <a:gd name="connsiteX37" fmla="*/ 1158312 w 1762162"/>
                    <a:gd name="connsiteY37" fmla="*/ 1604513 h 1992702"/>
                    <a:gd name="connsiteX38" fmla="*/ 1141060 w 1762162"/>
                    <a:gd name="connsiteY38" fmla="*/ 1785668 h 1992702"/>
                    <a:gd name="connsiteX39" fmla="*/ 1123807 w 1762162"/>
                    <a:gd name="connsiteY39" fmla="*/ 1871932 h 1992702"/>
                    <a:gd name="connsiteX40" fmla="*/ 1080675 w 1762162"/>
                    <a:gd name="connsiteY40" fmla="*/ 1932317 h 1992702"/>
                    <a:gd name="connsiteX41" fmla="*/ 1072048 w 1762162"/>
                    <a:gd name="connsiteY41" fmla="*/ 1958196 h 1992702"/>
                    <a:gd name="connsiteX42" fmla="*/ 1037543 w 1762162"/>
                    <a:gd name="connsiteY42" fmla="*/ 1975449 h 1992702"/>
                    <a:gd name="connsiteX43" fmla="*/ 1011663 w 1762162"/>
                    <a:gd name="connsiteY43" fmla="*/ 1992702 h 1992702"/>
                    <a:gd name="connsiteX44" fmla="*/ 718365 w 1762162"/>
                    <a:gd name="connsiteY44" fmla="*/ 1984075 h 1992702"/>
                    <a:gd name="connsiteX45" fmla="*/ 666607 w 1762162"/>
                    <a:gd name="connsiteY45" fmla="*/ 1949570 h 1992702"/>
                    <a:gd name="connsiteX46" fmla="*/ 623475 w 1762162"/>
                    <a:gd name="connsiteY46" fmla="*/ 1932317 h 1992702"/>
                    <a:gd name="connsiteX47" fmla="*/ 563090 w 1762162"/>
                    <a:gd name="connsiteY47" fmla="*/ 1906438 h 1992702"/>
                    <a:gd name="connsiteX48" fmla="*/ 537211 w 1762162"/>
                    <a:gd name="connsiteY48" fmla="*/ 1889185 h 1992702"/>
                    <a:gd name="connsiteX49" fmla="*/ 502705 w 1762162"/>
                    <a:gd name="connsiteY49" fmla="*/ 1863305 h 1992702"/>
                    <a:gd name="connsiteX50" fmla="*/ 476826 w 1762162"/>
                    <a:gd name="connsiteY50" fmla="*/ 1854679 h 1992702"/>
                    <a:gd name="connsiteX51" fmla="*/ 442320 w 1762162"/>
                    <a:gd name="connsiteY51" fmla="*/ 1811547 h 1992702"/>
                    <a:gd name="connsiteX52" fmla="*/ 450946 w 1762162"/>
                    <a:gd name="connsiteY52" fmla="*/ 1785668 h 1992702"/>
                    <a:gd name="connsiteX53" fmla="*/ 623475 w 1762162"/>
                    <a:gd name="connsiteY53" fmla="*/ 1794294 h 1992702"/>
                    <a:gd name="connsiteX54" fmla="*/ 675233 w 1762162"/>
                    <a:gd name="connsiteY54" fmla="*/ 1820173 h 1992702"/>
                    <a:gd name="connsiteX55" fmla="*/ 701112 w 1762162"/>
                    <a:gd name="connsiteY55" fmla="*/ 1828800 h 1992702"/>
                    <a:gd name="connsiteX56" fmla="*/ 726992 w 1762162"/>
                    <a:gd name="connsiteY56" fmla="*/ 1802921 h 1992702"/>
                    <a:gd name="connsiteX57" fmla="*/ 735618 w 1762162"/>
                    <a:gd name="connsiteY57" fmla="*/ 1777041 h 1992702"/>
                    <a:gd name="connsiteX58" fmla="*/ 752871 w 1762162"/>
                    <a:gd name="connsiteY58" fmla="*/ 1751162 h 1992702"/>
                    <a:gd name="connsiteX59" fmla="*/ 726992 w 1762162"/>
                    <a:gd name="connsiteY59" fmla="*/ 1621766 h 1992702"/>
                    <a:gd name="connsiteX60" fmla="*/ 701112 w 1762162"/>
                    <a:gd name="connsiteY60" fmla="*/ 1604513 h 1992702"/>
                    <a:gd name="connsiteX61" fmla="*/ 675233 w 1762162"/>
                    <a:gd name="connsiteY61" fmla="*/ 1595887 h 1992702"/>
                    <a:gd name="connsiteX62" fmla="*/ 614848 w 1762162"/>
                    <a:gd name="connsiteY62" fmla="*/ 1561381 h 1992702"/>
                    <a:gd name="connsiteX63" fmla="*/ 580343 w 1762162"/>
                    <a:gd name="connsiteY63" fmla="*/ 1535502 h 1992702"/>
                    <a:gd name="connsiteX64" fmla="*/ 545837 w 1762162"/>
                    <a:gd name="connsiteY64" fmla="*/ 1518249 h 1992702"/>
                    <a:gd name="connsiteX65" fmla="*/ 485452 w 1762162"/>
                    <a:gd name="connsiteY65" fmla="*/ 1483743 h 1992702"/>
                    <a:gd name="connsiteX66" fmla="*/ 459573 w 1762162"/>
                    <a:gd name="connsiteY66" fmla="*/ 1475117 h 1992702"/>
                    <a:gd name="connsiteX67" fmla="*/ 390562 w 1762162"/>
                    <a:gd name="connsiteY67" fmla="*/ 1440611 h 1992702"/>
                    <a:gd name="connsiteX68" fmla="*/ 356056 w 1762162"/>
                    <a:gd name="connsiteY68" fmla="*/ 1414732 h 1992702"/>
                    <a:gd name="connsiteX69" fmla="*/ 304297 w 1762162"/>
                    <a:gd name="connsiteY69" fmla="*/ 1397479 h 1992702"/>
                    <a:gd name="connsiteX70" fmla="*/ 235286 w 1762162"/>
                    <a:gd name="connsiteY70" fmla="*/ 1371600 h 1992702"/>
                    <a:gd name="connsiteX71" fmla="*/ 183528 w 1762162"/>
                    <a:gd name="connsiteY71" fmla="*/ 1337094 h 1992702"/>
                    <a:gd name="connsiteX72" fmla="*/ 157648 w 1762162"/>
                    <a:gd name="connsiteY72" fmla="*/ 1319841 h 1992702"/>
                    <a:gd name="connsiteX73" fmla="*/ 140395 w 1762162"/>
                    <a:gd name="connsiteY73" fmla="*/ 1293962 h 1992702"/>
                    <a:gd name="connsiteX74" fmla="*/ 114516 w 1762162"/>
                    <a:gd name="connsiteY74" fmla="*/ 1268083 h 1992702"/>
                    <a:gd name="connsiteX75" fmla="*/ 80011 w 1762162"/>
                    <a:gd name="connsiteY75" fmla="*/ 1233577 h 1992702"/>
                    <a:gd name="connsiteX76" fmla="*/ 62758 w 1762162"/>
                    <a:gd name="connsiteY76" fmla="*/ 1207698 h 1992702"/>
                    <a:gd name="connsiteX77" fmla="*/ 45505 w 1762162"/>
                    <a:gd name="connsiteY77" fmla="*/ 1164566 h 1992702"/>
                    <a:gd name="connsiteX78" fmla="*/ 28252 w 1762162"/>
                    <a:gd name="connsiteY78" fmla="*/ 1095555 h 1992702"/>
                    <a:gd name="connsiteX79" fmla="*/ 19626 w 1762162"/>
                    <a:gd name="connsiteY79" fmla="*/ 1017917 h 1992702"/>
                    <a:gd name="connsiteX80" fmla="*/ 10999 w 1762162"/>
                    <a:gd name="connsiteY80" fmla="*/ 966158 h 1992702"/>
                    <a:gd name="connsiteX81" fmla="*/ 2373 w 1762162"/>
                    <a:gd name="connsiteY81" fmla="*/ 629728 h 1992702"/>
                    <a:gd name="connsiteX82" fmla="*/ 19626 w 1762162"/>
                    <a:gd name="connsiteY82" fmla="*/ 327804 h 1992702"/>
                    <a:gd name="connsiteX83" fmla="*/ 54131 w 1762162"/>
                    <a:gd name="connsiteY83" fmla="*/ 250166 h 1992702"/>
                    <a:gd name="connsiteX84" fmla="*/ 97263 w 1762162"/>
                    <a:gd name="connsiteY84" fmla="*/ 181155 h 1992702"/>
                    <a:gd name="connsiteX85" fmla="*/ 131769 w 1762162"/>
                    <a:gd name="connsiteY85" fmla="*/ 163902 h 1992702"/>
                    <a:gd name="connsiteX86" fmla="*/ 192154 w 1762162"/>
                    <a:gd name="connsiteY86" fmla="*/ 112143 h 1992702"/>
                    <a:gd name="connsiteX87" fmla="*/ 252539 w 1762162"/>
                    <a:gd name="connsiteY87" fmla="*/ 77638 h 1992702"/>
                    <a:gd name="connsiteX88" fmla="*/ 356056 w 1762162"/>
                    <a:gd name="connsiteY88" fmla="*/ 43132 h 1992702"/>
                    <a:gd name="connsiteX89" fmla="*/ 381935 w 1762162"/>
                    <a:gd name="connsiteY89" fmla="*/ 34505 h 1992702"/>
                    <a:gd name="connsiteX90" fmla="*/ 519958 w 1762162"/>
                    <a:gd name="connsiteY90" fmla="*/ 17253 h 1992702"/>
                    <a:gd name="connsiteX91" fmla="*/ 580343 w 1762162"/>
                    <a:gd name="connsiteY91" fmla="*/ 8626 h 1992702"/>
                    <a:gd name="connsiteX92" fmla="*/ 787377 w 1762162"/>
                    <a:gd name="connsiteY92" fmla="*/ 0 h 1992702"/>
                    <a:gd name="connsiteX93" fmla="*/ 1227324 w 1762162"/>
                    <a:gd name="connsiteY93" fmla="*/ 8626 h 1992702"/>
                    <a:gd name="connsiteX94" fmla="*/ 1270456 w 1762162"/>
                    <a:gd name="connsiteY94" fmla="*/ 25879 h 1992702"/>
                    <a:gd name="connsiteX95" fmla="*/ 1339467 w 1762162"/>
                    <a:gd name="connsiteY95" fmla="*/ 34505 h 1992702"/>
                    <a:gd name="connsiteX96" fmla="*/ 1399852 w 1762162"/>
                    <a:gd name="connsiteY96" fmla="*/ 77638 h 1992702"/>
                    <a:gd name="connsiteX97" fmla="*/ 1425731 w 1762162"/>
                    <a:gd name="connsiteY97" fmla="*/ 86264 h 1992702"/>
                    <a:gd name="connsiteX98" fmla="*/ 1486116 w 1762162"/>
                    <a:gd name="connsiteY98" fmla="*/ 120770 h 1992702"/>
                    <a:gd name="connsiteX99" fmla="*/ 1537875 w 1762162"/>
                    <a:gd name="connsiteY99" fmla="*/ 155275 h 1992702"/>
                    <a:gd name="connsiteX100" fmla="*/ 1572380 w 1762162"/>
                    <a:gd name="connsiteY100" fmla="*/ 181155 h 1992702"/>
                    <a:gd name="connsiteX101" fmla="*/ 1615512 w 1762162"/>
                    <a:gd name="connsiteY101" fmla="*/ 198407 h 1992702"/>
                    <a:gd name="connsiteX102" fmla="*/ 1641392 w 1762162"/>
                    <a:gd name="connsiteY102" fmla="*/ 232913 h 1992702"/>
                    <a:gd name="connsiteX103" fmla="*/ 1675897 w 1762162"/>
                    <a:gd name="connsiteY103" fmla="*/ 284672 h 1992702"/>
                    <a:gd name="connsiteX104" fmla="*/ 1710403 w 1762162"/>
                    <a:gd name="connsiteY104" fmla="*/ 319177 h 1992702"/>
                    <a:gd name="connsiteX105" fmla="*/ 1736282 w 1762162"/>
                    <a:gd name="connsiteY105" fmla="*/ 379562 h 1992702"/>
                    <a:gd name="connsiteX106" fmla="*/ 1753535 w 1762162"/>
                    <a:gd name="connsiteY106" fmla="*/ 431321 h 1992702"/>
                    <a:gd name="connsiteX107" fmla="*/ 1753535 w 1762162"/>
                    <a:gd name="connsiteY107" fmla="*/ 672860 h 1992702"/>
                    <a:gd name="connsiteX108" fmla="*/ 1736282 w 1762162"/>
                    <a:gd name="connsiteY108" fmla="*/ 724619 h 1992702"/>
                    <a:gd name="connsiteX109" fmla="*/ 1727656 w 1762162"/>
                    <a:gd name="connsiteY109" fmla="*/ 750498 h 1992702"/>
                    <a:gd name="connsiteX110" fmla="*/ 1684524 w 1762162"/>
                    <a:gd name="connsiteY110" fmla="*/ 802256 h 1992702"/>
                    <a:gd name="connsiteX111" fmla="*/ 1684524 w 1762162"/>
                    <a:gd name="connsiteY111" fmla="*/ 879894 h 1992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</a:cxnLst>
                  <a:rect l="l" t="t" r="r" b="b"/>
                  <a:pathLst>
                    <a:path w="1762162" h="1992702">
                      <a:moveTo>
                        <a:pt x="1615512" y="897147"/>
                      </a:moveTo>
                      <a:cubicBezTo>
                        <a:pt x="1609761" y="879894"/>
                        <a:pt x="1605646" y="862007"/>
                        <a:pt x="1598260" y="845388"/>
                      </a:cubicBezTo>
                      <a:cubicBezTo>
                        <a:pt x="1590069" y="826959"/>
                        <a:pt x="1569712" y="806130"/>
                        <a:pt x="1555128" y="793630"/>
                      </a:cubicBezTo>
                      <a:cubicBezTo>
                        <a:pt x="1544212" y="784273"/>
                        <a:pt x="1530788" y="777917"/>
                        <a:pt x="1520622" y="767751"/>
                      </a:cubicBezTo>
                      <a:cubicBezTo>
                        <a:pt x="1510456" y="757585"/>
                        <a:pt x="1504909" y="743411"/>
                        <a:pt x="1494743" y="733245"/>
                      </a:cubicBezTo>
                      <a:cubicBezTo>
                        <a:pt x="1480734" y="719236"/>
                        <a:pt x="1450142" y="707759"/>
                        <a:pt x="1434358" y="698739"/>
                      </a:cubicBezTo>
                      <a:cubicBezTo>
                        <a:pt x="1320279" y="633551"/>
                        <a:pt x="1386534" y="659794"/>
                        <a:pt x="1296335" y="629728"/>
                      </a:cubicBezTo>
                      <a:cubicBezTo>
                        <a:pt x="1237441" y="590464"/>
                        <a:pt x="1302612" y="630634"/>
                        <a:pt x="1244577" y="603849"/>
                      </a:cubicBezTo>
                      <a:cubicBezTo>
                        <a:pt x="1130092" y="551011"/>
                        <a:pt x="1195997" y="570139"/>
                        <a:pt x="1123807" y="552090"/>
                      </a:cubicBezTo>
                      <a:cubicBezTo>
                        <a:pt x="1045393" y="505042"/>
                        <a:pt x="1116975" y="541414"/>
                        <a:pt x="1037543" y="517585"/>
                      </a:cubicBezTo>
                      <a:cubicBezTo>
                        <a:pt x="847926" y="460701"/>
                        <a:pt x="973806" y="479504"/>
                        <a:pt x="796003" y="465826"/>
                      </a:cubicBezTo>
                      <a:cubicBezTo>
                        <a:pt x="648554" y="468507"/>
                        <a:pt x="439483" y="449142"/>
                        <a:pt x="269792" y="483079"/>
                      </a:cubicBezTo>
                      <a:cubicBezTo>
                        <a:pt x="258166" y="485404"/>
                        <a:pt x="246788" y="488830"/>
                        <a:pt x="235286" y="491705"/>
                      </a:cubicBezTo>
                      <a:cubicBezTo>
                        <a:pt x="155363" y="531667"/>
                        <a:pt x="184461" y="508025"/>
                        <a:pt x="140395" y="552090"/>
                      </a:cubicBezTo>
                      <a:cubicBezTo>
                        <a:pt x="134644" y="563592"/>
                        <a:pt x="127658" y="574555"/>
                        <a:pt x="123143" y="586596"/>
                      </a:cubicBezTo>
                      <a:cubicBezTo>
                        <a:pt x="92395" y="668592"/>
                        <a:pt x="122756" y="873113"/>
                        <a:pt x="123143" y="879894"/>
                      </a:cubicBezTo>
                      <a:cubicBezTo>
                        <a:pt x="123979" y="894532"/>
                        <a:pt x="128213" y="908802"/>
                        <a:pt x="131769" y="923026"/>
                      </a:cubicBezTo>
                      <a:cubicBezTo>
                        <a:pt x="133974" y="931847"/>
                        <a:pt x="133599" y="942864"/>
                        <a:pt x="140395" y="948905"/>
                      </a:cubicBezTo>
                      <a:cubicBezTo>
                        <a:pt x="160670" y="966928"/>
                        <a:pt x="186835" y="976991"/>
                        <a:pt x="209407" y="992038"/>
                      </a:cubicBezTo>
                      <a:cubicBezTo>
                        <a:pt x="218033" y="997789"/>
                        <a:pt x="226013" y="1004654"/>
                        <a:pt x="235286" y="1009290"/>
                      </a:cubicBezTo>
                      <a:cubicBezTo>
                        <a:pt x="243419" y="1013357"/>
                        <a:pt x="252807" y="1014335"/>
                        <a:pt x="261165" y="1017917"/>
                      </a:cubicBezTo>
                      <a:cubicBezTo>
                        <a:pt x="299805" y="1034477"/>
                        <a:pt x="298807" y="1039233"/>
                        <a:pt x="338803" y="1061049"/>
                      </a:cubicBezTo>
                      <a:cubicBezTo>
                        <a:pt x="355737" y="1070286"/>
                        <a:pt x="372652" y="1079764"/>
                        <a:pt x="390562" y="1086928"/>
                      </a:cubicBezTo>
                      <a:cubicBezTo>
                        <a:pt x="415890" y="1097059"/>
                        <a:pt x="468199" y="1112807"/>
                        <a:pt x="468199" y="1112807"/>
                      </a:cubicBezTo>
                      <a:cubicBezTo>
                        <a:pt x="526772" y="1151856"/>
                        <a:pt x="454369" y="1107778"/>
                        <a:pt x="563090" y="1147313"/>
                      </a:cubicBezTo>
                      <a:cubicBezTo>
                        <a:pt x="644864" y="1177049"/>
                        <a:pt x="523638" y="1153294"/>
                        <a:pt x="623475" y="1181819"/>
                      </a:cubicBezTo>
                      <a:cubicBezTo>
                        <a:pt x="651671" y="1189875"/>
                        <a:pt x="709739" y="1199072"/>
                        <a:pt x="709739" y="1199072"/>
                      </a:cubicBezTo>
                      <a:cubicBezTo>
                        <a:pt x="737004" y="1215431"/>
                        <a:pt x="758502" y="1229829"/>
                        <a:pt x="787377" y="1242204"/>
                      </a:cubicBezTo>
                      <a:cubicBezTo>
                        <a:pt x="795735" y="1245786"/>
                        <a:pt x="805123" y="1246764"/>
                        <a:pt x="813256" y="1250830"/>
                      </a:cubicBezTo>
                      <a:cubicBezTo>
                        <a:pt x="828253" y="1258328"/>
                        <a:pt x="841391" y="1269211"/>
                        <a:pt x="856388" y="1276709"/>
                      </a:cubicBezTo>
                      <a:cubicBezTo>
                        <a:pt x="864521" y="1280776"/>
                        <a:pt x="873909" y="1281754"/>
                        <a:pt x="882267" y="1285336"/>
                      </a:cubicBezTo>
                      <a:cubicBezTo>
                        <a:pt x="894087" y="1290402"/>
                        <a:pt x="905271" y="1296837"/>
                        <a:pt x="916773" y="1302588"/>
                      </a:cubicBezTo>
                      <a:cubicBezTo>
                        <a:pt x="922524" y="1314090"/>
                        <a:pt x="926552" y="1326630"/>
                        <a:pt x="934026" y="1337094"/>
                      </a:cubicBezTo>
                      <a:cubicBezTo>
                        <a:pt x="952893" y="1363508"/>
                        <a:pt x="975376" y="1372256"/>
                        <a:pt x="1003037" y="1388853"/>
                      </a:cubicBezTo>
                      <a:cubicBezTo>
                        <a:pt x="1075313" y="1492104"/>
                        <a:pt x="1034217" y="1455647"/>
                        <a:pt x="1115180" y="1509622"/>
                      </a:cubicBezTo>
                      <a:cubicBezTo>
                        <a:pt x="1120931" y="1521124"/>
                        <a:pt x="1126053" y="1532963"/>
                        <a:pt x="1132433" y="1544128"/>
                      </a:cubicBezTo>
                      <a:cubicBezTo>
                        <a:pt x="1137577" y="1553130"/>
                        <a:pt x="1145602" y="1560478"/>
                        <a:pt x="1149686" y="1570007"/>
                      </a:cubicBezTo>
                      <a:cubicBezTo>
                        <a:pt x="1154356" y="1580904"/>
                        <a:pt x="1155437" y="1593011"/>
                        <a:pt x="1158312" y="1604513"/>
                      </a:cubicBezTo>
                      <a:cubicBezTo>
                        <a:pt x="1143219" y="1846008"/>
                        <a:pt x="1160492" y="1669077"/>
                        <a:pt x="1141060" y="1785668"/>
                      </a:cubicBezTo>
                      <a:cubicBezTo>
                        <a:pt x="1138718" y="1799720"/>
                        <a:pt x="1135477" y="1851509"/>
                        <a:pt x="1123807" y="1871932"/>
                      </a:cubicBezTo>
                      <a:cubicBezTo>
                        <a:pt x="1108179" y="1899282"/>
                        <a:pt x="1094026" y="1905617"/>
                        <a:pt x="1080675" y="1932317"/>
                      </a:cubicBezTo>
                      <a:cubicBezTo>
                        <a:pt x="1076608" y="1940450"/>
                        <a:pt x="1078478" y="1951766"/>
                        <a:pt x="1072048" y="1958196"/>
                      </a:cubicBezTo>
                      <a:cubicBezTo>
                        <a:pt x="1062955" y="1967289"/>
                        <a:pt x="1048708" y="1969069"/>
                        <a:pt x="1037543" y="1975449"/>
                      </a:cubicBezTo>
                      <a:cubicBezTo>
                        <a:pt x="1028541" y="1980593"/>
                        <a:pt x="1020290" y="1986951"/>
                        <a:pt x="1011663" y="1992702"/>
                      </a:cubicBezTo>
                      <a:cubicBezTo>
                        <a:pt x="913897" y="1989826"/>
                        <a:pt x="816031" y="1989354"/>
                        <a:pt x="718365" y="1984075"/>
                      </a:cubicBezTo>
                      <a:cubicBezTo>
                        <a:pt x="683415" y="1982186"/>
                        <a:pt x="695558" y="1967665"/>
                        <a:pt x="666607" y="1949570"/>
                      </a:cubicBezTo>
                      <a:cubicBezTo>
                        <a:pt x="653476" y="1941363"/>
                        <a:pt x="637325" y="1939242"/>
                        <a:pt x="623475" y="1932317"/>
                      </a:cubicBezTo>
                      <a:cubicBezTo>
                        <a:pt x="563903" y="1902531"/>
                        <a:pt x="634900" y="1924390"/>
                        <a:pt x="563090" y="1906438"/>
                      </a:cubicBezTo>
                      <a:cubicBezTo>
                        <a:pt x="554464" y="1900687"/>
                        <a:pt x="545647" y="1895211"/>
                        <a:pt x="537211" y="1889185"/>
                      </a:cubicBezTo>
                      <a:cubicBezTo>
                        <a:pt x="525512" y="1880828"/>
                        <a:pt x="515188" y="1870438"/>
                        <a:pt x="502705" y="1863305"/>
                      </a:cubicBezTo>
                      <a:cubicBezTo>
                        <a:pt x="494810" y="1858794"/>
                        <a:pt x="485452" y="1857554"/>
                        <a:pt x="476826" y="1854679"/>
                      </a:cubicBezTo>
                      <a:cubicBezTo>
                        <a:pt x="456954" y="1841431"/>
                        <a:pt x="442320" y="1839326"/>
                        <a:pt x="442320" y="1811547"/>
                      </a:cubicBezTo>
                      <a:cubicBezTo>
                        <a:pt x="442320" y="1802454"/>
                        <a:pt x="448071" y="1794294"/>
                        <a:pt x="450946" y="1785668"/>
                      </a:cubicBezTo>
                      <a:cubicBezTo>
                        <a:pt x="508456" y="1788543"/>
                        <a:pt x="566110" y="1789306"/>
                        <a:pt x="623475" y="1794294"/>
                      </a:cubicBezTo>
                      <a:cubicBezTo>
                        <a:pt x="649718" y="1796576"/>
                        <a:pt x="652586" y="1808850"/>
                        <a:pt x="675233" y="1820173"/>
                      </a:cubicBezTo>
                      <a:cubicBezTo>
                        <a:pt x="683366" y="1824240"/>
                        <a:pt x="692486" y="1825924"/>
                        <a:pt x="701112" y="1828800"/>
                      </a:cubicBezTo>
                      <a:cubicBezTo>
                        <a:pt x="709739" y="1820174"/>
                        <a:pt x="720225" y="1813072"/>
                        <a:pt x="726992" y="1802921"/>
                      </a:cubicBezTo>
                      <a:cubicBezTo>
                        <a:pt x="732036" y="1795355"/>
                        <a:pt x="731551" y="1785174"/>
                        <a:pt x="735618" y="1777041"/>
                      </a:cubicBezTo>
                      <a:cubicBezTo>
                        <a:pt x="740254" y="1767768"/>
                        <a:pt x="747120" y="1759788"/>
                        <a:pt x="752871" y="1751162"/>
                      </a:cubicBezTo>
                      <a:cubicBezTo>
                        <a:pt x="748919" y="1703730"/>
                        <a:pt x="761795" y="1656568"/>
                        <a:pt x="726992" y="1621766"/>
                      </a:cubicBezTo>
                      <a:cubicBezTo>
                        <a:pt x="719661" y="1614435"/>
                        <a:pt x="710385" y="1609150"/>
                        <a:pt x="701112" y="1604513"/>
                      </a:cubicBezTo>
                      <a:cubicBezTo>
                        <a:pt x="692979" y="1600447"/>
                        <a:pt x="683859" y="1598762"/>
                        <a:pt x="675233" y="1595887"/>
                      </a:cubicBezTo>
                      <a:cubicBezTo>
                        <a:pt x="550158" y="1502076"/>
                        <a:pt x="707049" y="1614066"/>
                        <a:pt x="614848" y="1561381"/>
                      </a:cubicBezTo>
                      <a:cubicBezTo>
                        <a:pt x="602365" y="1554248"/>
                        <a:pt x="592535" y="1543122"/>
                        <a:pt x="580343" y="1535502"/>
                      </a:cubicBezTo>
                      <a:cubicBezTo>
                        <a:pt x="569438" y="1528686"/>
                        <a:pt x="557002" y="1524629"/>
                        <a:pt x="545837" y="1518249"/>
                      </a:cubicBezTo>
                      <a:cubicBezTo>
                        <a:pt x="502520" y="1493496"/>
                        <a:pt x="537589" y="1506087"/>
                        <a:pt x="485452" y="1483743"/>
                      </a:cubicBezTo>
                      <a:cubicBezTo>
                        <a:pt x="477094" y="1480161"/>
                        <a:pt x="467851" y="1478880"/>
                        <a:pt x="459573" y="1475117"/>
                      </a:cubicBezTo>
                      <a:cubicBezTo>
                        <a:pt x="436159" y="1464474"/>
                        <a:pt x="412777" y="1453570"/>
                        <a:pt x="390562" y="1440611"/>
                      </a:cubicBezTo>
                      <a:cubicBezTo>
                        <a:pt x="378143" y="1433367"/>
                        <a:pt x="368916" y="1421162"/>
                        <a:pt x="356056" y="1414732"/>
                      </a:cubicBezTo>
                      <a:cubicBezTo>
                        <a:pt x="339790" y="1406599"/>
                        <a:pt x="321182" y="1404233"/>
                        <a:pt x="304297" y="1397479"/>
                      </a:cubicBezTo>
                      <a:cubicBezTo>
                        <a:pt x="252722" y="1376849"/>
                        <a:pt x="275855" y="1385123"/>
                        <a:pt x="235286" y="1371600"/>
                      </a:cubicBezTo>
                      <a:lnTo>
                        <a:pt x="183528" y="1337094"/>
                      </a:lnTo>
                      <a:lnTo>
                        <a:pt x="157648" y="1319841"/>
                      </a:lnTo>
                      <a:cubicBezTo>
                        <a:pt x="151897" y="1311215"/>
                        <a:pt x="147032" y="1301927"/>
                        <a:pt x="140395" y="1293962"/>
                      </a:cubicBezTo>
                      <a:cubicBezTo>
                        <a:pt x="132585" y="1284590"/>
                        <a:pt x="121283" y="1278234"/>
                        <a:pt x="114516" y="1268083"/>
                      </a:cubicBezTo>
                      <a:cubicBezTo>
                        <a:pt x="88226" y="1228648"/>
                        <a:pt x="129305" y="1250010"/>
                        <a:pt x="80011" y="1233577"/>
                      </a:cubicBezTo>
                      <a:cubicBezTo>
                        <a:pt x="74260" y="1224951"/>
                        <a:pt x="67395" y="1216971"/>
                        <a:pt x="62758" y="1207698"/>
                      </a:cubicBezTo>
                      <a:cubicBezTo>
                        <a:pt x="55833" y="1193848"/>
                        <a:pt x="50942" y="1179065"/>
                        <a:pt x="45505" y="1164566"/>
                      </a:cubicBezTo>
                      <a:cubicBezTo>
                        <a:pt x="36240" y="1139861"/>
                        <a:pt x="32213" y="1123282"/>
                        <a:pt x="28252" y="1095555"/>
                      </a:cubicBezTo>
                      <a:cubicBezTo>
                        <a:pt x="24570" y="1069778"/>
                        <a:pt x="23067" y="1043727"/>
                        <a:pt x="19626" y="1017917"/>
                      </a:cubicBezTo>
                      <a:cubicBezTo>
                        <a:pt x="17314" y="1000579"/>
                        <a:pt x="13875" y="983411"/>
                        <a:pt x="10999" y="966158"/>
                      </a:cubicBezTo>
                      <a:cubicBezTo>
                        <a:pt x="8124" y="854015"/>
                        <a:pt x="2373" y="741908"/>
                        <a:pt x="2373" y="629728"/>
                      </a:cubicBezTo>
                      <a:cubicBezTo>
                        <a:pt x="2373" y="532156"/>
                        <a:pt x="-9436" y="424678"/>
                        <a:pt x="19626" y="327804"/>
                      </a:cubicBezTo>
                      <a:cubicBezTo>
                        <a:pt x="38219" y="265828"/>
                        <a:pt x="27895" y="291394"/>
                        <a:pt x="54131" y="250166"/>
                      </a:cubicBezTo>
                      <a:cubicBezTo>
                        <a:pt x="68695" y="227280"/>
                        <a:pt x="73000" y="193287"/>
                        <a:pt x="97263" y="181155"/>
                      </a:cubicBezTo>
                      <a:cubicBezTo>
                        <a:pt x="108765" y="175404"/>
                        <a:pt x="121369" y="171466"/>
                        <a:pt x="131769" y="163902"/>
                      </a:cubicBezTo>
                      <a:cubicBezTo>
                        <a:pt x="153209" y="148309"/>
                        <a:pt x="171453" y="128704"/>
                        <a:pt x="192154" y="112143"/>
                      </a:cubicBezTo>
                      <a:cubicBezTo>
                        <a:pt x="208340" y="99194"/>
                        <a:pt x="234054" y="85340"/>
                        <a:pt x="252539" y="77638"/>
                      </a:cubicBezTo>
                      <a:cubicBezTo>
                        <a:pt x="340156" y="41131"/>
                        <a:pt x="294094" y="60836"/>
                        <a:pt x="356056" y="43132"/>
                      </a:cubicBezTo>
                      <a:cubicBezTo>
                        <a:pt x="364799" y="40634"/>
                        <a:pt x="372953" y="35923"/>
                        <a:pt x="381935" y="34505"/>
                      </a:cubicBezTo>
                      <a:cubicBezTo>
                        <a:pt x="427733" y="27274"/>
                        <a:pt x="474058" y="23811"/>
                        <a:pt x="519958" y="17253"/>
                      </a:cubicBezTo>
                      <a:cubicBezTo>
                        <a:pt x="540086" y="14377"/>
                        <a:pt x="560052" y="9935"/>
                        <a:pt x="580343" y="8626"/>
                      </a:cubicBezTo>
                      <a:cubicBezTo>
                        <a:pt x="649271" y="4179"/>
                        <a:pt x="718366" y="2875"/>
                        <a:pt x="787377" y="0"/>
                      </a:cubicBezTo>
                      <a:cubicBezTo>
                        <a:pt x="934026" y="2875"/>
                        <a:pt x="1080857" y="780"/>
                        <a:pt x="1227324" y="8626"/>
                      </a:cubicBezTo>
                      <a:cubicBezTo>
                        <a:pt x="1242787" y="9454"/>
                        <a:pt x="1255368" y="22397"/>
                        <a:pt x="1270456" y="25879"/>
                      </a:cubicBezTo>
                      <a:cubicBezTo>
                        <a:pt x="1293045" y="31092"/>
                        <a:pt x="1316463" y="31630"/>
                        <a:pt x="1339467" y="34505"/>
                      </a:cubicBezTo>
                      <a:cubicBezTo>
                        <a:pt x="1347281" y="40366"/>
                        <a:pt x="1387239" y="71331"/>
                        <a:pt x="1399852" y="77638"/>
                      </a:cubicBezTo>
                      <a:cubicBezTo>
                        <a:pt x="1407985" y="81704"/>
                        <a:pt x="1417105" y="83389"/>
                        <a:pt x="1425731" y="86264"/>
                      </a:cubicBezTo>
                      <a:cubicBezTo>
                        <a:pt x="1515252" y="145943"/>
                        <a:pt x="1376675" y="55106"/>
                        <a:pt x="1486116" y="120770"/>
                      </a:cubicBezTo>
                      <a:cubicBezTo>
                        <a:pt x="1503896" y="131438"/>
                        <a:pt x="1521287" y="142833"/>
                        <a:pt x="1537875" y="155275"/>
                      </a:cubicBezTo>
                      <a:cubicBezTo>
                        <a:pt x="1549377" y="163902"/>
                        <a:pt x="1559812" y="174173"/>
                        <a:pt x="1572380" y="181155"/>
                      </a:cubicBezTo>
                      <a:cubicBezTo>
                        <a:pt x="1585916" y="188675"/>
                        <a:pt x="1601135" y="192656"/>
                        <a:pt x="1615512" y="198407"/>
                      </a:cubicBezTo>
                      <a:cubicBezTo>
                        <a:pt x="1624139" y="209909"/>
                        <a:pt x="1633147" y="221134"/>
                        <a:pt x="1641392" y="232913"/>
                      </a:cubicBezTo>
                      <a:cubicBezTo>
                        <a:pt x="1653283" y="249900"/>
                        <a:pt x="1661235" y="270010"/>
                        <a:pt x="1675897" y="284672"/>
                      </a:cubicBezTo>
                      <a:lnTo>
                        <a:pt x="1710403" y="319177"/>
                      </a:lnTo>
                      <a:cubicBezTo>
                        <a:pt x="1738167" y="402471"/>
                        <a:pt x="1693648" y="272977"/>
                        <a:pt x="1736282" y="379562"/>
                      </a:cubicBezTo>
                      <a:cubicBezTo>
                        <a:pt x="1743036" y="396448"/>
                        <a:pt x="1753535" y="431321"/>
                        <a:pt x="1753535" y="431321"/>
                      </a:cubicBezTo>
                      <a:cubicBezTo>
                        <a:pt x="1759289" y="529140"/>
                        <a:pt x="1769669" y="581439"/>
                        <a:pt x="1753535" y="672860"/>
                      </a:cubicBezTo>
                      <a:cubicBezTo>
                        <a:pt x="1750374" y="690770"/>
                        <a:pt x="1742033" y="707366"/>
                        <a:pt x="1736282" y="724619"/>
                      </a:cubicBezTo>
                      <a:cubicBezTo>
                        <a:pt x="1733407" y="733245"/>
                        <a:pt x="1734086" y="744068"/>
                        <a:pt x="1727656" y="750498"/>
                      </a:cubicBezTo>
                      <a:cubicBezTo>
                        <a:pt x="1719884" y="758270"/>
                        <a:pt x="1686926" y="787845"/>
                        <a:pt x="1684524" y="802256"/>
                      </a:cubicBezTo>
                      <a:cubicBezTo>
                        <a:pt x="1680269" y="827783"/>
                        <a:pt x="1684524" y="854015"/>
                        <a:pt x="1684524" y="879894"/>
                      </a:cubicBezTo>
                    </a:path>
                  </a:pathLst>
                </a:custGeom>
                <a:solidFill>
                  <a:srgbClr val="FF00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>
                <a:off x="4165849" y="1768415"/>
                <a:ext cx="2286709" cy="2350102"/>
              </a:xfrm>
              <a:custGeom>
                <a:avLst/>
                <a:gdLst>
                  <a:gd name="connsiteX0" fmla="*/ 578679 w 2286709"/>
                  <a:gd name="connsiteY0" fmla="*/ 0 h 2350102"/>
                  <a:gd name="connsiteX1" fmla="*/ 570053 w 2286709"/>
                  <a:gd name="connsiteY1" fmla="*/ 94891 h 2350102"/>
                  <a:gd name="connsiteX2" fmla="*/ 561426 w 2286709"/>
                  <a:gd name="connsiteY2" fmla="*/ 129396 h 2350102"/>
                  <a:gd name="connsiteX3" fmla="*/ 552800 w 2286709"/>
                  <a:gd name="connsiteY3" fmla="*/ 250166 h 2350102"/>
                  <a:gd name="connsiteX4" fmla="*/ 535547 w 2286709"/>
                  <a:gd name="connsiteY4" fmla="*/ 431321 h 2350102"/>
                  <a:gd name="connsiteX5" fmla="*/ 518294 w 2286709"/>
                  <a:gd name="connsiteY5" fmla="*/ 526211 h 2350102"/>
                  <a:gd name="connsiteX6" fmla="*/ 509668 w 2286709"/>
                  <a:gd name="connsiteY6" fmla="*/ 560717 h 2350102"/>
                  <a:gd name="connsiteX7" fmla="*/ 475162 w 2286709"/>
                  <a:gd name="connsiteY7" fmla="*/ 612476 h 2350102"/>
                  <a:gd name="connsiteX8" fmla="*/ 423404 w 2286709"/>
                  <a:gd name="connsiteY8" fmla="*/ 638355 h 2350102"/>
                  <a:gd name="connsiteX9" fmla="*/ 337140 w 2286709"/>
                  <a:gd name="connsiteY9" fmla="*/ 698740 h 2350102"/>
                  <a:gd name="connsiteX10" fmla="*/ 302634 w 2286709"/>
                  <a:gd name="connsiteY10" fmla="*/ 715993 h 2350102"/>
                  <a:gd name="connsiteX11" fmla="*/ 233623 w 2286709"/>
                  <a:gd name="connsiteY11" fmla="*/ 767751 h 2350102"/>
                  <a:gd name="connsiteX12" fmla="*/ 207743 w 2286709"/>
                  <a:gd name="connsiteY12" fmla="*/ 785004 h 2350102"/>
                  <a:gd name="connsiteX13" fmla="*/ 147359 w 2286709"/>
                  <a:gd name="connsiteY13" fmla="*/ 845389 h 2350102"/>
                  <a:gd name="connsiteX14" fmla="*/ 112853 w 2286709"/>
                  <a:gd name="connsiteY14" fmla="*/ 879894 h 2350102"/>
                  <a:gd name="connsiteX15" fmla="*/ 86974 w 2286709"/>
                  <a:gd name="connsiteY15" fmla="*/ 905774 h 2350102"/>
                  <a:gd name="connsiteX16" fmla="*/ 69721 w 2286709"/>
                  <a:gd name="connsiteY16" fmla="*/ 931653 h 2350102"/>
                  <a:gd name="connsiteX17" fmla="*/ 35215 w 2286709"/>
                  <a:gd name="connsiteY17" fmla="*/ 974785 h 2350102"/>
                  <a:gd name="connsiteX18" fmla="*/ 9336 w 2286709"/>
                  <a:gd name="connsiteY18" fmla="*/ 1035170 h 2350102"/>
                  <a:gd name="connsiteX19" fmla="*/ 9336 w 2286709"/>
                  <a:gd name="connsiteY19" fmla="*/ 1406106 h 2350102"/>
                  <a:gd name="connsiteX20" fmla="*/ 17962 w 2286709"/>
                  <a:gd name="connsiteY20" fmla="*/ 1440611 h 2350102"/>
                  <a:gd name="connsiteX21" fmla="*/ 26589 w 2286709"/>
                  <a:gd name="connsiteY21" fmla="*/ 1483743 h 2350102"/>
                  <a:gd name="connsiteX22" fmla="*/ 43842 w 2286709"/>
                  <a:gd name="connsiteY22" fmla="*/ 1518249 h 2350102"/>
                  <a:gd name="connsiteX23" fmla="*/ 95600 w 2286709"/>
                  <a:gd name="connsiteY23" fmla="*/ 1613140 h 2350102"/>
                  <a:gd name="connsiteX24" fmla="*/ 121479 w 2286709"/>
                  <a:gd name="connsiteY24" fmla="*/ 1673525 h 2350102"/>
                  <a:gd name="connsiteX25" fmla="*/ 147359 w 2286709"/>
                  <a:gd name="connsiteY25" fmla="*/ 1699404 h 2350102"/>
                  <a:gd name="connsiteX26" fmla="*/ 155985 w 2286709"/>
                  <a:gd name="connsiteY26" fmla="*/ 1733910 h 2350102"/>
                  <a:gd name="connsiteX27" fmla="*/ 190491 w 2286709"/>
                  <a:gd name="connsiteY27" fmla="*/ 1759789 h 2350102"/>
                  <a:gd name="connsiteX28" fmla="*/ 207743 w 2286709"/>
                  <a:gd name="connsiteY28" fmla="*/ 1785668 h 2350102"/>
                  <a:gd name="connsiteX29" fmla="*/ 285381 w 2286709"/>
                  <a:gd name="connsiteY29" fmla="*/ 1846053 h 2350102"/>
                  <a:gd name="connsiteX30" fmla="*/ 319887 w 2286709"/>
                  <a:gd name="connsiteY30" fmla="*/ 1871932 h 2350102"/>
                  <a:gd name="connsiteX31" fmla="*/ 345766 w 2286709"/>
                  <a:gd name="connsiteY31" fmla="*/ 1897811 h 2350102"/>
                  <a:gd name="connsiteX32" fmla="*/ 414777 w 2286709"/>
                  <a:gd name="connsiteY32" fmla="*/ 1940943 h 2350102"/>
                  <a:gd name="connsiteX33" fmla="*/ 466536 w 2286709"/>
                  <a:gd name="connsiteY33" fmla="*/ 1975449 h 2350102"/>
                  <a:gd name="connsiteX34" fmla="*/ 492415 w 2286709"/>
                  <a:gd name="connsiteY34" fmla="*/ 1992702 h 2350102"/>
                  <a:gd name="connsiteX35" fmla="*/ 526921 w 2286709"/>
                  <a:gd name="connsiteY35" fmla="*/ 2018581 h 2350102"/>
                  <a:gd name="connsiteX36" fmla="*/ 561426 w 2286709"/>
                  <a:gd name="connsiteY36" fmla="*/ 2035834 h 2350102"/>
                  <a:gd name="connsiteX37" fmla="*/ 621811 w 2286709"/>
                  <a:gd name="connsiteY37" fmla="*/ 2078966 h 2350102"/>
                  <a:gd name="connsiteX38" fmla="*/ 690823 w 2286709"/>
                  <a:gd name="connsiteY38" fmla="*/ 2104845 h 2350102"/>
                  <a:gd name="connsiteX39" fmla="*/ 768460 w 2286709"/>
                  <a:gd name="connsiteY39" fmla="*/ 2147977 h 2350102"/>
                  <a:gd name="connsiteX40" fmla="*/ 820219 w 2286709"/>
                  <a:gd name="connsiteY40" fmla="*/ 2191110 h 2350102"/>
                  <a:gd name="connsiteX41" fmla="*/ 880604 w 2286709"/>
                  <a:gd name="connsiteY41" fmla="*/ 2216989 h 2350102"/>
                  <a:gd name="connsiteX42" fmla="*/ 975494 w 2286709"/>
                  <a:gd name="connsiteY42" fmla="*/ 2260121 h 2350102"/>
                  <a:gd name="connsiteX43" fmla="*/ 1010000 w 2286709"/>
                  <a:gd name="connsiteY43" fmla="*/ 2268747 h 2350102"/>
                  <a:gd name="connsiteX44" fmla="*/ 1044506 w 2286709"/>
                  <a:gd name="connsiteY44" fmla="*/ 2286000 h 2350102"/>
                  <a:gd name="connsiteX45" fmla="*/ 1104891 w 2286709"/>
                  <a:gd name="connsiteY45" fmla="*/ 2303253 h 2350102"/>
                  <a:gd name="connsiteX46" fmla="*/ 1139396 w 2286709"/>
                  <a:gd name="connsiteY46" fmla="*/ 2320506 h 2350102"/>
                  <a:gd name="connsiteX47" fmla="*/ 1208408 w 2286709"/>
                  <a:gd name="connsiteY47" fmla="*/ 2329132 h 2350102"/>
                  <a:gd name="connsiteX48" fmla="*/ 1242913 w 2286709"/>
                  <a:gd name="connsiteY48" fmla="*/ 2337759 h 2350102"/>
                  <a:gd name="connsiteX49" fmla="*/ 1639728 w 2286709"/>
                  <a:gd name="connsiteY49" fmla="*/ 2337759 h 2350102"/>
                  <a:gd name="connsiteX50" fmla="*/ 1725993 w 2286709"/>
                  <a:gd name="connsiteY50" fmla="*/ 2311879 h 2350102"/>
                  <a:gd name="connsiteX51" fmla="*/ 1760498 w 2286709"/>
                  <a:gd name="connsiteY51" fmla="*/ 2303253 h 2350102"/>
                  <a:gd name="connsiteX52" fmla="*/ 1803630 w 2286709"/>
                  <a:gd name="connsiteY52" fmla="*/ 2277374 h 2350102"/>
                  <a:gd name="connsiteX53" fmla="*/ 1846762 w 2286709"/>
                  <a:gd name="connsiteY53" fmla="*/ 2260121 h 2350102"/>
                  <a:gd name="connsiteX54" fmla="*/ 1872642 w 2286709"/>
                  <a:gd name="connsiteY54" fmla="*/ 2234242 h 2350102"/>
                  <a:gd name="connsiteX55" fmla="*/ 1898521 w 2286709"/>
                  <a:gd name="connsiteY55" fmla="*/ 2216989 h 2350102"/>
                  <a:gd name="connsiteX56" fmla="*/ 1976159 w 2286709"/>
                  <a:gd name="connsiteY56" fmla="*/ 2182483 h 2350102"/>
                  <a:gd name="connsiteX57" fmla="*/ 2010664 w 2286709"/>
                  <a:gd name="connsiteY57" fmla="*/ 2147977 h 2350102"/>
                  <a:gd name="connsiteX58" fmla="*/ 2036543 w 2286709"/>
                  <a:gd name="connsiteY58" fmla="*/ 2139351 h 2350102"/>
                  <a:gd name="connsiteX59" fmla="*/ 2079676 w 2286709"/>
                  <a:gd name="connsiteY59" fmla="*/ 2104845 h 2350102"/>
                  <a:gd name="connsiteX60" fmla="*/ 2140060 w 2286709"/>
                  <a:gd name="connsiteY60" fmla="*/ 2035834 h 2350102"/>
                  <a:gd name="connsiteX61" fmla="*/ 2174566 w 2286709"/>
                  <a:gd name="connsiteY61" fmla="*/ 2009955 h 2350102"/>
                  <a:gd name="connsiteX62" fmla="*/ 2191819 w 2286709"/>
                  <a:gd name="connsiteY62" fmla="*/ 1984076 h 2350102"/>
                  <a:gd name="connsiteX63" fmla="*/ 2226325 w 2286709"/>
                  <a:gd name="connsiteY63" fmla="*/ 1915064 h 2350102"/>
                  <a:gd name="connsiteX64" fmla="*/ 2260830 w 2286709"/>
                  <a:gd name="connsiteY64" fmla="*/ 1846053 h 2350102"/>
                  <a:gd name="connsiteX65" fmla="*/ 2269457 w 2286709"/>
                  <a:gd name="connsiteY65" fmla="*/ 1794294 h 2350102"/>
                  <a:gd name="connsiteX66" fmla="*/ 2278083 w 2286709"/>
                  <a:gd name="connsiteY66" fmla="*/ 1759789 h 2350102"/>
                  <a:gd name="connsiteX67" fmla="*/ 2286709 w 2286709"/>
                  <a:gd name="connsiteY67" fmla="*/ 1673525 h 2350102"/>
                  <a:gd name="connsiteX68" fmla="*/ 2278083 w 2286709"/>
                  <a:gd name="connsiteY68" fmla="*/ 1190445 h 2350102"/>
                  <a:gd name="connsiteX69" fmla="*/ 2260830 w 2286709"/>
                  <a:gd name="connsiteY69" fmla="*/ 1121434 h 2350102"/>
                  <a:gd name="connsiteX70" fmla="*/ 2252204 w 2286709"/>
                  <a:gd name="connsiteY70" fmla="*/ 1095555 h 2350102"/>
                  <a:gd name="connsiteX71" fmla="*/ 2234951 w 2286709"/>
                  <a:gd name="connsiteY71" fmla="*/ 1069676 h 2350102"/>
                  <a:gd name="connsiteX72" fmla="*/ 2200445 w 2286709"/>
                  <a:gd name="connsiteY72" fmla="*/ 974785 h 2350102"/>
                  <a:gd name="connsiteX73" fmla="*/ 2174566 w 2286709"/>
                  <a:gd name="connsiteY73" fmla="*/ 923027 h 2350102"/>
                  <a:gd name="connsiteX74" fmla="*/ 2148687 w 2286709"/>
                  <a:gd name="connsiteY74" fmla="*/ 836762 h 2350102"/>
                  <a:gd name="connsiteX75" fmla="*/ 2140060 w 2286709"/>
                  <a:gd name="connsiteY75" fmla="*/ 810883 h 2350102"/>
                  <a:gd name="connsiteX76" fmla="*/ 2157313 w 2286709"/>
                  <a:gd name="connsiteY76" fmla="*/ 638355 h 2350102"/>
                  <a:gd name="connsiteX77" fmla="*/ 2183193 w 2286709"/>
                  <a:gd name="connsiteY77" fmla="*/ 526211 h 2350102"/>
                  <a:gd name="connsiteX78" fmla="*/ 2200445 w 2286709"/>
                  <a:gd name="connsiteY78" fmla="*/ 457200 h 2350102"/>
                  <a:gd name="connsiteX79" fmla="*/ 2209072 w 2286709"/>
                  <a:gd name="connsiteY79" fmla="*/ 422694 h 2350102"/>
                  <a:gd name="connsiteX80" fmla="*/ 2217698 w 2286709"/>
                  <a:gd name="connsiteY80" fmla="*/ 345057 h 2350102"/>
                  <a:gd name="connsiteX81" fmla="*/ 2226325 w 2286709"/>
                  <a:gd name="connsiteY81" fmla="*/ 301925 h 2350102"/>
                  <a:gd name="connsiteX82" fmla="*/ 2217698 w 2286709"/>
                  <a:gd name="connsiteY82" fmla="*/ 146649 h 2350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2286709" h="2350102">
                    <a:moveTo>
                      <a:pt x="578679" y="0"/>
                    </a:moveTo>
                    <a:cubicBezTo>
                      <a:pt x="575804" y="31630"/>
                      <a:pt x="574251" y="63409"/>
                      <a:pt x="570053" y="94891"/>
                    </a:cubicBezTo>
                    <a:cubicBezTo>
                      <a:pt x="568486" y="106643"/>
                      <a:pt x="562735" y="117613"/>
                      <a:pt x="561426" y="129396"/>
                    </a:cubicBezTo>
                    <a:cubicBezTo>
                      <a:pt x="556969" y="169508"/>
                      <a:pt x="556247" y="209954"/>
                      <a:pt x="552800" y="250166"/>
                    </a:cubicBezTo>
                    <a:cubicBezTo>
                      <a:pt x="547620" y="310603"/>
                      <a:pt x="543070" y="371131"/>
                      <a:pt x="535547" y="431321"/>
                    </a:cubicBezTo>
                    <a:cubicBezTo>
                      <a:pt x="521271" y="545534"/>
                      <a:pt x="536026" y="464149"/>
                      <a:pt x="518294" y="526211"/>
                    </a:cubicBezTo>
                    <a:cubicBezTo>
                      <a:pt x="515037" y="537611"/>
                      <a:pt x="514970" y="550113"/>
                      <a:pt x="509668" y="560717"/>
                    </a:cubicBezTo>
                    <a:cubicBezTo>
                      <a:pt x="500395" y="579263"/>
                      <a:pt x="492415" y="600974"/>
                      <a:pt x="475162" y="612476"/>
                    </a:cubicBezTo>
                    <a:cubicBezTo>
                      <a:pt x="360271" y="689067"/>
                      <a:pt x="530553" y="578828"/>
                      <a:pt x="423404" y="638355"/>
                    </a:cubicBezTo>
                    <a:cubicBezTo>
                      <a:pt x="328972" y="690817"/>
                      <a:pt x="409527" y="653497"/>
                      <a:pt x="337140" y="698740"/>
                    </a:cubicBezTo>
                    <a:cubicBezTo>
                      <a:pt x="326235" y="705556"/>
                      <a:pt x="313334" y="708860"/>
                      <a:pt x="302634" y="715993"/>
                    </a:cubicBezTo>
                    <a:cubicBezTo>
                      <a:pt x="278709" y="731943"/>
                      <a:pt x="257548" y="751801"/>
                      <a:pt x="233623" y="767751"/>
                    </a:cubicBezTo>
                    <a:cubicBezTo>
                      <a:pt x="224996" y="773502"/>
                      <a:pt x="215449" y="778068"/>
                      <a:pt x="207743" y="785004"/>
                    </a:cubicBezTo>
                    <a:cubicBezTo>
                      <a:pt x="186585" y="804046"/>
                      <a:pt x="167487" y="825261"/>
                      <a:pt x="147359" y="845389"/>
                    </a:cubicBezTo>
                    <a:lnTo>
                      <a:pt x="112853" y="879894"/>
                    </a:lnTo>
                    <a:cubicBezTo>
                      <a:pt x="104226" y="888521"/>
                      <a:pt x="93741" y="895623"/>
                      <a:pt x="86974" y="905774"/>
                    </a:cubicBezTo>
                    <a:cubicBezTo>
                      <a:pt x="81223" y="914400"/>
                      <a:pt x="75942" y="923359"/>
                      <a:pt x="69721" y="931653"/>
                    </a:cubicBezTo>
                    <a:cubicBezTo>
                      <a:pt x="58674" y="946383"/>
                      <a:pt x="45428" y="959465"/>
                      <a:pt x="35215" y="974785"/>
                    </a:cubicBezTo>
                    <a:cubicBezTo>
                      <a:pt x="21002" y="996105"/>
                      <a:pt x="17004" y="1012166"/>
                      <a:pt x="9336" y="1035170"/>
                    </a:cubicBezTo>
                    <a:cubicBezTo>
                      <a:pt x="-1321" y="1216320"/>
                      <a:pt x="-4785" y="1194290"/>
                      <a:pt x="9336" y="1406106"/>
                    </a:cubicBezTo>
                    <a:cubicBezTo>
                      <a:pt x="10125" y="1417935"/>
                      <a:pt x="15390" y="1429038"/>
                      <a:pt x="17962" y="1440611"/>
                    </a:cubicBezTo>
                    <a:cubicBezTo>
                      <a:pt x="21143" y="1454924"/>
                      <a:pt x="21952" y="1469833"/>
                      <a:pt x="26589" y="1483743"/>
                    </a:cubicBezTo>
                    <a:cubicBezTo>
                      <a:pt x="30656" y="1495943"/>
                      <a:pt x="38619" y="1506498"/>
                      <a:pt x="43842" y="1518249"/>
                    </a:cubicBezTo>
                    <a:cubicBezTo>
                      <a:pt x="77114" y="1593112"/>
                      <a:pt x="41364" y="1531787"/>
                      <a:pt x="95600" y="1613140"/>
                    </a:cubicBezTo>
                    <a:cubicBezTo>
                      <a:pt x="102640" y="1634260"/>
                      <a:pt x="108154" y="1654870"/>
                      <a:pt x="121479" y="1673525"/>
                    </a:cubicBezTo>
                    <a:cubicBezTo>
                      <a:pt x="128570" y="1683452"/>
                      <a:pt x="138732" y="1690778"/>
                      <a:pt x="147359" y="1699404"/>
                    </a:cubicBezTo>
                    <a:cubicBezTo>
                      <a:pt x="150234" y="1710906"/>
                      <a:pt x="149094" y="1724262"/>
                      <a:pt x="155985" y="1733910"/>
                    </a:cubicBezTo>
                    <a:cubicBezTo>
                      <a:pt x="164342" y="1745609"/>
                      <a:pt x="180325" y="1749623"/>
                      <a:pt x="190491" y="1759789"/>
                    </a:cubicBezTo>
                    <a:cubicBezTo>
                      <a:pt x="197822" y="1767120"/>
                      <a:pt x="200072" y="1778694"/>
                      <a:pt x="207743" y="1785668"/>
                    </a:cubicBezTo>
                    <a:cubicBezTo>
                      <a:pt x="232002" y="1807722"/>
                      <a:pt x="259394" y="1826063"/>
                      <a:pt x="285381" y="1846053"/>
                    </a:cubicBezTo>
                    <a:cubicBezTo>
                      <a:pt x="296777" y="1854819"/>
                      <a:pt x="309721" y="1861766"/>
                      <a:pt x="319887" y="1871932"/>
                    </a:cubicBezTo>
                    <a:cubicBezTo>
                      <a:pt x="328513" y="1880558"/>
                      <a:pt x="336394" y="1890001"/>
                      <a:pt x="345766" y="1897811"/>
                    </a:cubicBezTo>
                    <a:cubicBezTo>
                      <a:pt x="357835" y="1907869"/>
                      <a:pt x="407649" y="1936407"/>
                      <a:pt x="414777" y="1940943"/>
                    </a:cubicBezTo>
                    <a:cubicBezTo>
                      <a:pt x="432271" y="1952075"/>
                      <a:pt x="449283" y="1963947"/>
                      <a:pt x="466536" y="1975449"/>
                    </a:cubicBezTo>
                    <a:cubicBezTo>
                      <a:pt x="475162" y="1981200"/>
                      <a:pt x="484121" y="1986482"/>
                      <a:pt x="492415" y="1992702"/>
                    </a:cubicBezTo>
                    <a:cubicBezTo>
                      <a:pt x="503917" y="2001328"/>
                      <a:pt x="514729" y="2010961"/>
                      <a:pt x="526921" y="2018581"/>
                    </a:cubicBezTo>
                    <a:cubicBezTo>
                      <a:pt x="537826" y="2025396"/>
                      <a:pt x="550521" y="2029019"/>
                      <a:pt x="561426" y="2035834"/>
                    </a:cubicBezTo>
                    <a:cubicBezTo>
                      <a:pt x="570300" y="2041380"/>
                      <a:pt x="608434" y="2072885"/>
                      <a:pt x="621811" y="2078966"/>
                    </a:cubicBezTo>
                    <a:cubicBezTo>
                      <a:pt x="644177" y="2089132"/>
                      <a:pt x="667819" y="2096219"/>
                      <a:pt x="690823" y="2104845"/>
                    </a:cubicBezTo>
                    <a:cubicBezTo>
                      <a:pt x="755051" y="2169076"/>
                      <a:pt x="667131" y="2088868"/>
                      <a:pt x="768460" y="2147977"/>
                    </a:cubicBezTo>
                    <a:cubicBezTo>
                      <a:pt x="787859" y="2159293"/>
                      <a:pt x="801820" y="2178231"/>
                      <a:pt x="820219" y="2191110"/>
                    </a:cubicBezTo>
                    <a:cubicBezTo>
                      <a:pt x="850329" y="2212187"/>
                      <a:pt x="851385" y="2204466"/>
                      <a:pt x="880604" y="2216989"/>
                    </a:cubicBezTo>
                    <a:cubicBezTo>
                      <a:pt x="951784" y="2247496"/>
                      <a:pt x="874189" y="2223284"/>
                      <a:pt x="975494" y="2260121"/>
                    </a:cubicBezTo>
                    <a:cubicBezTo>
                      <a:pt x="986636" y="2264173"/>
                      <a:pt x="998498" y="2265872"/>
                      <a:pt x="1010000" y="2268747"/>
                    </a:cubicBezTo>
                    <a:cubicBezTo>
                      <a:pt x="1021502" y="2274498"/>
                      <a:pt x="1032465" y="2281485"/>
                      <a:pt x="1044506" y="2286000"/>
                    </a:cubicBezTo>
                    <a:cubicBezTo>
                      <a:pt x="1102851" y="2307880"/>
                      <a:pt x="1056245" y="2282405"/>
                      <a:pt x="1104891" y="2303253"/>
                    </a:cubicBezTo>
                    <a:cubicBezTo>
                      <a:pt x="1116711" y="2308318"/>
                      <a:pt x="1126921" y="2317387"/>
                      <a:pt x="1139396" y="2320506"/>
                    </a:cubicBezTo>
                    <a:cubicBezTo>
                      <a:pt x="1161887" y="2326129"/>
                      <a:pt x="1185404" y="2326257"/>
                      <a:pt x="1208408" y="2329132"/>
                    </a:cubicBezTo>
                    <a:cubicBezTo>
                      <a:pt x="1219910" y="2332008"/>
                      <a:pt x="1231249" y="2335638"/>
                      <a:pt x="1242913" y="2337759"/>
                    </a:cubicBezTo>
                    <a:cubicBezTo>
                      <a:pt x="1382147" y="2363075"/>
                      <a:pt x="1460650" y="2342351"/>
                      <a:pt x="1639728" y="2337759"/>
                    </a:cubicBezTo>
                    <a:cubicBezTo>
                      <a:pt x="1719272" y="2317872"/>
                      <a:pt x="1620965" y="2343387"/>
                      <a:pt x="1725993" y="2311879"/>
                    </a:cubicBezTo>
                    <a:cubicBezTo>
                      <a:pt x="1737349" y="2308472"/>
                      <a:pt x="1748996" y="2306128"/>
                      <a:pt x="1760498" y="2303253"/>
                    </a:cubicBezTo>
                    <a:cubicBezTo>
                      <a:pt x="1774875" y="2294627"/>
                      <a:pt x="1788633" y="2284872"/>
                      <a:pt x="1803630" y="2277374"/>
                    </a:cubicBezTo>
                    <a:cubicBezTo>
                      <a:pt x="1817480" y="2270449"/>
                      <a:pt x="1833631" y="2268328"/>
                      <a:pt x="1846762" y="2260121"/>
                    </a:cubicBezTo>
                    <a:cubicBezTo>
                      <a:pt x="1857107" y="2253655"/>
                      <a:pt x="1863270" y="2242052"/>
                      <a:pt x="1872642" y="2234242"/>
                    </a:cubicBezTo>
                    <a:cubicBezTo>
                      <a:pt x="1880607" y="2227605"/>
                      <a:pt x="1889519" y="2222133"/>
                      <a:pt x="1898521" y="2216989"/>
                    </a:cubicBezTo>
                    <a:cubicBezTo>
                      <a:pt x="1926731" y="2200869"/>
                      <a:pt x="1945346" y="2194808"/>
                      <a:pt x="1976159" y="2182483"/>
                    </a:cubicBezTo>
                    <a:cubicBezTo>
                      <a:pt x="1987661" y="2170981"/>
                      <a:pt x="1997428" y="2157432"/>
                      <a:pt x="2010664" y="2147977"/>
                    </a:cubicBezTo>
                    <a:cubicBezTo>
                      <a:pt x="2018063" y="2142692"/>
                      <a:pt x="2028832" y="2144170"/>
                      <a:pt x="2036543" y="2139351"/>
                    </a:cubicBezTo>
                    <a:cubicBezTo>
                      <a:pt x="2052157" y="2129593"/>
                      <a:pt x="2065914" y="2117077"/>
                      <a:pt x="2079676" y="2104845"/>
                    </a:cubicBezTo>
                    <a:cubicBezTo>
                      <a:pt x="2200636" y="1997326"/>
                      <a:pt x="2036990" y="2138904"/>
                      <a:pt x="2140060" y="2035834"/>
                    </a:cubicBezTo>
                    <a:cubicBezTo>
                      <a:pt x="2150226" y="2025668"/>
                      <a:pt x="2164400" y="2020121"/>
                      <a:pt x="2174566" y="2009955"/>
                    </a:cubicBezTo>
                    <a:cubicBezTo>
                      <a:pt x="2181897" y="2002624"/>
                      <a:pt x="2186854" y="1993178"/>
                      <a:pt x="2191819" y="1984076"/>
                    </a:cubicBezTo>
                    <a:cubicBezTo>
                      <a:pt x="2204135" y="1961497"/>
                      <a:pt x="2216773" y="1938944"/>
                      <a:pt x="2226325" y="1915064"/>
                    </a:cubicBezTo>
                    <a:cubicBezTo>
                      <a:pt x="2247427" y="1862306"/>
                      <a:pt x="2234987" y="1884816"/>
                      <a:pt x="2260830" y="1846053"/>
                    </a:cubicBezTo>
                    <a:cubicBezTo>
                      <a:pt x="2263706" y="1828800"/>
                      <a:pt x="2266027" y="1811445"/>
                      <a:pt x="2269457" y="1794294"/>
                    </a:cubicBezTo>
                    <a:cubicBezTo>
                      <a:pt x="2271782" y="1782669"/>
                      <a:pt x="2276406" y="1771525"/>
                      <a:pt x="2278083" y="1759789"/>
                    </a:cubicBezTo>
                    <a:cubicBezTo>
                      <a:pt x="2282170" y="1731181"/>
                      <a:pt x="2283834" y="1702280"/>
                      <a:pt x="2286709" y="1673525"/>
                    </a:cubicBezTo>
                    <a:cubicBezTo>
                      <a:pt x="2283834" y="1512498"/>
                      <a:pt x="2285624" y="1351321"/>
                      <a:pt x="2278083" y="1190445"/>
                    </a:cubicBezTo>
                    <a:cubicBezTo>
                      <a:pt x="2276973" y="1166759"/>
                      <a:pt x="2268328" y="1143929"/>
                      <a:pt x="2260830" y="1121434"/>
                    </a:cubicBezTo>
                    <a:cubicBezTo>
                      <a:pt x="2257955" y="1112808"/>
                      <a:pt x="2256270" y="1103688"/>
                      <a:pt x="2252204" y="1095555"/>
                    </a:cubicBezTo>
                    <a:cubicBezTo>
                      <a:pt x="2247567" y="1086282"/>
                      <a:pt x="2240702" y="1078302"/>
                      <a:pt x="2234951" y="1069676"/>
                    </a:cubicBezTo>
                    <a:cubicBezTo>
                      <a:pt x="2215183" y="990606"/>
                      <a:pt x="2230851" y="1020393"/>
                      <a:pt x="2200445" y="974785"/>
                    </a:cubicBezTo>
                    <a:cubicBezTo>
                      <a:pt x="2168988" y="880411"/>
                      <a:pt x="2219156" y="1023355"/>
                      <a:pt x="2174566" y="923027"/>
                    </a:cubicBezTo>
                    <a:cubicBezTo>
                      <a:pt x="2158162" y="886119"/>
                      <a:pt x="2158726" y="871897"/>
                      <a:pt x="2148687" y="836762"/>
                    </a:cubicBezTo>
                    <a:cubicBezTo>
                      <a:pt x="2146189" y="828019"/>
                      <a:pt x="2142936" y="819509"/>
                      <a:pt x="2140060" y="810883"/>
                    </a:cubicBezTo>
                    <a:cubicBezTo>
                      <a:pt x="2145347" y="747443"/>
                      <a:pt x="2147918" y="699424"/>
                      <a:pt x="2157313" y="638355"/>
                    </a:cubicBezTo>
                    <a:cubicBezTo>
                      <a:pt x="2162623" y="603843"/>
                      <a:pt x="2175270" y="557903"/>
                      <a:pt x="2183193" y="526211"/>
                    </a:cubicBezTo>
                    <a:lnTo>
                      <a:pt x="2200445" y="457200"/>
                    </a:lnTo>
                    <a:lnTo>
                      <a:pt x="2209072" y="422694"/>
                    </a:lnTo>
                    <a:cubicBezTo>
                      <a:pt x="2211947" y="396815"/>
                      <a:pt x="2214016" y="370834"/>
                      <a:pt x="2217698" y="345057"/>
                    </a:cubicBezTo>
                    <a:cubicBezTo>
                      <a:pt x="2219772" y="330542"/>
                      <a:pt x="2226325" y="316587"/>
                      <a:pt x="2226325" y="301925"/>
                    </a:cubicBezTo>
                    <a:cubicBezTo>
                      <a:pt x="2226325" y="250087"/>
                      <a:pt x="2217698" y="198487"/>
                      <a:pt x="2217698" y="146649"/>
                    </a:cubicBez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528868" y="1000664"/>
                <a:ext cx="2363638" cy="1613140"/>
              </a:xfrm>
              <a:custGeom>
                <a:avLst/>
                <a:gdLst>
                  <a:gd name="connsiteX0" fmla="*/ 284672 w 2363638"/>
                  <a:gd name="connsiteY0" fmla="*/ 819510 h 1613140"/>
                  <a:gd name="connsiteX1" fmla="*/ 276045 w 2363638"/>
                  <a:gd name="connsiteY1" fmla="*/ 992038 h 1613140"/>
                  <a:gd name="connsiteX2" fmla="*/ 250166 w 2363638"/>
                  <a:gd name="connsiteY2" fmla="*/ 1130061 h 1613140"/>
                  <a:gd name="connsiteX3" fmla="*/ 232913 w 2363638"/>
                  <a:gd name="connsiteY3" fmla="*/ 1155940 h 1613140"/>
                  <a:gd name="connsiteX4" fmla="*/ 198407 w 2363638"/>
                  <a:gd name="connsiteY4" fmla="*/ 1199072 h 1613140"/>
                  <a:gd name="connsiteX5" fmla="*/ 172528 w 2363638"/>
                  <a:gd name="connsiteY5" fmla="*/ 1250830 h 1613140"/>
                  <a:gd name="connsiteX6" fmla="*/ 138023 w 2363638"/>
                  <a:gd name="connsiteY6" fmla="*/ 1207698 h 1613140"/>
                  <a:gd name="connsiteX7" fmla="*/ 120770 w 2363638"/>
                  <a:gd name="connsiteY7" fmla="*/ 1181819 h 1613140"/>
                  <a:gd name="connsiteX8" fmla="*/ 103517 w 2363638"/>
                  <a:gd name="connsiteY8" fmla="*/ 1130061 h 1613140"/>
                  <a:gd name="connsiteX9" fmla="*/ 69011 w 2363638"/>
                  <a:gd name="connsiteY9" fmla="*/ 1078302 h 1613140"/>
                  <a:gd name="connsiteX10" fmla="*/ 51758 w 2363638"/>
                  <a:gd name="connsiteY10" fmla="*/ 1052423 h 1613140"/>
                  <a:gd name="connsiteX11" fmla="*/ 25879 w 2363638"/>
                  <a:gd name="connsiteY11" fmla="*/ 957532 h 1613140"/>
                  <a:gd name="connsiteX12" fmla="*/ 17253 w 2363638"/>
                  <a:gd name="connsiteY12" fmla="*/ 923027 h 1613140"/>
                  <a:gd name="connsiteX13" fmla="*/ 8626 w 2363638"/>
                  <a:gd name="connsiteY13" fmla="*/ 888521 h 1613140"/>
                  <a:gd name="connsiteX14" fmla="*/ 0 w 2363638"/>
                  <a:gd name="connsiteY14" fmla="*/ 828136 h 1613140"/>
                  <a:gd name="connsiteX15" fmla="*/ 8626 w 2363638"/>
                  <a:gd name="connsiteY15" fmla="*/ 534838 h 1613140"/>
                  <a:gd name="connsiteX16" fmla="*/ 17253 w 2363638"/>
                  <a:gd name="connsiteY16" fmla="*/ 508959 h 1613140"/>
                  <a:gd name="connsiteX17" fmla="*/ 25879 w 2363638"/>
                  <a:gd name="connsiteY17" fmla="*/ 465827 h 1613140"/>
                  <a:gd name="connsiteX18" fmla="*/ 34506 w 2363638"/>
                  <a:gd name="connsiteY18" fmla="*/ 431321 h 1613140"/>
                  <a:gd name="connsiteX19" fmla="*/ 60385 w 2363638"/>
                  <a:gd name="connsiteY19" fmla="*/ 336430 h 1613140"/>
                  <a:gd name="connsiteX20" fmla="*/ 86264 w 2363638"/>
                  <a:gd name="connsiteY20" fmla="*/ 319178 h 1613140"/>
                  <a:gd name="connsiteX21" fmla="*/ 129396 w 2363638"/>
                  <a:gd name="connsiteY21" fmla="*/ 258793 h 1613140"/>
                  <a:gd name="connsiteX22" fmla="*/ 155275 w 2363638"/>
                  <a:gd name="connsiteY22" fmla="*/ 241540 h 1613140"/>
                  <a:gd name="connsiteX23" fmla="*/ 181155 w 2363638"/>
                  <a:gd name="connsiteY23" fmla="*/ 232913 h 1613140"/>
                  <a:gd name="connsiteX24" fmla="*/ 232913 w 2363638"/>
                  <a:gd name="connsiteY24" fmla="*/ 198408 h 1613140"/>
                  <a:gd name="connsiteX25" fmla="*/ 258792 w 2363638"/>
                  <a:gd name="connsiteY25" fmla="*/ 181155 h 1613140"/>
                  <a:gd name="connsiteX26" fmla="*/ 284672 w 2363638"/>
                  <a:gd name="connsiteY26" fmla="*/ 172528 h 1613140"/>
                  <a:gd name="connsiteX27" fmla="*/ 336430 w 2363638"/>
                  <a:gd name="connsiteY27" fmla="*/ 138023 h 1613140"/>
                  <a:gd name="connsiteX28" fmla="*/ 362309 w 2363638"/>
                  <a:gd name="connsiteY28" fmla="*/ 120770 h 1613140"/>
                  <a:gd name="connsiteX29" fmla="*/ 388189 w 2363638"/>
                  <a:gd name="connsiteY29" fmla="*/ 112144 h 1613140"/>
                  <a:gd name="connsiteX30" fmla="*/ 439947 w 2363638"/>
                  <a:gd name="connsiteY30" fmla="*/ 86264 h 1613140"/>
                  <a:gd name="connsiteX31" fmla="*/ 491706 w 2363638"/>
                  <a:gd name="connsiteY31" fmla="*/ 60385 h 1613140"/>
                  <a:gd name="connsiteX32" fmla="*/ 517585 w 2363638"/>
                  <a:gd name="connsiteY32" fmla="*/ 43132 h 1613140"/>
                  <a:gd name="connsiteX33" fmla="*/ 612475 w 2363638"/>
                  <a:gd name="connsiteY33" fmla="*/ 17253 h 1613140"/>
                  <a:gd name="connsiteX34" fmla="*/ 871268 w 2363638"/>
                  <a:gd name="connsiteY34" fmla="*/ 0 h 1613140"/>
                  <a:gd name="connsiteX35" fmla="*/ 1121434 w 2363638"/>
                  <a:gd name="connsiteY35" fmla="*/ 8627 h 1613140"/>
                  <a:gd name="connsiteX36" fmla="*/ 1362974 w 2363638"/>
                  <a:gd name="connsiteY36" fmla="*/ 25879 h 1613140"/>
                  <a:gd name="connsiteX37" fmla="*/ 1414732 w 2363638"/>
                  <a:gd name="connsiteY37" fmla="*/ 34506 h 1613140"/>
                  <a:gd name="connsiteX38" fmla="*/ 1492370 w 2363638"/>
                  <a:gd name="connsiteY38" fmla="*/ 60385 h 1613140"/>
                  <a:gd name="connsiteX39" fmla="*/ 1518249 w 2363638"/>
                  <a:gd name="connsiteY39" fmla="*/ 77638 h 1613140"/>
                  <a:gd name="connsiteX40" fmla="*/ 1613140 w 2363638"/>
                  <a:gd name="connsiteY40" fmla="*/ 120770 h 1613140"/>
                  <a:gd name="connsiteX41" fmla="*/ 1690777 w 2363638"/>
                  <a:gd name="connsiteY41" fmla="*/ 138023 h 1613140"/>
                  <a:gd name="connsiteX42" fmla="*/ 1716657 w 2363638"/>
                  <a:gd name="connsiteY42" fmla="*/ 146649 h 1613140"/>
                  <a:gd name="connsiteX43" fmla="*/ 1837426 w 2363638"/>
                  <a:gd name="connsiteY43" fmla="*/ 181155 h 1613140"/>
                  <a:gd name="connsiteX44" fmla="*/ 1915064 w 2363638"/>
                  <a:gd name="connsiteY44" fmla="*/ 207034 h 1613140"/>
                  <a:gd name="connsiteX45" fmla="*/ 1966823 w 2363638"/>
                  <a:gd name="connsiteY45" fmla="*/ 224287 h 1613140"/>
                  <a:gd name="connsiteX46" fmla="*/ 2053087 w 2363638"/>
                  <a:gd name="connsiteY46" fmla="*/ 241540 h 1613140"/>
                  <a:gd name="connsiteX47" fmla="*/ 2113472 w 2363638"/>
                  <a:gd name="connsiteY47" fmla="*/ 276045 h 1613140"/>
                  <a:gd name="connsiteX48" fmla="*/ 2130724 w 2363638"/>
                  <a:gd name="connsiteY48" fmla="*/ 301925 h 1613140"/>
                  <a:gd name="connsiteX49" fmla="*/ 2182483 w 2363638"/>
                  <a:gd name="connsiteY49" fmla="*/ 327804 h 1613140"/>
                  <a:gd name="connsiteX50" fmla="*/ 2199736 w 2363638"/>
                  <a:gd name="connsiteY50" fmla="*/ 353683 h 1613140"/>
                  <a:gd name="connsiteX51" fmla="*/ 2225615 w 2363638"/>
                  <a:gd name="connsiteY51" fmla="*/ 379562 h 1613140"/>
                  <a:gd name="connsiteX52" fmla="*/ 2268747 w 2363638"/>
                  <a:gd name="connsiteY52" fmla="*/ 439947 h 1613140"/>
                  <a:gd name="connsiteX53" fmla="*/ 2277374 w 2363638"/>
                  <a:gd name="connsiteY53" fmla="*/ 474453 h 1613140"/>
                  <a:gd name="connsiteX54" fmla="*/ 2311879 w 2363638"/>
                  <a:gd name="connsiteY54" fmla="*/ 543464 h 1613140"/>
                  <a:gd name="connsiteX55" fmla="*/ 2320506 w 2363638"/>
                  <a:gd name="connsiteY55" fmla="*/ 586596 h 1613140"/>
                  <a:gd name="connsiteX56" fmla="*/ 2329132 w 2363638"/>
                  <a:gd name="connsiteY56" fmla="*/ 621102 h 1613140"/>
                  <a:gd name="connsiteX57" fmla="*/ 2346385 w 2363638"/>
                  <a:gd name="connsiteY57" fmla="*/ 707366 h 1613140"/>
                  <a:gd name="connsiteX58" fmla="*/ 2355011 w 2363638"/>
                  <a:gd name="connsiteY58" fmla="*/ 802257 h 1613140"/>
                  <a:gd name="connsiteX59" fmla="*/ 2363638 w 2363638"/>
                  <a:gd name="connsiteY59" fmla="*/ 871268 h 1613140"/>
                  <a:gd name="connsiteX60" fmla="*/ 2355011 w 2363638"/>
                  <a:gd name="connsiteY60" fmla="*/ 1138687 h 1613140"/>
                  <a:gd name="connsiteX61" fmla="*/ 2346385 w 2363638"/>
                  <a:gd name="connsiteY61" fmla="*/ 1164566 h 1613140"/>
                  <a:gd name="connsiteX62" fmla="*/ 2329132 w 2363638"/>
                  <a:gd name="connsiteY62" fmla="*/ 1190445 h 1613140"/>
                  <a:gd name="connsiteX63" fmla="*/ 2303253 w 2363638"/>
                  <a:gd name="connsiteY63" fmla="*/ 1250830 h 1613140"/>
                  <a:gd name="connsiteX64" fmla="*/ 2260121 w 2363638"/>
                  <a:gd name="connsiteY64" fmla="*/ 1311215 h 1613140"/>
                  <a:gd name="connsiteX65" fmla="*/ 2251494 w 2363638"/>
                  <a:gd name="connsiteY65" fmla="*/ 1337094 h 1613140"/>
                  <a:gd name="connsiteX66" fmla="*/ 2216989 w 2363638"/>
                  <a:gd name="connsiteY66" fmla="*/ 1388853 h 1613140"/>
                  <a:gd name="connsiteX67" fmla="*/ 2191109 w 2363638"/>
                  <a:gd name="connsiteY67" fmla="*/ 1449238 h 1613140"/>
                  <a:gd name="connsiteX68" fmla="*/ 2156604 w 2363638"/>
                  <a:gd name="connsiteY68" fmla="*/ 1492370 h 1613140"/>
                  <a:gd name="connsiteX69" fmla="*/ 2078966 w 2363638"/>
                  <a:gd name="connsiteY69" fmla="*/ 1561381 h 1613140"/>
                  <a:gd name="connsiteX70" fmla="*/ 2027207 w 2363638"/>
                  <a:gd name="connsiteY70" fmla="*/ 1578634 h 1613140"/>
                  <a:gd name="connsiteX71" fmla="*/ 1966823 w 2363638"/>
                  <a:gd name="connsiteY71" fmla="*/ 1604513 h 1613140"/>
                  <a:gd name="connsiteX72" fmla="*/ 1846053 w 2363638"/>
                  <a:gd name="connsiteY72" fmla="*/ 1613140 h 1613140"/>
                  <a:gd name="connsiteX73" fmla="*/ 1785668 w 2363638"/>
                  <a:gd name="connsiteY73" fmla="*/ 1604513 h 1613140"/>
                  <a:gd name="connsiteX74" fmla="*/ 1768415 w 2363638"/>
                  <a:gd name="connsiteY74" fmla="*/ 1578634 h 1613140"/>
                  <a:gd name="connsiteX75" fmla="*/ 1759789 w 2363638"/>
                  <a:gd name="connsiteY75" fmla="*/ 1500996 h 1613140"/>
                  <a:gd name="connsiteX76" fmla="*/ 1742536 w 2363638"/>
                  <a:gd name="connsiteY76" fmla="*/ 1449238 h 1613140"/>
                  <a:gd name="connsiteX77" fmla="*/ 1733909 w 2363638"/>
                  <a:gd name="connsiteY77" fmla="*/ 1414732 h 1613140"/>
                  <a:gd name="connsiteX78" fmla="*/ 1664898 w 2363638"/>
                  <a:gd name="connsiteY78" fmla="*/ 1337094 h 1613140"/>
                  <a:gd name="connsiteX79" fmla="*/ 1630392 w 2363638"/>
                  <a:gd name="connsiteY79" fmla="*/ 1285336 h 1613140"/>
                  <a:gd name="connsiteX80" fmla="*/ 1613140 w 2363638"/>
                  <a:gd name="connsiteY80" fmla="*/ 1259457 h 1613140"/>
                  <a:gd name="connsiteX81" fmla="*/ 1595887 w 2363638"/>
                  <a:gd name="connsiteY81" fmla="*/ 1207698 h 1613140"/>
                  <a:gd name="connsiteX82" fmla="*/ 1587260 w 2363638"/>
                  <a:gd name="connsiteY82" fmla="*/ 1173193 h 1613140"/>
                  <a:gd name="connsiteX83" fmla="*/ 1570007 w 2363638"/>
                  <a:gd name="connsiteY83" fmla="*/ 1138687 h 1613140"/>
                  <a:gd name="connsiteX84" fmla="*/ 1561381 w 2363638"/>
                  <a:gd name="connsiteY84" fmla="*/ 1095555 h 1613140"/>
                  <a:gd name="connsiteX85" fmla="*/ 1552755 w 2363638"/>
                  <a:gd name="connsiteY85" fmla="*/ 1043796 h 1613140"/>
                  <a:gd name="connsiteX86" fmla="*/ 1535502 w 2363638"/>
                  <a:gd name="connsiteY86" fmla="*/ 992038 h 1613140"/>
                  <a:gd name="connsiteX87" fmla="*/ 1500996 w 2363638"/>
                  <a:gd name="connsiteY87" fmla="*/ 957532 h 1613140"/>
                  <a:gd name="connsiteX88" fmla="*/ 1147313 w 2363638"/>
                  <a:gd name="connsiteY88" fmla="*/ 948906 h 1613140"/>
                  <a:gd name="connsiteX89" fmla="*/ 1043796 w 2363638"/>
                  <a:gd name="connsiteY89" fmla="*/ 923027 h 1613140"/>
                  <a:gd name="connsiteX90" fmla="*/ 992038 w 2363638"/>
                  <a:gd name="connsiteY90" fmla="*/ 897147 h 1613140"/>
                  <a:gd name="connsiteX91" fmla="*/ 931653 w 2363638"/>
                  <a:gd name="connsiteY91" fmla="*/ 879894 h 1613140"/>
                  <a:gd name="connsiteX92" fmla="*/ 879894 w 2363638"/>
                  <a:gd name="connsiteY92" fmla="*/ 897147 h 1613140"/>
                  <a:gd name="connsiteX93" fmla="*/ 888521 w 2363638"/>
                  <a:gd name="connsiteY93" fmla="*/ 1112808 h 1613140"/>
                  <a:gd name="connsiteX94" fmla="*/ 897147 w 2363638"/>
                  <a:gd name="connsiteY94" fmla="*/ 1138687 h 1613140"/>
                  <a:gd name="connsiteX95" fmla="*/ 914400 w 2363638"/>
                  <a:gd name="connsiteY95" fmla="*/ 1164566 h 1613140"/>
                  <a:gd name="connsiteX96" fmla="*/ 940279 w 2363638"/>
                  <a:gd name="connsiteY96" fmla="*/ 1216325 h 1613140"/>
                  <a:gd name="connsiteX97" fmla="*/ 966158 w 2363638"/>
                  <a:gd name="connsiteY97" fmla="*/ 1233578 h 1613140"/>
                  <a:gd name="connsiteX98" fmla="*/ 983411 w 2363638"/>
                  <a:gd name="connsiteY98" fmla="*/ 1259457 h 1613140"/>
                  <a:gd name="connsiteX99" fmla="*/ 1009290 w 2363638"/>
                  <a:gd name="connsiteY99" fmla="*/ 1268083 h 1613140"/>
                  <a:gd name="connsiteX100" fmla="*/ 1035170 w 2363638"/>
                  <a:gd name="connsiteY100" fmla="*/ 1285336 h 1613140"/>
                  <a:gd name="connsiteX101" fmla="*/ 1043796 w 2363638"/>
                  <a:gd name="connsiteY101" fmla="*/ 1311215 h 1613140"/>
                  <a:gd name="connsiteX102" fmla="*/ 1069675 w 2363638"/>
                  <a:gd name="connsiteY102" fmla="*/ 1328468 h 1613140"/>
                  <a:gd name="connsiteX103" fmla="*/ 1121434 w 2363638"/>
                  <a:gd name="connsiteY103" fmla="*/ 1362974 h 1613140"/>
                  <a:gd name="connsiteX104" fmla="*/ 1138687 w 2363638"/>
                  <a:gd name="connsiteY104" fmla="*/ 1388853 h 1613140"/>
                  <a:gd name="connsiteX105" fmla="*/ 897147 w 2363638"/>
                  <a:gd name="connsiteY105" fmla="*/ 1362974 h 1613140"/>
                  <a:gd name="connsiteX106" fmla="*/ 810883 w 2363638"/>
                  <a:gd name="connsiteY106" fmla="*/ 1337094 h 1613140"/>
                  <a:gd name="connsiteX107" fmla="*/ 785004 w 2363638"/>
                  <a:gd name="connsiteY107" fmla="*/ 1328468 h 1613140"/>
                  <a:gd name="connsiteX108" fmla="*/ 715992 w 2363638"/>
                  <a:gd name="connsiteY108" fmla="*/ 1276710 h 1613140"/>
                  <a:gd name="connsiteX109" fmla="*/ 698740 w 2363638"/>
                  <a:gd name="connsiteY109" fmla="*/ 1250830 h 1613140"/>
                  <a:gd name="connsiteX110" fmla="*/ 664234 w 2363638"/>
                  <a:gd name="connsiteY110" fmla="*/ 1181819 h 1613140"/>
                  <a:gd name="connsiteX111" fmla="*/ 646981 w 2363638"/>
                  <a:gd name="connsiteY111" fmla="*/ 1130061 h 1613140"/>
                  <a:gd name="connsiteX112" fmla="*/ 629728 w 2363638"/>
                  <a:gd name="connsiteY112" fmla="*/ 1078302 h 1613140"/>
                  <a:gd name="connsiteX113" fmla="*/ 621102 w 2363638"/>
                  <a:gd name="connsiteY113" fmla="*/ 1052423 h 1613140"/>
                  <a:gd name="connsiteX114" fmla="*/ 612475 w 2363638"/>
                  <a:gd name="connsiteY114" fmla="*/ 983411 h 1613140"/>
                  <a:gd name="connsiteX115" fmla="*/ 603849 w 2363638"/>
                  <a:gd name="connsiteY115" fmla="*/ 854015 h 1613140"/>
                  <a:gd name="connsiteX116" fmla="*/ 457200 w 2363638"/>
                  <a:gd name="connsiteY116" fmla="*/ 845389 h 1613140"/>
                  <a:gd name="connsiteX117" fmla="*/ 388189 w 2363638"/>
                  <a:gd name="connsiteY117" fmla="*/ 828136 h 1613140"/>
                  <a:gd name="connsiteX118" fmla="*/ 284672 w 2363638"/>
                  <a:gd name="connsiteY118" fmla="*/ 819510 h 1613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2363638" h="1613140">
                    <a:moveTo>
                      <a:pt x="284672" y="819510"/>
                    </a:moveTo>
                    <a:cubicBezTo>
                      <a:pt x="265981" y="846827"/>
                      <a:pt x="279875" y="934584"/>
                      <a:pt x="276045" y="992038"/>
                    </a:cubicBezTo>
                    <a:cubicBezTo>
                      <a:pt x="274134" y="1020707"/>
                      <a:pt x="271193" y="1098521"/>
                      <a:pt x="250166" y="1130061"/>
                    </a:cubicBezTo>
                    <a:lnTo>
                      <a:pt x="232913" y="1155940"/>
                    </a:lnTo>
                    <a:cubicBezTo>
                      <a:pt x="216120" y="1206322"/>
                      <a:pt x="237427" y="1160052"/>
                      <a:pt x="198407" y="1199072"/>
                    </a:cubicBezTo>
                    <a:cubicBezTo>
                      <a:pt x="181686" y="1215793"/>
                      <a:pt x="179544" y="1229784"/>
                      <a:pt x="172528" y="1250830"/>
                    </a:cubicBezTo>
                    <a:cubicBezTo>
                      <a:pt x="128902" y="1221747"/>
                      <a:pt x="158857" y="1249366"/>
                      <a:pt x="138023" y="1207698"/>
                    </a:cubicBezTo>
                    <a:cubicBezTo>
                      <a:pt x="133387" y="1198425"/>
                      <a:pt x="124981" y="1191293"/>
                      <a:pt x="120770" y="1181819"/>
                    </a:cubicBezTo>
                    <a:cubicBezTo>
                      <a:pt x="113384" y="1165201"/>
                      <a:pt x="113605" y="1145193"/>
                      <a:pt x="103517" y="1130061"/>
                    </a:cubicBezTo>
                    <a:lnTo>
                      <a:pt x="69011" y="1078302"/>
                    </a:lnTo>
                    <a:lnTo>
                      <a:pt x="51758" y="1052423"/>
                    </a:lnTo>
                    <a:cubicBezTo>
                      <a:pt x="35634" y="1004050"/>
                      <a:pt x="45337" y="1035363"/>
                      <a:pt x="25879" y="957532"/>
                    </a:cubicBezTo>
                    <a:lnTo>
                      <a:pt x="17253" y="923027"/>
                    </a:lnTo>
                    <a:cubicBezTo>
                      <a:pt x="14377" y="911525"/>
                      <a:pt x="10303" y="900258"/>
                      <a:pt x="8626" y="888521"/>
                    </a:cubicBezTo>
                    <a:lnTo>
                      <a:pt x="0" y="828136"/>
                    </a:lnTo>
                    <a:cubicBezTo>
                      <a:pt x="2875" y="730370"/>
                      <a:pt x="3347" y="632504"/>
                      <a:pt x="8626" y="534838"/>
                    </a:cubicBezTo>
                    <a:cubicBezTo>
                      <a:pt x="9117" y="525758"/>
                      <a:pt x="15048" y="517781"/>
                      <a:pt x="17253" y="508959"/>
                    </a:cubicBezTo>
                    <a:cubicBezTo>
                      <a:pt x="20809" y="494735"/>
                      <a:pt x="22698" y="480140"/>
                      <a:pt x="25879" y="465827"/>
                    </a:cubicBezTo>
                    <a:cubicBezTo>
                      <a:pt x="28451" y="454253"/>
                      <a:pt x="31934" y="442895"/>
                      <a:pt x="34506" y="431321"/>
                    </a:cubicBezTo>
                    <a:cubicBezTo>
                      <a:pt x="37547" y="417635"/>
                      <a:pt x="49846" y="343456"/>
                      <a:pt x="60385" y="336430"/>
                    </a:cubicBezTo>
                    <a:lnTo>
                      <a:pt x="86264" y="319178"/>
                    </a:lnTo>
                    <a:cubicBezTo>
                      <a:pt x="106392" y="258793"/>
                      <a:pt x="86264" y="273170"/>
                      <a:pt x="129396" y="258793"/>
                    </a:cubicBezTo>
                    <a:cubicBezTo>
                      <a:pt x="138022" y="253042"/>
                      <a:pt x="146002" y="246177"/>
                      <a:pt x="155275" y="241540"/>
                    </a:cubicBezTo>
                    <a:cubicBezTo>
                      <a:pt x="163408" y="237473"/>
                      <a:pt x="173206" y="237329"/>
                      <a:pt x="181155" y="232913"/>
                    </a:cubicBezTo>
                    <a:cubicBezTo>
                      <a:pt x="199281" y="222843"/>
                      <a:pt x="215660" y="209910"/>
                      <a:pt x="232913" y="198408"/>
                    </a:cubicBezTo>
                    <a:cubicBezTo>
                      <a:pt x="241539" y="192657"/>
                      <a:pt x="248956" y="184434"/>
                      <a:pt x="258792" y="181155"/>
                    </a:cubicBezTo>
                    <a:cubicBezTo>
                      <a:pt x="267419" y="178279"/>
                      <a:pt x="276723" y="176944"/>
                      <a:pt x="284672" y="172528"/>
                    </a:cubicBezTo>
                    <a:cubicBezTo>
                      <a:pt x="302798" y="162458"/>
                      <a:pt x="319177" y="149525"/>
                      <a:pt x="336430" y="138023"/>
                    </a:cubicBezTo>
                    <a:cubicBezTo>
                      <a:pt x="345056" y="132272"/>
                      <a:pt x="352473" y="124048"/>
                      <a:pt x="362309" y="120770"/>
                    </a:cubicBezTo>
                    <a:lnTo>
                      <a:pt x="388189" y="112144"/>
                    </a:lnTo>
                    <a:cubicBezTo>
                      <a:pt x="462355" y="62699"/>
                      <a:pt x="368518" y="121980"/>
                      <a:pt x="439947" y="86264"/>
                    </a:cubicBezTo>
                    <a:cubicBezTo>
                      <a:pt x="506827" y="52823"/>
                      <a:pt x="426665" y="82063"/>
                      <a:pt x="491706" y="60385"/>
                    </a:cubicBezTo>
                    <a:cubicBezTo>
                      <a:pt x="500332" y="54634"/>
                      <a:pt x="508111" y="47343"/>
                      <a:pt x="517585" y="43132"/>
                    </a:cubicBezTo>
                    <a:cubicBezTo>
                      <a:pt x="557981" y="25178"/>
                      <a:pt x="571885" y="26273"/>
                      <a:pt x="612475" y="17253"/>
                    </a:cubicBezTo>
                    <a:cubicBezTo>
                      <a:pt x="735752" y="-10141"/>
                      <a:pt x="532982" y="13012"/>
                      <a:pt x="871268" y="0"/>
                    </a:cubicBezTo>
                    <a:lnTo>
                      <a:pt x="1121434" y="8627"/>
                    </a:lnTo>
                    <a:cubicBezTo>
                      <a:pt x="1202041" y="12869"/>
                      <a:pt x="1362974" y="25879"/>
                      <a:pt x="1362974" y="25879"/>
                    </a:cubicBezTo>
                    <a:cubicBezTo>
                      <a:pt x="1380227" y="28755"/>
                      <a:pt x="1397581" y="31076"/>
                      <a:pt x="1414732" y="34506"/>
                    </a:cubicBezTo>
                    <a:cubicBezTo>
                      <a:pt x="1442191" y="39998"/>
                      <a:pt x="1467055" y="47727"/>
                      <a:pt x="1492370" y="60385"/>
                    </a:cubicBezTo>
                    <a:cubicBezTo>
                      <a:pt x="1501643" y="65022"/>
                      <a:pt x="1509147" y="72673"/>
                      <a:pt x="1518249" y="77638"/>
                    </a:cubicBezTo>
                    <a:cubicBezTo>
                      <a:pt x="1555831" y="98138"/>
                      <a:pt x="1576848" y="110401"/>
                      <a:pt x="1613140" y="120770"/>
                    </a:cubicBezTo>
                    <a:cubicBezTo>
                      <a:pt x="1675124" y="138479"/>
                      <a:pt x="1619627" y="120236"/>
                      <a:pt x="1690777" y="138023"/>
                    </a:cubicBezTo>
                    <a:cubicBezTo>
                      <a:pt x="1699599" y="140228"/>
                      <a:pt x="1707835" y="144444"/>
                      <a:pt x="1716657" y="146649"/>
                    </a:cubicBezTo>
                    <a:cubicBezTo>
                      <a:pt x="1767707" y="159411"/>
                      <a:pt x="1780915" y="152899"/>
                      <a:pt x="1837426" y="181155"/>
                    </a:cubicBezTo>
                    <a:cubicBezTo>
                      <a:pt x="1900692" y="212788"/>
                      <a:pt x="1841484" y="186967"/>
                      <a:pt x="1915064" y="207034"/>
                    </a:cubicBezTo>
                    <a:cubicBezTo>
                      <a:pt x="1932609" y="211819"/>
                      <a:pt x="1948990" y="220720"/>
                      <a:pt x="1966823" y="224287"/>
                    </a:cubicBezTo>
                    <a:lnTo>
                      <a:pt x="2053087" y="241540"/>
                    </a:lnTo>
                    <a:cubicBezTo>
                      <a:pt x="2066612" y="248303"/>
                      <a:pt x="2101283" y="263856"/>
                      <a:pt x="2113472" y="276045"/>
                    </a:cubicBezTo>
                    <a:cubicBezTo>
                      <a:pt x="2120803" y="283376"/>
                      <a:pt x="2123393" y="294594"/>
                      <a:pt x="2130724" y="301925"/>
                    </a:cubicBezTo>
                    <a:cubicBezTo>
                      <a:pt x="2147446" y="318647"/>
                      <a:pt x="2161435" y="320788"/>
                      <a:pt x="2182483" y="327804"/>
                    </a:cubicBezTo>
                    <a:cubicBezTo>
                      <a:pt x="2188234" y="336430"/>
                      <a:pt x="2193099" y="345718"/>
                      <a:pt x="2199736" y="353683"/>
                    </a:cubicBezTo>
                    <a:cubicBezTo>
                      <a:pt x="2207546" y="363055"/>
                      <a:pt x="2218524" y="369635"/>
                      <a:pt x="2225615" y="379562"/>
                    </a:cubicBezTo>
                    <a:cubicBezTo>
                      <a:pt x="2282386" y="459042"/>
                      <a:pt x="2201461" y="372661"/>
                      <a:pt x="2268747" y="439947"/>
                    </a:cubicBezTo>
                    <a:cubicBezTo>
                      <a:pt x="2271623" y="451449"/>
                      <a:pt x="2272814" y="463509"/>
                      <a:pt x="2277374" y="474453"/>
                    </a:cubicBezTo>
                    <a:cubicBezTo>
                      <a:pt x="2287266" y="498193"/>
                      <a:pt x="2311879" y="543464"/>
                      <a:pt x="2311879" y="543464"/>
                    </a:cubicBezTo>
                    <a:cubicBezTo>
                      <a:pt x="2314755" y="557841"/>
                      <a:pt x="2317325" y="572283"/>
                      <a:pt x="2320506" y="586596"/>
                    </a:cubicBezTo>
                    <a:cubicBezTo>
                      <a:pt x="2323078" y="598170"/>
                      <a:pt x="2326648" y="609509"/>
                      <a:pt x="2329132" y="621102"/>
                    </a:cubicBezTo>
                    <a:cubicBezTo>
                      <a:pt x="2335276" y="649775"/>
                      <a:pt x="2346385" y="707366"/>
                      <a:pt x="2346385" y="707366"/>
                    </a:cubicBezTo>
                    <a:cubicBezTo>
                      <a:pt x="2349260" y="738996"/>
                      <a:pt x="2351686" y="770671"/>
                      <a:pt x="2355011" y="802257"/>
                    </a:cubicBezTo>
                    <a:cubicBezTo>
                      <a:pt x="2357438" y="825312"/>
                      <a:pt x="2363638" y="848085"/>
                      <a:pt x="2363638" y="871268"/>
                    </a:cubicBezTo>
                    <a:cubicBezTo>
                      <a:pt x="2363638" y="960454"/>
                      <a:pt x="2360248" y="1049655"/>
                      <a:pt x="2355011" y="1138687"/>
                    </a:cubicBezTo>
                    <a:cubicBezTo>
                      <a:pt x="2354477" y="1147764"/>
                      <a:pt x="2350451" y="1156433"/>
                      <a:pt x="2346385" y="1164566"/>
                    </a:cubicBezTo>
                    <a:cubicBezTo>
                      <a:pt x="2341748" y="1173839"/>
                      <a:pt x="2334883" y="1181819"/>
                      <a:pt x="2329132" y="1190445"/>
                    </a:cubicBezTo>
                    <a:cubicBezTo>
                      <a:pt x="2319454" y="1219482"/>
                      <a:pt x="2320310" y="1220980"/>
                      <a:pt x="2303253" y="1250830"/>
                    </a:cubicBezTo>
                    <a:cubicBezTo>
                      <a:pt x="2293159" y="1268494"/>
                      <a:pt x="2271234" y="1296397"/>
                      <a:pt x="2260121" y="1311215"/>
                    </a:cubicBezTo>
                    <a:cubicBezTo>
                      <a:pt x="2257245" y="1319841"/>
                      <a:pt x="2255910" y="1329145"/>
                      <a:pt x="2251494" y="1337094"/>
                    </a:cubicBezTo>
                    <a:cubicBezTo>
                      <a:pt x="2241424" y="1355220"/>
                      <a:pt x="2223547" y="1369182"/>
                      <a:pt x="2216989" y="1388853"/>
                    </a:cubicBezTo>
                    <a:cubicBezTo>
                      <a:pt x="2209321" y="1411856"/>
                      <a:pt x="2205321" y="1427920"/>
                      <a:pt x="2191109" y="1449238"/>
                    </a:cubicBezTo>
                    <a:cubicBezTo>
                      <a:pt x="2180896" y="1464558"/>
                      <a:pt x="2168989" y="1478746"/>
                      <a:pt x="2156604" y="1492370"/>
                    </a:cubicBezTo>
                    <a:cubicBezTo>
                      <a:pt x="2143372" y="1506925"/>
                      <a:pt x="2105660" y="1549517"/>
                      <a:pt x="2078966" y="1561381"/>
                    </a:cubicBezTo>
                    <a:cubicBezTo>
                      <a:pt x="2062347" y="1568767"/>
                      <a:pt x="2043473" y="1570501"/>
                      <a:pt x="2027207" y="1578634"/>
                    </a:cubicBezTo>
                    <a:cubicBezTo>
                      <a:pt x="2014944" y="1584766"/>
                      <a:pt x="1983423" y="1602560"/>
                      <a:pt x="1966823" y="1604513"/>
                    </a:cubicBezTo>
                    <a:cubicBezTo>
                      <a:pt x="1926740" y="1609229"/>
                      <a:pt x="1886310" y="1610264"/>
                      <a:pt x="1846053" y="1613140"/>
                    </a:cubicBezTo>
                    <a:cubicBezTo>
                      <a:pt x="1825925" y="1610264"/>
                      <a:pt x="1804248" y="1612771"/>
                      <a:pt x="1785668" y="1604513"/>
                    </a:cubicBezTo>
                    <a:cubicBezTo>
                      <a:pt x="1776194" y="1600302"/>
                      <a:pt x="1770929" y="1588692"/>
                      <a:pt x="1768415" y="1578634"/>
                    </a:cubicBezTo>
                    <a:cubicBezTo>
                      <a:pt x="1762100" y="1553373"/>
                      <a:pt x="1764896" y="1526529"/>
                      <a:pt x="1759789" y="1500996"/>
                    </a:cubicBezTo>
                    <a:cubicBezTo>
                      <a:pt x="1756222" y="1483163"/>
                      <a:pt x="1746947" y="1466881"/>
                      <a:pt x="1742536" y="1449238"/>
                    </a:cubicBezTo>
                    <a:cubicBezTo>
                      <a:pt x="1739660" y="1437736"/>
                      <a:pt x="1738579" y="1425629"/>
                      <a:pt x="1733909" y="1414732"/>
                    </a:cubicBezTo>
                    <a:cubicBezTo>
                      <a:pt x="1718843" y="1379578"/>
                      <a:pt x="1686991" y="1370233"/>
                      <a:pt x="1664898" y="1337094"/>
                    </a:cubicBezTo>
                    <a:lnTo>
                      <a:pt x="1630392" y="1285336"/>
                    </a:lnTo>
                    <a:cubicBezTo>
                      <a:pt x="1624641" y="1276710"/>
                      <a:pt x="1616418" y="1269292"/>
                      <a:pt x="1613140" y="1259457"/>
                    </a:cubicBezTo>
                    <a:cubicBezTo>
                      <a:pt x="1607389" y="1242204"/>
                      <a:pt x="1600298" y="1225341"/>
                      <a:pt x="1595887" y="1207698"/>
                    </a:cubicBezTo>
                    <a:cubicBezTo>
                      <a:pt x="1593011" y="1196196"/>
                      <a:pt x="1591423" y="1184294"/>
                      <a:pt x="1587260" y="1173193"/>
                    </a:cubicBezTo>
                    <a:cubicBezTo>
                      <a:pt x="1582745" y="1161152"/>
                      <a:pt x="1575758" y="1150189"/>
                      <a:pt x="1570007" y="1138687"/>
                    </a:cubicBezTo>
                    <a:cubicBezTo>
                      <a:pt x="1567132" y="1124310"/>
                      <a:pt x="1564004" y="1109981"/>
                      <a:pt x="1561381" y="1095555"/>
                    </a:cubicBezTo>
                    <a:cubicBezTo>
                      <a:pt x="1558252" y="1078346"/>
                      <a:pt x="1556997" y="1060765"/>
                      <a:pt x="1552755" y="1043796"/>
                    </a:cubicBezTo>
                    <a:cubicBezTo>
                      <a:pt x="1548344" y="1026153"/>
                      <a:pt x="1541253" y="1009291"/>
                      <a:pt x="1535502" y="992038"/>
                    </a:cubicBezTo>
                    <a:cubicBezTo>
                      <a:pt x="1527362" y="967620"/>
                      <a:pt x="1532138" y="958948"/>
                      <a:pt x="1500996" y="957532"/>
                    </a:cubicBezTo>
                    <a:cubicBezTo>
                      <a:pt x="1383188" y="952177"/>
                      <a:pt x="1265207" y="951781"/>
                      <a:pt x="1147313" y="948906"/>
                    </a:cubicBezTo>
                    <a:cubicBezTo>
                      <a:pt x="1068825" y="917511"/>
                      <a:pt x="1141146" y="942497"/>
                      <a:pt x="1043796" y="923027"/>
                    </a:cubicBezTo>
                    <a:cubicBezTo>
                      <a:pt x="1007659" y="915800"/>
                      <a:pt x="1025965" y="914110"/>
                      <a:pt x="992038" y="897147"/>
                    </a:cubicBezTo>
                    <a:cubicBezTo>
                      <a:pt x="979668" y="890962"/>
                      <a:pt x="942702" y="882656"/>
                      <a:pt x="931653" y="879894"/>
                    </a:cubicBezTo>
                    <a:cubicBezTo>
                      <a:pt x="914400" y="885645"/>
                      <a:pt x="883206" y="879265"/>
                      <a:pt x="879894" y="897147"/>
                    </a:cubicBezTo>
                    <a:cubicBezTo>
                      <a:pt x="866794" y="967889"/>
                      <a:pt x="883395" y="1041046"/>
                      <a:pt x="888521" y="1112808"/>
                    </a:cubicBezTo>
                    <a:cubicBezTo>
                      <a:pt x="889169" y="1121878"/>
                      <a:pt x="893081" y="1130554"/>
                      <a:pt x="897147" y="1138687"/>
                    </a:cubicBezTo>
                    <a:cubicBezTo>
                      <a:pt x="901784" y="1147960"/>
                      <a:pt x="908649" y="1155940"/>
                      <a:pt x="914400" y="1164566"/>
                    </a:cubicBezTo>
                    <a:cubicBezTo>
                      <a:pt x="921416" y="1185615"/>
                      <a:pt x="923556" y="1199602"/>
                      <a:pt x="940279" y="1216325"/>
                    </a:cubicBezTo>
                    <a:cubicBezTo>
                      <a:pt x="947610" y="1223656"/>
                      <a:pt x="957532" y="1227827"/>
                      <a:pt x="966158" y="1233578"/>
                    </a:cubicBezTo>
                    <a:cubicBezTo>
                      <a:pt x="971909" y="1242204"/>
                      <a:pt x="975315" y="1252980"/>
                      <a:pt x="983411" y="1259457"/>
                    </a:cubicBezTo>
                    <a:cubicBezTo>
                      <a:pt x="990511" y="1265137"/>
                      <a:pt x="1001157" y="1264017"/>
                      <a:pt x="1009290" y="1268083"/>
                    </a:cubicBezTo>
                    <a:cubicBezTo>
                      <a:pt x="1018563" y="1272720"/>
                      <a:pt x="1026543" y="1279585"/>
                      <a:pt x="1035170" y="1285336"/>
                    </a:cubicBezTo>
                    <a:cubicBezTo>
                      <a:pt x="1038045" y="1293962"/>
                      <a:pt x="1038116" y="1304115"/>
                      <a:pt x="1043796" y="1311215"/>
                    </a:cubicBezTo>
                    <a:cubicBezTo>
                      <a:pt x="1050273" y="1319311"/>
                      <a:pt x="1061710" y="1321831"/>
                      <a:pt x="1069675" y="1328468"/>
                    </a:cubicBezTo>
                    <a:cubicBezTo>
                      <a:pt x="1112754" y="1364367"/>
                      <a:pt x="1075955" y="1347813"/>
                      <a:pt x="1121434" y="1362974"/>
                    </a:cubicBezTo>
                    <a:cubicBezTo>
                      <a:pt x="1127185" y="1371600"/>
                      <a:pt x="1149039" y="1388278"/>
                      <a:pt x="1138687" y="1388853"/>
                    </a:cubicBezTo>
                    <a:cubicBezTo>
                      <a:pt x="1111610" y="1390357"/>
                      <a:pt x="955914" y="1370320"/>
                      <a:pt x="897147" y="1362974"/>
                    </a:cubicBezTo>
                    <a:cubicBezTo>
                      <a:pt x="844995" y="1349935"/>
                      <a:pt x="873893" y="1358097"/>
                      <a:pt x="810883" y="1337094"/>
                    </a:cubicBezTo>
                    <a:lnTo>
                      <a:pt x="785004" y="1328468"/>
                    </a:lnTo>
                    <a:cubicBezTo>
                      <a:pt x="761114" y="1312541"/>
                      <a:pt x="736481" y="1297200"/>
                      <a:pt x="715992" y="1276710"/>
                    </a:cubicBezTo>
                    <a:cubicBezTo>
                      <a:pt x="708661" y="1269379"/>
                      <a:pt x="704491" y="1259457"/>
                      <a:pt x="698740" y="1250830"/>
                    </a:cubicBezTo>
                    <a:cubicBezTo>
                      <a:pt x="677556" y="1166101"/>
                      <a:pt x="708225" y="1269802"/>
                      <a:pt x="664234" y="1181819"/>
                    </a:cubicBezTo>
                    <a:cubicBezTo>
                      <a:pt x="656101" y="1165553"/>
                      <a:pt x="652732" y="1147314"/>
                      <a:pt x="646981" y="1130061"/>
                    </a:cubicBezTo>
                    <a:lnTo>
                      <a:pt x="629728" y="1078302"/>
                    </a:lnTo>
                    <a:lnTo>
                      <a:pt x="621102" y="1052423"/>
                    </a:lnTo>
                    <a:cubicBezTo>
                      <a:pt x="618226" y="1029419"/>
                      <a:pt x="614483" y="1006507"/>
                      <a:pt x="612475" y="983411"/>
                    </a:cubicBezTo>
                    <a:cubicBezTo>
                      <a:pt x="608730" y="940346"/>
                      <a:pt x="636158" y="882734"/>
                      <a:pt x="603849" y="854015"/>
                    </a:cubicBezTo>
                    <a:cubicBezTo>
                      <a:pt x="567250" y="821483"/>
                      <a:pt x="506083" y="848264"/>
                      <a:pt x="457200" y="845389"/>
                    </a:cubicBezTo>
                    <a:cubicBezTo>
                      <a:pt x="433797" y="837587"/>
                      <a:pt x="413817" y="829738"/>
                      <a:pt x="388189" y="828136"/>
                    </a:cubicBezTo>
                    <a:cubicBezTo>
                      <a:pt x="356620" y="826163"/>
                      <a:pt x="303363" y="792193"/>
                      <a:pt x="284672" y="819510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901132" y="616363"/>
                <a:ext cx="1897811" cy="4524980"/>
              </a:xfrm>
              <a:custGeom>
                <a:avLst/>
                <a:gdLst>
                  <a:gd name="connsiteX0" fmla="*/ 0 w 1897811"/>
                  <a:gd name="connsiteY0" fmla="*/ 3636460 h 4524980"/>
                  <a:gd name="connsiteX1" fmla="*/ 25879 w 1897811"/>
                  <a:gd name="connsiteY1" fmla="*/ 3472558 h 4524980"/>
                  <a:gd name="connsiteX2" fmla="*/ 43132 w 1897811"/>
                  <a:gd name="connsiteY2" fmla="*/ 3386294 h 4524980"/>
                  <a:gd name="connsiteX3" fmla="*/ 60385 w 1897811"/>
                  <a:gd name="connsiteY3" fmla="*/ 3325909 h 4524980"/>
                  <a:gd name="connsiteX4" fmla="*/ 69011 w 1897811"/>
                  <a:gd name="connsiteY4" fmla="*/ 3300029 h 4524980"/>
                  <a:gd name="connsiteX5" fmla="*/ 86264 w 1897811"/>
                  <a:gd name="connsiteY5" fmla="*/ 3239645 h 4524980"/>
                  <a:gd name="connsiteX6" fmla="*/ 103517 w 1897811"/>
                  <a:gd name="connsiteY6" fmla="*/ 3205139 h 4524980"/>
                  <a:gd name="connsiteX7" fmla="*/ 138023 w 1897811"/>
                  <a:gd name="connsiteY7" fmla="*/ 3110248 h 4524980"/>
                  <a:gd name="connsiteX8" fmla="*/ 155276 w 1897811"/>
                  <a:gd name="connsiteY8" fmla="*/ 3084369 h 4524980"/>
                  <a:gd name="connsiteX9" fmla="*/ 198408 w 1897811"/>
                  <a:gd name="connsiteY9" fmla="*/ 3015358 h 4524980"/>
                  <a:gd name="connsiteX10" fmla="*/ 241540 w 1897811"/>
                  <a:gd name="connsiteY10" fmla="*/ 2937720 h 4524980"/>
                  <a:gd name="connsiteX11" fmla="*/ 276045 w 1897811"/>
                  <a:gd name="connsiteY11" fmla="*/ 2868709 h 4524980"/>
                  <a:gd name="connsiteX12" fmla="*/ 293298 w 1897811"/>
                  <a:gd name="connsiteY12" fmla="*/ 2834203 h 4524980"/>
                  <a:gd name="connsiteX13" fmla="*/ 327804 w 1897811"/>
                  <a:gd name="connsiteY13" fmla="*/ 2808324 h 4524980"/>
                  <a:gd name="connsiteX14" fmla="*/ 388189 w 1897811"/>
                  <a:gd name="connsiteY14" fmla="*/ 2696180 h 4524980"/>
                  <a:gd name="connsiteX15" fmla="*/ 414068 w 1897811"/>
                  <a:gd name="connsiteY15" fmla="*/ 2661675 h 4524980"/>
                  <a:gd name="connsiteX16" fmla="*/ 431321 w 1897811"/>
                  <a:gd name="connsiteY16" fmla="*/ 2635795 h 4524980"/>
                  <a:gd name="connsiteX17" fmla="*/ 457200 w 1897811"/>
                  <a:gd name="connsiteY17" fmla="*/ 2618543 h 4524980"/>
                  <a:gd name="connsiteX18" fmla="*/ 517585 w 1897811"/>
                  <a:gd name="connsiteY18" fmla="*/ 2549531 h 4524980"/>
                  <a:gd name="connsiteX19" fmla="*/ 586596 w 1897811"/>
                  <a:gd name="connsiteY19" fmla="*/ 2489146 h 4524980"/>
                  <a:gd name="connsiteX20" fmla="*/ 621102 w 1897811"/>
                  <a:gd name="connsiteY20" fmla="*/ 2437388 h 4524980"/>
                  <a:gd name="connsiteX21" fmla="*/ 655608 w 1897811"/>
                  <a:gd name="connsiteY21" fmla="*/ 2420135 h 4524980"/>
                  <a:gd name="connsiteX22" fmla="*/ 715993 w 1897811"/>
                  <a:gd name="connsiteY22" fmla="*/ 2377003 h 4524980"/>
                  <a:gd name="connsiteX23" fmla="*/ 759125 w 1897811"/>
                  <a:gd name="connsiteY23" fmla="*/ 2351124 h 4524980"/>
                  <a:gd name="connsiteX24" fmla="*/ 793630 w 1897811"/>
                  <a:gd name="connsiteY24" fmla="*/ 2333871 h 4524980"/>
                  <a:gd name="connsiteX25" fmla="*/ 828136 w 1897811"/>
                  <a:gd name="connsiteY25" fmla="*/ 2307992 h 4524980"/>
                  <a:gd name="connsiteX26" fmla="*/ 854015 w 1897811"/>
                  <a:gd name="connsiteY26" fmla="*/ 2282112 h 4524980"/>
                  <a:gd name="connsiteX27" fmla="*/ 888521 w 1897811"/>
                  <a:gd name="connsiteY27" fmla="*/ 2273486 h 4524980"/>
                  <a:gd name="connsiteX28" fmla="*/ 974785 w 1897811"/>
                  <a:gd name="connsiteY28" fmla="*/ 2213101 h 4524980"/>
                  <a:gd name="connsiteX29" fmla="*/ 1000664 w 1897811"/>
                  <a:gd name="connsiteY29" fmla="*/ 2204475 h 4524980"/>
                  <a:gd name="connsiteX30" fmla="*/ 1026543 w 1897811"/>
                  <a:gd name="connsiteY30" fmla="*/ 2187222 h 4524980"/>
                  <a:gd name="connsiteX31" fmla="*/ 1052423 w 1897811"/>
                  <a:gd name="connsiteY31" fmla="*/ 2178595 h 4524980"/>
                  <a:gd name="connsiteX32" fmla="*/ 1061049 w 1897811"/>
                  <a:gd name="connsiteY32" fmla="*/ 2152716 h 4524980"/>
                  <a:gd name="connsiteX33" fmla="*/ 1052423 w 1897811"/>
                  <a:gd name="connsiteY33" fmla="*/ 2092331 h 4524980"/>
                  <a:gd name="connsiteX34" fmla="*/ 1026543 w 1897811"/>
                  <a:gd name="connsiteY34" fmla="*/ 2014694 h 4524980"/>
                  <a:gd name="connsiteX35" fmla="*/ 1009291 w 1897811"/>
                  <a:gd name="connsiteY35" fmla="*/ 1962935 h 4524980"/>
                  <a:gd name="connsiteX36" fmla="*/ 992038 w 1897811"/>
                  <a:gd name="connsiteY36" fmla="*/ 1937056 h 4524980"/>
                  <a:gd name="connsiteX37" fmla="*/ 974785 w 1897811"/>
                  <a:gd name="connsiteY37" fmla="*/ 1876671 h 4524980"/>
                  <a:gd name="connsiteX38" fmla="*/ 957532 w 1897811"/>
                  <a:gd name="connsiteY38" fmla="*/ 1850792 h 4524980"/>
                  <a:gd name="connsiteX39" fmla="*/ 940279 w 1897811"/>
                  <a:gd name="connsiteY39" fmla="*/ 1816286 h 4524980"/>
                  <a:gd name="connsiteX40" fmla="*/ 888521 w 1897811"/>
                  <a:gd name="connsiteY40" fmla="*/ 1738648 h 4524980"/>
                  <a:gd name="connsiteX41" fmla="*/ 879894 w 1897811"/>
                  <a:gd name="connsiteY41" fmla="*/ 1704143 h 4524980"/>
                  <a:gd name="connsiteX42" fmla="*/ 862642 w 1897811"/>
                  <a:gd name="connsiteY42" fmla="*/ 1652384 h 4524980"/>
                  <a:gd name="connsiteX43" fmla="*/ 854015 w 1897811"/>
                  <a:gd name="connsiteY43" fmla="*/ 1617879 h 4524980"/>
                  <a:gd name="connsiteX44" fmla="*/ 836762 w 1897811"/>
                  <a:gd name="connsiteY44" fmla="*/ 1591999 h 4524980"/>
                  <a:gd name="connsiteX45" fmla="*/ 793630 w 1897811"/>
                  <a:gd name="connsiteY45" fmla="*/ 1462603 h 4524980"/>
                  <a:gd name="connsiteX46" fmla="*/ 776377 w 1897811"/>
                  <a:gd name="connsiteY46" fmla="*/ 1410845 h 4524980"/>
                  <a:gd name="connsiteX47" fmla="*/ 759125 w 1897811"/>
                  <a:gd name="connsiteY47" fmla="*/ 1376339 h 4524980"/>
                  <a:gd name="connsiteX48" fmla="*/ 741872 w 1897811"/>
                  <a:gd name="connsiteY48" fmla="*/ 1324580 h 4524980"/>
                  <a:gd name="connsiteX49" fmla="*/ 733245 w 1897811"/>
                  <a:gd name="connsiteY49" fmla="*/ 1298701 h 4524980"/>
                  <a:gd name="connsiteX50" fmla="*/ 724619 w 1897811"/>
                  <a:gd name="connsiteY50" fmla="*/ 1272822 h 4524980"/>
                  <a:gd name="connsiteX51" fmla="*/ 690113 w 1897811"/>
                  <a:gd name="connsiteY51" fmla="*/ 1221063 h 4524980"/>
                  <a:gd name="connsiteX52" fmla="*/ 655608 w 1897811"/>
                  <a:gd name="connsiteY52" fmla="*/ 1143426 h 4524980"/>
                  <a:gd name="connsiteX53" fmla="*/ 638355 w 1897811"/>
                  <a:gd name="connsiteY53" fmla="*/ 1091667 h 4524980"/>
                  <a:gd name="connsiteX54" fmla="*/ 595223 w 1897811"/>
                  <a:gd name="connsiteY54" fmla="*/ 1022656 h 4524980"/>
                  <a:gd name="connsiteX55" fmla="*/ 586596 w 1897811"/>
                  <a:gd name="connsiteY55" fmla="*/ 988150 h 4524980"/>
                  <a:gd name="connsiteX56" fmla="*/ 552091 w 1897811"/>
                  <a:gd name="connsiteY56" fmla="*/ 927765 h 4524980"/>
                  <a:gd name="connsiteX57" fmla="*/ 543464 w 1897811"/>
                  <a:gd name="connsiteY57" fmla="*/ 893260 h 4524980"/>
                  <a:gd name="connsiteX58" fmla="*/ 500332 w 1897811"/>
                  <a:gd name="connsiteY58" fmla="*/ 815622 h 4524980"/>
                  <a:gd name="connsiteX59" fmla="*/ 491706 w 1897811"/>
                  <a:gd name="connsiteY59" fmla="*/ 789743 h 4524980"/>
                  <a:gd name="connsiteX60" fmla="*/ 474453 w 1897811"/>
                  <a:gd name="connsiteY60" fmla="*/ 755237 h 4524980"/>
                  <a:gd name="connsiteX61" fmla="*/ 457200 w 1897811"/>
                  <a:gd name="connsiteY61" fmla="*/ 634467 h 4524980"/>
                  <a:gd name="connsiteX62" fmla="*/ 439947 w 1897811"/>
                  <a:gd name="connsiteY62" fmla="*/ 599962 h 4524980"/>
                  <a:gd name="connsiteX63" fmla="*/ 414068 w 1897811"/>
                  <a:gd name="connsiteY63" fmla="*/ 496445 h 4524980"/>
                  <a:gd name="connsiteX64" fmla="*/ 396815 w 1897811"/>
                  <a:gd name="connsiteY64" fmla="*/ 444686 h 4524980"/>
                  <a:gd name="connsiteX65" fmla="*/ 379562 w 1897811"/>
                  <a:gd name="connsiteY65" fmla="*/ 418807 h 4524980"/>
                  <a:gd name="connsiteX66" fmla="*/ 362310 w 1897811"/>
                  <a:gd name="connsiteY66" fmla="*/ 367048 h 4524980"/>
                  <a:gd name="connsiteX67" fmla="*/ 405442 w 1897811"/>
                  <a:gd name="connsiteY67" fmla="*/ 315290 h 4524980"/>
                  <a:gd name="connsiteX68" fmla="*/ 448574 w 1897811"/>
                  <a:gd name="connsiteY68" fmla="*/ 272158 h 4524980"/>
                  <a:gd name="connsiteX69" fmla="*/ 491706 w 1897811"/>
                  <a:gd name="connsiteY69" fmla="*/ 229026 h 4524980"/>
                  <a:gd name="connsiteX70" fmla="*/ 543464 w 1897811"/>
                  <a:gd name="connsiteY70" fmla="*/ 177267 h 4524980"/>
                  <a:gd name="connsiteX71" fmla="*/ 595223 w 1897811"/>
                  <a:gd name="connsiteY71" fmla="*/ 142762 h 4524980"/>
                  <a:gd name="connsiteX72" fmla="*/ 603849 w 1897811"/>
                  <a:gd name="connsiteY72" fmla="*/ 116882 h 4524980"/>
                  <a:gd name="connsiteX73" fmla="*/ 646981 w 1897811"/>
                  <a:gd name="connsiteY73" fmla="*/ 65124 h 4524980"/>
                  <a:gd name="connsiteX74" fmla="*/ 836762 w 1897811"/>
                  <a:gd name="connsiteY74" fmla="*/ 21992 h 4524980"/>
                  <a:gd name="connsiteX75" fmla="*/ 888521 w 1897811"/>
                  <a:gd name="connsiteY75" fmla="*/ 56497 h 4524980"/>
                  <a:gd name="connsiteX76" fmla="*/ 940279 w 1897811"/>
                  <a:gd name="connsiteY76" fmla="*/ 108256 h 4524980"/>
                  <a:gd name="connsiteX77" fmla="*/ 983411 w 1897811"/>
                  <a:gd name="connsiteY77" fmla="*/ 185894 h 4524980"/>
                  <a:gd name="connsiteX78" fmla="*/ 1000664 w 1897811"/>
                  <a:gd name="connsiteY78" fmla="*/ 211773 h 4524980"/>
                  <a:gd name="connsiteX79" fmla="*/ 1035170 w 1897811"/>
                  <a:gd name="connsiteY79" fmla="*/ 229026 h 4524980"/>
                  <a:gd name="connsiteX80" fmla="*/ 1061049 w 1897811"/>
                  <a:gd name="connsiteY80" fmla="*/ 289411 h 4524980"/>
                  <a:gd name="connsiteX81" fmla="*/ 1069676 w 1897811"/>
                  <a:gd name="connsiteY81" fmla="*/ 315290 h 4524980"/>
                  <a:gd name="connsiteX82" fmla="*/ 1095555 w 1897811"/>
                  <a:gd name="connsiteY82" fmla="*/ 341169 h 4524980"/>
                  <a:gd name="connsiteX83" fmla="*/ 1130060 w 1897811"/>
                  <a:gd name="connsiteY83" fmla="*/ 410180 h 4524980"/>
                  <a:gd name="connsiteX84" fmla="*/ 1138687 w 1897811"/>
                  <a:gd name="connsiteY84" fmla="*/ 444686 h 4524980"/>
                  <a:gd name="connsiteX85" fmla="*/ 1164566 w 1897811"/>
                  <a:gd name="connsiteY85" fmla="*/ 470565 h 4524980"/>
                  <a:gd name="connsiteX86" fmla="*/ 1181819 w 1897811"/>
                  <a:gd name="connsiteY86" fmla="*/ 505071 h 4524980"/>
                  <a:gd name="connsiteX87" fmla="*/ 1216325 w 1897811"/>
                  <a:gd name="connsiteY87" fmla="*/ 548203 h 4524980"/>
                  <a:gd name="connsiteX88" fmla="*/ 1233577 w 1897811"/>
                  <a:gd name="connsiteY88" fmla="*/ 574082 h 4524980"/>
                  <a:gd name="connsiteX89" fmla="*/ 1242204 w 1897811"/>
                  <a:gd name="connsiteY89" fmla="*/ 599962 h 4524980"/>
                  <a:gd name="connsiteX90" fmla="*/ 1268083 w 1897811"/>
                  <a:gd name="connsiteY90" fmla="*/ 625841 h 4524980"/>
                  <a:gd name="connsiteX91" fmla="*/ 1302589 w 1897811"/>
                  <a:gd name="connsiteY91" fmla="*/ 677599 h 4524980"/>
                  <a:gd name="connsiteX92" fmla="*/ 1319842 w 1897811"/>
                  <a:gd name="connsiteY92" fmla="*/ 703479 h 4524980"/>
                  <a:gd name="connsiteX93" fmla="*/ 1380226 w 1897811"/>
                  <a:gd name="connsiteY93" fmla="*/ 772490 h 4524980"/>
                  <a:gd name="connsiteX94" fmla="*/ 1397479 w 1897811"/>
                  <a:gd name="connsiteY94" fmla="*/ 815622 h 4524980"/>
                  <a:gd name="connsiteX95" fmla="*/ 1431985 w 1897811"/>
                  <a:gd name="connsiteY95" fmla="*/ 867380 h 4524980"/>
                  <a:gd name="connsiteX96" fmla="*/ 1449238 w 1897811"/>
                  <a:gd name="connsiteY96" fmla="*/ 893260 h 4524980"/>
                  <a:gd name="connsiteX97" fmla="*/ 1492370 w 1897811"/>
                  <a:gd name="connsiteY97" fmla="*/ 970897 h 4524980"/>
                  <a:gd name="connsiteX98" fmla="*/ 1552755 w 1897811"/>
                  <a:gd name="connsiteY98" fmla="*/ 1083041 h 4524980"/>
                  <a:gd name="connsiteX99" fmla="*/ 1613140 w 1897811"/>
                  <a:gd name="connsiteY99" fmla="*/ 1160679 h 4524980"/>
                  <a:gd name="connsiteX100" fmla="*/ 1656272 w 1897811"/>
                  <a:gd name="connsiteY100" fmla="*/ 1246943 h 4524980"/>
                  <a:gd name="connsiteX101" fmla="*/ 1708030 w 1897811"/>
                  <a:gd name="connsiteY101" fmla="*/ 1341833 h 4524980"/>
                  <a:gd name="connsiteX102" fmla="*/ 1725283 w 1897811"/>
                  <a:gd name="connsiteY102" fmla="*/ 1367712 h 4524980"/>
                  <a:gd name="connsiteX103" fmla="*/ 1733910 w 1897811"/>
                  <a:gd name="connsiteY103" fmla="*/ 1393592 h 4524980"/>
                  <a:gd name="connsiteX104" fmla="*/ 1759789 w 1897811"/>
                  <a:gd name="connsiteY104" fmla="*/ 1453977 h 4524980"/>
                  <a:gd name="connsiteX105" fmla="*/ 1828800 w 1897811"/>
                  <a:gd name="connsiteY105" fmla="*/ 1583373 h 4524980"/>
                  <a:gd name="connsiteX106" fmla="*/ 1854679 w 1897811"/>
                  <a:gd name="connsiteY106" fmla="*/ 1661011 h 4524980"/>
                  <a:gd name="connsiteX107" fmla="*/ 1871932 w 1897811"/>
                  <a:gd name="connsiteY107" fmla="*/ 1755901 h 4524980"/>
                  <a:gd name="connsiteX108" fmla="*/ 1880559 w 1897811"/>
                  <a:gd name="connsiteY108" fmla="*/ 1781780 h 4524980"/>
                  <a:gd name="connsiteX109" fmla="*/ 1889185 w 1897811"/>
                  <a:gd name="connsiteY109" fmla="*/ 1868045 h 4524980"/>
                  <a:gd name="connsiteX110" fmla="*/ 1897811 w 1897811"/>
                  <a:gd name="connsiteY110" fmla="*/ 1937056 h 4524980"/>
                  <a:gd name="connsiteX111" fmla="*/ 1889185 w 1897811"/>
                  <a:gd name="connsiteY111" fmla="*/ 2454641 h 4524980"/>
                  <a:gd name="connsiteX112" fmla="*/ 1871932 w 1897811"/>
                  <a:gd name="connsiteY112" fmla="*/ 2523652 h 4524980"/>
                  <a:gd name="connsiteX113" fmla="*/ 1863306 w 1897811"/>
                  <a:gd name="connsiteY113" fmla="*/ 2566784 h 4524980"/>
                  <a:gd name="connsiteX114" fmla="*/ 1846053 w 1897811"/>
                  <a:gd name="connsiteY114" fmla="*/ 2704807 h 4524980"/>
                  <a:gd name="connsiteX115" fmla="*/ 1828800 w 1897811"/>
                  <a:gd name="connsiteY115" fmla="*/ 2747939 h 4524980"/>
                  <a:gd name="connsiteX116" fmla="*/ 1751162 w 1897811"/>
                  <a:gd name="connsiteY116" fmla="*/ 2911841 h 4524980"/>
                  <a:gd name="connsiteX117" fmla="*/ 1708030 w 1897811"/>
                  <a:gd name="connsiteY117" fmla="*/ 3049863 h 4524980"/>
                  <a:gd name="connsiteX118" fmla="*/ 1613140 w 1897811"/>
                  <a:gd name="connsiteY118" fmla="*/ 3274150 h 4524980"/>
                  <a:gd name="connsiteX119" fmla="*/ 1578634 w 1897811"/>
                  <a:gd name="connsiteY119" fmla="*/ 3317282 h 4524980"/>
                  <a:gd name="connsiteX120" fmla="*/ 1544128 w 1897811"/>
                  <a:gd name="connsiteY120" fmla="*/ 3429426 h 4524980"/>
                  <a:gd name="connsiteX121" fmla="*/ 1526876 w 1897811"/>
                  <a:gd name="connsiteY121" fmla="*/ 3481184 h 4524980"/>
                  <a:gd name="connsiteX122" fmla="*/ 1500996 w 1897811"/>
                  <a:gd name="connsiteY122" fmla="*/ 3524316 h 4524980"/>
                  <a:gd name="connsiteX123" fmla="*/ 1449238 w 1897811"/>
                  <a:gd name="connsiteY123" fmla="*/ 3619207 h 4524980"/>
                  <a:gd name="connsiteX124" fmla="*/ 1431985 w 1897811"/>
                  <a:gd name="connsiteY124" fmla="*/ 3688218 h 4524980"/>
                  <a:gd name="connsiteX125" fmla="*/ 1362974 w 1897811"/>
                  <a:gd name="connsiteY125" fmla="*/ 3800362 h 4524980"/>
                  <a:gd name="connsiteX126" fmla="*/ 1354347 w 1897811"/>
                  <a:gd name="connsiteY126" fmla="*/ 3834867 h 4524980"/>
                  <a:gd name="connsiteX127" fmla="*/ 1302589 w 1897811"/>
                  <a:gd name="connsiteY127" fmla="*/ 3912505 h 4524980"/>
                  <a:gd name="connsiteX128" fmla="*/ 1276710 w 1897811"/>
                  <a:gd name="connsiteY128" fmla="*/ 3938384 h 4524980"/>
                  <a:gd name="connsiteX129" fmla="*/ 1233577 w 1897811"/>
                  <a:gd name="connsiteY129" fmla="*/ 4016022 h 4524980"/>
                  <a:gd name="connsiteX130" fmla="*/ 1224951 w 1897811"/>
                  <a:gd name="connsiteY130" fmla="*/ 4050528 h 4524980"/>
                  <a:gd name="connsiteX131" fmla="*/ 1181819 w 1897811"/>
                  <a:gd name="connsiteY131" fmla="*/ 4119539 h 4524980"/>
                  <a:gd name="connsiteX132" fmla="*/ 1138687 w 1897811"/>
                  <a:gd name="connsiteY132" fmla="*/ 4162671 h 4524980"/>
                  <a:gd name="connsiteX133" fmla="*/ 1112808 w 1897811"/>
                  <a:gd name="connsiteY133" fmla="*/ 4205803 h 4524980"/>
                  <a:gd name="connsiteX134" fmla="*/ 1026543 w 1897811"/>
                  <a:gd name="connsiteY134" fmla="*/ 4274814 h 4524980"/>
                  <a:gd name="connsiteX135" fmla="*/ 1000664 w 1897811"/>
                  <a:gd name="connsiteY135" fmla="*/ 4292067 h 4524980"/>
                  <a:gd name="connsiteX136" fmla="*/ 974785 w 1897811"/>
                  <a:gd name="connsiteY136" fmla="*/ 4300694 h 4524980"/>
                  <a:gd name="connsiteX137" fmla="*/ 854015 w 1897811"/>
                  <a:gd name="connsiteY137" fmla="*/ 4369705 h 4524980"/>
                  <a:gd name="connsiteX138" fmla="*/ 819510 w 1897811"/>
                  <a:gd name="connsiteY138" fmla="*/ 4404211 h 4524980"/>
                  <a:gd name="connsiteX139" fmla="*/ 776377 w 1897811"/>
                  <a:gd name="connsiteY139" fmla="*/ 4421463 h 4524980"/>
                  <a:gd name="connsiteX140" fmla="*/ 741872 w 1897811"/>
                  <a:gd name="connsiteY140" fmla="*/ 4438716 h 4524980"/>
                  <a:gd name="connsiteX141" fmla="*/ 698740 w 1897811"/>
                  <a:gd name="connsiteY141" fmla="*/ 4455969 h 4524980"/>
                  <a:gd name="connsiteX142" fmla="*/ 646981 w 1897811"/>
                  <a:gd name="connsiteY142" fmla="*/ 4481848 h 4524980"/>
                  <a:gd name="connsiteX143" fmla="*/ 612476 w 1897811"/>
                  <a:gd name="connsiteY143" fmla="*/ 4516354 h 4524980"/>
                  <a:gd name="connsiteX144" fmla="*/ 586596 w 1897811"/>
                  <a:gd name="connsiteY144" fmla="*/ 4524980 h 4524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897811" h="4524980">
                    <a:moveTo>
                      <a:pt x="0" y="3636460"/>
                    </a:moveTo>
                    <a:cubicBezTo>
                      <a:pt x="7589" y="3583337"/>
                      <a:pt x="15579" y="3524057"/>
                      <a:pt x="25879" y="3472558"/>
                    </a:cubicBezTo>
                    <a:cubicBezTo>
                      <a:pt x="31630" y="3443803"/>
                      <a:pt x="35076" y="3414490"/>
                      <a:pt x="43132" y="3386294"/>
                    </a:cubicBezTo>
                    <a:cubicBezTo>
                      <a:pt x="48883" y="3366166"/>
                      <a:pt x="54370" y="3345960"/>
                      <a:pt x="60385" y="3325909"/>
                    </a:cubicBezTo>
                    <a:cubicBezTo>
                      <a:pt x="62998" y="3317199"/>
                      <a:pt x="66513" y="3308772"/>
                      <a:pt x="69011" y="3300029"/>
                    </a:cubicBezTo>
                    <a:cubicBezTo>
                      <a:pt x="75262" y="3278152"/>
                      <a:pt x="77403" y="3260320"/>
                      <a:pt x="86264" y="3239645"/>
                    </a:cubicBezTo>
                    <a:cubicBezTo>
                      <a:pt x="91330" y="3227825"/>
                      <a:pt x="98741" y="3217079"/>
                      <a:pt x="103517" y="3205139"/>
                    </a:cubicBezTo>
                    <a:cubicBezTo>
                      <a:pt x="119621" y="3164878"/>
                      <a:pt x="119163" y="3147967"/>
                      <a:pt x="138023" y="3110248"/>
                    </a:cubicBezTo>
                    <a:cubicBezTo>
                      <a:pt x="142660" y="3100975"/>
                      <a:pt x="150640" y="3093642"/>
                      <a:pt x="155276" y="3084369"/>
                    </a:cubicBezTo>
                    <a:cubicBezTo>
                      <a:pt x="187951" y="3019018"/>
                      <a:pt x="152997" y="3060768"/>
                      <a:pt x="198408" y="3015358"/>
                    </a:cubicBezTo>
                    <a:cubicBezTo>
                      <a:pt x="222262" y="2943792"/>
                      <a:pt x="182216" y="3056370"/>
                      <a:pt x="241540" y="2937720"/>
                    </a:cubicBezTo>
                    <a:lnTo>
                      <a:pt x="276045" y="2868709"/>
                    </a:lnTo>
                    <a:cubicBezTo>
                      <a:pt x="281796" y="2857207"/>
                      <a:pt x="283010" y="2841919"/>
                      <a:pt x="293298" y="2834203"/>
                    </a:cubicBezTo>
                    <a:lnTo>
                      <a:pt x="327804" y="2808324"/>
                    </a:lnTo>
                    <a:cubicBezTo>
                      <a:pt x="349808" y="2764315"/>
                      <a:pt x="362116" y="2735290"/>
                      <a:pt x="388189" y="2696180"/>
                    </a:cubicBezTo>
                    <a:cubicBezTo>
                      <a:pt x="396164" y="2684218"/>
                      <a:pt x="405711" y="2673374"/>
                      <a:pt x="414068" y="2661675"/>
                    </a:cubicBezTo>
                    <a:cubicBezTo>
                      <a:pt x="420094" y="2653238"/>
                      <a:pt x="423990" y="2643126"/>
                      <a:pt x="431321" y="2635795"/>
                    </a:cubicBezTo>
                    <a:cubicBezTo>
                      <a:pt x="438652" y="2628464"/>
                      <a:pt x="448574" y="2624294"/>
                      <a:pt x="457200" y="2618543"/>
                    </a:cubicBezTo>
                    <a:cubicBezTo>
                      <a:pt x="490114" y="2552714"/>
                      <a:pt x="453777" y="2613339"/>
                      <a:pt x="517585" y="2549531"/>
                    </a:cubicBezTo>
                    <a:cubicBezTo>
                      <a:pt x="583474" y="2483642"/>
                      <a:pt x="496208" y="2543380"/>
                      <a:pt x="586596" y="2489146"/>
                    </a:cubicBezTo>
                    <a:cubicBezTo>
                      <a:pt x="598098" y="2471893"/>
                      <a:pt x="602556" y="2446661"/>
                      <a:pt x="621102" y="2437388"/>
                    </a:cubicBezTo>
                    <a:cubicBezTo>
                      <a:pt x="632604" y="2431637"/>
                      <a:pt x="644443" y="2426515"/>
                      <a:pt x="655608" y="2420135"/>
                    </a:cubicBezTo>
                    <a:cubicBezTo>
                      <a:pt x="682607" y="2404707"/>
                      <a:pt x="688229" y="2395512"/>
                      <a:pt x="715993" y="2377003"/>
                    </a:cubicBezTo>
                    <a:cubicBezTo>
                      <a:pt x="729944" y="2367703"/>
                      <a:pt x="744468" y="2359267"/>
                      <a:pt x="759125" y="2351124"/>
                    </a:cubicBezTo>
                    <a:cubicBezTo>
                      <a:pt x="770366" y="2344879"/>
                      <a:pt x="782725" y="2340686"/>
                      <a:pt x="793630" y="2333871"/>
                    </a:cubicBezTo>
                    <a:cubicBezTo>
                      <a:pt x="805822" y="2326251"/>
                      <a:pt x="817220" y="2317349"/>
                      <a:pt x="828136" y="2307992"/>
                    </a:cubicBezTo>
                    <a:cubicBezTo>
                      <a:pt x="837399" y="2300052"/>
                      <a:pt x="843423" y="2288165"/>
                      <a:pt x="854015" y="2282112"/>
                    </a:cubicBezTo>
                    <a:cubicBezTo>
                      <a:pt x="864309" y="2276230"/>
                      <a:pt x="877019" y="2276361"/>
                      <a:pt x="888521" y="2273486"/>
                    </a:cubicBezTo>
                    <a:cubicBezTo>
                      <a:pt x="904269" y="2261675"/>
                      <a:pt x="962040" y="2217349"/>
                      <a:pt x="974785" y="2213101"/>
                    </a:cubicBezTo>
                    <a:lnTo>
                      <a:pt x="1000664" y="2204475"/>
                    </a:lnTo>
                    <a:cubicBezTo>
                      <a:pt x="1009290" y="2198724"/>
                      <a:pt x="1017270" y="2191859"/>
                      <a:pt x="1026543" y="2187222"/>
                    </a:cubicBezTo>
                    <a:cubicBezTo>
                      <a:pt x="1034676" y="2183155"/>
                      <a:pt x="1045993" y="2185025"/>
                      <a:pt x="1052423" y="2178595"/>
                    </a:cubicBezTo>
                    <a:cubicBezTo>
                      <a:pt x="1058853" y="2172165"/>
                      <a:pt x="1058174" y="2161342"/>
                      <a:pt x="1061049" y="2152716"/>
                    </a:cubicBezTo>
                    <a:cubicBezTo>
                      <a:pt x="1058174" y="2132588"/>
                      <a:pt x="1056995" y="2112143"/>
                      <a:pt x="1052423" y="2092331"/>
                    </a:cubicBezTo>
                    <a:cubicBezTo>
                      <a:pt x="1052419" y="2092313"/>
                      <a:pt x="1030859" y="2027642"/>
                      <a:pt x="1026543" y="2014694"/>
                    </a:cubicBezTo>
                    <a:cubicBezTo>
                      <a:pt x="1026543" y="2014693"/>
                      <a:pt x="1009292" y="1962936"/>
                      <a:pt x="1009291" y="1962935"/>
                    </a:cubicBezTo>
                    <a:lnTo>
                      <a:pt x="992038" y="1937056"/>
                    </a:lnTo>
                    <a:cubicBezTo>
                      <a:pt x="989275" y="1926005"/>
                      <a:pt x="980971" y="1889043"/>
                      <a:pt x="974785" y="1876671"/>
                    </a:cubicBezTo>
                    <a:cubicBezTo>
                      <a:pt x="970148" y="1867398"/>
                      <a:pt x="962676" y="1859794"/>
                      <a:pt x="957532" y="1850792"/>
                    </a:cubicBezTo>
                    <a:cubicBezTo>
                      <a:pt x="951152" y="1839627"/>
                      <a:pt x="946524" y="1827527"/>
                      <a:pt x="940279" y="1816286"/>
                    </a:cubicBezTo>
                    <a:cubicBezTo>
                      <a:pt x="916510" y="1773502"/>
                      <a:pt x="916307" y="1775697"/>
                      <a:pt x="888521" y="1738648"/>
                    </a:cubicBezTo>
                    <a:cubicBezTo>
                      <a:pt x="885645" y="1727146"/>
                      <a:pt x="883301" y="1715499"/>
                      <a:pt x="879894" y="1704143"/>
                    </a:cubicBezTo>
                    <a:cubicBezTo>
                      <a:pt x="874668" y="1686724"/>
                      <a:pt x="867053" y="1670027"/>
                      <a:pt x="862642" y="1652384"/>
                    </a:cubicBezTo>
                    <a:cubicBezTo>
                      <a:pt x="859766" y="1640882"/>
                      <a:pt x="858685" y="1628776"/>
                      <a:pt x="854015" y="1617879"/>
                    </a:cubicBezTo>
                    <a:cubicBezTo>
                      <a:pt x="849931" y="1608349"/>
                      <a:pt x="842513" y="1600626"/>
                      <a:pt x="836762" y="1591999"/>
                    </a:cubicBezTo>
                    <a:lnTo>
                      <a:pt x="793630" y="1462603"/>
                    </a:lnTo>
                    <a:lnTo>
                      <a:pt x="776377" y="1410845"/>
                    </a:lnTo>
                    <a:cubicBezTo>
                      <a:pt x="770626" y="1399343"/>
                      <a:pt x="763901" y="1388279"/>
                      <a:pt x="759125" y="1376339"/>
                    </a:cubicBezTo>
                    <a:cubicBezTo>
                      <a:pt x="752371" y="1359453"/>
                      <a:pt x="747623" y="1341833"/>
                      <a:pt x="741872" y="1324580"/>
                    </a:cubicBezTo>
                    <a:lnTo>
                      <a:pt x="733245" y="1298701"/>
                    </a:lnTo>
                    <a:cubicBezTo>
                      <a:pt x="730370" y="1290075"/>
                      <a:pt x="729663" y="1280388"/>
                      <a:pt x="724619" y="1272822"/>
                    </a:cubicBezTo>
                    <a:lnTo>
                      <a:pt x="690113" y="1221063"/>
                    </a:lnTo>
                    <a:cubicBezTo>
                      <a:pt x="670721" y="1143493"/>
                      <a:pt x="697061" y="1234624"/>
                      <a:pt x="655608" y="1143426"/>
                    </a:cubicBezTo>
                    <a:cubicBezTo>
                      <a:pt x="648083" y="1126870"/>
                      <a:pt x="646488" y="1107933"/>
                      <a:pt x="638355" y="1091667"/>
                    </a:cubicBezTo>
                    <a:cubicBezTo>
                      <a:pt x="614672" y="1044303"/>
                      <a:pt x="628818" y="1067450"/>
                      <a:pt x="595223" y="1022656"/>
                    </a:cubicBezTo>
                    <a:cubicBezTo>
                      <a:pt x="592347" y="1011154"/>
                      <a:pt x="590759" y="999251"/>
                      <a:pt x="586596" y="988150"/>
                    </a:cubicBezTo>
                    <a:cubicBezTo>
                      <a:pt x="577216" y="963138"/>
                      <a:pt x="566390" y="949215"/>
                      <a:pt x="552091" y="927765"/>
                    </a:cubicBezTo>
                    <a:cubicBezTo>
                      <a:pt x="549215" y="916263"/>
                      <a:pt x="547627" y="904361"/>
                      <a:pt x="543464" y="893260"/>
                    </a:cubicBezTo>
                    <a:cubicBezTo>
                      <a:pt x="531001" y="860026"/>
                      <a:pt x="516806" y="848570"/>
                      <a:pt x="500332" y="815622"/>
                    </a:cubicBezTo>
                    <a:cubicBezTo>
                      <a:pt x="496266" y="807489"/>
                      <a:pt x="495288" y="798101"/>
                      <a:pt x="491706" y="789743"/>
                    </a:cubicBezTo>
                    <a:cubicBezTo>
                      <a:pt x="486640" y="777923"/>
                      <a:pt x="480204" y="766739"/>
                      <a:pt x="474453" y="755237"/>
                    </a:cubicBezTo>
                    <a:cubicBezTo>
                      <a:pt x="473078" y="744240"/>
                      <a:pt x="462528" y="652228"/>
                      <a:pt x="457200" y="634467"/>
                    </a:cubicBezTo>
                    <a:cubicBezTo>
                      <a:pt x="453505" y="622150"/>
                      <a:pt x="445698" y="611464"/>
                      <a:pt x="439947" y="599962"/>
                    </a:cubicBezTo>
                    <a:cubicBezTo>
                      <a:pt x="428331" y="530260"/>
                      <a:pt x="436853" y="564801"/>
                      <a:pt x="414068" y="496445"/>
                    </a:cubicBezTo>
                    <a:cubicBezTo>
                      <a:pt x="414066" y="496440"/>
                      <a:pt x="396819" y="444691"/>
                      <a:pt x="396815" y="444686"/>
                    </a:cubicBezTo>
                    <a:lnTo>
                      <a:pt x="379562" y="418807"/>
                    </a:lnTo>
                    <a:cubicBezTo>
                      <a:pt x="373811" y="401554"/>
                      <a:pt x="352222" y="382180"/>
                      <a:pt x="362310" y="367048"/>
                    </a:cubicBezTo>
                    <a:cubicBezTo>
                      <a:pt x="405143" y="302796"/>
                      <a:pt x="350092" y="381709"/>
                      <a:pt x="405442" y="315290"/>
                    </a:cubicBezTo>
                    <a:cubicBezTo>
                      <a:pt x="441387" y="272156"/>
                      <a:pt x="401125" y="303790"/>
                      <a:pt x="448574" y="272158"/>
                    </a:cubicBezTo>
                    <a:cubicBezTo>
                      <a:pt x="484124" y="218831"/>
                      <a:pt x="444652" y="270852"/>
                      <a:pt x="491706" y="229026"/>
                    </a:cubicBezTo>
                    <a:cubicBezTo>
                      <a:pt x="509942" y="212816"/>
                      <a:pt x="523162" y="190801"/>
                      <a:pt x="543464" y="177267"/>
                    </a:cubicBezTo>
                    <a:lnTo>
                      <a:pt x="595223" y="142762"/>
                    </a:lnTo>
                    <a:cubicBezTo>
                      <a:pt x="598098" y="134135"/>
                      <a:pt x="599782" y="125015"/>
                      <a:pt x="603849" y="116882"/>
                    </a:cubicBezTo>
                    <a:cubicBezTo>
                      <a:pt x="615858" y="92864"/>
                      <a:pt x="627904" y="84201"/>
                      <a:pt x="646981" y="65124"/>
                    </a:cubicBezTo>
                    <a:cubicBezTo>
                      <a:pt x="682443" y="-41261"/>
                      <a:pt x="646070" y="12457"/>
                      <a:pt x="836762" y="21992"/>
                    </a:cubicBezTo>
                    <a:cubicBezTo>
                      <a:pt x="854015" y="33494"/>
                      <a:pt x="876080" y="39909"/>
                      <a:pt x="888521" y="56497"/>
                    </a:cubicBezTo>
                    <a:cubicBezTo>
                      <a:pt x="920620" y="99297"/>
                      <a:pt x="902437" y="83028"/>
                      <a:pt x="940279" y="108256"/>
                    </a:cubicBezTo>
                    <a:cubicBezTo>
                      <a:pt x="955463" y="153805"/>
                      <a:pt x="943863" y="126571"/>
                      <a:pt x="983411" y="185894"/>
                    </a:cubicBezTo>
                    <a:cubicBezTo>
                      <a:pt x="989162" y="194520"/>
                      <a:pt x="991391" y="207136"/>
                      <a:pt x="1000664" y="211773"/>
                    </a:cubicBezTo>
                    <a:lnTo>
                      <a:pt x="1035170" y="229026"/>
                    </a:lnTo>
                    <a:cubicBezTo>
                      <a:pt x="1053121" y="300833"/>
                      <a:pt x="1031264" y="229842"/>
                      <a:pt x="1061049" y="289411"/>
                    </a:cubicBezTo>
                    <a:cubicBezTo>
                      <a:pt x="1065116" y="297544"/>
                      <a:pt x="1064632" y="307724"/>
                      <a:pt x="1069676" y="315290"/>
                    </a:cubicBezTo>
                    <a:cubicBezTo>
                      <a:pt x="1076443" y="325441"/>
                      <a:pt x="1089005" y="330877"/>
                      <a:pt x="1095555" y="341169"/>
                    </a:cubicBezTo>
                    <a:cubicBezTo>
                      <a:pt x="1109363" y="362867"/>
                      <a:pt x="1123822" y="385229"/>
                      <a:pt x="1130060" y="410180"/>
                    </a:cubicBezTo>
                    <a:cubicBezTo>
                      <a:pt x="1132936" y="421682"/>
                      <a:pt x="1132805" y="434392"/>
                      <a:pt x="1138687" y="444686"/>
                    </a:cubicBezTo>
                    <a:cubicBezTo>
                      <a:pt x="1144740" y="455278"/>
                      <a:pt x="1157475" y="460638"/>
                      <a:pt x="1164566" y="470565"/>
                    </a:cubicBezTo>
                    <a:cubicBezTo>
                      <a:pt x="1172040" y="481029"/>
                      <a:pt x="1174686" y="494371"/>
                      <a:pt x="1181819" y="505071"/>
                    </a:cubicBezTo>
                    <a:cubicBezTo>
                      <a:pt x="1192032" y="520391"/>
                      <a:pt x="1205278" y="533473"/>
                      <a:pt x="1216325" y="548203"/>
                    </a:cubicBezTo>
                    <a:cubicBezTo>
                      <a:pt x="1222545" y="556497"/>
                      <a:pt x="1228941" y="564809"/>
                      <a:pt x="1233577" y="574082"/>
                    </a:cubicBezTo>
                    <a:cubicBezTo>
                      <a:pt x="1237644" y="582215"/>
                      <a:pt x="1237160" y="592396"/>
                      <a:pt x="1242204" y="599962"/>
                    </a:cubicBezTo>
                    <a:cubicBezTo>
                      <a:pt x="1248971" y="610113"/>
                      <a:pt x="1260593" y="616211"/>
                      <a:pt x="1268083" y="625841"/>
                    </a:cubicBezTo>
                    <a:cubicBezTo>
                      <a:pt x="1280813" y="642208"/>
                      <a:pt x="1291087" y="660346"/>
                      <a:pt x="1302589" y="677599"/>
                    </a:cubicBezTo>
                    <a:cubicBezTo>
                      <a:pt x="1308340" y="686226"/>
                      <a:pt x="1313365" y="695383"/>
                      <a:pt x="1319842" y="703479"/>
                    </a:cubicBezTo>
                    <a:cubicBezTo>
                      <a:pt x="1361968" y="756137"/>
                      <a:pt x="1341328" y="733592"/>
                      <a:pt x="1380226" y="772490"/>
                    </a:cubicBezTo>
                    <a:cubicBezTo>
                      <a:pt x="1385977" y="786867"/>
                      <a:pt x="1390064" y="802028"/>
                      <a:pt x="1397479" y="815622"/>
                    </a:cubicBezTo>
                    <a:cubicBezTo>
                      <a:pt x="1407408" y="833825"/>
                      <a:pt x="1420483" y="850127"/>
                      <a:pt x="1431985" y="867380"/>
                    </a:cubicBezTo>
                    <a:cubicBezTo>
                      <a:pt x="1437736" y="876007"/>
                      <a:pt x="1444601" y="883987"/>
                      <a:pt x="1449238" y="893260"/>
                    </a:cubicBezTo>
                    <a:cubicBezTo>
                      <a:pt x="1507233" y="1009247"/>
                      <a:pt x="1416530" y="830050"/>
                      <a:pt x="1492370" y="970897"/>
                    </a:cubicBezTo>
                    <a:cubicBezTo>
                      <a:pt x="1510525" y="1004613"/>
                      <a:pt x="1529191" y="1050641"/>
                      <a:pt x="1552755" y="1083041"/>
                    </a:cubicBezTo>
                    <a:cubicBezTo>
                      <a:pt x="1572922" y="1110771"/>
                      <a:pt x="1597096" y="1130882"/>
                      <a:pt x="1613140" y="1160679"/>
                    </a:cubicBezTo>
                    <a:cubicBezTo>
                      <a:pt x="1628382" y="1188985"/>
                      <a:pt x="1638439" y="1220194"/>
                      <a:pt x="1656272" y="1246943"/>
                    </a:cubicBezTo>
                    <a:cubicBezTo>
                      <a:pt x="1732784" y="1361712"/>
                      <a:pt x="1658120" y="1242015"/>
                      <a:pt x="1708030" y="1341833"/>
                    </a:cubicBezTo>
                    <a:cubicBezTo>
                      <a:pt x="1712667" y="1351106"/>
                      <a:pt x="1720646" y="1358439"/>
                      <a:pt x="1725283" y="1367712"/>
                    </a:cubicBezTo>
                    <a:cubicBezTo>
                      <a:pt x="1729350" y="1375845"/>
                      <a:pt x="1730533" y="1385149"/>
                      <a:pt x="1733910" y="1393592"/>
                    </a:cubicBezTo>
                    <a:cubicBezTo>
                      <a:pt x="1742043" y="1413925"/>
                      <a:pt x="1749407" y="1434696"/>
                      <a:pt x="1759789" y="1453977"/>
                    </a:cubicBezTo>
                    <a:cubicBezTo>
                      <a:pt x="1820967" y="1567594"/>
                      <a:pt x="1770899" y="1434483"/>
                      <a:pt x="1828800" y="1583373"/>
                    </a:cubicBezTo>
                    <a:cubicBezTo>
                      <a:pt x="1838687" y="1608797"/>
                      <a:pt x="1850194" y="1634103"/>
                      <a:pt x="1854679" y="1661011"/>
                    </a:cubicBezTo>
                    <a:cubicBezTo>
                      <a:pt x="1858522" y="1684068"/>
                      <a:pt x="1865907" y="1731801"/>
                      <a:pt x="1871932" y="1755901"/>
                    </a:cubicBezTo>
                    <a:cubicBezTo>
                      <a:pt x="1874137" y="1764723"/>
                      <a:pt x="1877683" y="1773154"/>
                      <a:pt x="1880559" y="1781780"/>
                    </a:cubicBezTo>
                    <a:cubicBezTo>
                      <a:pt x="1883434" y="1810535"/>
                      <a:pt x="1885994" y="1839323"/>
                      <a:pt x="1889185" y="1868045"/>
                    </a:cubicBezTo>
                    <a:cubicBezTo>
                      <a:pt x="1891745" y="1891086"/>
                      <a:pt x="1897811" y="1913873"/>
                      <a:pt x="1897811" y="1937056"/>
                    </a:cubicBezTo>
                    <a:cubicBezTo>
                      <a:pt x="1897811" y="2109608"/>
                      <a:pt x="1894492" y="2282170"/>
                      <a:pt x="1889185" y="2454641"/>
                    </a:cubicBezTo>
                    <a:cubicBezTo>
                      <a:pt x="1888069" y="2490908"/>
                      <a:pt x="1879432" y="2493651"/>
                      <a:pt x="1871932" y="2523652"/>
                    </a:cubicBezTo>
                    <a:cubicBezTo>
                      <a:pt x="1868376" y="2537876"/>
                      <a:pt x="1865380" y="2552269"/>
                      <a:pt x="1863306" y="2566784"/>
                    </a:cubicBezTo>
                    <a:cubicBezTo>
                      <a:pt x="1856749" y="2612684"/>
                      <a:pt x="1854729" y="2659260"/>
                      <a:pt x="1846053" y="2704807"/>
                    </a:cubicBezTo>
                    <a:cubicBezTo>
                      <a:pt x="1843156" y="2720018"/>
                      <a:pt x="1835348" y="2733907"/>
                      <a:pt x="1828800" y="2747939"/>
                    </a:cubicBezTo>
                    <a:cubicBezTo>
                      <a:pt x="1698605" y="3026927"/>
                      <a:pt x="1864263" y="2657366"/>
                      <a:pt x="1751162" y="2911841"/>
                    </a:cubicBezTo>
                    <a:cubicBezTo>
                      <a:pt x="1736041" y="3002569"/>
                      <a:pt x="1751517" y="2932448"/>
                      <a:pt x="1708030" y="3049863"/>
                    </a:cubicBezTo>
                    <a:cubicBezTo>
                      <a:pt x="1664788" y="3166617"/>
                      <a:pt x="1670956" y="3184214"/>
                      <a:pt x="1613140" y="3274150"/>
                    </a:cubicBezTo>
                    <a:cubicBezTo>
                      <a:pt x="1603184" y="3289638"/>
                      <a:pt x="1590136" y="3302905"/>
                      <a:pt x="1578634" y="3317282"/>
                    </a:cubicBezTo>
                    <a:cubicBezTo>
                      <a:pt x="1549642" y="3433250"/>
                      <a:pt x="1575401" y="3343424"/>
                      <a:pt x="1544128" y="3429426"/>
                    </a:cubicBezTo>
                    <a:cubicBezTo>
                      <a:pt x="1537913" y="3446517"/>
                      <a:pt x="1534401" y="3464628"/>
                      <a:pt x="1526876" y="3481184"/>
                    </a:cubicBezTo>
                    <a:cubicBezTo>
                      <a:pt x="1519938" y="3496448"/>
                      <a:pt x="1508945" y="3509553"/>
                      <a:pt x="1500996" y="3524316"/>
                    </a:cubicBezTo>
                    <a:cubicBezTo>
                      <a:pt x="1446194" y="3626092"/>
                      <a:pt x="1487071" y="3562459"/>
                      <a:pt x="1449238" y="3619207"/>
                    </a:cubicBezTo>
                    <a:cubicBezTo>
                      <a:pt x="1443487" y="3642211"/>
                      <a:pt x="1444412" y="3668024"/>
                      <a:pt x="1431985" y="3688218"/>
                    </a:cubicBezTo>
                    <a:lnTo>
                      <a:pt x="1362974" y="3800362"/>
                    </a:lnTo>
                    <a:cubicBezTo>
                      <a:pt x="1360098" y="3811864"/>
                      <a:pt x="1359162" y="3824033"/>
                      <a:pt x="1354347" y="3834867"/>
                    </a:cubicBezTo>
                    <a:cubicBezTo>
                      <a:pt x="1345437" y="3854915"/>
                      <a:pt x="1317634" y="3894952"/>
                      <a:pt x="1302589" y="3912505"/>
                    </a:cubicBezTo>
                    <a:cubicBezTo>
                      <a:pt x="1294650" y="3921768"/>
                      <a:pt x="1283477" y="3928233"/>
                      <a:pt x="1276710" y="3938384"/>
                    </a:cubicBezTo>
                    <a:cubicBezTo>
                      <a:pt x="1260288" y="3963017"/>
                      <a:pt x="1247955" y="3990143"/>
                      <a:pt x="1233577" y="4016022"/>
                    </a:cubicBezTo>
                    <a:cubicBezTo>
                      <a:pt x="1230702" y="4027524"/>
                      <a:pt x="1229114" y="4039427"/>
                      <a:pt x="1224951" y="4050528"/>
                    </a:cubicBezTo>
                    <a:cubicBezTo>
                      <a:pt x="1215571" y="4075541"/>
                      <a:pt x="1199422" y="4099736"/>
                      <a:pt x="1181819" y="4119539"/>
                    </a:cubicBezTo>
                    <a:cubicBezTo>
                      <a:pt x="1168311" y="4134736"/>
                      <a:pt x="1151389" y="4146794"/>
                      <a:pt x="1138687" y="4162671"/>
                    </a:cubicBezTo>
                    <a:cubicBezTo>
                      <a:pt x="1128213" y="4175764"/>
                      <a:pt x="1124664" y="4193947"/>
                      <a:pt x="1112808" y="4205803"/>
                    </a:cubicBezTo>
                    <a:cubicBezTo>
                      <a:pt x="1086769" y="4231841"/>
                      <a:pt x="1057182" y="4254387"/>
                      <a:pt x="1026543" y="4274814"/>
                    </a:cubicBezTo>
                    <a:cubicBezTo>
                      <a:pt x="1017917" y="4280565"/>
                      <a:pt x="1009937" y="4287430"/>
                      <a:pt x="1000664" y="4292067"/>
                    </a:cubicBezTo>
                    <a:cubicBezTo>
                      <a:pt x="992531" y="4296134"/>
                      <a:pt x="983411" y="4297818"/>
                      <a:pt x="974785" y="4300694"/>
                    </a:cubicBezTo>
                    <a:cubicBezTo>
                      <a:pt x="885573" y="4370081"/>
                      <a:pt x="929296" y="4354650"/>
                      <a:pt x="854015" y="4369705"/>
                    </a:cubicBezTo>
                    <a:cubicBezTo>
                      <a:pt x="842513" y="4381207"/>
                      <a:pt x="833044" y="4395188"/>
                      <a:pt x="819510" y="4404211"/>
                    </a:cubicBezTo>
                    <a:cubicBezTo>
                      <a:pt x="806626" y="4412800"/>
                      <a:pt x="790527" y="4415174"/>
                      <a:pt x="776377" y="4421463"/>
                    </a:cubicBezTo>
                    <a:cubicBezTo>
                      <a:pt x="764626" y="4426686"/>
                      <a:pt x="753623" y="4433493"/>
                      <a:pt x="741872" y="4438716"/>
                    </a:cubicBezTo>
                    <a:cubicBezTo>
                      <a:pt x="727722" y="4445005"/>
                      <a:pt x="712590" y="4449044"/>
                      <a:pt x="698740" y="4455969"/>
                    </a:cubicBezTo>
                    <a:cubicBezTo>
                      <a:pt x="631854" y="4489412"/>
                      <a:pt x="712024" y="4460168"/>
                      <a:pt x="646981" y="4481848"/>
                    </a:cubicBezTo>
                    <a:cubicBezTo>
                      <a:pt x="635479" y="4493350"/>
                      <a:pt x="625712" y="4506900"/>
                      <a:pt x="612476" y="4516354"/>
                    </a:cubicBezTo>
                    <a:cubicBezTo>
                      <a:pt x="605077" y="4521639"/>
                      <a:pt x="586596" y="4524980"/>
                      <a:pt x="586596" y="4524980"/>
                    </a:cubicBezTo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380703" y="-626906"/>
                <a:ext cx="1959429" cy="1892998"/>
              </a:xfrm>
              <a:custGeom>
                <a:avLst/>
                <a:gdLst>
                  <a:gd name="connsiteX0" fmla="*/ 1175658 w 2267414"/>
                  <a:gd name="connsiteY0" fmla="*/ 2160396 h 2190541"/>
                  <a:gd name="connsiteX1" fmla="*/ 1055077 w 2267414"/>
                  <a:gd name="connsiteY1" fmla="*/ 2150347 h 2190541"/>
                  <a:gd name="connsiteX2" fmla="*/ 914400 w 2267414"/>
                  <a:gd name="connsiteY2" fmla="*/ 2120202 h 2190541"/>
                  <a:gd name="connsiteX3" fmla="*/ 753627 w 2267414"/>
                  <a:gd name="connsiteY3" fmla="*/ 2100106 h 2190541"/>
                  <a:gd name="connsiteX4" fmla="*/ 683288 w 2267414"/>
                  <a:gd name="connsiteY4" fmla="*/ 2080009 h 2190541"/>
                  <a:gd name="connsiteX5" fmla="*/ 633047 w 2267414"/>
                  <a:gd name="connsiteY5" fmla="*/ 2059912 h 2190541"/>
                  <a:gd name="connsiteX6" fmla="*/ 602901 w 2267414"/>
                  <a:gd name="connsiteY6" fmla="*/ 2049864 h 2190541"/>
                  <a:gd name="connsiteX7" fmla="*/ 472273 w 2267414"/>
                  <a:gd name="connsiteY7" fmla="*/ 1999622 h 2190541"/>
                  <a:gd name="connsiteX8" fmla="*/ 401934 w 2267414"/>
                  <a:gd name="connsiteY8" fmla="*/ 1949380 h 2190541"/>
                  <a:gd name="connsiteX9" fmla="*/ 331596 w 2267414"/>
                  <a:gd name="connsiteY9" fmla="*/ 1909187 h 2190541"/>
                  <a:gd name="connsiteX10" fmla="*/ 311499 w 2267414"/>
                  <a:gd name="connsiteY10" fmla="*/ 1879042 h 2190541"/>
                  <a:gd name="connsiteX11" fmla="*/ 311499 w 2267414"/>
                  <a:gd name="connsiteY11" fmla="*/ 1698172 h 2190541"/>
                  <a:gd name="connsiteX12" fmla="*/ 341644 w 2267414"/>
                  <a:gd name="connsiteY12" fmla="*/ 1678075 h 2190541"/>
                  <a:gd name="connsiteX13" fmla="*/ 361741 w 2267414"/>
                  <a:gd name="connsiteY13" fmla="*/ 1647930 h 2190541"/>
                  <a:gd name="connsiteX14" fmla="*/ 422031 w 2267414"/>
                  <a:gd name="connsiteY14" fmla="*/ 1597688 h 2190541"/>
                  <a:gd name="connsiteX15" fmla="*/ 452176 w 2267414"/>
                  <a:gd name="connsiteY15" fmla="*/ 1587640 h 2190541"/>
                  <a:gd name="connsiteX16" fmla="*/ 482321 w 2267414"/>
                  <a:gd name="connsiteY16" fmla="*/ 1567543 h 2190541"/>
                  <a:gd name="connsiteX17" fmla="*/ 532563 w 2267414"/>
                  <a:gd name="connsiteY17" fmla="*/ 1557495 h 2190541"/>
                  <a:gd name="connsiteX18" fmla="*/ 673240 w 2267414"/>
                  <a:gd name="connsiteY18" fmla="*/ 1537398 h 2190541"/>
                  <a:gd name="connsiteX19" fmla="*/ 753627 w 2267414"/>
                  <a:gd name="connsiteY19" fmla="*/ 1507253 h 2190541"/>
                  <a:gd name="connsiteX20" fmla="*/ 793820 w 2267414"/>
                  <a:gd name="connsiteY20" fmla="*/ 1487156 h 2190541"/>
                  <a:gd name="connsiteX21" fmla="*/ 823965 w 2267414"/>
                  <a:gd name="connsiteY21" fmla="*/ 1477108 h 2190541"/>
                  <a:gd name="connsiteX22" fmla="*/ 854110 w 2267414"/>
                  <a:gd name="connsiteY22" fmla="*/ 1457011 h 2190541"/>
                  <a:gd name="connsiteX23" fmla="*/ 894304 w 2267414"/>
                  <a:gd name="connsiteY23" fmla="*/ 1396721 h 2190541"/>
                  <a:gd name="connsiteX24" fmla="*/ 904352 w 2267414"/>
                  <a:gd name="connsiteY24" fmla="*/ 1356528 h 2190541"/>
                  <a:gd name="connsiteX25" fmla="*/ 914400 w 2267414"/>
                  <a:gd name="connsiteY25" fmla="*/ 1326383 h 2190541"/>
                  <a:gd name="connsiteX26" fmla="*/ 944545 w 2267414"/>
                  <a:gd name="connsiteY26" fmla="*/ 1215851 h 2190541"/>
                  <a:gd name="connsiteX27" fmla="*/ 894304 w 2267414"/>
                  <a:gd name="connsiteY27" fmla="*/ 1135464 h 2190541"/>
                  <a:gd name="connsiteX28" fmla="*/ 864159 w 2267414"/>
                  <a:gd name="connsiteY28" fmla="*/ 1075174 h 2190541"/>
                  <a:gd name="connsiteX29" fmla="*/ 834014 w 2267414"/>
                  <a:gd name="connsiteY29" fmla="*/ 1045029 h 2190541"/>
                  <a:gd name="connsiteX30" fmla="*/ 793820 w 2267414"/>
                  <a:gd name="connsiteY30" fmla="*/ 984739 h 2190541"/>
                  <a:gd name="connsiteX31" fmla="*/ 763675 w 2267414"/>
                  <a:gd name="connsiteY31" fmla="*/ 954594 h 2190541"/>
                  <a:gd name="connsiteX32" fmla="*/ 743578 w 2267414"/>
                  <a:gd name="connsiteY32" fmla="*/ 924448 h 2190541"/>
                  <a:gd name="connsiteX33" fmla="*/ 663192 w 2267414"/>
                  <a:gd name="connsiteY33" fmla="*/ 864158 h 2190541"/>
                  <a:gd name="connsiteX34" fmla="*/ 633047 w 2267414"/>
                  <a:gd name="connsiteY34" fmla="*/ 834013 h 2190541"/>
                  <a:gd name="connsiteX35" fmla="*/ 542611 w 2267414"/>
                  <a:gd name="connsiteY35" fmla="*/ 783772 h 2190541"/>
                  <a:gd name="connsiteX36" fmla="*/ 512466 w 2267414"/>
                  <a:gd name="connsiteY36" fmla="*/ 763675 h 2190541"/>
                  <a:gd name="connsiteX37" fmla="*/ 472273 w 2267414"/>
                  <a:gd name="connsiteY37" fmla="*/ 753626 h 2190541"/>
                  <a:gd name="connsiteX38" fmla="*/ 391886 w 2267414"/>
                  <a:gd name="connsiteY38" fmla="*/ 713433 h 2190541"/>
                  <a:gd name="connsiteX39" fmla="*/ 351693 w 2267414"/>
                  <a:gd name="connsiteY39" fmla="*/ 693336 h 2190541"/>
                  <a:gd name="connsiteX40" fmla="*/ 231112 w 2267414"/>
                  <a:gd name="connsiteY40" fmla="*/ 673240 h 2190541"/>
                  <a:gd name="connsiteX41" fmla="*/ 200967 w 2267414"/>
                  <a:gd name="connsiteY41" fmla="*/ 663191 h 2190541"/>
                  <a:gd name="connsiteX42" fmla="*/ 170822 w 2267414"/>
                  <a:gd name="connsiteY42" fmla="*/ 633046 h 2190541"/>
                  <a:gd name="connsiteX43" fmla="*/ 140677 w 2267414"/>
                  <a:gd name="connsiteY43" fmla="*/ 612950 h 2190541"/>
                  <a:gd name="connsiteX44" fmla="*/ 120581 w 2267414"/>
                  <a:gd name="connsiteY44" fmla="*/ 582805 h 2190541"/>
                  <a:gd name="connsiteX45" fmla="*/ 70339 w 2267414"/>
                  <a:gd name="connsiteY45" fmla="*/ 522514 h 2190541"/>
                  <a:gd name="connsiteX46" fmla="*/ 50242 w 2267414"/>
                  <a:gd name="connsiteY46" fmla="*/ 462224 h 2190541"/>
                  <a:gd name="connsiteX47" fmla="*/ 40194 w 2267414"/>
                  <a:gd name="connsiteY47" fmla="*/ 432079 h 2190541"/>
                  <a:gd name="connsiteX48" fmla="*/ 20097 w 2267414"/>
                  <a:gd name="connsiteY48" fmla="*/ 391886 h 2190541"/>
                  <a:gd name="connsiteX49" fmla="*/ 0 w 2267414"/>
                  <a:gd name="connsiteY49" fmla="*/ 251209 h 2190541"/>
                  <a:gd name="connsiteX50" fmla="*/ 10049 w 2267414"/>
                  <a:gd name="connsiteY50" fmla="*/ 120580 h 2190541"/>
                  <a:gd name="connsiteX51" fmla="*/ 30145 w 2267414"/>
                  <a:gd name="connsiteY51" fmla="*/ 90435 h 2190541"/>
                  <a:gd name="connsiteX52" fmla="*/ 60290 w 2267414"/>
                  <a:gd name="connsiteY52" fmla="*/ 50242 h 2190541"/>
                  <a:gd name="connsiteX53" fmla="*/ 100484 w 2267414"/>
                  <a:gd name="connsiteY53" fmla="*/ 40194 h 2190541"/>
                  <a:gd name="connsiteX54" fmla="*/ 160774 w 2267414"/>
                  <a:gd name="connsiteY54" fmla="*/ 20097 h 2190541"/>
                  <a:gd name="connsiteX55" fmla="*/ 261258 w 2267414"/>
                  <a:gd name="connsiteY55" fmla="*/ 0 h 2190541"/>
                  <a:gd name="connsiteX56" fmla="*/ 823965 w 2267414"/>
                  <a:gd name="connsiteY56" fmla="*/ 20097 h 2190541"/>
                  <a:gd name="connsiteX57" fmla="*/ 884255 w 2267414"/>
                  <a:gd name="connsiteY57" fmla="*/ 30145 h 2190541"/>
                  <a:gd name="connsiteX58" fmla="*/ 1024932 w 2267414"/>
                  <a:gd name="connsiteY58" fmla="*/ 50242 h 2190541"/>
                  <a:gd name="connsiteX59" fmla="*/ 1145512 w 2267414"/>
                  <a:gd name="connsiteY59" fmla="*/ 80387 h 2190541"/>
                  <a:gd name="connsiteX60" fmla="*/ 1225899 w 2267414"/>
                  <a:gd name="connsiteY60" fmla="*/ 130629 h 2190541"/>
                  <a:gd name="connsiteX61" fmla="*/ 1336431 w 2267414"/>
                  <a:gd name="connsiteY61" fmla="*/ 170822 h 2190541"/>
                  <a:gd name="connsiteX62" fmla="*/ 1457011 w 2267414"/>
                  <a:gd name="connsiteY62" fmla="*/ 221064 h 2190541"/>
                  <a:gd name="connsiteX63" fmla="*/ 1507253 w 2267414"/>
                  <a:gd name="connsiteY63" fmla="*/ 251209 h 2190541"/>
                  <a:gd name="connsiteX64" fmla="*/ 1547447 w 2267414"/>
                  <a:gd name="connsiteY64" fmla="*/ 271306 h 2190541"/>
                  <a:gd name="connsiteX65" fmla="*/ 1577592 w 2267414"/>
                  <a:gd name="connsiteY65" fmla="*/ 291402 h 2190541"/>
                  <a:gd name="connsiteX66" fmla="*/ 1617785 w 2267414"/>
                  <a:gd name="connsiteY66" fmla="*/ 311499 h 2190541"/>
                  <a:gd name="connsiteX67" fmla="*/ 1657978 w 2267414"/>
                  <a:gd name="connsiteY67" fmla="*/ 341644 h 2190541"/>
                  <a:gd name="connsiteX68" fmla="*/ 1718269 w 2267414"/>
                  <a:gd name="connsiteY68" fmla="*/ 381837 h 2190541"/>
                  <a:gd name="connsiteX69" fmla="*/ 1778559 w 2267414"/>
                  <a:gd name="connsiteY69" fmla="*/ 442128 h 2190541"/>
                  <a:gd name="connsiteX70" fmla="*/ 1828800 w 2267414"/>
                  <a:gd name="connsiteY70" fmla="*/ 482321 h 2190541"/>
                  <a:gd name="connsiteX71" fmla="*/ 1889090 w 2267414"/>
                  <a:gd name="connsiteY71" fmla="*/ 562708 h 2190541"/>
                  <a:gd name="connsiteX72" fmla="*/ 1959429 w 2267414"/>
                  <a:gd name="connsiteY72" fmla="*/ 653143 h 2190541"/>
                  <a:gd name="connsiteX73" fmla="*/ 2009671 w 2267414"/>
                  <a:gd name="connsiteY73" fmla="*/ 743578 h 2190541"/>
                  <a:gd name="connsiteX74" fmla="*/ 2039816 w 2267414"/>
                  <a:gd name="connsiteY74" fmla="*/ 773723 h 2190541"/>
                  <a:gd name="connsiteX75" fmla="*/ 2080009 w 2267414"/>
                  <a:gd name="connsiteY75" fmla="*/ 844062 h 2190541"/>
                  <a:gd name="connsiteX76" fmla="*/ 2120203 w 2267414"/>
                  <a:gd name="connsiteY76" fmla="*/ 884255 h 2190541"/>
                  <a:gd name="connsiteX77" fmla="*/ 2130251 w 2267414"/>
                  <a:gd name="connsiteY77" fmla="*/ 914400 h 2190541"/>
                  <a:gd name="connsiteX78" fmla="*/ 2140299 w 2267414"/>
                  <a:gd name="connsiteY78" fmla="*/ 954594 h 2190541"/>
                  <a:gd name="connsiteX79" fmla="*/ 2160396 w 2267414"/>
                  <a:gd name="connsiteY79" fmla="*/ 984739 h 2190541"/>
                  <a:gd name="connsiteX80" fmla="*/ 2180493 w 2267414"/>
                  <a:gd name="connsiteY80" fmla="*/ 1034980 h 2190541"/>
                  <a:gd name="connsiteX81" fmla="*/ 2240783 w 2267414"/>
                  <a:gd name="connsiteY81" fmla="*/ 1135464 h 2190541"/>
                  <a:gd name="connsiteX82" fmla="*/ 2250831 w 2267414"/>
                  <a:gd name="connsiteY82" fmla="*/ 1436914 h 2190541"/>
                  <a:gd name="connsiteX83" fmla="*/ 2230734 w 2267414"/>
                  <a:gd name="connsiteY83" fmla="*/ 1467059 h 2190541"/>
                  <a:gd name="connsiteX84" fmla="*/ 2210638 w 2267414"/>
                  <a:gd name="connsiteY84" fmla="*/ 1507253 h 2190541"/>
                  <a:gd name="connsiteX85" fmla="*/ 2200589 w 2267414"/>
                  <a:gd name="connsiteY85" fmla="*/ 1537398 h 2190541"/>
                  <a:gd name="connsiteX86" fmla="*/ 2170444 w 2267414"/>
                  <a:gd name="connsiteY86" fmla="*/ 1577591 h 2190541"/>
                  <a:gd name="connsiteX87" fmla="*/ 2160396 w 2267414"/>
                  <a:gd name="connsiteY87" fmla="*/ 1607736 h 2190541"/>
                  <a:gd name="connsiteX88" fmla="*/ 2049864 w 2267414"/>
                  <a:gd name="connsiteY88" fmla="*/ 1758462 h 2190541"/>
                  <a:gd name="connsiteX89" fmla="*/ 2009671 w 2267414"/>
                  <a:gd name="connsiteY89" fmla="*/ 1808703 h 2190541"/>
                  <a:gd name="connsiteX90" fmla="*/ 1979526 w 2267414"/>
                  <a:gd name="connsiteY90" fmla="*/ 1848897 h 2190541"/>
                  <a:gd name="connsiteX91" fmla="*/ 1949381 w 2267414"/>
                  <a:gd name="connsiteY91" fmla="*/ 1868994 h 2190541"/>
                  <a:gd name="connsiteX92" fmla="*/ 1889090 w 2267414"/>
                  <a:gd name="connsiteY92" fmla="*/ 1939332 h 2190541"/>
                  <a:gd name="connsiteX93" fmla="*/ 1848897 w 2267414"/>
                  <a:gd name="connsiteY93" fmla="*/ 1959429 h 2190541"/>
                  <a:gd name="connsiteX94" fmla="*/ 1788607 w 2267414"/>
                  <a:gd name="connsiteY94" fmla="*/ 1999622 h 2190541"/>
                  <a:gd name="connsiteX95" fmla="*/ 1728317 w 2267414"/>
                  <a:gd name="connsiteY95" fmla="*/ 2019719 h 2190541"/>
                  <a:gd name="connsiteX96" fmla="*/ 1517301 w 2267414"/>
                  <a:gd name="connsiteY96" fmla="*/ 2039815 h 2190541"/>
                  <a:gd name="connsiteX97" fmla="*/ 1477108 w 2267414"/>
                  <a:gd name="connsiteY97" fmla="*/ 2049864 h 2190541"/>
                  <a:gd name="connsiteX98" fmla="*/ 1426866 w 2267414"/>
                  <a:gd name="connsiteY98" fmla="*/ 2059912 h 2190541"/>
                  <a:gd name="connsiteX99" fmla="*/ 1356528 w 2267414"/>
                  <a:gd name="connsiteY99" fmla="*/ 2090057 h 2190541"/>
                  <a:gd name="connsiteX100" fmla="*/ 1266093 w 2267414"/>
                  <a:gd name="connsiteY100" fmla="*/ 2120202 h 2190541"/>
                  <a:gd name="connsiteX101" fmla="*/ 1235948 w 2267414"/>
                  <a:gd name="connsiteY101" fmla="*/ 2140299 h 2190541"/>
                  <a:gd name="connsiteX102" fmla="*/ 1155561 w 2267414"/>
                  <a:gd name="connsiteY102" fmla="*/ 2160396 h 2190541"/>
                  <a:gd name="connsiteX103" fmla="*/ 1095271 w 2267414"/>
                  <a:gd name="connsiteY103" fmla="*/ 2180492 h 2190541"/>
                  <a:gd name="connsiteX104" fmla="*/ 1065126 w 2267414"/>
                  <a:gd name="connsiteY104" fmla="*/ 2190541 h 2190541"/>
                  <a:gd name="connsiteX105" fmla="*/ 1034981 w 2267414"/>
                  <a:gd name="connsiteY105" fmla="*/ 2190541 h 219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267414" h="2190541">
                    <a:moveTo>
                      <a:pt x="1175658" y="2160396"/>
                    </a:moveTo>
                    <a:cubicBezTo>
                      <a:pt x="1135464" y="2157046"/>
                      <a:pt x="1095163" y="2154801"/>
                      <a:pt x="1055077" y="2150347"/>
                    </a:cubicBezTo>
                    <a:cubicBezTo>
                      <a:pt x="871344" y="2129932"/>
                      <a:pt x="1144967" y="2153139"/>
                      <a:pt x="914400" y="2120202"/>
                    </a:cubicBezTo>
                    <a:cubicBezTo>
                      <a:pt x="814036" y="2105865"/>
                      <a:pt x="867601" y="2112769"/>
                      <a:pt x="753627" y="2100106"/>
                    </a:cubicBezTo>
                    <a:cubicBezTo>
                      <a:pt x="721961" y="2092189"/>
                      <a:pt x="712113" y="2090819"/>
                      <a:pt x="683288" y="2080009"/>
                    </a:cubicBezTo>
                    <a:cubicBezTo>
                      <a:pt x="666399" y="2073676"/>
                      <a:pt x="649936" y="2066245"/>
                      <a:pt x="633047" y="2059912"/>
                    </a:cubicBezTo>
                    <a:cubicBezTo>
                      <a:pt x="623129" y="2056193"/>
                      <a:pt x="612544" y="2054247"/>
                      <a:pt x="602901" y="2049864"/>
                    </a:cubicBezTo>
                    <a:cubicBezTo>
                      <a:pt x="490153" y="1998615"/>
                      <a:pt x="561632" y="2017493"/>
                      <a:pt x="472273" y="1999622"/>
                    </a:cubicBezTo>
                    <a:cubicBezTo>
                      <a:pt x="455025" y="1986687"/>
                      <a:pt x="422500" y="1961132"/>
                      <a:pt x="401934" y="1949380"/>
                    </a:cubicBezTo>
                    <a:cubicBezTo>
                      <a:pt x="312693" y="1898385"/>
                      <a:pt x="405040" y="1958150"/>
                      <a:pt x="331596" y="1909187"/>
                    </a:cubicBezTo>
                    <a:cubicBezTo>
                      <a:pt x="324897" y="1899139"/>
                      <a:pt x="315318" y="1890499"/>
                      <a:pt x="311499" y="1879042"/>
                    </a:cubicBezTo>
                    <a:cubicBezTo>
                      <a:pt x="294878" y="1829178"/>
                      <a:pt x="299646" y="1739658"/>
                      <a:pt x="311499" y="1698172"/>
                    </a:cubicBezTo>
                    <a:cubicBezTo>
                      <a:pt x="314817" y="1686560"/>
                      <a:pt x="331596" y="1684774"/>
                      <a:pt x="341644" y="1678075"/>
                    </a:cubicBezTo>
                    <a:cubicBezTo>
                      <a:pt x="348343" y="1668027"/>
                      <a:pt x="354010" y="1657208"/>
                      <a:pt x="361741" y="1647930"/>
                    </a:cubicBezTo>
                    <a:cubicBezTo>
                      <a:pt x="377614" y="1628883"/>
                      <a:pt x="399448" y="1608979"/>
                      <a:pt x="422031" y="1597688"/>
                    </a:cubicBezTo>
                    <a:cubicBezTo>
                      <a:pt x="431505" y="1592951"/>
                      <a:pt x="442128" y="1590989"/>
                      <a:pt x="452176" y="1587640"/>
                    </a:cubicBezTo>
                    <a:cubicBezTo>
                      <a:pt x="462224" y="1580941"/>
                      <a:pt x="471013" y="1571783"/>
                      <a:pt x="482321" y="1567543"/>
                    </a:cubicBezTo>
                    <a:cubicBezTo>
                      <a:pt x="498313" y="1561546"/>
                      <a:pt x="515656" y="1559910"/>
                      <a:pt x="532563" y="1557495"/>
                    </a:cubicBezTo>
                    <a:cubicBezTo>
                      <a:pt x="605504" y="1547075"/>
                      <a:pt x="612666" y="1552541"/>
                      <a:pt x="673240" y="1537398"/>
                    </a:cubicBezTo>
                    <a:cubicBezTo>
                      <a:pt x="692183" y="1532662"/>
                      <a:pt x="741769" y="1512523"/>
                      <a:pt x="753627" y="1507253"/>
                    </a:cubicBezTo>
                    <a:cubicBezTo>
                      <a:pt x="767315" y="1501169"/>
                      <a:pt x="780052" y="1493057"/>
                      <a:pt x="793820" y="1487156"/>
                    </a:cubicBezTo>
                    <a:cubicBezTo>
                      <a:pt x="803555" y="1482984"/>
                      <a:pt x="813917" y="1480457"/>
                      <a:pt x="823965" y="1477108"/>
                    </a:cubicBezTo>
                    <a:cubicBezTo>
                      <a:pt x="834013" y="1470409"/>
                      <a:pt x="846157" y="1466100"/>
                      <a:pt x="854110" y="1457011"/>
                    </a:cubicBezTo>
                    <a:cubicBezTo>
                      <a:pt x="870015" y="1438834"/>
                      <a:pt x="894304" y="1396721"/>
                      <a:pt x="894304" y="1396721"/>
                    </a:cubicBezTo>
                    <a:cubicBezTo>
                      <a:pt x="897653" y="1383323"/>
                      <a:pt x="900558" y="1369807"/>
                      <a:pt x="904352" y="1356528"/>
                    </a:cubicBezTo>
                    <a:cubicBezTo>
                      <a:pt x="907262" y="1346344"/>
                      <a:pt x="911613" y="1336602"/>
                      <a:pt x="914400" y="1326383"/>
                    </a:cubicBezTo>
                    <a:cubicBezTo>
                      <a:pt x="948398" y="1201722"/>
                      <a:pt x="921417" y="1285237"/>
                      <a:pt x="944545" y="1215851"/>
                    </a:cubicBezTo>
                    <a:cubicBezTo>
                      <a:pt x="923292" y="1109579"/>
                      <a:pt x="955927" y="1214695"/>
                      <a:pt x="894304" y="1135464"/>
                    </a:cubicBezTo>
                    <a:cubicBezTo>
                      <a:pt x="880510" y="1117728"/>
                      <a:pt x="876622" y="1093869"/>
                      <a:pt x="864159" y="1075174"/>
                    </a:cubicBezTo>
                    <a:cubicBezTo>
                      <a:pt x="856276" y="1063350"/>
                      <a:pt x="842738" y="1056246"/>
                      <a:pt x="834014" y="1045029"/>
                    </a:cubicBezTo>
                    <a:cubicBezTo>
                      <a:pt x="819185" y="1025964"/>
                      <a:pt x="810899" y="1001818"/>
                      <a:pt x="793820" y="984739"/>
                    </a:cubicBezTo>
                    <a:cubicBezTo>
                      <a:pt x="783772" y="974691"/>
                      <a:pt x="772772" y="965511"/>
                      <a:pt x="763675" y="954594"/>
                    </a:cubicBezTo>
                    <a:cubicBezTo>
                      <a:pt x="755944" y="945316"/>
                      <a:pt x="752555" y="932527"/>
                      <a:pt x="743578" y="924448"/>
                    </a:cubicBezTo>
                    <a:cubicBezTo>
                      <a:pt x="718682" y="902041"/>
                      <a:pt x="686876" y="887842"/>
                      <a:pt x="663192" y="864158"/>
                    </a:cubicBezTo>
                    <a:cubicBezTo>
                      <a:pt x="653144" y="854110"/>
                      <a:pt x="643964" y="843110"/>
                      <a:pt x="633047" y="834013"/>
                    </a:cubicBezTo>
                    <a:cubicBezTo>
                      <a:pt x="605873" y="811369"/>
                      <a:pt x="573390" y="800871"/>
                      <a:pt x="542611" y="783772"/>
                    </a:cubicBezTo>
                    <a:cubicBezTo>
                      <a:pt x="532054" y="777907"/>
                      <a:pt x="523566" y="768432"/>
                      <a:pt x="512466" y="763675"/>
                    </a:cubicBezTo>
                    <a:cubicBezTo>
                      <a:pt x="499773" y="758235"/>
                      <a:pt x="485021" y="758938"/>
                      <a:pt x="472273" y="753626"/>
                    </a:cubicBezTo>
                    <a:cubicBezTo>
                      <a:pt x="444619" y="742103"/>
                      <a:pt x="418682" y="726831"/>
                      <a:pt x="391886" y="713433"/>
                    </a:cubicBezTo>
                    <a:cubicBezTo>
                      <a:pt x="378488" y="706734"/>
                      <a:pt x="366522" y="695454"/>
                      <a:pt x="351693" y="693336"/>
                    </a:cubicBezTo>
                    <a:cubicBezTo>
                      <a:pt x="311997" y="687665"/>
                      <a:pt x="270289" y="683034"/>
                      <a:pt x="231112" y="673240"/>
                    </a:cubicBezTo>
                    <a:cubicBezTo>
                      <a:pt x="220836" y="670671"/>
                      <a:pt x="211015" y="666541"/>
                      <a:pt x="200967" y="663191"/>
                    </a:cubicBezTo>
                    <a:cubicBezTo>
                      <a:pt x="190919" y="653143"/>
                      <a:pt x="181739" y="642143"/>
                      <a:pt x="170822" y="633046"/>
                    </a:cubicBezTo>
                    <a:cubicBezTo>
                      <a:pt x="161545" y="625315"/>
                      <a:pt x="149216" y="621489"/>
                      <a:pt x="140677" y="612950"/>
                    </a:cubicBezTo>
                    <a:cubicBezTo>
                      <a:pt x="132138" y="604411"/>
                      <a:pt x="128312" y="592083"/>
                      <a:pt x="120581" y="582805"/>
                    </a:cubicBezTo>
                    <a:cubicBezTo>
                      <a:pt x="98046" y="555762"/>
                      <a:pt x="84595" y="554589"/>
                      <a:pt x="70339" y="522514"/>
                    </a:cubicBezTo>
                    <a:cubicBezTo>
                      <a:pt x="61735" y="503156"/>
                      <a:pt x="56941" y="482321"/>
                      <a:pt x="50242" y="462224"/>
                    </a:cubicBezTo>
                    <a:cubicBezTo>
                      <a:pt x="46893" y="452176"/>
                      <a:pt x="44931" y="441553"/>
                      <a:pt x="40194" y="432079"/>
                    </a:cubicBezTo>
                    <a:lnTo>
                      <a:pt x="20097" y="391886"/>
                    </a:lnTo>
                    <a:cubicBezTo>
                      <a:pt x="15098" y="361891"/>
                      <a:pt x="0" y="276353"/>
                      <a:pt x="0" y="251209"/>
                    </a:cubicBezTo>
                    <a:cubicBezTo>
                      <a:pt x="0" y="207537"/>
                      <a:pt x="2001" y="163504"/>
                      <a:pt x="10049" y="120580"/>
                    </a:cubicBezTo>
                    <a:cubicBezTo>
                      <a:pt x="12275" y="108710"/>
                      <a:pt x="23126" y="100262"/>
                      <a:pt x="30145" y="90435"/>
                    </a:cubicBezTo>
                    <a:cubicBezTo>
                      <a:pt x="39879" y="76807"/>
                      <a:pt x="46662" y="59976"/>
                      <a:pt x="60290" y="50242"/>
                    </a:cubicBezTo>
                    <a:cubicBezTo>
                      <a:pt x="71528" y="42215"/>
                      <a:pt x="87256" y="44162"/>
                      <a:pt x="100484" y="40194"/>
                    </a:cubicBezTo>
                    <a:cubicBezTo>
                      <a:pt x="120774" y="34107"/>
                      <a:pt x="140223" y="25235"/>
                      <a:pt x="160774" y="20097"/>
                    </a:cubicBezTo>
                    <a:cubicBezTo>
                      <a:pt x="220733" y="5106"/>
                      <a:pt x="187345" y="12318"/>
                      <a:pt x="261258" y="0"/>
                    </a:cubicBezTo>
                    <a:cubicBezTo>
                      <a:pt x="452823" y="4257"/>
                      <a:pt x="636318" y="-1979"/>
                      <a:pt x="823965" y="20097"/>
                    </a:cubicBezTo>
                    <a:cubicBezTo>
                      <a:pt x="844199" y="22478"/>
                      <a:pt x="864060" y="27452"/>
                      <a:pt x="884255" y="30145"/>
                    </a:cubicBezTo>
                    <a:cubicBezTo>
                      <a:pt x="934666" y="36867"/>
                      <a:pt x="977044" y="37182"/>
                      <a:pt x="1024932" y="50242"/>
                    </a:cubicBezTo>
                    <a:cubicBezTo>
                      <a:pt x="1150049" y="84365"/>
                      <a:pt x="1020567" y="59564"/>
                      <a:pt x="1145512" y="80387"/>
                    </a:cubicBezTo>
                    <a:cubicBezTo>
                      <a:pt x="1247365" y="131313"/>
                      <a:pt x="1121534" y="65402"/>
                      <a:pt x="1225899" y="130629"/>
                    </a:cubicBezTo>
                    <a:cubicBezTo>
                      <a:pt x="1279892" y="164374"/>
                      <a:pt x="1264731" y="142142"/>
                      <a:pt x="1336431" y="170822"/>
                    </a:cubicBezTo>
                    <a:cubicBezTo>
                      <a:pt x="1491000" y="232650"/>
                      <a:pt x="1359252" y="196622"/>
                      <a:pt x="1457011" y="221064"/>
                    </a:cubicBezTo>
                    <a:cubicBezTo>
                      <a:pt x="1473758" y="231112"/>
                      <a:pt x="1490180" y="241724"/>
                      <a:pt x="1507253" y="251209"/>
                    </a:cubicBezTo>
                    <a:cubicBezTo>
                      <a:pt x="1520347" y="258484"/>
                      <a:pt x="1534441" y="263874"/>
                      <a:pt x="1547447" y="271306"/>
                    </a:cubicBezTo>
                    <a:cubicBezTo>
                      <a:pt x="1557932" y="277298"/>
                      <a:pt x="1567107" y="285410"/>
                      <a:pt x="1577592" y="291402"/>
                    </a:cubicBezTo>
                    <a:cubicBezTo>
                      <a:pt x="1590598" y="298834"/>
                      <a:pt x="1605083" y="303560"/>
                      <a:pt x="1617785" y="311499"/>
                    </a:cubicBezTo>
                    <a:cubicBezTo>
                      <a:pt x="1631986" y="320375"/>
                      <a:pt x="1644258" y="332040"/>
                      <a:pt x="1657978" y="341644"/>
                    </a:cubicBezTo>
                    <a:cubicBezTo>
                      <a:pt x="1677765" y="355495"/>
                      <a:pt x="1699714" y="366374"/>
                      <a:pt x="1718269" y="381837"/>
                    </a:cubicBezTo>
                    <a:cubicBezTo>
                      <a:pt x="1740103" y="400032"/>
                      <a:pt x="1756366" y="424373"/>
                      <a:pt x="1778559" y="442128"/>
                    </a:cubicBezTo>
                    <a:cubicBezTo>
                      <a:pt x="1795306" y="455526"/>
                      <a:pt x="1813635" y="467156"/>
                      <a:pt x="1828800" y="482321"/>
                    </a:cubicBezTo>
                    <a:cubicBezTo>
                      <a:pt x="1869153" y="522674"/>
                      <a:pt x="1861256" y="525596"/>
                      <a:pt x="1889090" y="562708"/>
                    </a:cubicBezTo>
                    <a:cubicBezTo>
                      <a:pt x="1912004" y="593260"/>
                      <a:pt x="1942350" y="618985"/>
                      <a:pt x="1959429" y="653143"/>
                    </a:cubicBezTo>
                    <a:cubicBezTo>
                      <a:pt x="1972259" y="678803"/>
                      <a:pt x="1989320" y="719157"/>
                      <a:pt x="2009671" y="743578"/>
                    </a:cubicBezTo>
                    <a:cubicBezTo>
                      <a:pt x="2018768" y="754495"/>
                      <a:pt x="2030719" y="762806"/>
                      <a:pt x="2039816" y="773723"/>
                    </a:cubicBezTo>
                    <a:cubicBezTo>
                      <a:pt x="2107097" y="854461"/>
                      <a:pt x="2006290" y="745772"/>
                      <a:pt x="2080009" y="844062"/>
                    </a:cubicBezTo>
                    <a:cubicBezTo>
                      <a:pt x="2091378" y="859220"/>
                      <a:pt x="2106805" y="870857"/>
                      <a:pt x="2120203" y="884255"/>
                    </a:cubicBezTo>
                    <a:cubicBezTo>
                      <a:pt x="2123552" y="894303"/>
                      <a:pt x="2127341" y="904216"/>
                      <a:pt x="2130251" y="914400"/>
                    </a:cubicBezTo>
                    <a:cubicBezTo>
                      <a:pt x="2134045" y="927679"/>
                      <a:pt x="2134859" y="941900"/>
                      <a:pt x="2140299" y="954594"/>
                    </a:cubicBezTo>
                    <a:cubicBezTo>
                      <a:pt x="2145056" y="965694"/>
                      <a:pt x="2154995" y="973937"/>
                      <a:pt x="2160396" y="984739"/>
                    </a:cubicBezTo>
                    <a:cubicBezTo>
                      <a:pt x="2168463" y="1000872"/>
                      <a:pt x="2172427" y="1018847"/>
                      <a:pt x="2180493" y="1034980"/>
                    </a:cubicBezTo>
                    <a:cubicBezTo>
                      <a:pt x="2203589" y="1081173"/>
                      <a:pt x="2216032" y="1098338"/>
                      <a:pt x="2240783" y="1135464"/>
                    </a:cubicBezTo>
                    <a:cubicBezTo>
                      <a:pt x="2274079" y="1268653"/>
                      <a:pt x="2274658" y="1238359"/>
                      <a:pt x="2250831" y="1436914"/>
                    </a:cubicBezTo>
                    <a:cubicBezTo>
                      <a:pt x="2249392" y="1448905"/>
                      <a:pt x="2236726" y="1456573"/>
                      <a:pt x="2230734" y="1467059"/>
                    </a:cubicBezTo>
                    <a:cubicBezTo>
                      <a:pt x="2223302" y="1480065"/>
                      <a:pt x="2216539" y="1493485"/>
                      <a:pt x="2210638" y="1507253"/>
                    </a:cubicBezTo>
                    <a:cubicBezTo>
                      <a:pt x="2206466" y="1516989"/>
                      <a:pt x="2205844" y="1528202"/>
                      <a:pt x="2200589" y="1537398"/>
                    </a:cubicBezTo>
                    <a:cubicBezTo>
                      <a:pt x="2192280" y="1551939"/>
                      <a:pt x="2180492" y="1564193"/>
                      <a:pt x="2170444" y="1577591"/>
                    </a:cubicBezTo>
                    <a:cubicBezTo>
                      <a:pt x="2167095" y="1587639"/>
                      <a:pt x="2165133" y="1598262"/>
                      <a:pt x="2160396" y="1607736"/>
                    </a:cubicBezTo>
                    <a:cubicBezTo>
                      <a:pt x="2131389" y="1665751"/>
                      <a:pt x="2091484" y="1706437"/>
                      <a:pt x="2049864" y="1758462"/>
                    </a:cubicBezTo>
                    <a:cubicBezTo>
                      <a:pt x="2036466" y="1775209"/>
                      <a:pt x="2022838" y="1791774"/>
                      <a:pt x="2009671" y="1808703"/>
                    </a:cubicBezTo>
                    <a:cubicBezTo>
                      <a:pt x="1999389" y="1821923"/>
                      <a:pt x="1993461" y="1839607"/>
                      <a:pt x="1979526" y="1848897"/>
                    </a:cubicBezTo>
                    <a:cubicBezTo>
                      <a:pt x="1969478" y="1855596"/>
                      <a:pt x="1957920" y="1860455"/>
                      <a:pt x="1949381" y="1868994"/>
                    </a:cubicBezTo>
                    <a:cubicBezTo>
                      <a:pt x="1915071" y="1903304"/>
                      <a:pt x="1927377" y="1911984"/>
                      <a:pt x="1889090" y="1939332"/>
                    </a:cubicBezTo>
                    <a:cubicBezTo>
                      <a:pt x="1876901" y="1948038"/>
                      <a:pt x="1861741" y="1951722"/>
                      <a:pt x="1848897" y="1959429"/>
                    </a:cubicBezTo>
                    <a:cubicBezTo>
                      <a:pt x="1828186" y="1971856"/>
                      <a:pt x="1811521" y="1991984"/>
                      <a:pt x="1788607" y="1999622"/>
                    </a:cubicBezTo>
                    <a:cubicBezTo>
                      <a:pt x="1768510" y="2006321"/>
                      <a:pt x="1749438" y="2018094"/>
                      <a:pt x="1728317" y="2019719"/>
                    </a:cubicBezTo>
                    <a:cubicBezTo>
                      <a:pt x="1570763" y="2031838"/>
                      <a:pt x="1641022" y="2024350"/>
                      <a:pt x="1517301" y="2039815"/>
                    </a:cubicBezTo>
                    <a:cubicBezTo>
                      <a:pt x="1503903" y="2043165"/>
                      <a:pt x="1490589" y="2046868"/>
                      <a:pt x="1477108" y="2049864"/>
                    </a:cubicBezTo>
                    <a:cubicBezTo>
                      <a:pt x="1460436" y="2053569"/>
                      <a:pt x="1443435" y="2055770"/>
                      <a:pt x="1426866" y="2059912"/>
                    </a:cubicBezTo>
                    <a:cubicBezTo>
                      <a:pt x="1376970" y="2072386"/>
                      <a:pt x="1414030" y="2068494"/>
                      <a:pt x="1356528" y="2090057"/>
                    </a:cubicBezTo>
                    <a:cubicBezTo>
                      <a:pt x="1279782" y="2118837"/>
                      <a:pt x="1354042" y="2076227"/>
                      <a:pt x="1266093" y="2120202"/>
                    </a:cubicBezTo>
                    <a:cubicBezTo>
                      <a:pt x="1255291" y="2125603"/>
                      <a:pt x="1247298" y="2136172"/>
                      <a:pt x="1235948" y="2140299"/>
                    </a:cubicBezTo>
                    <a:cubicBezTo>
                      <a:pt x="1209991" y="2149738"/>
                      <a:pt x="1181764" y="2151662"/>
                      <a:pt x="1155561" y="2160396"/>
                    </a:cubicBezTo>
                    <a:lnTo>
                      <a:pt x="1095271" y="2180492"/>
                    </a:lnTo>
                    <a:cubicBezTo>
                      <a:pt x="1085223" y="2183841"/>
                      <a:pt x="1075718" y="2190541"/>
                      <a:pt x="1065126" y="2190541"/>
                    </a:cubicBezTo>
                    <a:lnTo>
                      <a:pt x="1034981" y="2190541"/>
                    </a:ln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 rot="690229">
                <a:off x="5036274" y="-342613"/>
                <a:ext cx="2547865" cy="1163156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 rot="690229">
                <a:off x="5318246" y="-181168"/>
                <a:ext cx="1951612" cy="8909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923314" y="100483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673780" y="262932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363955" y="254559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054130" y="246186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14643" y="107184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575156" y="-31818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285428" y="-100484"/>
                <a:ext cx="200967" cy="2009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538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Features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5276088" y="2569464"/>
            <a:ext cx="48876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i-FI" sz="3200" dirty="0" err="1" smtClean="0"/>
              <a:t>Custom</a:t>
            </a:r>
            <a:r>
              <a:rPr lang="fi-FI" sz="3200" dirty="0" smtClean="0"/>
              <a:t>, </a:t>
            </a:r>
            <a:r>
              <a:rPr lang="fi-FI" sz="3200" dirty="0" err="1" smtClean="0"/>
              <a:t>rotating</a:t>
            </a:r>
            <a:r>
              <a:rPr lang="fi-FI" sz="3200" dirty="0" smtClean="0"/>
              <a:t> </a:t>
            </a:r>
            <a:r>
              <a:rPr lang="fi-FI" sz="3200" dirty="0" err="1" smtClean="0"/>
              <a:t>marker</a:t>
            </a:r>
            <a:endParaRPr lang="fi-FI" sz="3200" dirty="0" smtClean="0"/>
          </a:p>
          <a:p>
            <a:pPr marL="342900" indent="-342900">
              <a:buFontTx/>
              <a:buChar char="-"/>
            </a:pPr>
            <a:r>
              <a:rPr lang="fi-FI" sz="3200" dirty="0" smtClean="0"/>
              <a:t>Mopsi </a:t>
            </a:r>
            <a:r>
              <a:rPr lang="fi-FI" sz="3200" dirty="0" err="1" smtClean="0"/>
              <a:t>login</a:t>
            </a:r>
            <a:endParaRPr lang="fi-FI" sz="3200" dirty="0" smtClean="0"/>
          </a:p>
          <a:p>
            <a:pPr marL="342900" indent="-342900">
              <a:buFontTx/>
              <a:buChar char="-"/>
            </a:pPr>
            <a:r>
              <a:rPr lang="fi-FI" sz="3200" dirty="0" err="1" smtClean="0"/>
              <a:t>View</a:t>
            </a:r>
            <a:r>
              <a:rPr lang="fi-FI" sz="3200" dirty="0" smtClean="0"/>
              <a:t> </a:t>
            </a:r>
            <a:r>
              <a:rPr lang="fi-FI" sz="3200" dirty="0" err="1" smtClean="0"/>
              <a:t>collection</a:t>
            </a:r>
            <a:endParaRPr lang="fi-FI" sz="3200" dirty="0" smtClean="0"/>
          </a:p>
          <a:p>
            <a:pPr marL="342900" indent="-342900">
              <a:buFontTx/>
              <a:buChar char="-"/>
            </a:pPr>
            <a:r>
              <a:rPr lang="fi-FI" sz="3200" dirty="0" err="1" smtClean="0"/>
              <a:t>Movement</a:t>
            </a:r>
            <a:r>
              <a:rPr lang="fi-FI" sz="3200" dirty="0" smtClean="0"/>
              <a:t> </a:t>
            </a:r>
            <a:r>
              <a:rPr lang="fi-FI" sz="3200" dirty="0" err="1" smtClean="0"/>
              <a:t>type</a:t>
            </a:r>
            <a:r>
              <a:rPr lang="fi-FI" sz="3200" dirty="0" smtClean="0"/>
              <a:t> </a:t>
            </a:r>
            <a:r>
              <a:rPr lang="fi-FI" sz="3200" dirty="0" err="1" smtClean="0"/>
              <a:t>detection</a:t>
            </a:r>
            <a:endParaRPr lang="fi-FI" sz="3200" dirty="0" smtClean="0"/>
          </a:p>
          <a:p>
            <a:pPr marL="342900" indent="-342900">
              <a:buFontTx/>
              <a:buChar char="-"/>
            </a:pPr>
            <a:r>
              <a:rPr lang="fi-FI" sz="3200" i="1" dirty="0" err="1" smtClean="0"/>
              <a:t>Voosh</a:t>
            </a:r>
            <a:r>
              <a:rPr lang="fi-FI" sz="3200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531" y="1517904"/>
            <a:ext cx="2775535" cy="493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 </a:t>
            </a:r>
            <a:r>
              <a:rPr lang="fi-FI" dirty="0" err="1" smtClean="0"/>
              <a:t>learned</a:t>
            </a:r>
            <a:r>
              <a:rPr lang="fi-FI" dirty="0" smtClean="0"/>
              <a:t>…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Google </a:t>
            </a:r>
            <a:r>
              <a:rPr lang="fi-FI" dirty="0" err="1" smtClean="0"/>
              <a:t>Maps</a:t>
            </a:r>
            <a:r>
              <a:rPr lang="fi-FI" dirty="0" smtClean="0"/>
              <a:t> API in </a:t>
            </a:r>
            <a:r>
              <a:rPr lang="fi-FI" dirty="0" err="1" smtClean="0"/>
              <a:t>browser</a:t>
            </a:r>
            <a:r>
              <a:rPr lang="fi-FI" dirty="0" smtClean="0"/>
              <a:t> is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in Android.</a:t>
            </a:r>
          </a:p>
          <a:p>
            <a:r>
              <a:rPr lang="fi-FI" dirty="0" smtClean="0"/>
              <a:t>…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164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SuperTracker</vt:lpstr>
      <vt:lpstr>More super than other apps</vt:lpstr>
      <vt:lpstr>Features</vt:lpstr>
      <vt:lpstr>I learned…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SuperTracker</dc:title>
  <dc:creator>Radu Mariescu-Istodor</dc:creator>
  <cp:lastModifiedBy>Radu Mariescu-Istodor</cp:lastModifiedBy>
  <cp:revision>3</cp:revision>
  <dcterms:created xsi:type="dcterms:W3CDTF">2018-05-08T09:38:27Z</dcterms:created>
  <dcterms:modified xsi:type="dcterms:W3CDTF">2018-05-08T10:00:34Z</dcterms:modified>
</cp:coreProperties>
</file>