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7" r:id="rId3"/>
    <p:sldId id="266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8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7887" autoAdjust="0"/>
  </p:normalViewPr>
  <p:slideViewPr>
    <p:cSldViewPr snapToGrid="0" showGuides="1">
      <p:cViewPr varScale="1">
        <p:scale>
          <a:sx n="65" d="100"/>
          <a:sy n="65" d="100"/>
        </p:scale>
        <p:origin x="1286" y="43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2D7AF-C8FF-42F6-8B1E-03E06CB8368B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59578-9DFC-4202-B06F-C68068E5DC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28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59578-9DFC-4202-B06F-C68068E5DCDE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8384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Play with console</a:t>
            </a:r>
            <a:r>
              <a:rPr lang="en-US" baseline="0" dirty="0" smtClean="0"/>
              <a:t> and the </a:t>
            </a:r>
            <a:r>
              <a:rPr lang="en-US" baseline="0" dirty="0" err="1" smtClean="0"/>
              <a:t>json</a:t>
            </a:r>
            <a:r>
              <a:rPr lang="en-US" baseline="0" dirty="0" smtClean="0"/>
              <a:t> string on the slide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59578-9DFC-4202-B06F-C68068E5DCDE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938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004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993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818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344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49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926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117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600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192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0379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945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E1D96-B6C8-4962-8321-01300D6407E6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726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son.parser.online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24000" y="2217353"/>
            <a:ext cx="9144000" cy="15763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600"/>
              </a:spcAft>
              <a:defRPr/>
            </a:pP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r>
              <a:rPr lang="en-US" sz="4800" b="1" dirty="0" smtClean="0">
                <a:solidFill>
                  <a:srgbClr val="0000FF"/>
                </a:solidFill>
                <a:ea typeface="+mj-ea"/>
                <a:cs typeface="+mj-cs"/>
              </a:rPr>
              <a:t>HTTP and JSON</a:t>
            </a:r>
            <a:endParaRPr lang="fi-FI" sz="4800" b="1" dirty="0">
              <a:solidFill>
                <a:srgbClr val="0000FF"/>
              </a:solidFill>
              <a:ea typeface="+mj-ea"/>
              <a:cs typeface="+mj-cs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24000" y="4590338"/>
            <a:ext cx="9144000" cy="105276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+mn-cs"/>
              </a:rPr>
              <a:t>Radu Mariescu-Istodor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+mn-cs"/>
              </a:rPr>
              <a:t>.4.2018</a:t>
            </a:r>
            <a:endParaRPr lang="fi-FI" dirty="0">
              <a:solidFill>
                <a:schemeClr val="tx1">
                  <a:lumMod val="50000"/>
                  <a:lumOff val="50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6" name="Picture 2" descr="UE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913" y="412750"/>
            <a:ext cx="21621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1524000" y="1933575"/>
            <a:ext cx="9144000" cy="15763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en-US" dirty="0" smtClean="0"/>
              <a:t>LAMAD</a:t>
            </a:r>
            <a:br>
              <a:rPr lang="en-US" dirty="0" smtClean="0"/>
            </a:br>
            <a:endParaRPr lang="fi-FI" sz="4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78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GET </a:t>
            </a:r>
            <a:r>
              <a:rPr lang="fi-FI" dirty="0" smtClean="0"/>
              <a:t>				   	 				POST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247653"/>
            <a:ext cx="5023338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i-FI" dirty="0" smtClean="0"/>
              <a:t>- </a:t>
            </a:r>
            <a:r>
              <a:rPr lang="fi-FI" u="sng" dirty="0" err="1" smtClean="0"/>
              <a:t>Use</a:t>
            </a:r>
            <a:r>
              <a:rPr lang="fi-FI" u="sng" dirty="0" smtClean="0"/>
              <a:t> to </a:t>
            </a:r>
            <a:r>
              <a:rPr lang="fi-FI" u="sng" dirty="0" err="1"/>
              <a:t>retrieve</a:t>
            </a:r>
            <a:r>
              <a:rPr lang="fi-FI" u="sng" dirty="0"/>
              <a:t> </a:t>
            </a:r>
            <a:r>
              <a:rPr lang="fi-FI" u="sng" dirty="0" smtClean="0"/>
              <a:t>data</a:t>
            </a:r>
            <a:endParaRPr lang="fi-FI" u="sng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fi-FI" dirty="0"/>
              <a:t>- Can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cached</a:t>
            </a:r>
            <a:endParaRPr lang="fi-FI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fi-FI" dirty="0"/>
              <a:t>-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 smtClean="0"/>
              <a:t>remain</a:t>
            </a:r>
            <a:r>
              <a:rPr lang="fi-FI" dirty="0" smtClean="0"/>
              <a:t> in </a:t>
            </a:r>
            <a:r>
              <a:rPr lang="fi-FI" dirty="0" err="1" smtClean="0"/>
              <a:t>history</a:t>
            </a:r>
            <a:endParaRPr lang="fi-FI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fi-FI" dirty="0"/>
              <a:t>- </a:t>
            </a:r>
            <a:r>
              <a:rPr lang="fi-FI" dirty="0" err="1" smtClean="0">
                <a:solidFill>
                  <a:srgbClr val="FF0000"/>
                </a:solidFill>
              </a:rPr>
              <a:t>Has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length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restrictions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13939" y="2235930"/>
            <a:ext cx="558018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i-FI" u="sng" dirty="0" err="1" smtClean="0"/>
              <a:t>Use</a:t>
            </a:r>
            <a:r>
              <a:rPr lang="fi-FI" u="sng" dirty="0" smtClean="0"/>
              <a:t> </a:t>
            </a:r>
            <a:r>
              <a:rPr lang="fi-FI" u="sng" dirty="0" err="1" smtClean="0"/>
              <a:t>with</a:t>
            </a:r>
            <a:r>
              <a:rPr lang="fi-FI" u="sng" dirty="0" smtClean="0"/>
              <a:t> </a:t>
            </a:r>
            <a:r>
              <a:rPr lang="fi-FI" u="sng" dirty="0" err="1" smtClean="0"/>
              <a:t>sensitive</a:t>
            </a:r>
            <a:r>
              <a:rPr lang="fi-FI" u="sng" dirty="0" smtClean="0"/>
              <a:t> data</a:t>
            </a:r>
            <a:r>
              <a:rPr lang="fi-FI" dirty="0" smtClean="0"/>
              <a:t> -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fi-FI" dirty="0" err="1" smtClean="0"/>
              <a:t>Never</a:t>
            </a:r>
            <a:r>
              <a:rPr lang="fi-FI" dirty="0" smtClean="0"/>
              <a:t> </a:t>
            </a:r>
            <a:r>
              <a:rPr lang="fi-FI" dirty="0" err="1" smtClean="0"/>
              <a:t>cached</a:t>
            </a:r>
            <a:r>
              <a:rPr lang="fi-FI" dirty="0" smtClean="0"/>
              <a:t> </a:t>
            </a:r>
            <a:r>
              <a:rPr lang="fi-FI" dirty="0"/>
              <a:t>- </a:t>
            </a:r>
            <a:endParaRPr lang="fi-FI" dirty="0" smtClean="0"/>
          </a:p>
          <a:p>
            <a:pPr marL="0" indent="0" algn="r">
              <a:lnSpc>
                <a:spcPct val="150000"/>
              </a:lnSpc>
              <a:buNone/>
            </a:pPr>
            <a:r>
              <a:rPr lang="fi-FI" dirty="0" smtClean="0">
                <a:solidFill>
                  <a:srgbClr val="0000FF"/>
                </a:solidFill>
              </a:rPr>
              <a:t>More </a:t>
            </a:r>
            <a:r>
              <a:rPr lang="fi-FI" dirty="0" err="1" smtClean="0">
                <a:solidFill>
                  <a:srgbClr val="0000FF"/>
                </a:solidFill>
              </a:rPr>
              <a:t>secure</a:t>
            </a:r>
            <a:r>
              <a:rPr lang="fi-FI" dirty="0" smtClean="0">
                <a:solidFill>
                  <a:srgbClr val="0000FF"/>
                </a:solidFill>
              </a:rPr>
              <a:t> </a:t>
            </a:r>
            <a:r>
              <a:rPr lang="fi-FI" dirty="0" smtClean="0"/>
              <a:t>-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fi-FI" dirty="0" smtClean="0">
                <a:solidFill>
                  <a:srgbClr val="0000FF"/>
                </a:solidFill>
              </a:rPr>
              <a:t>No </a:t>
            </a:r>
            <a:r>
              <a:rPr lang="fi-FI" dirty="0" err="1" smtClean="0">
                <a:solidFill>
                  <a:srgbClr val="0000FF"/>
                </a:solidFill>
              </a:rPr>
              <a:t>length</a:t>
            </a:r>
            <a:r>
              <a:rPr lang="fi-FI" dirty="0" smtClean="0">
                <a:solidFill>
                  <a:srgbClr val="0000FF"/>
                </a:solidFill>
              </a:rPr>
              <a:t> </a:t>
            </a:r>
            <a:r>
              <a:rPr lang="fi-FI" dirty="0" err="1" smtClean="0">
                <a:solidFill>
                  <a:srgbClr val="0000FF"/>
                </a:solidFill>
              </a:rPr>
              <a:t>restrictions</a:t>
            </a:r>
            <a:r>
              <a:rPr lang="fi-FI" dirty="0" smtClean="0">
                <a:solidFill>
                  <a:srgbClr val="0000FF"/>
                </a:solidFill>
              </a:rPr>
              <a:t> </a:t>
            </a:r>
            <a:r>
              <a:rPr lang="fi-FI" dirty="0"/>
              <a:t>-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15254" y="-70339"/>
            <a:ext cx="2561492" cy="13436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  <a:defRPr/>
            </a:pP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8000" b="1" dirty="0" smtClean="0">
                <a:solidFill>
                  <a:srgbClr val="0000FF"/>
                </a:solidFill>
              </a:rPr>
              <a:t>HTTP</a:t>
            </a:r>
            <a:endParaRPr lang="fi-FI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45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235462" cy="46924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Standard format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Can represent many types of data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Easy to read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Support already exists</a:t>
            </a:r>
            <a:endParaRPr lang="fi-FI" sz="3600" dirty="0"/>
          </a:p>
        </p:txBody>
      </p:sp>
      <p:pic>
        <p:nvPicPr>
          <p:cNvPr id="1026" name="Picture 2" descr="Image result for medal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991" y="2422036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7779816" y="1828803"/>
            <a:ext cx="3363285" cy="2850267"/>
            <a:chOff x="6654401" y="4759572"/>
            <a:chExt cx="3363285" cy="2850267"/>
          </a:xfrm>
        </p:grpSpPr>
        <p:sp>
          <p:nvSpPr>
            <p:cNvPr id="10" name="TextBox 9"/>
            <p:cNvSpPr txBox="1"/>
            <p:nvPr/>
          </p:nvSpPr>
          <p:spPr>
            <a:xfrm rot="21174629">
              <a:off x="6654401" y="5802923"/>
              <a:ext cx="175721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</a:rPr>
                <a:t>Number</a:t>
              </a:r>
              <a:endParaRPr lang="fi-FI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640321">
              <a:off x="8612155" y="6963508"/>
              <a:ext cx="13083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rgbClr val="FFC000"/>
                  </a:solidFill>
                </a:rPr>
                <a:t>String</a:t>
              </a:r>
              <a:endParaRPr lang="fi-FI" sz="3600" b="1" dirty="0">
                <a:solidFill>
                  <a:srgbClr val="FFC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19987700">
              <a:off x="6814518" y="6764215"/>
              <a:ext cx="17620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rgbClr val="7030A0"/>
                  </a:solidFill>
                </a:rPr>
                <a:t>Boolean</a:t>
              </a:r>
              <a:endParaRPr lang="fi-FI" sz="3600" b="1" dirty="0">
                <a:solidFill>
                  <a:srgbClr val="7030A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rot="784434">
              <a:off x="8798313" y="5779479"/>
              <a:ext cx="121937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rgbClr val="00B050"/>
                  </a:solidFill>
                </a:rPr>
                <a:t>Array</a:t>
              </a:r>
              <a:endParaRPr lang="fi-FI" sz="3600" b="1" dirty="0">
                <a:solidFill>
                  <a:srgbClr val="00B05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118823">
              <a:off x="8121388" y="4759572"/>
              <a:ext cx="14510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rgbClr val="0070C0"/>
                  </a:solidFill>
                </a:rPr>
                <a:t>Object</a:t>
              </a:r>
              <a:endParaRPr lang="fi-FI" sz="3600" b="1" dirty="0">
                <a:solidFill>
                  <a:srgbClr val="0070C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 rot="20908462">
              <a:off x="6867019" y="4982311"/>
              <a:ext cx="9653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/>
                <a:t>Null</a:t>
              </a:r>
              <a:endParaRPr lang="fi-FI" sz="3600" b="1" dirty="0"/>
            </a:p>
          </p:txBody>
        </p:sp>
      </p:grpSp>
      <p:sp>
        <p:nvSpPr>
          <p:cNvPr id="28" name="TextBox 27"/>
          <p:cNvSpPr txBox="1"/>
          <p:nvPr/>
        </p:nvSpPr>
        <p:spPr>
          <a:xfrm rot="20272657">
            <a:off x="5646009" y="3553546"/>
            <a:ext cx="62454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J</a:t>
            </a:r>
            <a:r>
              <a:rPr lang="en-US" sz="4400" dirty="0" smtClean="0"/>
              <a:t>ava</a:t>
            </a:r>
            <a:r>
              <a:rPr lang="en-US" sz="4400" b="1" dirty="0" smtClean="0"/>
              <a:t>S</a:t>
            </a:r>
            <a:r>
              <a:rPr lang="en-US" sz="4400" dirty="0" smtClean="0"/>
              <a:t>cript </a:t>
            </a:r>
            <a:r>
              <a:rPr lang="en-US" sz="4400" b="1" dirty="0" smtClean="0"/>
              <a:t>O</a:t>
            </a:r>
            <a:r>
              <a:rPr lang="en-US" sz="4400" dirty="0" smtClean="0"/>
              <a:t>bject </a:t>
            </a:r>
            <a:r>
              <a:rPr lang="en-US" sz="4400" b="1" dirty="0" smtClean="0"/>
              <a:t>N</a:t>
            </a:r>
            <a:r>
              <a:rPr lang="en-US" sz="4400" dirty="0" smtClean="0"/>
              <a:t>otation</a:t>
            </a:r>
            <a:endParaRPr lang="fi-FI" sz="4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663001" y="2016367"/>
            <a:ext cx="3581623" cy="2944002"/>
            <a:chOff x="9187001" y="2801813"/>
            <a:chExt cx="3581623" cy="2944002"/>
          </a:xfrm>
          <a:solidFill>
            <a:schemeClr val="bg1"/>
          </a:solidFill>
        </p:grpSpPr>
        <p:sp>
          <p:nvSpPr>
            <p:cNvPr id="27" name="TextBox 26"/>
            <p:cNvSpPr txBox="1"/>
            <p:nvPr/>
          </p:nvSpPr>
          <p:spPr>
            <a:xfrm>
              <a:off x="9260383" y="2801813"/>
              <a:ext cx="3434859" cy="230832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{"name":"Radu","age":29,"present":true,"features":{"height":190,"weight":null,"hair":"dark","eyes":"brown"},"clothes":["</a:t>
              </a:r>
              <a:r>
                <a:rPr lang="en-US" sz="2400" dirty="0" err="1"/>
                <a:t>shirt","pants","slippers</a:t>
              </a:r>
              <a:r>
                <a:rPr lang="en-US" sz="2400" dirty="0"/>
                <a:t>"]}</a:t>
              </a:r>
              <a:endParaRPr lang="fi-FI" sz="24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187001" y="5284150"/>
              <a:ext cx="3581623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fi-FI" sz="2400" dirty="0">
                  <a:hlinkClick r:id="rId4"/>
                </a:rPr>
                <a:t>http://</a:t>
              </a:r>
              <a:r>
                <a:rPr lang="fi-FI" sz="2400" dirty="0" smtClean="0">
                  <a:hlinkClick r:id="rId4"/>
                </a:rPr>
                <a:t>json.parser.online.fr</a:t>
              </a:r>
              <a:r>
                <a:rPr lang="fi-FI" sz="2400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688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4025</TotalTime>
  <Words>116</Words>
  <Application>Microsoft Office PowerPoint</Application>
  <PresentationFormat>Widescreen</PresentationFormat>
  <Paragraphs>31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HTTP and JSON</vt:lpstr>
      <vt:lpstr>GET              POST</vt:lpstr>
      <vt:lpstr>JSON</vt:lpstr>
    </vt:vector>
  </TitlesOfParts>
  <Company>University of Eastern Finland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Radu Mariescu-Istodor</dc:creator>
  <cp:lastModifiedBy>Radu Mariescu-Istodor</cp:lastModifiedBy>
  <cp:revision>56</cp:revision>
  <dcterms:created xsi:type="dcterms:W3CDTF">2018-03-21T16:33:39Z</dcterms:created>
  <dcterms:modified xsi:type="dcterms:W3CDTF">2018-04-16T06:59:19Z</dcterms:modified>
</cp:coreProperties>
</file>