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70" r:id="rId4"/>
    <p:sldId id="269" r:id="rId5"/>
    <p:sldId id="280" r:id="rId6"/>
    <p:sldId id="271" r:id="rId7"/>
    <p:sldId id="273" r:id="rId8"/>
    <p:sldId id="277" r:id="rId9"/>
    <p:sldId id="279" r:id="rId10"/>
    <p:sldId id="278" r:id="rId11"/>
    <p:sldId id="258" r:id="rId12"/>
    <p:sldId id="275" r:id="rId13"/>
    <p:sldId id="259" r:id="rId14"/>
    <p:sldId id="262" r:id="rId15"/>
    <p:sldId id="276" r:id="rId16"/>
    <p:sldId id="266" r:id="rId17"/>
    <p:sldId id="265" r:id="rId18"/>
    <p:sldId id="281" r:id="rId19"/>
  </p:sldIdLst>
  <p:sldSz cx="12192000" cy="6858000"/>
  <p:notesSz cx="6858000" cy="9144000"/>
  <p:defaultTextStyle>
    <a:defPPr>
      <a:defRPr lang="fi-F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FF05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081" autoAdjust="0"/>
  </p:normalViewPr>
  <p:slideViewPr>
    <p:cSldViewPr snapToGrid="0">
      <p:cViewPr>
        <p:scale>
          <a:sx n="56" d="100"/>
          <a:sy n="56" d="100"/>
        </p:scale>
        <p:origin x="259" y="37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794C922-DF32-4029-BD68-E549320EFE3B}" type="datetimeFigureOut">
              <a:rPr lang="en-US" altLang="fi-FI"/>
              <a:pPr/>
              <a:t>3/19/2018</a:t>
            </a:fld>
            <a:endParaRPr lang="en-US" alt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CF70276-7E86-4C70-8560-991F0534A760}" type="slidenum">
              <a:rPr lang="en-US" altLang="fi-FI"/>
              <a:pPr/>
              <a:t>‹#›</a:t>
            </a:fld>
            <a:endParaRPr lang="en-US" alt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70276-7E86-4C70-8560-991F0534A760}" type="slidenum">
              <a:rPr lang="en-US" altLang="fi-FI" smtClean="0"/>
              <a:pPr/>
              <a:t>4</a:t>
            </a:fld>
            <a:endParaRPr lang="en-US" altLang="fi-FI"/>
          </a:p>
        </p:txBody>
      </p:sp>
    </p:spTree>
    <p:extLst>
      <p:ext uri="{BB962C8B-B14F-4D97-AF65-F5344CB8AC3E}">
        <p14:creationId xmlns:p14="http://schemas.microsoft.com/office/powerpoint/2010/main" val="62062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fi-FI" smtClean="0"/>
              <a:t>On google play store:</a:t>
            </a:r>
          </a:p>
          <a:p>
            <a:pPr eaLnBrk="1" hangingPunct="1">
              <a:spcBef>
                <a:spcPct val="0"/>
              </a:spcBef>
            </a:pPr>
            <a:r>
              <a:rPr lang="en-US" altLang="fi-FI" smtClean="0"/>
              <a:t>Pokemon go and Waze have over 100,000,000 downloads</a:t>
            </a:r>
          </a:p>
          <a:p>
            <a:pPr eaLnBrk="1" hangingPunct="1">
              <a:spcBef>
                <a:spcPct val="0"/>
              </a:spcBef>
            </a:pPr>
            <a:r>
              <a:rPr lang="en-US" altLang="fi-FI" smtClean="0"/>
              <a:t>Facebook is not that far away at 1,000,000,000.</a:t>
            </a:r>
          </a:p>
          <a:p>
            <a:pPr eaLnBrk="1" hangingPunct="1">
              <a:spcBef>
                <a:spcPct val="0"/>
              </a:spcBef>
            </a:pPr>
            <a:r>
              <a:rPr lang="en-US" altLang="fi-FI" smtClean="0"/>
              <a:t>Strava lower at 10,000,000.</a:t>
            </a: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E00BF399-7E96-4B25-ADA3-EE90FCCDF8AE}" type="slidenum">
              <a:rPr lang="en-US" altLang="fi-FI" sz="1200"/>
              <a:pPr eaLnBrk="1" hangingPunct="1"/>
              <a:t>11</a:t>
            </a:fld>
            <a:endParaRPr lang="en-US" altLang="fi-FI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fi-FI" smtClean="0"/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EDD75B1D-F554-444D-A524-3804AB8BC7E0}" type="slidenum">
              <a:rPr lang="en-US" altLang="fi-FI" sz="1200"/>
              <a:pPr eaLnBrk="1" hangingPunct="1"/>
              <a:t>12</a:t>
            </a:fld>
            <a:endParaRPr lang="en-US" altLang="fi-FI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fi-FI" smtClean="0"/>
              <a:t>First we find out how the weather is where we are</a:t>
            </a:r>
          </a:p>
          <a:p>
            <a:pPr eaLnBrk="1" hangingPunct="1">
              <a:spcBef>
                <a:spcPct val="0"/>
              </a:spcBef>
            </a:pPr>
            <a:r>
              <a:rPr lang="en-US" altLang="fi-FI" smtClean="0"/>
              <a:t>If good, we could go visit some places.</a:t>
            </a:r>
          </a:p>
          <a:p>
            <a:pPr eaLnBrk="1" hangingPunct="1">
              <a:spcBef>
                <a:spcPct val="0"/>
              </a:spcBef>
            </a:pPr>
            <a:r>
              <a:rPr lang="en-US" altLang="fi-FI" smtClean="0"/>
              <a:t>We then need to find the place using some map service, prefferably with navigation support</a:t>
            </a:r>
          </a:p>
          <a:p>
            <a:pPr eaLnBrk="1" hangingPunct="1">
              <a:spcBef>
                <a:spcPct val="0"/>
              </a:spcBef>
            </a:pPr>
            <a:r>
              <a:rPr lang="en-US" altLang="fi-FI" smtClean="0"/>
              <a:t>Alternatively, we might want to do some sports</a:t>
            </a:r>
          </a:p>
          <a:p>
            <a:pPr eaLnBrk="1" hangingPunct="1">
              <a:spcBef>
                <a:spcPct val="0"/>
              </a:spcBef>
            </a:pPr>
            <a:r>
              <a:rPr lang="en-US" altLang="fi-FI" smtClean="0"/>
              <a:t>Or play a game.</a:t>
            </a: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66B9B7CE-5280-4BB3-BB81-587128E946A7}" type="slidenum">
              <a:rPr lang="en-US" altLang="fi-FI" sz="1200"/>
              <a:pPr eaLnBrk="1" hangingPunct="1"/>
              <a:t>14</a:t>
            </a:fld>
            <a:endParaRPr lang="en-US" altLang="fi-FI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375978-2BAF-4C44-ADE1-0CA830D3B5E5}" type="datetimeFigureOut">
              <a:rPr lang="fi-FI" altLang="fi-FI"/>
              <a:pPr/>
              <a:t>19.3.2018</a:t>
            </a:fld>
            <a:endParaRPr lang="fi-FI" alt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E6D2BA-4A82-465C-A7DA-7F31787F69AF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388893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3FC40B-3D88-4BFB-A9F1-39BC596C8218}" type="datetimeFigureOut">
              <a:rPr lang="fi-FI" altLang="fi-FI"/>
              <a:pPr/>
              <a:t>19.3.2018</a:t>
            </a:fld>
            <a:endParaRPr lang="fi-FI" alt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12148B-4897-4B8E-893F-9CF7E8E98448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373095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2DECD8-3124-429E-9ACB-8D996A0CF4AE}" type="datetimeFigureOut">
              <a:rPr lang="fi-FI" altLang="fi-FI"/>
              <a:pPr/>
              <a:t>19.3.2018</a:t>
            </a:fld>
            <a:endParaRPr lang="fi-FI" alt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C3B0B-8E9F-48EE-B157-EE9B4C63F433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402309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04CA4E-3D3B-4515-8504-E72C8C13CEE9}" type="datetimeFigureOut">
              <a:rPr lang="fi-FI" altLang="fi-FI"/>
              <a:pPr/>
              <a:t>19.3.2018</a:t>
            </a:fld>
            <a:endParaRPr lang="fi-FI" alt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B7E146-C7CD-482D-A474-EC557DCEDB74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128168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9974EA-938F-4D3B-9720-0B7E89035E1B}" type="datetimeFigureOut">
              <a:rPr lang="fi-FI" altLang="fi-FI"/>
              <a:pPr/>
              <a:t>19.3.2018</a:t>
            </a:fld>
            <a:endParaRPr lang="fi-FI" alt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AB10E-6413-4F45-8C9D-62341E333EEF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585523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41A2B7-5E34-4624-80EC-424691127807}" type="datetimeFigureOut">
              <a:rPr lang="fi-FI" altLang="fi-FI"/>
              <a:pPr/>
              <a:t>19.3.2018</a:t>
            </a:fld>
            <a:endParaRPr lang="fi-FI" altLang="fi-F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C4EC9D-299C-4B18-AB36-71F8330E0CDD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946337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4FECBF-A6BA-4B59-BC30-358794BBA4F3}" type="datetimeFigureOut">
              <a:rPr lang="fi-FI" altLang="fi-FI"/>
              <a:pPr/>
              <a:t>19.3.2018</a:t>
            </a:fld>
            <a:endParaRPr lang="fi-FI" altLang="fi-FI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B7108B-4C21-46A8-8222-CC682A6A41DC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380647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3ECFD9-AECE-4B2E-A879-29B97C70DE15}" type="datetimeFigureOut">
              <a:rPr lang="fi-FI" altLang="fi-FI"/>
              <a:pPr/>
              <a:t>19.3.2018</a:t>
            </a:fld>
            <a:endParaRPr lang="fi-FI" altLang="fi-FI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7BF0E1-C297-4DFA-BA93-5D55ADC6F3C1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405465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4AB0380-33B0-4C3B-8806-8DFBC1DE0333}" type="datetimeFigureOut">
              <a:rPr lang="fi-FI" altLang="fi-FI"/>
              <a:pPr/>
              <a:t>19.3.2018</a:t>
            </a:fld>
            <a:endParaRPr lang="fi-FI" altLang="fi-FI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BD49DB-AD05-4708-9D3B-EB2E0FECD0EC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37867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A11EF66-8998-44FF-8072-0C5AA3656CFE}" type="datetimeFigureOut">
              <a:rPr lang="fi-FI" altLang="fi-FI"/>
              <a:pPr/>
              <a:t>19.3.2018</a:t>
            </a:fld>
            <a:endParaRPr lang="fi-FI" altLang="fi-F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50F04-A804-4CDE-8F6C-3AF628E21204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4179513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CC8641-B722-4AC1-ADEB-E101D70FC76D}" type="datetimeFigureOut">
              <a:rPr lang="fi-FI" altLang="fi-FI"/>
              <a:pPr/>
              <a:t>19.3.2018</a:t>
            </a:fld>
            <a:endParaRPr lang="fi-FI" altLang="fi-F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982022-2D5F-43C1-B06B-51D05499635B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879867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i-FI" smtClean="0"/>
              <a:t>Click to edit Master title style</a:t>
            </a:r>
            <a:endParaRPr lang="fi-FI" altLang="fi-FI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i-FI" smtClean="0"/>
              <a:t>Edit Master text styles</a:t>
            </a:r>
          </a:p>
          <a:p>
            <a:pPr lvl="1"/>
            <a:r>
              <a:rPr lang="en-US" altLang="fi-FI" smtClean="0"/>
              <a:t>Second level</a:t>
            </a:r>
          </a:p>
          <a:p>
            <a:pPr lvl="2"/>
            <a:r>
              <a:rPr lang="en-US" altLang="fi-FI" smtClean="0"/>
              <a:t>Third level</a:t>
            </a:r>
          </a:p>
          <a:p>
            <a:pPr lvl="3"/>
            <a:r>
              <a:rPr lang="en-US" altLang="fi-FI" smtClean="0"/>
              <a:t>Fourth level</a:t>
            </a:r>
          </a:p>
          <a:p>
            <a:pPr lvl="4"/>
            <a:r>
              <a:rPr lang="en-US" altLang="fi-FI" smtClean="0"/>
              <a:t>Fifth level</a:t>
            </a:r>
            <a:endParaRPr lang="fi-FI" altLang="fi-FI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0BCE4D24-F6BA-4F5F-AB8E-863B15051788}" type="datetimeFigureOut">
              <a:rPr lang="fi-FI" altLang="fi-FI"/>
              <a:pPr/>
              <a:t>19.3.2018</a:t>
            </a:fld>
            <a:endParaRPr lang="fi-FI" alt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02114E4F-9846-4B5D-B75D-7461264A6460}" type="slidenum">
              <a:rPr lang="fi-FI" altLang="fi-FI"/>
              <a:pPr/>
              <a:t>‹#›</a:t>
            </a:fld>
            <a:endParaRPr lang="fi-FI" alt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18" Type="http://schemas.openxmlformats.org/officeDocument/2006/relationships/image" Target="../media/image46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12" Type="http://schemas.openxmlformats.org/officeDocument/2006/relationships/image" Target="../media/image41.jpe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7.png"/><Relationship Id="rId5" Type="http://schemas.openxmlformats.org/officeDocument/2006/relationships/image" Target="../media/image36.png"/><Relationship Id="rId15" Type="http://schemas.openxmlformats.org/officeDocument/2006/relationships/image" Target="../media/image43.png"/><Relationship Id="rId10" Type="http://schemas.openxmlformats.org/officeDocument/2006/relationships/image" Target="../media/image40.png"/><Relationship Id="rId19" Type="http://schemas.openxmlformats.org/officeDocument/2006/relationships/image" Target="../media/image47.png"/><Relationship Id="rId4" Type="http://schemas.openxmlformats.org/officeDocument/2006/relationships/image" Target="../media/image20.png"/><Relationship Id="rId9" Type="http://schemas.openxmlformats.org/officeDocument/2006/relationships/image" Target="../media/image39.png"/><Relationship Id="rId1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cs.uef.fi/~radum/lamad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33575"/>
            <a:ext cx="9144000" cy="15763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LAMAD</a:t>
            </a:r>
            <a:br>
              <a:rPr lang="en-US" dirty="0" smtClean="0">
                <a:ea typeface="+mj-ea"/>
                <a:cs typeface="+mj-cs"/>
              </a:rPr>
            </a:br>
            <a:r>
              <a:rPr lang="en-US" sz="4800" dirty="0" smtClean="0">
                <a:ea typeface="+mj-ea"/>
                <a:cs typeface="+mj-cs"/>
              </a:rPr>
              <a:t>Location-aware</a:t>
            </a:r>
            <a:r>
              <a:rPr lang="en-US" sz="3600" dirty="0" smtClean="0">
                <a:ea typeface="+mj-ea"/>
                <a:cs typeface="+mj-cs"/>
              </a:rPr>
              <a:t> mobile </a:t>
            </a:r>
            <a:r>
              <a:rPr lang="en-US" sz="2400" dirty="0" smtClean="0">
                <a:ea typeface="+mj-ea"/>
                <a:cs typeface="+mj-cs"/>
              </a:rPr>
              <a:t>application development</a:t>
            </a:r>
            <a:endParaRPr lang="fi-FI" sz="4800" dirty="0">
              <a:ea typeface="+mj-ea"/>
              <a:cs typeface="+mj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06863"/>
            <a:ext cx="9144000" cy="16557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Radu Mariescu-Istodor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19.3.2018</a:t>
            </a:r>
            <a:endParaRPr lang="fi-FI" dirty="0">
              <a:solidFill>
                <a:schemeClr val="tx1">
                  <a:lumMod val="50000"/>
                  <a:lumOff val="50000"/>
                </a:schemeClr>
              </a:solidFill>
              <a:ea typeface="+mn-ea"/>
              <a:cs typeface="+mn-cs"/>
            </a:endParaRPr>
          </a:p>
        </p:txBody>
      </p:sp>
      <p:pic>
        <p:nvPicPr>
          <p:cNvPr id="14339" name="Picture 2" descr="UE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913" y="412750"/>
            <a:ext cx="21621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85825" y="5810450"/>
            <a:ext cx="5178425" cy="5064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i-FI" smtClean="0"/>
              <a:t>Course program - Case studies</a:t>
            </a:r>
            <a:endParaRPr lang="fi-FI" altLang="fi-FI" smtClean="0"/>
          </a:p>
        </p:txBody>
      </p:sp>
      <p:pic>
        <p:nvPicPr>
          <p:cNvPr id="4" name="Picture 3" descr="Screenshot_20180314-10365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263" y="1536700"/>
            <a:ext cx="2830512" cy="503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8" y="2171700"/>
            <a:ext cx="1865312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819150" y="1593850"/>
            <a:ext cx="5662613" cy="512921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19.3	Mon	: Introduction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20.3	Tue	: Positioning technologies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26.3	Mon	: Projections and distances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27.3	Tue	: </a:t>
            </a:r>
            <a:r>
              <a:rPr lang="en-US" dirty="0" smtClean="0"/>
              <a:t>Mapping &amp; routing services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>
                <a:solidFill>
                  <a:sysClr val="windowText" lastClr="000000"/>
                </a:solidFill>
              </a:rPr>
              <a:t>  6.4	Fri	: Ex 1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  9.4	Mon	: Web programming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10.4</a:t>
            </a:r>
            <a:r>
              <a:rPr lang="en-US" dirty="0"/>
              <a:t>	Tue	: Mobile </a:t>
            </a:r>
            <a:r>
              <a:rPr lang="en-US" dirty="0" smtClean="0"/>
              <a:t>programming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13.4	Fri	: Ex 2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16.4	Mon	: HTTP and </a:t>
            </a:r>
            <a:r>
              <a:rPr lang="en-US" dirty="0"/>
              <a:t>JSON</a:t>
            </a:r>
            <a:endParaRPr lang="en-US" dirty="0" smtClean="0"/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17.4</a:t>
            </a:r>
            <a:r>
              <a:rPr lang="en-US" dirty="0"/>
              <a:t>	Tue	</a:t>
            </a:r>
            <a:r>
              <a:rPr lang="en-US" dirty="0" smtClean="0"/>
              <a:t>: Server-side APIs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20.4	Fri	: Ex 3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23.4	Mon	:</a:t>
            </a:r>
            <a:r>
              <a:rPr lang="en-US" dirty="0"/>
              <a:t> Case study: </a:t>
            </a:r>
            <a:r>
              <a:rPr lang="en-US" dirty="0" err="1"/>
              <a:t>Mopsi</a:t>
            </a:r>
            <a:r>
              <a:rPr lang="en-US" dirty="0"/>
              <a:t> </a:t>
            </a:r>
            <a:endParaRPr lang="en-US" dirty="0" smtClean="0"/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24.4	Tue	: </a:t>
            </a:r>
            <a:r>
              <a:rPr lang="en-US" dirty="0"/>
              <a:t>Case study: </a:t>
            </a:r>
            <a:r>
              <a:rPr lang="en-US" dirty="0" err="1" smtClean="0"/>
              <a:t>Strava</a:t>
            </a:r>
            <a:r>
              <a:rPr lang="en-US" dirty="0" smtClean="0"/>
              <a:t> + Waze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27.4	Fri	: Ex 4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  7.5	Mon	: GPS trajectories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  8.5	Tue	: API development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  9.5	Wed	: Ex 5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14.5	Mon	: Case study: </a:t>
            </a:r>
            <a:r>
              <a:rPr lang="en-US" dirty="0"/>
              <a:t>O-</a:t>
            </a:r>
            <a:r>
              <a:rPr lang="en-US" dirty="0" err="1"/>
              <a:t>Mopsi</a:t>
            </a:r>
            <a:endParaRPr lang="en-US" dirty="0" smtClean="0"/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15.5</a:t>
            </a:r>
            <a:r>
              <a:rPr lang="en-US" dirty="0"/>
              <a:t>	Tue	: Case study: </a:t>
            </a:r>
            <a:r>
              <a:rPr lang="en-US" dirty="0" err="1"/>
              <a:t>Pokemon</a:t>
            </a:r>
            <a:r>
              <a:rPr lang="en-US" dirty="0"/>
              <a:t> </a:t>
            </a:r>
            <a:r>
              <a:rPr lang="en-US" dirty="0" smtClean="0"/>
              <a:t>Go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17.5	Thu	: Project presentations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i-FI" dirty="0" smtClean="0"/>
              <a:t>Why come to this course?</a:t>
            </a:r>
            <a:endParaRPr lang="fi-FI" altLang="fi-FI" dirty="0" smtClean="0"/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990600" y="1538288"/>
            <a:ext cx="7870825" cy="933450"/>
            <a:chOff x="990599" y="1538004"/>
            <a:chExt cx="7871121" cy="933679"/>
          </a:xfrm>
        </p:grpSpPr>
        <p:pic>
          <p:nvPicPr>
            <p:cNvPr id="24584" name="Picture 2" descr="EMarketer logo.jpe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5186" y="1538004"/>
              <a:ext cx="2295525" cy="56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5" name="Content Placeholder 2"/>
            <p:cNvSpPr txBox="1">
              <a:spLocks/>
            </p:cNvSpPr>
            <p:nvPr/>
          </p:nvSpPr>
          <p:spPr bwMode="auto">
            <a:xfrm>
              <a:off x="990599" y="1993891"/>
              <a:ext cx="7871121" cy="477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2286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</a:pPr>
              <a:r>
                <a:rPr lang="en-US" altLang="fi-FI" sz="2800"/>
                <a:t>About 90% of US smartphone owners use location</a:t>
              </a:r>
            </a:p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</a:pPr>
              <a:endParaRPr lang="fi-FI" altLang="fi-FI" sz="2800"/>
            </a:p>
          </p:txBody>
        </p:sp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990600" y="2822575"/>
            <a:ext cx="6802438" cy="3444875"/>
            <a:chOff x="990599" y="2822374"/>
            <a:chExt cx="6802275" cy="3444654"/>
          </a:xfrm>
        </p:grpSpPr>
        <p:sp>
          <p:nvSpPr>
            <p:cNvPr id="24580" name="Content Placeholder 2"/>
            <p:cNvSpPr txBox="1">
              <a:spLocks/>
            </p:cNvSpPr>
            <p:nvPr/>
          </p:nvSpPr>
          <p:spPr bwMode="auto">
            <a:xfrm>
              <a:off x="990599" y="2822374"/>
              <a:ext cx="6802275" cy="477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2286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</a:pPr>
              <a:r>
                <a:rPr lang="en-US" altLang="fi-FI" sz="2800"/>
                <a:t>Location based services (LBS) are popular</a:t>
              </a:r>
            </a:p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</a:pPr>
              <a:endParaRPr lang="fi-FI" altLang="fi-FI" sz="2800"/>
            </a:p>
          </p:txBody>
        </p:sp>
        <p:grpSp>
          <p:nvGrpSpPr>
            <p:cNvPr id="24581" name="Group 21"/>
            <p:cNvGrpSpPr>
              <a:grpSpLocks/>
            </p:cNvGrpSpPr>
            <p:nvPr/>
          </p:nvGrpSpPr>
          <p:grpSpPr bwMode="auto">
            <a:xfrm>
              <a:off x="1088447" y="3679119"/>
              <a:ext cx="1900804" cy="2587909"/>
              <a:chOff x="1002827" y="3679119"/>
              <a:chExt cx="1900804" cy="2587909"/>
            </a:xfrm>
          </p:grpSpPr>
          <p:pic>
            <p:nvPicPr>
              <p:cNvPr id="24582" name="Picture 22" descr="waze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3969" y="4908507"/>
                <a:ext cx="1358521" cy="13585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583" name="Picture 2" descr="Kuvahaun tulos haulle pokemon logo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2827" y="3679119"/>
                <a:ext cx="1900804" cy="1156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i-FI" dirty="0" smtClean="0"/>
              <a:t>Why come to this course?</a:t>
            </a:r>
            <a:endParaRPr lang="fi-FI" altLang="fi-FI" dirty="0" smtClean="0"/>
          </a:p>
        </p:txBody>
      </p:sp>
      <p:grpSp>
        <p:nvGrpSpPr>
          <p:cNvPr id="26626" name="Group 10"/>
          <p:cNvGrpSpPr>
            <a:grpSpLocks/>
          </p:cNvGrpSpPr>
          <p:nvPr/>
        </p:nvGrpSpPr>
        <p:grpSpPr bwMode="auto">
          <a:xfrm>
            <a:off x="990600" y="1538288"/>
            <a:ext cx="7870825" cy="933450"/>
            <a:chOff x="990599" y="1538004"/>
            <a:chExt cx="7871121" cy="933679"/>
          </a:xfrm>
        </p:grpSpPr>
        <p:pic>
          <p:nvPicPr>
            <p:cNvPr id="26636" name="Picture 2" descr="EMarketer logo.jpe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5186" y="1538004"/>
              <a:ext cx="2295525" cy="56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7" name="Content Placeholder 2"/>
            <p:cNvSpPr txBox="1">
              <a:spLocks/>
            </p:cNvSpPr>
            <p:nvPr/>
          </p:nvSpPr>
          <p:spPr bwMode="auto">
            <a:xfrm>
              <a:off x="990599" y="1993891"/>
              <a:ext cx="7871121" cy="477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2286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</a:pPr>
              <a:r>
                <a:rPr lang="en-US" altLang="fi-FI" sz="2800"/>
                <a:t>About 90% of US smartphone owners use location</a:t>
              </a:r>
            </a:p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</a:pPr>
              <a:endParaRPr lang="fi-FI" altLang="fi-FI" sz="2800"/>
            </a:p>
          </p:txBody>
        </p:sp>
      </p:grpSp>
      <p:pic>
        <p:nvPicPr>
          <p:cNvPr id="26627" name="Picture 9" descr="unnam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60013" y="2713038"/>
            <a:ext cx="13335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8" name="Group 2"/>
          <p:cNvGrpSpPr>
            <a:grpSpLocks/>
          </p:cNvGrpSpPr>
          <p:nvPr/>
        </p:nvGrpSpPr>
        <p:grpSpPr bwMode="auto">
          <a:xfrm>
            <a:off x="990600" y="2822575"/>
            <a:ext cx="6802438" cy="3444875"/>
            <a:chOff x="990599" y="2822374"/>
            <a:chExt cx="6802275" cy="3444654"/>
          </a:xfrm>
        </p:grpSpPr>
        <p:sp>
          <p:nvSpPr>
            <p:cNvPr id="26632" name="Content Placeholder 2"/>
            <p:cNvSpPr txBox="1">
              <a:spLocks/>
            </p:cNvSpPr>
            <p:nvPr/>
          </p:nvSpPr>
          <p:spPr bwMode="auto">
            <a:xfrm>
              <a:off x="990599" y="2822374"/>
              <a:ext cx="6802275" cy="477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2286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</a:pPr>
              <a:r>
                <a:rPr lang="en-US" altLang="fi-FI" sz="2800"/>
                <a:t>Location based services (LBS) are popular</a:t>
              </a:r>
            </a:p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</a:pPr>
              <a:endParaRPr lang="fi-FI" altLang="fi-FI" sz="2800"/>
            </a:p>
          </p:txBody>
        </p:sp>
        <p:grpSp>
          <p:nvGrpSpPr>
            <p:cNvPr id="26633" name="Group 11"/>
            <p:cNvGrpSpPr>
              <a:grpSpLocks/>
            </p:cNvGrpSpPr>
            <p:nvPr/>
          </p:nvGrpSpPr>
          <p:grpSpPr bwMode="auto">
            <a:xfrm>
              <a:off x="1088447" y="3679119"/>
              <a:ext cx="1900804" cy="2587909"/>
              <a:chOff x="1002827" y="3679119"/>
              <a:chExt cx="1900804" cy="2587909"/>
            </a:xfrm>
          </p:grpSpPr>
          <p:pic>
            <p:nvPicPr>
              <p:cNvPr id="26634" name="Picture 7" descr="waze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3969" y="4908507"/>
                <a:ext cx="1358521" cy="13585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35" name="Picture 2" descr="Kuvahaun tulos haulle pokemon logo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2827" y="3679119"/>
                <a:ext cx="1900804" cy="1156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6" name="Cloud Callout 15"/>
          <p:cNvSpPr/>
          <p:nvPr/>
        </p:nvSpPr>
        <p:spPr>
          <a:xfrm rot="480353">
            <a:off x="3652838" y="3684588"/>
            <a:ext cx="5553075" cy="2668587"/>
          </a:xfrm>
          <a:prstGeom prst="cloudCallout">
            <a:avLst>
              <a:gd name="adj1" fmla="val 60590"/>
              <a:gd name="adj2" fmla="val -8716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sp>
        <p:nvSpPr>
          <p:cNvPr id="26630" name="Content Placeholder 2"/>
          <p:cNvSpPr>
            <a:spLocks noGrp="1"/>
          </p:cNvSpPr>
          <p:nvPr>
            <p:ph idx="1"/>
          </p:nvPr>
        </p:nvSpPr>
        <p:spPr>
          <a:xfrm>
            <a:off x="3890963" y="4314825"/>
            <a:ext cx="4597400" cy="1538288"/>
          </a:xfrm>
        </p:spPr>
        <p:txBody>
          <a:bodyPr/>
          <a:lstStyle/>
          <a:p>
            <a:pPr algn="ctr" eaLnBrk="1" hangingPunct="1"/>
            <a:r>
              <a:rPr lang="en-US" altLang="fi-FI" i="1" smtClean="0"/>
              <a:t>Everyone </a:t>
            </a:r>
            <a:r>
              <a:rPr lang="en-US" altLang="fi-FI" smtClean="0"/>
              <a:t>has a smartphone with location-sensing capabilities nowadays</a:t>
            </a:r>
            <a:endParaRPr lang="fi-FI" altLang="fi-FI" i="1" smtClean="0"/>
          </a:p>
        </p:txBody>
      </p:sp>
      <p:pic>
        <p:nvPicPr>
          <p:cNvPr id="15" name="Picture 14" descr="unnamed.png"/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0155" y="2713370"/>
            <a:ext cx="1333500" cy="39243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7" descr="Screen Shot 2018-03-18 at 14.40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6" t="34579" r="6227" b="20271"/>
          <a:stretch>
            <a:fillRect/>
          </a:stretch>
        </p:blipFill>
        <p:spPr bwMode="auto">
          <a:xfrm>
            <a:off x="968375" y="3443288"/>
            <a:ext cx="518477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i-FI" smtClean="0"/>
              <a:t>What is a location-based service (LBS) ?</a:t>
            </a:r>
            <a:endParaRPr lang="fi-FI" altLang="fi-FI" smtClean="0"/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1139825" y="1662113"/>
            <a:ext cx="4806950" cy="1606550"/>
          </a:xfrm>
        </p:spPr>
        <p:txBody>
          <a:bodyPr/>
          <a:lstStyle/>
          <a:p>
            <a:pPr eaLnBrk="1" hangingPunct="1"/>
            <a:r>
              <a:rPr lang="fi-FI" altLang="fi-FI" smtClean="0"/>
              <a:t>Provides user</a:t>
            </a:r>
            <a:r>
              <a:rPr lang="fi-FI" altLang="en-US" smtClean="0"/>
              <a:t>’</a:t>
            </a:r>
            <a:r>
              <a:rPr lang="fi-FI" altLang="fi-FI" smtClean="0"/>
              <a:t>s location</a:t>
            </a:r>
          </a:p>
          <a:p>
            <a:pPr eaLnBrk="1" hangingPunct="1"/>
            <a:r>
              <a:rPr lang="fi-FI" altLang="fi-FI" smtClean="0"/>
              <a:t>Information near the user</a:t>
            </a:r>
          </a:p>
          <a:p>
            <a:pPr eaLnBrk="1" hangingPunct="1"/>
            <a:r>
              <a:rPr lang="fi-FI" altLang="fi-FI" smtClean="0"/>
              <a:t>Interaction with the content</a:t>
            </a:r>
          </a:p>
        </p:txBody>
      </p:sp>
      <p:pic>
        <p:nvPicPr>
          <p:cNvPr id="17" name="Picture 16" descr="Screen Shot 2018-03-18 at 14.41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3" t="36522" r="4378" b="18330"/>
          <a:stretch>
            <a:fillRect/>
          </a:stretch>
        </p:blipFill>
        <p:spPr bwMode="auto">
          <a:xfrm>
            <a:off x="968375" y="3443288"/>
            <a:ext cx="518477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Screen Shot 2018-03-18 at 14.41.4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1" t="36539" r="4500" b="18314"/>
          <a:stretch>
            <a:fillRect/>
          </a:stretch>
        </p:blipFill>
        <p:spPr bwMode="auto">
          <a:xfrm>
            <a:off x="968375" y="3443288"/>
            <a:ext cx="518477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 descr="unnam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9" r="11044" b="78931"/>
          <a:stretch>
            <a:fillRect/>
          </a:stretch>
        </p:blipFill>
        <p:spPr bwMode="auto">
          <a:xfrm flipH="1">
            <a:off x="1732053" y="3923818"/>
            <a:ext cx="549094" cy="581990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5" y="5970588"/>
            <a:ext cx="654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597400" cy="1325563"/>
          </a:xfrm>
        </p:spPr>
        <p:txBody>
          <a:bodyPr/>
          <a:lstStyle/>
          <a:p>
            <a:pPr eaLnBrk="1" hangingPunct="1"/>
            <a:r>
              <a:rPr lang="en-US" altLang="fi-FI" dirty="0" smtClean="0"/>
              <a:t>Types of LBS</a:t>
            </a:r>
            <a:endParaRPr lang="fi-FI" altLang="fi-FI" dirty="0" smtClean="0"/>
          </a:p>
        </p:txBody>
      </p:sp>
      <p:grpSp>
        <p:nvGrpSpPr>
          <p:cNvPr id="29698" name="Group 8"/>
          <p:cNvGrpSpPr>
            <a:grpSpLocks/>
          </p:cNvGrpSpPr>
          <p:nvPr/>
        </p:nvGrpSpPr>
        <p:grpSpPr bwMode="auto">
          <a:xfrm>
            <a:off x="28575" y="1690688"/>
            <a:ext cx="6300788" cy="4860925"/>
            <a:chOff x="1640068" y="3225020"/>
            <a:chExt cx="4608331" cy="3555041"/>
          </a:xfrm>
        </p:grpSpPr>
        <p:pic>
          <p:nvPicPr>
            <p:cNvPr id="2972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0068" y="3225020"/>
              <a:ext cx="4608331" cy="3083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3898371" y="6509543"/>
              <a:ext cx="2103879" cy="2705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i-FI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</a:rPr>
                <a:t>Using: www.wordclouds.com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6408738" y="3667125"/>
            <a:ext cx="5424487" cy="1079500"/>
            <a:chOff x="6620390" y="3232355"/>
            <a:chExt cx="5424049" cy="1080000"/>
          </a:xfrm>
        </p:grpSpPr>
        <p:pic>
          <p:nvPicPr>
            <p:cNvPr id="29716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95112" y="3232355"/>
              <a:ext cx="1349327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7" name="Picture 8" descr="Kuvahaun tulos haulle sports tracke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630" b="-4745"/>
            <a:stretch>
              <a:fillRect/>
            </a:stretch>
          </p:blipFill>
          <p:spPr bwMode="auto">
            <a:xfrm>
              <a:off x="6620390" y="3232355"/>
              <a:ext cx="1111854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8" name="Picture 10" descr="Image result for strava ico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53318" y="3232355"/>
              <a:ext cx="1080000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9" name="Picture 12" descr="Image result for runtastic ico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9867" y="3232355"/>
              <a:ext cx="1080000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6399213" y="2154238"/>
            <a:ext cx="5299075" cy="1192212"/>
            <a:chOff x="6611479" y="1587175"/>
            <a:chExt cx="5298296" cy="1191283"/>
          </a:xfrm>
        </p:grpSpPr>
        <p:pic>
          <p:nvPicPr>
            <p:cNvPr id="29712" name="Picture 6" descr="Kuvahaun tulos haulle google maps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66" t="1904" r="25481" b="31149"/>
            <a:stretch>
              <a:fillRect/>
            </a:stretch>
          </p:blipFill>
          <p:spPr bwMode="auto">
            <a:xfrm>
              <a:off x="6611479" y="1587175"/>
              <a:ext cx="1129676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3" name="Picture 24" descr="Image result for apple maps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0235" y="1645535"/>
              <a:ext cx="1080000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4" name="Picture 26" descr="Image result for osm maps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7781" y="1698458"/>
              <a:ext cx="1080000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5" name="Picture 24" descr="waze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29775" y="1645535"/>
              <a:ext cx="1080000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6405563" y="5119688"/>
            <a:ext cx="5229225" cy="1079500"/>
            <a:chOff x="6617209" y="4784375"/>
            <a:chExt cx="5229144" cy="1080000"/>
          </a:xfrm>
        </p:grpSpPr>
        <p:pic>
          <p:nvPicPr>
            <p:cNvPr id="29708" name="Picture 4" descr="246x0w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7209" y="4784375"/>
              <a:ext cx="1080000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9" name="Picture 16" descr="Kuvahaun tulos haulle ingress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0599" y="4784375"/>
              <a:ext cx="943919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0" name="Picture 2" descr="Kuvahaun tulos haulle pokemon logo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9957" y="4879592"/>
              <a:ext cx="1461773" cy="889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1" name="Picture 2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3198" y="4784375"/>
              <a:ext cx="953155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6407150" y="760413"/>
            <a:ext cx="2459038" cy="1079500"/>
            <a:chOff x="6618679" y="424896"/>
            <a:chExt cx="2459544" cy="1080000"/>
          </a:xfrm>
        </p:grpSpPr>
        <p:pic>
          <p:nvPicPr>
            <p:cNvPr id="29706" name="Picture 4" descr="Image result for ilmatieteenlaitos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8679" y="424896"/>
              <a:ext cx="1080000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7" name="Picture 6" descr="Image result for foreca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8223" y="424896"/>
              <a:ext cx="1080000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9166225" y="760413"/>
            <a:ext cx="2652713" cy="1079500"/>
            <a:chOff x="9377767" y="424896"/>
            <a:chExt cx="2653419" cy="1080000"/>
          </a:xfrm>
        </p:grpSpPr>
        <p:pic>
          <p:nvPicPr>
            <p:cNvPr id="29704" name="Picture 10" descr="Kuvahaun tulos haulle tripadvisor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66" r="24756" b="36310"/>
            <a:stretch>
              <a:fillRect/>
            </a:stretch>
          </p:blipFill>
          <p:spPr bwMode="auto">
            <a:xfrm>
              <a:off x="10708365" y="424896"/>
              <a:ext cx="1322821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5" name="Picture 5" descr="pl.png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7767" y="424896"/>
              <a:ext cx="1119244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7" descr="Screen Shot 2018-03-18 at 14.40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6" t="34579" r="6227" b="20271"/>
          <a:stretch>
            <a:fillRect/>
          </a:stretch>
        </p:blipFill>
        <p:spPr bwMode="auto">
          <a:xfrm>
            <a:off x="968375" y="3443288"/>
            <a:ext cx="518477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i-FI" dirty="0" smtClean="0"/>
              <a:t>What is a </a:t>
            </a:r>
            <a:r>
              <a:rPr lang="en-US" altLang="fi-FI" dirty="0" smtClean="0"/>
              <a:t>location-based </a:t>
            </a:r>
            <a:r>
              <a:rPr lang="en-US" altLang="fi-FI" dirty="0" smtClean="0"/>
              <a:t>service (LBS) ?</a:t>
            </a:r>
            <a:endParaRPr lang="fi-FI" altLang="fi-FI" dirty="0" smtClean="0"/>
          </a:p>
        </p:txBody>
      </p:sp>
      <p:grpSp>
        <p:nvGrpSpPr>
          <p:cNvPr id="33795" name="Group 17"/>
          <p:cNvGrpSpPr>
            <a:grpSpLocks/>
          </p:cNvGrpSpPr>
          <p:nvPr/>
        </p:nvGrpSpPr>
        <p:grpSpPr bwMode="auto">
          <a:xfrm>
            <a:off x="6550025" y="1916113"/>
            <a:ext cx="4562475" cy="4443412"/>
            <a:chOff x="1533525" y="1844675"/>
            <a:chExt cx="4562475" cy="4443413"/>
          </a:xfrm>
        </p:grpSpPr>
        <p:grpSp>
          <p:nvGrpSpPr>
            <p:cNvPr id="33801" name="Group 8"/>
            <p:cNvGrpSpPr>
              <a:grpSpLocks/>
            </p:cNvGrpSpPr>
            <p:nvPr/>
          </p:nvGrpSpPr>
          <p:grpSpPr bwMode="auto">
            <a:xfrm>
              <a:off x="1533525" y="1844675"/>
              <a:ext cx="4562475" cy="4443413"/>
              <a:chOff x="1533525" y="1844675"/>
              <a:chExt cx="4562475" cy="4443413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1533525" y="3325812"/>
                <a:ext cx="2962275" cy="296227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i-FI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333625" y="1844675"/>
                <a:ext cx="2962275" cy="296227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i-FI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3133725" y="3325812"/>
                <a:ext cx="2962275" cy="296227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i-FI"/>
              </a:p>
            </p:txBody>
          </p:sp>
        </p:grpSp>
        <p:sp>
          <p:nvSpPr>
            <p:cNvPr id="33802" name="TextBox 9"/>
            <p:cNvSpPr txBox="1">
              <a:spLocks noChangeArrowheads="1"/>
            </p:cNvSpPr>
            <p:nvPr/>
          </p:nvSpPr>
          <p:spPr bwMode="auto">
            <a:xfrm>
              <a:off x="3423468" y="3971925"/>
              <a:ext cx="78258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fi-FI" sz="3200" b="1">
                  <a:solidFill>
                    <a:srgbClr val="0000FF"/>
                  </a:solidFill>
                </a:rPr>
                <a:t>LBS</a:t>
              </a:r>
              <a:endParaRPr lang="fi-FI" altLang="fi-FI" sz="3200" b="1">
                <a:solidFill>
                  <a:srgbClr val="0000FF"/>
                </a:solidFill>
              </a:endParaRPr>
            </a:p>
          </p:txBody>
        </p:sp>
        <p:sp>
          <p:nvSpPr>
            <p:cNvPr id="33803" name="TextBox 10"/>
            <p:cNvSpPr txBox="1">
              <a:spLocks noChangeArrowheads="1"/>
            </p:cNvSpPr>
            <p:nvPr/>
          </p:nvSpPr>
          <p:spPr bwMode="auto">
            <a:xfrm>
              <a:off x="1674943" y="4699327"/>
              <a:ext cx="136498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fi-FI" sz="2800"/>
                <a:t>Internet</a:t>
              </a:r>
              <a:endParaRPr lang="fi-FI" altLang="fi-FI" sz="3200"/>
            </a:p>
          </p:txBody>
        </p:sp>
        <p:sp>
          <p:nvSpPr>
            <p:cNvPr id="33804" name="TextBox 12"/>
            <p:cNvSpPr txBox="1">
              <a:spLocks noChangeArrowheads="1"/>
            </p:cNvSpPr>
            <p:nvPr/>
          </p:nvSpPr>
          <p:spPr bwMode="auto">
            <a:xfrm>
              <a:off x="4637218" y="4699327"/>
              <a:ext cx="121219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fi-FI" sz="2800"/>
                <a:t>Mobile</a:t>
              </a:r>
              <a:endParaRPr lang="fi-FI" altLang="fi-FI" sz="3200"/>
            </a:p>
          </p:txBody>
        </p:sp>
        <p:sp>
          <p:nvSpPr>
            <p:cNvPr id="33805" name="TextBox 13"/>
            <p:cNvSpPr txBox="1">
              <a:spLocks noChangeArrowheads="1"/>
            </p:cNvSpPr>
            <p:nvPr/>
          </p:nvSpPr>
          <p:spPr bwMode="auto">
            <a:xfrm>
              <a:off x="3215815" y="4787998"/>
              <a:ext cx="1197892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fi-FI"/>
                <a:t>Mobile</a:t>
              </a:r>
            </a:p>
            <a:p>
              <a:pPr algn="ctr" eaLnBrk="1" hangingPunct="1"/>
              <a:r>
                <a:rPr lang="en-US" altLang="fi-FI"/>
                <a:t>Internet</a:t>
              </a:r>
              <a:endParaRPr lang="fi-FI" altLang="fi-FI" sz="2800"/>
            </a:p>
          </p:txBody>
        </p:sp>
        <p:sp>
          <p:nvSpPr>
            <p:cNvPr id="33806" name="TextBox 14"/>
            <p:cNvSpPr txBox="1">
              <a:spLocks noChangeArrowheads="1"/>
            </p:cNvSpPr>
            <p:nvPr/>
          </p:nvSpPr>
          <p:spPr bwMode="auto">
            <a:xfrm>
              <a:off x="4111208" y="3459062"/>
              <a:ext cx="106631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fi-FI"/>
                <a:t>Mobile</a:t>
              </a:r>
            </a:p>
            <a:p>
              <a:pPr algn="ctr" eaLnBrk="1" hangingPunct="1"/>
              <a:r>
                <a:rPr lang="en-US" altLang="fi-FI"/>
                <a:t>GIS</a:t>
              </a:r>
              <a:endParaRPr lang="fi-FI" altLang="fi-FI" sz="2800"/>
            </a:p>
          </p:txBody>
        </p:sp>
        <p:sp>
          <p:nvSpPr>
            <p:cNvPr id="33807" name="TextBox 15"/>
            <p:cNvSpPr txBox="1">
              <a:spLocks noChangeArrowheads="1"/>
            </p:cNvSpPr>
            <p:nvPr/>
          </p:nvSpPr>
          <p:spPr bwMode="auto">
            <a:xfrm>
              <a:off x="2585684" y="3459062"/>
              <a:ext cx="76328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fi-FI"/>
                <a:t>Web</a:t>
              </a:r>
            </a:p>
            <a:p>
              <a:pPr algn="ctr" eaLnBrk="1" hangingPunct="1"/>
              <a:r>
                <a:rPr lang="en-US" altLang="fi-FI"/>
                <a:t>GIS</a:t>
              </a:r>
              <a:endParaRPr lang="fi-FI" altLang="fi-FI" sz="2800"/>
            </a:p>
          </p:txBody>
        </p:sp>
        <p:sp>
          <p:nvSpPr>
            <p:cNvPr id="33808" name="TextBox 16"/>
            <p:cNvSpPr txBox="1">
              <a:spLocks noChangeArrowheads="1"/>
            </p:cNvSpPr>
            <p:nvPr/>
          </p:nvSpPr>
          <p:spPr bwMode="auto">
            <a:xfrm>
              <a:off x="2514469" y="2098816"/>
              <a:ext cx="2600584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fi-FI" sz="2800"/>
                <a:t>GIS</a:t>
              </a:r>
            </a:p>
            <a:p>
              <a:pPr algn="ctr" eaLnBrk="1" hangingPunct="1"/>
              <a:r>
                <a:rPr lang="en-US" altLang="fi-FI" sz="2800"/>
                <a:t>Spatial Database</a:t>
              </a:r>
              <a:endParaRPr lang="fi-FI" altLang="fi-FI" sz="3200"/>
            </a:p>
          </p:txBody>
        </p:sp>
      </p:grpSp>
      <p:sp>
        <p:nvSpPr>
          <p:cNvPr id="33796" name="Content Placeholder 2"/>
          <p:cNvSpPr>
            <a:spLocks noGrp="1"/>
          </p:cNvSpPr>
          <p:nvPr>
            <p:ph idx="1"/>
          </p:nvPr>
        </p:nvSpPr>
        <p:spPr>
          <a:xfrm>
            <a:off x="1139825" y="1668663"/>
            <a:ext cx="4806950" cy="1606550"/>
          </a:xfrm>
        </p:spPr>
        <p:txBody>
          <a:bodyPr/>
          <a:lstStyle/>
          <a:p>
            <a:pPr eaLnBrk="1" hangingPunct="1"/>
            <a:r>
              <a:rPr lang="fi-FI" altLang="fi-FI" dirty="0" err="1" smtClean="0"/>
              <a:t>Provides</a:t>
            </a:r>
            <a:r>
              <a:rPr lang="fi-FI" altLang="fi-FI" dirty="0" smtClean="0"/>
              <a:t> </a:t>
            </a:r>
            <a:r>
              <a:rPr lang="fi-FI" altLang="fi-FI" dirty="0" err="1" smtClean="0"/>
              <a:t>user</a:t>
            </a:r>
            <a:r>
              <a:rPr lang="fi-FI" altLang="en-US" dirty="0" err="1" smtClean="0"/>
              <a:t>’</a:t>
            </a:r>
            <a:r>
              <a:rPr lang="fi-FI" altLang="fi-FI" dirty="0" err="1" smtClean="0"/>
              <a:t>s</a:t>
            </a:r>
            <a:r>
              <a:rPr lang="fi-FI" altLang="fi-FI" dirty="0" smtClean="0"/>
              <a:t> </a:t>
            </a:r>
            <a:r>
              <a:rPr lang="fi-FI" altLang="fi-FI" dirty="0" err="1" smtClean="0"/>
              <a:t>location</a:t>
            </a:r>
            <a:endParaRPr lang="fi-FI" altLang="fi-FI" dirty="0" smtClean="0"/>
          </a:p>
          <a:p>
            <a:pPr eaLnBrk="1" hangingPunct="1"/>
            <a:r>
              <a:rPr lang="fi-FI" altLang="fi-FI" dirty="0" err="1" smtClean="0"/>
              <a:t>Information</a:t>
            </a:r>
            <a:r>
              <a:rPr lang="fi-FI" altLang="fi-FI" dirty="0" smtClean="0"/>
              <a:t> </a:t>
            </a:r>
            <a:r>
              <a:rPr lang="fi-FI" altLang="fi-FI" dirty="0" err="1" smtClean="0"/>
              <a:t>near</a:t>
            </a:r>
            <a:r>
              <a:rPr lang="fi-FI" altLang="fi-FI" dirty="0" smtClean="0"/>
              <a:t> </a:t>
            </a:r>
            <a:r>
              <a:rPr lang="fi-FI" altLang="fi-FI" dirty="0" err="1" smtClean="0"/>
              <a:t>the</a:t>
            </a:r>
            <a:r>
              <a:rPr lang="fi-FI" altLang="fi-FI" dirty="0" smtClean="0"/>
              <a:t> </a:t>
            </a:r>
            <a:r>
              <a:rPr lang="fi-FI" altLang="fi-FI" dirty="0" err="1" smtClean="0"/>
              <a:t>user</a:t>
            </a:r>
            <a:endParaRPr lang="fi-FI" altLang="fi-FI" dirty="0" smtClean="0"/>
          </a:p>
          <a:p>
            <a:pPr eaLnBrk="1" hangingPunct="1"/>
            <a:r>
              <a:rPr lang="fi-FI" altLang="fi-FI" dirty="0" err="1" smtClean="0"/>
              <a:t>Interaction</a:t>
            </a:r>
            <a:r>
              <a:rPr lang="fi-FI" altLang="fi-FI" dirty="0" smtClean="0"/>
              <a:t> </a:t>
            </a:r>
            <a:r>
              <a:rPr lang="fi-FI" altLang="fi-FI" dirty="0" err="1" smtClean="0"/>
              <a:t>with</a:t>
            </a:r>
            <a:r>
              <a:rPr lang="fi-FI" altLang="fi-FI" dirty="0" smtClean="0"/>
              <a:t> </a:t>
            </a:r>
            <a:r>
              <a:rPr lang="fi-FI" altLang="fi-FI" dirty="0" err="1" smtClean="0"/>
              <a:t>the</a:t>
            </a:r>
            <a:r>
              <a:rPr lang="fi-FI" altLang="fi-FI" dirty="0" smtClean="0"/>
              <a:t> </a:t>
            </a:r>
            <a:r>
              <a:rPr lang="fi-FI" altLang="fi-FI" dirty="0" err="1" smtClean="0"/>
              <a:t>content</a:t>
            </a:r>
            <a:endParaRPr lang="fi-FI" altLang="fi-FI" dirty="0" smtClean="0"/>
          </a:p>
        </p:txBody>
      </p:sp>
      <p:pic>
        <p:nvPicPr>
          <p:cNvPr id="33797" name="Picture 16" descr="Screen Shot 2018-03-18 at 14.41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3" t="36522" r="4378" b="18330"/>
          <a:stretch>
            <a:fillRect/>
          </a:stretch>
        </p:blipFill>
        <p:spPr bwMode="auto">
          <a:xfrm>
            <a:off x="968375" y="3443288"/>
            <a:ext cx="518477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15" descr="Screen Shot 2018-03-18 at 14.41.4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1" t="36539" r="4500" b="18314"/>
          <a:stretch>
            <a:fillRect/>
          </a:stretch>
        </p:blipFill>
        <p:spPr bwMode="auto">
          <a:xfrm>
            <a:off x="968375" y="3443288"/>
            <a:ext cx="518477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5" y="5970588"/>
            <a:ext cx="654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 descr="unname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9" r="11044" b="78931"/>
          <a:stretch>
            <a:fillRect/>
          </a:stretch>
        </p:blipFill>
        <p:spPr bwMode="auto">
          <a:xfrm flipH="1">
            <a:off x="1732053" y="3923818"/>
            <a:ext cx="549094" cy="581990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i-FI" smtClean="0"/>
              <a:t>Geographic information systems (GIS)</a:t>
            </a:r>
            <a:endParaRPr lang="fi-FI" altLang="fi-FI" smtClean="0"/>
          </a:p>
        </p:txBody>
      </p:sp>
      <p:grpSp>
        <p:nvGrpSpPr>
          <p:cNvPr id="31747" name="Group 8"/>
          <p:cNvGrpSpPr>
            <a:grpSpLocks/>
          </p:cNvGrpSpPr>
          <p:nvPr/>
        </p:nvGrpSpPr>
        <p:grpSpPr bwMode="auto">
          <a:xfrm>
            <a:off x="1909763" y="1677988"/>
            <a:ext cx="3697287" cy="4721225"/>
            <a:chOff x="1391927" y="1251132"/>
            <a:chExt cx="3960945" cy="5059990"/>
          </a:xfrm>
        </p:grpSpPr>
        <p:pic>
          <p:nvPicPr>
            <p:cNvPr id="31753" name="Picture 3" descr="Screen Shot 2018-03-17 at 16.26.0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1927" y="1251132"/>
              <a:ext cx="3555442" cy="5059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4" name="Picture 4" descr="Image result for ilmatieteenlaito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backgroundMark x1="83884" y1="88430" x2="83884" y2="88430"/>
                          <a14:backgroundMark x1="48760" y1="80165" x2="48760" y2="80165"/>
                          <a14:backgroundMark x1="47521" y1="19421" x2="47521" y2="194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872" y="1306952"/>
              <a:ext cx="1080000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48" name="Group 4"/>
          <p:cNvGrpSpPr>
            <a:grpSpLocks/>
          </p:cNvGrpSpPr>
          <p:nvPr/>
        </p:nvGrpSpPr>
        <p:grpSpPr bwMode="auto">
          <a:xfrm>
            <a:off x="6746875" y="1731963"/>
            <a:ext cx="3390900" cy="4716462"/>
            <a:chOff x="7637086" y="1464216"/>
            <a:chExt cx="3634109" cy="5054930"/>
          </a:xfrm>
        </p:grpSpPr>
        <p:pic>
          <p:nvPicPr>
            <p:cNvPr id="31751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5" b="-2"/>
            <a:stretch>
              <a:fillRect/>
            </a:stretch>
          </p:blipFill>
          <p:spPr bwMode="auto">
            <a:xfrm>
              <a:off x="7637086" y="1464216"/>
              <a:ext cx="3634109" cy="5054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2" name="Picture 6" descr="Image result for fore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5466" y="1465722"/>
              <a:ext cx="1080000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2224088" y="6324600"/>
            <a:ext cx="262572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</a:rPr>
              <a:t>http://ilmatieteenlaitos.fi</a:t>
            </a:r>
            <a:endParaRPr lang="fi-FI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18375" y="6324600"/>
            <a:ext cx="223202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</a:rPr>
              <a:t>https://www.foreca.fi</a:t>
            </a:r>
            <a:endParaRPr lang="fi-FI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i-FI" smtClean="0"/>
              <a:t>Geographic information systems (GIS)</a:t>
            </a:r>
            <a:endParaRPr lang="fi-FI" altLang="fi-FI" smtClean="0"/>
          </a:p>
        </p:txBody>
      </p:sp>
      <p:grpSp>
        <p:nvGrpSpPr>
          <p:cNvPr id="32770" name="Group 5"/>
          <p:cNvGrpSpPr>
            <a:grpSpLocks/>
          </p:cNvGrpSpPr>
          <p:nvPr/>
        </p:nvGrpSpPr>
        <p:grpSpPr bwMode="auto">
          <a:xfrm>
            <a:off x="1982788" y="1935163"/>
            <a:ext cx="8886825" cy="3941762"/>
            <a:chOff x="1243584" y="1934831"/>
            <a:chExt cx="8887969" cy="3941332"/>
          </a:xfrm>
        </p:grpSpPr>
        <p:pic>
          <p:nvPicPr>
            <p:cNvPr id="32776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3584" y="1934831"/>
              <a:ext cx="4776025" cy="3941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7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3479" y="1934831"/>
              <a:ext cx="3728074" cy="3940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7928402" y="1891472"/>
            <a:ext cx="149508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effectLst>
                  <a:glow rad="101600">
                    <a:schemeClr val="bg1"/>
                  </a:glow>
                </a:effectLst>
                <a:latin typeface="+mn-lt"/>
                <a:ea typeface="+mn-ea"/>
              </a:rPr>
              <a:t>Kuopio</a:t>
            </a:r>
            <a:endParaRPr lang="fi-FI" sz="3600" dirty="0">
              <a:effectLst>
                <a:glow rad="101600">
                  <a:schemeClr val="bg1"/>
                </a:glow>
              </a:effectLst>
              <a:latin typeface="+mn-lt"/>
              <a:ea typeface="+mn-e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07250" y="5875338"/>
            <a:ext cx="3598863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</a:rPr>
              <a:t>https://kunto.softroi.fi/LATUKUOPIO</a:t>
            </a:r>
          </a:p>
        </p:txBody>
      </p:sp>
      <p:sp>
        <p:nvSpPr>
          <p:cNvPr id="9" name="Rectangle 8"/>
          <p:cNvSpPr/>
          <p:nvPr/>
        </p:nvSpPr>
        <p:spPr>
          <a:xfrm>
            <a:off x="3057525" y="5875338"/>
            <a:ext cx="2625725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</a:rPr>
              <a:t>http://kunto.jns.fi/LATUUI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83864" y="1891472"/>
            <a:ext cx="171232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effectLst>
                  <a:glow rad="101600">
                    <a:schemeClr val="bg1"/>
                  </a:glow>
                </a:effectLst>
                <a:latin typeface="+mn-lt"/>
                <a:ea typeface="+mn-ea"/>
              </a:rPr>
              <a:t>Joensuu</a:t>
            </a:r>
            <a:endParaRPr lang="fi-FI" sz="3600" dirty="0">
              <a:effectLst>
                <a:glow rad="101600">
                  <a:schemeClr val="bg1"/>
                </a:glow>
              </a:effectLst>
              <a:latin typeface="+mn-lt"/>
              <a:ea typeface="+mn-ea"/>
            </a:endParaRPr>
          </a:p>
        </p:txBody>
      </p:sp>
      <p:pic>
        <p:nvPicPr>
          <p:cNvPr id="32775" name="Picture 2" descr="csm_fastroi_varillinen_ei_taustaa_rgb_reunat-74945a_7b73f257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278606" y="3299619"/>
            <a:ext cx="3127375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877888" y="2767013"/>
            <a:ext cx="10515600" cy="1325562"/>
          </a:xfrm>
        </p:spPr>
        <p:txBody>
          <a:bodyPr/>
          <a:lstStyle/>
          <a:p>
            <a:pPr algn="ctr" eaLnBrk="1" hangingPunct="1"/>
            <a:r>
              <a:rPr lang="en-US" altLang="fi-FI" smtClean="0"/>
              <a:t>Group project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i-FI" smtClean="0"/>
              <a:t>LAMAD (Spring 2018)</a:t>
            </a:r>
            <a:endParaRPr lang="fi-FI" altLang="fi-FI" smtClean="0"/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fi-FI" smtClean="0"/>
              <a:t>Website: </a:t>
            </a:r>
            <a:r>
              <a:rPr lang="en-US" altLang="fi-FI" smtClean="0">
                <a:hlinkClick r:id="rId2"/>
              </a:rPr>
              <a:t>http://cs.uef.fi/~radum/lamad</a:t>
            </a:r>
            <a:endParaRPr lang="en-US" altLang="fi-FI" smtClean="0"/>
          </a:p>
          <a:p>
            <a:pPr eaLnBrk="1" hangingPunct="1"/>
            <a:r>
              <a:rPr lang="en-US" altLang="fi-FI" smtClean="0"/>
              <a:t>ETCS 5</a:t>
            </a:r>
          </a:p>
          <a:p>
            <a:pPr eaLnBrk="1" hangingPunct="1"/>
            <a:r>
              <a:rPr lang="en-US" altLang="fi-FI" smtClean="0"/>
              <a:t>Lectures (28h):</a:t>
            </a:r>
          </a:p>
          <a:p>
            <a:pPr lvl="1" eaLnBrk="1" hangingPunct="1"/>
            <a:r>
              <a:rPr lang="fi-FI" altLang="fi-FI" smtClean="0"/>
              <a:t>Monday 	14-16</a:t>
            </a:r>
          </a:p>
          <a:p>
            <a:pPr lvl="1" eaLnBrk="1" hangingPunct="1"/>
            <a:r>
              <a:rPr lang="fi-FI" altLang="fi-FI" smtClean="0"/>
              <a:t>Tuesday 	14-16</a:t>
            </a:r>
          </a:p>
          <a:p>
            <a:pPr eaLnBrk="1" hangingPunct="1"/>
            <a:r>
              <a:rPr lang="en-US" altLang="fi-FI" smtClean="0">
                <a:solidFill>
                  <a:srgbClr val="0000FF"/>
                </a:solidFill>
              </a:rPr>
              <a:t>Exercises </a:t>
            </a:r>
            <a:r>
              <a:rPr lang="en-US" altLang="fi-FI" smtClean="0">
                <a:solidFill>
                  <a:srgbClr val="000000"/>
                </a:solidFill>
              </a:rPr>
              <a:t>(12h):</a:t>
            </a:r>
          </a:p>
          <a:p>
            <a:pPr lvl="1" eaLnBrk="1" hangingPunct="1"/>
            <a:r>
              <a:rPr lang="fi-FI" altLang="fi-FI" smtClean="0">
                <a:solidFill>
                  <a:srgbClr val="000000"/>
                </a:solidFill>
              </a:rPr>
              <a:t>Friday: 10-12</a:t>
            </a:r>
            <a:endParaRPr lang="en-US" altLang="fi-FI" smtClean="0">
              <a:solidFill>
                <a:srgbClr val="000000"/>
              </a:solidFill>
            </a:endParaRPr>
          </a:p>
          <a:p>
            <a:pPr eaLnBrk="1" hangingPunct="1"/>
            <a:r>
              <a:rPr lang="en-US" altLang="fi-FI" smtClean="0"/>
              <a:t>Group</a:t>
            </a:r>
            <a:r>
              <a:rPr lang="en-US" altLang="fi-FI" smtClean="0">
                <a:solidFill>
                  <a:srgbClr val="008000"/>
                </a:solidFill>
              </a:rPr>
              <a:t> Project</a:t>
            </a:r>
          </a:p>
          <a:p>
            <a:pPr eaLnBrk="1" hangingPunct="1"/>
            <a:r>
              <a:rPr lang="en-US" altLang="fi-FI" smtClean="0"/>
              <a:t>Exam dates: 18.5. and 12.6.</a:t>
            </a:r>
            <a:endParaRPr lang="fi-FI" altLang="fi-FI" smtClean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181725" y="3105150"/>
            <a:ext cx="4827588" cy="1822450"/>
            <a:chOff x="-5353051" y="7208172"/>
            <a:chExt cx="6503934" cy="2456090"/>
          </a:xfrm>
        </p:grpSpPr>
        <p:sp>
          <p:nvSpPr>
            <p:cNvPr id="5" name="Right Triangle 4"/>
            <p:cNvSpPr/>
            <p:nvPr/>
          </p:nvSpPr>
          <p:spPr>
            <a:xfrm>
              <a:off x="-5353051" y="7208172"/>
              <a:ext cx="6503934" cy="2456090"/>
            </a:xfrm>
            <a:prstGeom prst="rtTriangle">
              <a:avLst/>
            </a:prstGeom>
            <a:noFill/>
            <a:ln w="28575" cmpd="sng">
              <a:solidFill>
                <a:srgbClr val="0000F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/>
            </a:p>
          </p:txBody>
        </p:sp>
        <p:sp>
          <p:nvSpPr>
            <p:cNvPr id="6" name="Right Triangle 5"/>
            <p:cNvSpPr/>
            <p:nvPr/>
          </p:nvSpPr>
          <p:spPr>
            <a:xfrm flipH="1">
              <a:off x="-5353051" y="7208172"/>
              <a:ext cx="6503934" cy="2456090"/>
            </a:xfrm>
            <a:prstGeom prst="rtTriangle">
              <a:avLst/>
            </a:prstGeom>
            <a:noFill/>
            <a:ln w="28575" cmpd="sng">
              <a:solidFill>
                <a:srgbClr val="008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5256086" y="7962135"/>
              <a:ext cx="2294286" cy="7878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3200" dirty="0">
                  <a:solidFill>
                    <a:srgbClr val="0000FF"/>
                  </a:solidFill>
                  <a:effectLst>
                    <a:glow rad="101600">
                      <a:schemeClr val="bg1">
                        <a:alpha val="80000"/>
                      </a:schemeClr>
                    </a:glow>
                  </a:effectLst>
                  <a:latin typeface="+mn-lt"/>
                  <a:ea typeface="+mn-ea"/>
                </a:rPr>
                <a:t>Exercises</a:t>
              </a:r>
              <a:endParaRPr lang="fi-FI" sz="3200" dirty="0">
                <a:solidFill>
                  <a:srgbClr val="0000FF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+mn-lt"/>
                <a:ea typeface="+mn-ea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1137261" y="7962135"/>
              <a:ext cx="1845073" cy="7878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3200" dirty="0">
                  <a:solidFill>
                    <a:srgbClr val="008000"/>
                  </a:solidFill>
                  <a:effectLst>
                    <a:glow rad="101600">
                      <a:schemeClr val="bg1">
                        <a:alpha val="80000"/>
                      </a:schemeClr>
                    </a:glow>
                  </a:effectLst>
                  <a:latin typeface="+mn-lt"/>
                  <a:ea typeface="+mn-ea"/>
                </a:rPr>
                <a:t>Project</a:t>
              </a:r>
              <a:endParaRPr lang="fi-FI" sz="3200" dirty="0">
                <a:solidFill>
                  <a:srgbClr val="0080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+mn-lt"/>
                <a:ea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86102" y="2594233"/>
            <a:ext cx="5178381" cy="3991996"/>
            <a:chOff x="886103" y="2594233"/>
            <a:chExt cx="4963886" cy="3991996"/>
          </a:xfrm>
          <a:solidFill>
            <a:srgbClr val="00B0F0"/>
          </a:solidFill>
        </p:grpSpPr>
        <p:sp>
          <p:nvSpPr>
            <p:cNvPr id="3" name="Rectangle 2"/>
            <p:cNvSpPr/>
            <p:nvPr/>
          </p:nvSpPr>
          <p:spPr>
            <a:xfrm>
              <a:off x="886103" y="2594233"/>
              <a:ext cx="4963886" cy="2699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86103" y="3323550"/>
              <a:ext cx="4963886" cy="2699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/>
            </a:p>
          </p:txBody>
        </p:sp>
        <p:sp>
          <p:nvSpPr>
            <p:cNvPr id="8" name="Rectangle 7"/>
            <p:cNvSpPr/>
            <p:nvPr/>
          </p:nvSpPr>
          <p:spPr>
            <a:xfrm>
              <a:off x="886103" y="4076245"/>
              <a:ext cx="4963886" cy="2699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86103" y="4840164"/>
              <a:ext cx="4963886" cy="2699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86103" y="5565120"/>
              <a:ext cx="4963886" cy="2699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86103" y="6316264"/>
              <a:ext cx="4963886" cy="2699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/>
            </a:p>
          </p:txBody>
        </p:sp>
      </p:grpSp>
      <p:sp>
        <p:nvSpPr>
          <p:cNvPr id="6" name="Content Placeholder 2"/>
          <p:cNvSpPr txBox="1">
            <a:spLocks/>
          </p:cNvSpPr>
          <p:nvPr/>
        </p:nvSpPr>
        <p:spPr>
          <a:xfrm>
            <a:off x="819150" y="1593850"/>
            <a:ext cx="5662613" cy="512921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19.3	Mon	: Introduction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20.3	Tue	: Positioning technologies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26.3	Mon	: Projections and distances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27.3	Tue	: </a:t>
            </a:r>
            <a:r>
              <a:rPr lang="en-US" dirty="0" smtClean="0"/>
              <a:t>Mapping &amp; routing services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>
                <a:solidFill>
                  <a:sysClr val="windowText" lastClr="000000"/>
                </a:solidFill>
              </a:rPr>
              <a:t>  6.4	Fri	: Ex 1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  9.4	Mon	: Web programming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10.4</a:t>
            </a:r>
            <a:r>
              <a:rPr lang="en-US" dirty="0"/>
              <a:t>	Tue	: Mobile </a:t>
            </a:r>
            <a:r>
              <a:rPr lang="en-US" dirty="0" smtClean="0"/>
              <a:t>programming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13.4	Fri	: Ex 2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16.4	Mon	: HTTP and </a:t>
            </a:r>
            <a:r>
              <a:rPr lang="en-US" dirty="0"/>
              <a:t>JSON</a:t>
            </a:r>
            <a:endParaRPr lang="en-US" dirty="0" smtClean="0"/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17.4</a:t>
            </a:r>
            <a:r>
              <a:rPr lang="en-US" dirty="0"/>
              <a:t>	Tue	</a:t>
            </a:r>
            <a:r>
              <a:rPr lang="en-US" dirty="0" smtClean="0"/>
              <a:t>: Server-side APIs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20.4	Fri	: Ex 3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23.4	Mon	:</a:t>
            </a:r>
            <a:r>
              <a:rPr lang="en-US" dirty="0"/>
              <a:t> Case study: </a:t>
            </a:r>
            <a:r>
              <a:rPr lang="en-US" dirty="0" err="1"/>
              <a:t>Mopsi</a:t>
            </a:r>
            <a:r>
              <a:rPr lang="en-US" dirty="0"/>
              <a:t> </a:t>
            </a:r>
            <a:endParaRPr lang="en-US" dirty="0" smtClean="0"/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24.4	Tue	: </a:t>
            </a:r>
            <a:r>
              <a:rPr lang="en-US" dirty="0"/>
              <a:t>Case study: </a:t>
            </a:r>
            <a:r>
              <a:rPr lang="en-US" dirty="0" err="1" smtClean="0"/>
              <a:t>Strava</a:t>
            </a:r>
            <a:r>
              <a:rPr lang="en-US" dirty="0" smtClean="0"/>
              <a:t> + Waze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27.4	Fri	: Ex 4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  7.5	Mon	: GPS trajectories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  8.5	Tue	: API development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  9.5	Wed	: Ex 5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14.5	Mon	: Case study: </a:t>
            </a:r>
            <a:r>
              <a:rPr lang="en-US" dirty="0"/>
              <a:t>O-</a:t>
            </a:r>
            <a:r>
              <a:rPr lang="en-US" dirty="0" err="1"/>
              <a:t>Mopsi</a:t>
            </a:r>
            <a:endParaRPr lang="en-US" dirty="0" smtClean="0"/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15.5</a:t>
            </a:r>
            <a:r>
              <a:rPr lang="en-US" dirty="0"/>
              <a:t>	Tue	: Case study: </a:t>
            </a:r>
            <a:r>
              <a:rPr lang="en-US" dirty="0" err="1"/>
              <a:t>Pokemon</a:t>
            </a:r>
            <a:r>
              <a:rPr lang="en-US" dirty="0"/>
              <a:t> </a:t>
            </a:r>
            <a:r>
              <a:rPr lang="en-US" dirty="0" smtClean="0"/>
              <a:t>Go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17.5	Thu	: Project presentations</a:t>
            </a:r>
            <a:endParaRPr lang="en-US" dirty="0"/>
          </a:p>
        </p:txBody>
      </p:sp>
      <p:sp>
        <p:nvSpPr>
          <p:cNvPr id="163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i-FI" smtClean="0"/>
              <a:t>Course program - Exercises </a:t>
            </a:r>
            <a:endParaRPr lang="fi-FI" altLang="fi-FI" smtClean="0"/>
          </a:p>
        </p:txBody>
      </p: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6064483" y="1531938"/>
            <a:ext cx="5710005" cy="5116512"/>
            <a:chOff x="6064716" y="1531262"/>
            <a:chExt cx="5710369" cy="5116656"/>
          </a:xfrm>
        </p:grpSpPr>
        <p:pic>
          <p:nvPicPr>
            <p:cNvPr id="16389" name="Picture 17" descr="Screen Shot 2018-03-18 at 16.53.10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844" y="1531262"/>
              <a:ext cx="5145241" cy="51166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1" name="Straight Connector 20"/>
            <p:cNvCxnSpPr>
              <a:endCxn id="3" idx="3"/>
            </p:cNvCxnSpPr>
            <p:nvPr/>
          </p:nvCxnSpPr>
          <p:spPr>
            <a:xfrm flipH="1" flipV="1">
              <a:off x="6064716" y="2728574"/>
              <a:ext cx="558118" cy="1359800"/>
            </a:xfrm>
            <a:prstGeom prst="line">
              <a:avLst/>
            </a:prstGeom>
            <a:ln>
              <a:solidFill>
                <a:srgbClr val="000000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230938" y="1196975"/>
            <a:ext cx="2724150" cy="2706688"/>
            <a:chOff x="6231568" y="1196557"/>
            <a:chExt cx="2723259" cy="2706688"/>
          </a:xfrm>
        </p:grpSpPr>
        <p:grpSp>
          <p:nvGrpSpPr>
            <p:cNvPr id="17419" name="Group 17"/>
            <p:cNvGrpSpPr>
              <a:grpSpLocks/>
            </p:cNvGrpSpPr>
            <p:nvPr/>
          </p:nvGrpSpPr>
          <p:grpSpPr bwMode="auto">
            <a:xfrm>
              <a:off x="6285440" y="1196557"/>
              <a:ext cx="2638425" cy="2706688"/>
              <a:chOff x="7845833" y="1246552"/>
              <a:chExt cx="2638698" cy="2705592"/>
            </a:xfrm>
          </p:grpSpPr>
          <p:pic>
            <p:nvPicPr>
              <p:cNvPr id="17421" name="Picture 2" descr="https://upload.wikimedia.org/wikipedia/commons/2/27/GPS24goldenSML.gif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0F0F0"/>
                  </a:clrFrom>
                  <a:clrTo>
                    <a:srgbClr val="F0F0F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50046" y="1605296"/>
                <a:ext cx="2030276" cy="22148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4" name="Group 13"/>
              <p:cNvGrpSpPr/>
              <p:nvPr/>
            </p:nvGrpSpPr>
            <p:grpSpPr>
              <a:xfrm>
                <a:off x="7845833" y="1246552"/>
                <a:ext cx="2638698" cy="2705592"/>
                <a:chOff x="7845833" y="1246552"/>
                <a:chExt cx="2638698" cy="2705592"/>
              </a:xfrm>
              <a:solidFill>
                <a:schemeClr val="bg1"/>
              </a:solidFill>
            </p:grpSpPr>
            <p:sp>
              <p:nvSpPr>
                <p:cNvPr id="13" name="Rectangle 12"/>
                <p:cNvSpPr/>
                <p:nvPr/>
              </p:nvSpPr>
              <p:spPr>
                <a:xfrm>
                  <a:off x="7845833" y="3481881"/>
                  <a:ext cx="2638697" cy="47026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i-FI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7845834" y="1246552"/>
                  <a:ext cx="2638697" cy="47026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i-FI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7845834" y="1398952"/>
                  <a:ext cx="436017" cy="231089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i-FI"/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10048513" y="1308757"/>
                  <a:ext cx="436017" cy="231089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i-FI"/>
                </a:p>
              </p:txBody>
            </p:sp>
          </p:grpSp>
        </p:grpSp>
        <p:sp>
          <p:nvSpPr>
            <p:cNvPr id="23" name="Rectangle 22"/>
            <p:cNvSpPr/>
            <p:nvPr/>
          </p:nvSpPr>
          <p:spPr>
            <a:xfrm>
              <a:off x="6231568" y="3426995"/>
              <a:ext cx="2723259" cy="369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i-FI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</a:rPr>
                <a:t>https://www.wikipedia.org</a:t>
              </a:r>
              <a:endParaRPr lang="fi-FI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885825" y="1854200"/>
            <a:ext cx="5178425" cy="7683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sp>
        <p:nvSpPr>
          <p:cNvPr id="174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i-FI" smtClean="0"/>
              <a:t>Course program - Fundamentals</a:t>
            </a:r>
            <a:endParaRPr lang="fi-FI" altLang="fi-FI" smtClean="0"/>
          </a:p>
        </p:txBody>
      </p:sp>
      <p:grpSp>
        <p:nvGrpSpPr>
          <p:cNvPr id="12293" name="Group 19"/>
          <p:cNvGrpSpPr>
            <a:grpSpLocks/>
          </p:cNvGrpSpPr>
          <p:nvPr/>
        </p:nvGrpSpPr>
        <p:grpSpPr bwMode="auto">
          <a:xfrm>
            <a:off x="8829984" y="1493838"/>
            <a:ext cx="3136900" cy="2197100"/>
            <a:chOff x="8452497" y="2836130"/>
            <a:chExt cx="3136949" cy="2196554"/>
          </a:xfrm>
        </p:grpSpPr>
        <p:pic>
          <p:nvPicPr>
            <p:cNvPr id="17417" name="Picture 10" descr="CylindricalProjection3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34"/>
            <a:stretch>
              <a:fillRect/>
            </a:stretch>
          </p:blipFill>
          <p:spPr bwMode="auto">
            <a:xfrm>
              <a:off x="8486856" y="3261033"/>
              <a:ext cx="2990717" cy="1771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6" name="Rectangle 18"/>
            <p:cNvSpPr>
              <a:spLocks noChangeArrowheads="1"/>
            </p:cNvSpPr>
            <p:nvPr/>
          </p:nvSpPr>
          <p:spPr bwMode="auto">
            <a:xfrm>
              <a:off x="8452497" y="2836130"/>
              <a:ext cx="3136949" cy="369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i-FI" dirty="0" err="1">
                  <a:solidFill>
                    <a:schemeClr val="bg1">
                      <a:lumMod val="50000"/>
                    </a:schemeClr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http://mathworld.wolfram.com</a:t>
              </a:r>
              <a:endParaRPr lang="fi-FI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2" name="Content Placeholder 2"/>
          <p:cNvSpPr txBox="1">
            <a:spLocks/>
          </p:cNvSpPr>
          <p:nvPr/>
        </p:nvSpPr>
        <p:spPr>
          <a:xfrm>
            <a:off x="819150" y="1593850"/>
            <a:ext cx="5662613" cy="512921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19.3	Mon	: Introduction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20.3	Tue	: Positioning technologies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26.3	Mon	: Projections and distances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27.3	Tue	: </a:t>
            </a:r>
            <a:r>
              <a:rPr lang="en-US" dirty="0" smtClean="0"/>
              <a:t>Mapping &amp; routing services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>
                <a:solidFill>
                  <a:sysClr val="windowText" lastClr="000000"/>
                </a:solidFill>
              </a:rPr>
              <a:t>  6.4	Fri	: Ex 1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  9.4	Mon	: Web programming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10.4</a:t>
            </a:r>
            <a:r>
              <a:rPr lang="en-US" dirty="0"/>
              <a:t>	Tue	: Mobile </a:t>
            </a:r>
            <a:r>
              <a:rPr lang="en-US" dirty="0" smtClean="0"/>
              <a:t>programming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13.4	Fri	: Ex 2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16.4	Mon	: HTTP and </a:t>
            </a:r>
            <a:r>
              <a:rPr lang="en-US" dirty="0"/>
              <a:t>JSON</a:t>
            </a:r>
            <a:endParaRPr lang="en-US" dirty="0" smtClean="0"/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17.4</a:t>
            </a:r>
            <a:r>
              <a:rPr lang="en-US" dirty="0"/>
              <a:t>	Tue	</a:t>
            </a:r>
            <a:r>
              <a:rPr lang="en-US" dirty="0" smtClean="0"/>
              <a:t>: Server-side APIs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20.4	Fri	: Ex 3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23.4	Mon	:</a:t>
            </a:r>
            <a:r>
              <a:rPr lang="en-US" dirty="0"/>
              <a:t> Case study: </a:t>
            </a:r>
            <a:r>
              <a:rPr lang="en-US" dirty="0" err="1"/>
              <a:t>Mopsi</a:t>
            </a:r>
            <a:r>
              <a:rPr lang="en-US" dirty="0"/>
              <a:t> </a:t>
            </a:r>
            <a:endParaRPr lang="en-US" dirty="0" smtClean="0"/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24.4	Tue	: </a:t>
            </a:r>
            <a:r>
              <a:rPr lang="en-US" dirty="0"/>
              <a:t>Case study: </a:t>
            </a:r>
            <a:r>
              <a:rPr lang="en-US" dirty="0" err="1" smtClean="0"/>
              <a:t>Strava</a:t>
            </a:r>
            <a:r>
              <a:rPr lang="en-US" dirty="0" smtClean="0"/>
              <a:t> + Waze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27.4	Fri	: Ex 4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  7.5	Mon	: GPS trajectories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  8.5	Tue	: API development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  9.5	Wed	: Ex 5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14.5	Mon	: Case study: </a:t>
            </a:r>
            <a:r>
              <a:rPr lang="en-US" dirty="0"/>
              <a:t>O-</a:t>
            </a:r>
            <a:r>
              <a:rPr lang="en-US" dirty="0" err="1"/>
              <a:t>Mopsi</a:t>
            </a:r>
            <a:endParaRPr lang="en-US" dirty="0" smtClean="0"/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15.5</a:t>
            </a:r>
            <a:r>
              <a:rPr lang="en-US" dirty="0"/>
              <a:t>	Tue	: Case study: </a:t>
            </a:r>
            <a:r>
              <a:rPr lang="en-US" dirty="0" err="1"/>
              <a:t>Pokemon</a:t>
            </a:r>
            <a:r>
              <a:rPr lang="en-US" dirty="0"/>
              <a:t> </a:t>
            </a:r>
            <a:r>
              <a:rPr lang="en-US" dirty="0" smtClean="0"/>
              <a:t>Go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17.5	Thu	: Project presentations</a:t>
            </a:r>
            <a:endParaRPr lang="en-US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297646" y="3957638"/>
            <a:ext cx="5437188" cy="2689225"/>
            <a:chOff x="6223662" y="3858886"/>
            <a:chExt cx="5436458" cy="2688856"/>
          </a:xfrm>
        </p:grpSpPr>
        <p:pic>
          <p:nvPicPr>
            <p:cNvPr id="17415" name="Picture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8248" y="3858886"/>
              <a:ext cx="5421872" cy="2688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 24"/>
            <p:cNvSpPr/>
            <p:nvPr/>
          </p:nvSpPr>
          <p:spPr>
            <a:xfrm>
              <a:off x="6223662" y="6168381"/>
              <a:ext cx="780945" cy="3698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i-FI" b="1" dirty="0">
                  <a:latin typeface="+mn-lt"/>
                  <a:ea typeface="+mn-ea"/>
                </a:rPr>
                <a:t>OSRM</a:t>
              </a:r>
              <a:endParaRPr lang="fi-FI" b="1" dirty="0">
                <a:latin typeface="+mn-lt"/>
                <a:ea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85825" y="2833888"/>
            <a:ext cx="5178425" cy="50641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i-FI" smtClean="0"/>
              <a:t>Course program - Development</a:t>
            </a:r>
            <a:endParaRPr lang="fi-FI" altLang="fi-FI" smtClean="0"/>
          </a:p>
        </p:txBody>
      </p:sp>
      <p:pic>
        <p:nvPicPr>
          <p:cNvPr id="13316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63" y="1719263"/>
            <a:ext cx="5287962" cy="474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6034088" y="1647825"/>
            <a:ext cx="6159500" cy="4943475"/>
            <a:chOff x="-9609455" y="-240331"/>
            <a:chExt cx="10435879" cy="8377231"/>
          </a:xfrm>
        </p:grpSpPr>
        <p:sp>
          <p:nvSpPr>
            <p:cNvPr id="9" name="Parallelogram 8"/>
            <p:cNvSpPr/>
            <p:nvPr/>
          </p:nvSpPr>
          <p:spPr>
            <a:xfrm flipH="1">
              <a:off x="-9609455" y="-240331"/>
              <a:ext cx="10435879" cy="8377231"/>
            </a:xfrm>
            <a:prstGeom prst="parallelogram">
              <a:avLst>
                <a:gd name="adj" fmla="val 76334"/>
              </a:avLst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8439" name="Picture 4" descr="Windows_logo_-_2012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20115" y="6033258"/>
              <a:ext cx="1686149" cy="1849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0" name="Picture 3" descr="Unknown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01739" y="3833594"/>
              <a:ext cx="2171874" cy="1859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1" name="Picture 1" descr="and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980720" y="2047396"/>
              <a:ext cx="1582498" cy="1857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2" name="Picture 14" descr="Kuvahaun tulos haulle browser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793849" y="0"/>
              <a:ext cx="1884236" cy="1882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Content Placeholder 2"/>
          <p:cNvSpPr txBox="1">
            <a:spLocks/>
          </p:cNvSpPr>
          <p:nvPr/>
        </p:nvSpPr>
        <p:spPr>
          <a:xfrm>
            <a:off x="819150" y="1593850"/>
            <a:ext cx="5662613" cy="512921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19.3	Mon	: Introduction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20.3	Tue	: Positioning technologies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26.3	Mon	: Projections and distances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27.3	Tue	: </a:t>
            </a:r>
            <a:r>
              <a:rPr lang="en-US" dirty="0" smtClean="0"/>
              <a:t>Mapping &amp; routing services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>
                <a:solidFill>
                  <a:sysClr val="windowText" lastClr="000000"/>
                </a:solidFill>
              </a:rPr>
              <a:t>  6.4	Fri	: Ex 1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  9.4	Mon	: Web programming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10.4</a:t>
            </a:r>
            <a:r>
              <a:rPr lang="en-US" dirty="0"/>
              <a:t>	Tue	: Mobile </a:t>
            </a:r>
            <a:r>
              <a:rPr lang="en-US" dirty="0" smtClean="0"/>
              <a:t>programming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13.4	Fri	: Ex 2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16.4	Mon	: HTTP and </a:t>
            </a:r>
            <a:r>
              <a:rPr lang="en-US" dirty="0"/>
              <a:t>JSON</a:t>
            </a:r>
            <a:endParaRPr lang="en-US" dirty="0" smtClean="0"/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17.4</a:t>
            </a:r>
            <a:r>
              <a:rPr lang="en-US" dirty="0"/>
              <a:t>	Tue	</a:t>
            </a:r>
            <a:r>
              <a:rPr lang="en-US" dirty="0" smtClean="0"/>
              <a:t>: Server-side APIs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20.4	Fri	: Ex 3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23.4	Mon	:</a:t>
            </a:r>
            <a:r>
              <a:rPr lang="en-US" dirty="0"/>
              <a:t> Case study: </a:t>
            </a:r>
            <a:r>
              <a:rPr lang="en-US" dirty="0" err="1"/>
              <a:t>Mopsi</a:t>
            </a:r>
            <a:r>
              <a:rPr lang="en-US" dirty="0"/>
              <a:t> </a:t>
            </a:r>
            <a:endParaRPr lang="en-US" dirty="0" smtClean="0"/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24.4	Tue	: </a:t>
            </a:r>
            <a:r>
              <a:rPr lang="en-US" dirty="0"/>
              <a:t>Case study: </a:t>
            </a:r>
            <a:r>
              <a:rPr lang="en-US" dirty="0" err="1" smtClean="0"/>
              <a:t>Strava</a:t>
            </a:r>
            <a:r>
              <a:rPr lang="en-US" dirty="0" smtClean="0"/>
              <a:t> + Waze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27.4	Fri	: Ex 4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  7.5	Mon	: GPS trajectories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  8.5	Tue	: API development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  9.5	Wed	: Ex 5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14.5	Mon	: Case study: </a:t>
            </a:r>
            <a:r>
              <a:rPr lang="en-US" dirty="0"/>
              <a:t>O-</a:t>
            </a:r>
            <a:r>
              <a:rPr lang="en-US" dirty="0" err="1"/>
              <a:t>Mopsi</a:t>
            </a:r>
            <a:endParaRPr lang="en-US" dirty="0" smtClean="0"/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15.5</a:t>
            </a:r>
            <a:r>
              <a:rPr lang="en-US" dirty="0"/>
              <a:t>	Tue	: Case study: </a:t>
            </a:r>
            <a:r>
              <a:rPr lang="en-US" dirty="0" err="1"/>
              <a:t>Pokemon</a:t>
            </a:r>
            <a:r>
              <a:rPr lang="en-US" dirty="0"/>
              <a:t> </a:t>
            </a:r>
            <a:r>
              <a:rPr lang="en-US" dirty="0" smtClean="0"/>
              <a:t>Go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17.5	Thu	: Project presentations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85825" y="2833888"/>
            <a:ext cx="5178425" cy="50641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819150" y="1593850"/>
            <a:ext cx="5662613" cy="512921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19.3	Mon	: Introduction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20.3	Tue	: Positioning technologies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26.3	Mon	: Projections and distances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27.3	Tue	: </a:t>
            </a:r>
            <a:r>
              <a:rPr lang="en-US" dirty="0" smtClean="0"/>
              <a:t>Mapping &amp; routing services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>
                <a:solidFill>
                  <a:sysClr val="windowText" lastClr="000000"/>
                </a:solidFill>
              </a:rPr>
              <a:t>  6.4	Fri	: Ex 1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  9.4	Mon	: Web programming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10.4</a:t>
            </a:r>
            <a:r>
              <a:rPr lang="en-US" dirty="0"/>
              <a:t>	Tue	: Mobile </a:t>
            </a:r>
            <a:r>
              <a:rPr lang="en-US" dirty="0" smtClean="0"/>
              <a:t>programming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13.4	Fri	: Ex 2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16.4	Mon	: HTTP and </a:t>
            </a:r>
            <a:r>
              <a:rPr lang="en-US" dirty="0"/>
              <a:t>JSON</a:t>
            </a:r>
            <a:endParaRPr lang="en-US" dirty="0" smtClean="0"/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17.4</a:t>
            </a:r>
            <a:r>
              <a:rPr lang="en-US" dirty="0"/>
              <a:t>	Tue	</a:t>
            </a:r>
            <a:r>
              <a:rPr lang="en-US" dirty="0" smtClean="0"/>
              <a:t>: Server-side APIs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20.4	Fri	: Ex 3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23.4	Mon	:</a:t>
            </a:r>
            <a:r>
              <a:rPr lang="en-US" dirty="0"/>
              <a:t> Case study: </a:t>
            </a:r>
            <a:r>
              <a:rPr lang="en-US" dirty="0" err="1"/>
              <a:t>Mopsi</a:t>
            </a:r>
            <a:r>
              <a:rPr lang="en-US" dirty="0"/>
              <a:t> </a:t>
            </a:r>
            <a:endParaRPr lang="en-US" dirty="0" smtClean="0"/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24.4	Tue	: </a:t>
            </a:r>
            <a:r>
              <a:rPr lang="en-US" dirty="0"/>
              <a:t>Case study: </a:t>
            </a:r>
            <a:r>
              <a:rPr lang="en-US" dirty="0" err="1" smtClean="0"/>
              <a:t>Strava</a:t>
            </a:r>
            <a:r>
              <a:rPr lang="en-US" dirty="0" smtClean="0"/>
              <a:t> + Waze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27.4	Fri	: Ex 4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  7.5	Mon	: GPS trajectories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  8.5	Tue	: API development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  9.5	Wed	: Ex 5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14.5	Mon	: Case study: </a:t>
            </a:r>
            <a:r>
              <a:rPr lang="en-US" dirty="0"/>
              <a:t>O-</a:t>
            </a:r>
            <a:r>
              <a:rPr lang="en-US" dirty="0" err="1"/>
              <a:t>Mopsi</a:t>
            </a:r>
            <a:endParaRPr lang="en-US" dirty="0" smtClean="0"/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15.5</a:t>
            </a:r>
            <a:r>
              <a:rPr lang="en-US" dirty="0"/>
              <a:t>	Tue	: Case study: </a:t>
            </a:r>
            <a:r>
              <a:rPr lang="en-US" dirty="0" err="1"/>
              <a:t>Pokemon</a:t>
            </a:r>
            <a:r>
              <a:rPr lang="en-US" dirty="0"/>
              <a:t> </a:t>
            </a:r>
            <a:r>
              <a:rPr lang="en-US" dirty="0" smtClean="0"/>
              <a:t>Go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17.5	Thu	: Project presentations</a:t>
            </a:r>
            <a:endParaRPr lang="en-US" dirty="0"/>
          </a:p>
        </p:txBody>
      </p:sp>
      <p:sp>
        <p:nvSpPr>
          <p:cNvPr id="194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i-FI" smtClean="0"/>
              <a:t>Course program - Development</a:t>
            </a:r>
            <a:endParaRPr lang="fi-FI" altLang="fi-FI" smtClean="0"/>
          </a:p>
        </p:txBody>
      </p:sp>
      <p:pic>
        <p:nvPicPr>
          <p:cNvPr id="19460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63" y="1719263"/>
            <a:ext cx="5287962" cy="474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61" name="Group 11"/>
          <p:cNvGrpSpPr>
            <a:grpSpLocks/>
          </p:cNvGrpSpPr>
          <p:nvPr/>
        </p:nvGrpSpPr>
        <p:grpSpPr bwMode="auto">
          <a:xfrm>
            <a:off x="6034088" y="1647825"/>
            <a:ext cx="6159500" cy="4943475"/>
            <a:chOff x="-9609455" y="-240331"/>
            <a:chExt cx="10435879" cy="8377231"/>
          </a:xfrm>
        </p:grpSpPr>
        <p:sp>
          <p:nvSpPr>
            <p:cNvPr id="9" name="Parallelogram 8"/>
            <p:cNvSpPr/>
            <p:nvPr/>
          </p:nvSpPr>
          <p:spPr>
            <a:xfrm flipH="1">
              <a:off x="-9609455" y="-240331"/>
              <a:ext cx="10435879" cy="8377231"/>
            </a:xfrm>
            <a:prstGeom prst="parallelogram">
              <a:avLst>
                <a:gd name="adj" fmla="val 76334"/>
              </a:avLst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9473" name="Picture 4" descr="Windows_logo_-_2012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20115" y="6033258"/>
              <a:ext cx="1686149" cy="1849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4" name="Picture 3" descr="Unknown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01739" y="3833594"/>
              <a:ext cx="2171874" cy="1859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5" name="Picture 1" descr="and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980720" y="2047396"/>
              <a:ext cx="1582498" cy="1857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6" name="Picture 14" descr="Kuvahaun tulos haulle browser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793849" y="0"/>
              <a:ext cx="1884236" cy="1882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Rectangle 26"/>
          <p:cNvSpPr/>
          <p:nvPr/>
        </p:nvSpPr>
        <p:spPr>
          <a:xfrm>
            <a:off x="411163" y="1441450"/>
            <a:ext cx="11780837" cy="54165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Cloud Callout 18"/>
          <p:cNvSpPr/>
          <p:nvPr/>
        </p:nvSpPr>
        <p:spPr>
          <a:xfrm rot="480353">
            <a:off x="4856163" y="1812925"/>
            <a:ext cx="5553075" cy="2667000"/>
          </a:xfrm>
          <a:prstGeom prst="cloudCallout">
            <a:avLst>
              <a:gd name="adj1" fmla="val -61585"/>
              <a:gd name="adj2" fmla="val 6071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sp>
        <p:nvSpPr>
          <p:cNvPr id="19464" name="Content Placeholder 2"/>
          <p:cNvSpPr>
            <a:spLocks noGrp="1"/>
          </p:cNvSpPr>
          <p:nvPr>
            <p:ph idx="1"/>
          </p:nvPr>
        </p:nvSpPr>
        <p:spPr>
          <a:xfrm>
            <a:off x="5305425" y="2441575"/>
            <a:ext cx="4597400" cy="1539875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fi-FI" i="1" dirty="0" smtClean="0"/>
              <a:t>The biggest </a:t>
            </a:r>
            <a:r>
              <a:rPr lang="en-US" altLang="fi-FI" b="1" i="1" dirty="0" smtClean="0">
                <a:solidFill>
                  <a:srgbClr val="FF0000"/>
                </a:solidFill>
              </a:rPr>
              <a:t>mistake</a:t>
            </a:r>
            <a:r>
              <a:rPr lang="en-US" altLang="fi-FI" i="1" dirty="0" smtClean="0"/>
              <a:t> we</a:t>
            </a:r>
            <a:r>
              <a:rPr lang="en-US" altLang="en-US" i="1" dirty="0" smtClean="0"/>
              <a:t>’</a:t>
            </a:r>
            <a:r>
              <a:rPr lang="en-US" altLang="fi-FI" i="1" dirty="0" smtClean="0"/>
              <a:t>ve made as a company is betting on </a:t>
            </a:r>
            <a:r>
              <a:rPr lang="en-US" altLang="fi-FI" b="1" i="1" dirty="0" smtClean="0">
                <a:solidFill>
                  <a:srgbClr val="FF0000"/>
                </a:solidFill>
              </a:rPr>
              <a:t>HTML5</a:t>
            </a:r>
            <a:r>
              <a:rPr lang="en-US" altLang="fi-FI" i="1" dirty="0" smtClean="0"/>
              <a:t> over </a:t>
            </a:r>
            <a:r>
              <a:rPr lang="en-US" altLang="fi-FI" b="1" i="1" dirty="0" smtClean="0">
                <a:solidFill>
                  <a:srgbClr val="0070C0"/>
                </a:solidFill>
              </a:rPr>
              <a:t>Native</a:t>
            </a:r>
            <a:endParaRPr lang="fi-FI" altLang="fi-FI" b="1" i="1" dirty="0" smtClean="0">
              <a:solidFill>
                <a:srgbClr val="0070C0"/>
              </a:solidFill>
            </a:endParaRPr>
          </a:p>
        </p:txBody>
      </p:sp>
      <p:grpSp>
        <p:nvGrpSpPr>
          <p:cNvPr id="19465" name="Group 11"/>
          <p:cNvGrpSpPr>
            <a:grpSpLocks/>
          </p:cNvGrpSpPr>
          <p:nvPr/>
        </p:nvGrpSpPr>
        <p:grpSpPr bwMode="auto">
          <a:xfrm>
            <a:off x="1865313" y="3216275"/>
            <a:ext cx="2932112" cy="2917825"/>
            <a:chOff x="3041531" y="4112550"/>
            <a:chExt cx="1887521" cy="1878273"/>
          </a:xfrm>
        </p:grpSpPr>
        <p:pic>
          <p:nvPicPr>
            <p:cNvPr id="19470" name="Picture 4" descr="Aiheeseen liittyvä kuv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1" t="19943" r="4268" b="24860"/>
            <a:stretch>
              <a:fillRect/>
            </a:stretch>
          </p:blipFill>
          <p:spPr bwMode="auto">
            <a:xfrm>
              <a:off x="3205449" y="5442662"/>
              <a:ext cx="1526598" cy="548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1" name="Picture 6" descr="Kuvahaun tulos haulle zuckerber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274"/>
            <a:stretch>
              <a:fillRect/>
            </a:stretch>
          </p:blipFill>
          <p:spPr bwMode="auto">
            <a:xfrm>
              <a:off x="3041531" y="4112550"/>
              <a:ext cx="1887521" cy="1335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oup 8"/>
          <p:cNvGrpSpPr>
            <a:grpSpLocks/>
          </p:cNvGrpSpPr>
          <p:nvPr/>
        </p:nvGrpSpPr>
        <p:grpSpPr bwMode="auto">
          <a:xfrm>
            <a:off x="1865313" y="3216275"/>
            <a:ext cx="2932112" cy="2917825"/>
            <a:chOff x="3041531" y="4112550"/>
            <a:chExt cx="1887521" cy="1878273"/>
          </a:xfrm>
        </p:grpSpPr>
        <p:pic>
          <p:nvPicPr>
            <p:cNvPr id="19468" name="Picture 4" descr="Aiheeseen liittyvä kuva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1" t="19943" r="4268" b="24860"/>
            <a:stretch>
              <a:fillRect/>
            </a:stretch>
          </p:blipFill>
          <p:spPr bwMode="auto">
            <a:xfrm>
              <a:off x="3205449" y="5442662"/>
              <a:ext cx="1526598" cy="548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9" name="Picture 6" descr="Kuvahaun tulos haulle zuckerber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274"/>
            <a:stretch>
              <a:fillRect/>
            </a:stretch>
          </p:blipFill>
          <p:spPr bwMode="auto">
            <a:xfrm>
              <a:off x="3041531" y="4112550"/>
              <a:ext cx="1887521" cy="1335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320" name="Picture 12" descr="Kuvahaun tulos haulle android programmi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388" y="3708400"/>
            <a:ext cx="1443037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85825" y="3574588"/>
            <a:ext cx="5178425" cy="50641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i-FI" smtClean="0"/>
              <a:t>Course program - Server API </a:t>
            </a:r>
            <a:endParaRPr lang="fi-FI" altLang="fi-FI" smtClean="0"/>
          </a:p>
        </p:txBody>
      </p:sp>
      <p:grpSp>
        <p:nvGrpSpPr>
          <p:cNvPr id="14340" name="Group 3"/>
          <p:cNvGrpSpPr>
            <a:grpSpLocks/>
          </p:cNvGrpSpPr>
          <p:nvPr/>
        </p:nvGrpSpPr>
        <p:grpSpPr bwMode="auto">
          <a:xfrm>
            <a:off x="6611938" y="2290763"/>
            <a:ext cx="2151062" cy="3352800"/>
            <a:chOff x="1089055" y="3827050"/>
            <a:chExt cx="2151561" cy="335279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9055" y="3827050"/>
              <a:ext cx="2151561" cy="335279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38100">
              <a:solidFill>
                <a:schemeClr val="tx1"/>
              </a:solidFill>
            </a:ln>
            <a:effectLst/>
          </p:spPr>
        </p:pic>
        <p:sp>
          <p:nvSpPr>
            <p:cNvPr id="16" name="TextBox 15"/>
            <p:cNvSpPr txBox="1"/>
            <p:nvPr/>
          </p:nvSpPr>
          <p:spPr>
            <a:xfrm>
              <a:off x="1464880" y="5078129"/>
              <a:ext cx="1284326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75000"/>
                      </a:schemeClr>
                    </a:glow>
                  </a:effectLst>
                  <a:latin typeface="+mn-lt"/>
                  <a:ea typeface="+mn-ea"/>
                </a:rPr>
                <a:t>8 km/h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75000"/>
                      </a:schemeClr>
                    </a:glow>
                  </a:effectLst>
                  <a:latin typeface="+mn-lt"/>
                  <a:ea typeface="+mn-ea"/>
                </a:rPr>
                <a:t>1 km 702 m</a:t>
              </a:r>
            </a:p>
          </p:txBody>
        </p:sp>
        <p:sp>
          <p:nvSpPr>
            <p:cNvPr id="17" name="Freeform 16"/>
            <p:cNvSpPr/>
            <p:nvPr/>
          </p:nvSpPr>
          <p:spPr>
            <a:xfrm>
              <a:off x="1308181" y="4406487"/>
              <a:ext cx="1756182" cy="2124074"/>
            </a:xfrm>
            <a:custGeom>
              <a:avLst/>
              <a:gdLst>
                <a:gd name="connsiteX0" fmla="*/ 1741335 w 1757238"/>
                <a:gd name="connsiteY0" fmla="*/ 2123161 h 2123161"/>
                <a:gd name="connsiteX1" fmla="*/ 1701579 w 1757238"/>
                <a:gd name="connsiteY1" fmla="*/ 2115210 h 2123161"/>
                <a:gd name="connsiteX2" fmla="*/ 1677725 w 1757238"/>
                <a:gd name="connsiteY2" fmla="*/ 2099307 h 2123161"/>
                <a:gd name="connsiteX3" fmla="*/ 1598212 w 1757238"/>
                <a:gd name="connsiteY3" fmla="*/ 2003892 h 2123161"/>
                <a:gd name="connsiteX4" fmla="*/ 1566406 w 1757238"/>
                <a:gd name="connsiteY4" fmla="*/ 1956184 h 2123161"/>
                <a:gd name="connsiteX5" fmla="*/ 1550504 w 1757238"/>
                <a:gd name="connsiteY5" fmla="*/ 1932330 h 2123161"/>
                <a:gd name="connsiteX6" fmla="*/ 1510747 w 1757238"/>
                <a:gd name="connsiteY6" fmla="*/ 1860768 h 2123161"/>
                <a:gd name="connsiteX7" fmla="*/ 1486893 w 1757238"/>
                <a:gd name="connsiteY7" fmla="*/ 1844866 h 2123161"/>
                <a:gd name="connsiteX8" fmla="*/ 1470991 w 1757238"/>
                <a:gd name="connsiteY8" fmla="*/ 1821012 h 2123161"/>
                <a:gd name="connsiteX9" fmla="*/ 1423283 w 1757238"/>
                <a:gd name="connsiteY9" fmla="*/ 1797158 h 2123161"/>
                <a:gd name="connsiteX10" fmla="*/ 1351721 w 1757238"/>
                <a:gd name="connsiteY10" fmla="*/ 1765353 h 2123161"/>
                <a:gd name="connsiteX11" fmla="*/ 1327867 w 1757238"/>
                <a:gd name="connsiteY11" fmla="*/ 1757401 h 2123161"/>
                <a:gd name="connsiteX12" fmla="*/ 1304013 w 1757238"/>
                <a:gd name="connsiteY12" fmla="*/ 1749450 h 2123161"/>
                <a:gd name="connsiteX13" fmla="*/ 1280160 w 1757238"/>
                <a:gd name="connsiteY13" fmla="*/ 1733547 h 2123161"/>
                <a:gd name="connsiteX14" fmla="*/ 1232452 w 1757238"/>
                <a:gd name="connsiteY14" fmla="*/ 1717645 h 2123161"/>
                <a:gd name="connsiteX15" fmla="*/ 1152939 w 1757238"/>
                <a:gd name="connsiteY15" fmla="*/ 1725596 h 2123161"/>
                <a:gd name="connsiteX16" fmla="*/ 1129085 w 1757238"/>
                <a:gd name="connsiteY16" fmla="*/ 1741499 h 2123161"/>
                <a:gd name="connsiteX17" fmla="*/ 1081377 w 1757238"/>
                <a:gd name="connsiteY17" fmla="*/ 1757401 h 2123161"/>
                <a:gd name="connsiteX18" fmla="*/ 1057523 w 1757238"/>
                <a:gd name="connsiteY18" fmla="*/ 1765353 h 2123161"/>
                <a:gd name="connsiteX19" fmla="*/ 1009815 w 1757238"/>
                <a:gd name="connsiteY19" fmla="*/ 1733547 h 2123161"/>
                <a:gd name="connsiteX20" fmla="*/ 985961 w 1757238"/>
                <a:gd name="connsiteY20" fmla="*/ 1717645 h 2123161"/>
                <a:gd name="connsiteX21" fmla="*/ 954156 w 1757238"/>
                <a:gd name="connsiteY21" fmla="*/ 1709693 h 2123161"/>
                <a:gd name="connsiteX22" fmla="*/ 906448 w 1757238"/>
                <a:gd name="connsiteY22" fmla="*/ 1693791 h 2123161"/>
                <a:gd name="connsiteX23" fmla="*/ 882594 w 1757238"/>
                <a:gd name="connsiteY23" fmla="*/ 1685840 h 2123161"/>
                <a:gd name="connsiteX24" fmla="*/ 834886 w 1757238"/>
                <a:gd name="connsiteY24" fmla="*/ 1677888 h 2123161"/>
                <a:gd name="connsiteX25" fmla="*/ 675860 w 1757238"/>
                <a:gd name="connsiteY25" fmla="*/ 1669937 h 2123161"/>
                <a:gd name="connsiteX26" fmla="*/ 405516 w 1757238"/>
                <a:gd name="connsiteY26" fmla="*/ 1661986 h 2123161"/>
                <a:gd name="connsiteX27" fmla="*/ 310100 w 1757238"/>
                <a:gd name="connsiteY27" fmla="*/ 1693791 h 2123161"/>
                <a:gd name="connsiteX28" fmla="*/ 286246 w 1757238"/>
                <a:gd name="connsiteY28" fmla="*/ 1701742 h 2123161"/>
                <a:gd name="connsiteX29" fmla="*/ 262393 w 1757238"/>
                <a:gd name="connsiteY29" fmla="*/ 1709693 h 2123161"/>
                <a:gd name="connsiteX30" fmla="*/ 190831 w 1757238"/>
                <a:gd name="connsiteY30" fmla="*/ 1725596 h 2123161"/>
                <a:gd name="connsiteX31" fmla="*/ 143123 w 1757238"/>
                <a:gd name="connsiteY31" fmla="*/ 1741499 h 2123161"/>
                <a:gd name="connsiteX32" fmla="*/ 95415 w 1757238"/>
                <a:gd name="connsiteY32" fmla="*/ 1757401 h 2123161"/>
                <a:gd name="connsiteX33" fmla="*/ 71561 w 1757238"/>
                <a:gd name="connsiteY33" fmla="*/ 1765353 h 2123161"/>
                <a:gd name="connsiteX34" fmla="*/ 47707 w 1757238"/>
                <a:gd name="connsiteY34" fmla="*/ 1773304 h 2123161"/>
                <a:gd name="connsiteX35" fmla="*/ 23853 w 1757238"/>
                <a:gd name="connsiteY35" fmla="*/ 1765353 h 2123161"/>
                <a:gd name="connsiteX36" fmla="*/ 7951 w 1757238"/>
                <a:gd name="connsiteY36" fmla="*/ 1701742 h 2123161"/>
                <a:gd name="connsiteX37" fmla="*/ 0 w 1757238"/>
                <a:gd name="connsiteY37" fmla="*/ 1677888 h 2123161"/>
                <a:gd name="connsiteX38" fmla="*/ 15902 w 1757238"/>
                <a:gd name="connsiteY38" fmla="*/ 1439349 h 2123161"/>
                <a:gd name="connsiteX39" fmla="*/ 31805 w 1757238"/>
                <a:gd name="connsiteY39" fmla="*/ 1391641 h 2123161"/>
                <a:gd name="connsiteX40" fmla="*/ 79513 w 1757238"/>
                <a:gd name="connsiteY40" fmla="*/ 1320080 h 2123161"/>
                <a:gd name="connsiteX41" fmla="*/ 95415 w 1757238"/>
                <a:gd name="connsiteY41" fmla="*/ 1296226 h 2123161"/>
                <a:gd name="connsiteX42" fmla="*/ 111318 w 1757238"/>
                <a:gd name="connsiteY42" fmla="*/ 1272372 h 2123161"/>
                <a:gd name="connsiteX43" fmla="*/ 119269 w 1757238"/>
                <a:gd name="connsiteY43" fmla="*/ 1240567 h 2123161"/>
                <a:gd name="connsiteX44" fmla="*/ 135172 w 1757238"/>
                <a:gd name="connsiteY44" fmla="*/ 1184907 h 2123161"/>
                <a:gd name="connsiteX45" fmla="*/ 151074 w 1757238"/>
                <a:gd name="connsiteY45" fmla="*/ 1121297 h 2123161"/>
                <a:gd name="connsiteX46" fmla="*/ 166977 w 1757238"/>
                <a:gd name="connsiteY46" fmla="*/ 1097443 h 2123161"/>
                <a:gd name="connsiteX47" fmla="*/ 174928 w 1757238"/>
                <a:gd name="connsiteY47" fmla="*/ 1073589 h 2123161"/>
                <a:gd name="connsiteX48" fmla="*/ 206733 w 1757238"/>
                <a:gd name="connsiteY48" fmla="*/ 1025881 h 2123161"/>
                <a:gd name="connsiteX49" fmla="*/ 238539 w 1757238"/>
                <a:gd name="connsiteY49" fmla="*/ 930466 h 2123161"/>
                <a:gd name="connsiteX50" fmla="*/ 246490 w 1757238"/>
                <a:gd name="connsiteY50" fmla="*/ 906612 h 2123161"/>
                <a:gd name="connsiteX51" fmla="*/ 278295 w 1757238"/>
                <a:gd name="connsiteY51" fmla="*/ 858904 h 2123161"/>
                <a:gd name="connsiteX52" fmla="*/ 294198 w 1757238"/>
                <a:gd name="connsiteY52" fmla="*/ 835050 h 2123161"/>
                <a:gd name="connsiteX53" fmla="*/ 341906 w 1757238"/>
                <a:gd name="connsiteY53" fmla="*/ 795293 h 2123161"/>
                <a:gd name="connsiteX54" fmla="*/ 365760 w 1757238"/>
                <a:gd name="connsiteY54" fmla="*/ 660121 h 2123161"/>
                <a:gd name="connsiteX55" fmla="*/ 381662 w 1757238"/>
                <a:gd name="connsiteY55" fmla="*/ 604462 h 2123161"/>
                <a:gd name="connsiteX56" fmla="*/ 397565 w 1757238"/>
                <a:gd name="connsiteY56" fmla="*/ 580608 h 2123161"/>
                <a:gd name="connsiteX57" fmla="*/ 445273 w 1757238"/>
                <a:gd name="connsiteY57" fmla="*/ 524949 h 2123161"/>
                <a:gd name="connsiteX58" fmla="*/ 469126 w 1757238"/>
                <a:gd name="connsiteY58" fmla="*/ 509047 h 2123161"/>
                <a:gd name="connsiteX59" fmla="*/ 508883 w 1757238"/>
                <a:gd name="connsiteY59" fmla="*/ 437485 h 2123161"/>
                <a:gd name="connsiteX60" fmla="*/ 564542 w 1757238"/>
                <a:gd name="connsiteY60" fmla="*/ 373874 h 2123161"/>
                <a:gd name="connsiteX61" fmla="*/ 572493 w 1757238"/>
                <a:gd name="connsiteY61" fmla="*/ 350020 h 2123161"/>
                <a:gd name="connsiteX62" fmla="*/ 596347 w 1757238"/>
                <a:gd name="connsiteY62" fmla="*/ 334118 h 2123161"/>
                <a:gd name="connsiteX63" fmla="*/ 620201 w 1757238"/>
                <a:gd name="connsiteY63" fmla="*/ 310264 h 2123161"/>
                <a:gd name="connsiteX64" fmla="*/ 652006 w 1757238"/>
                <a:gd name="connsiteY64" fmla="*/ 270507 h 2123161"/>
                <a:gd name="connsiteX65" fmla="*/ 667909 w 1757238"/>
                <a:gd name="connsiteY65" fmla="*/ 246653 h 2123161"/>
                <a:gd name="connsiteX66" fmla="*/ 739471 w 1757238"/>
                <a:gd name="connsiteY66" fmla="*/ 190994 h 2123161"/>
                <a:gd name="connsiteX67" fmla="*/ 771276 w 1757238"/>
                <a:gd name="connsiteY67" fmla="*/ 143287 h 2123161"/>
                <a:gd name="connsiteX68" fmla="*/ 787179 w 1757238"/>
                <a:gd name="connsiteY68" fmla="*/ 119433 h 2123161"/>
                <a:gd name="connsiteX69" fmla="*/ 826935 w 1757238"/>
                <a:gd name="connsiteY69" fmla="*/ 55822 h 2123161"/>
                <a:gd name="connsiteX70" fmla="*/ 842838 w 1757238"/>
                <a:gd name="connsiteY70" fmla="*/ 31968 h 2123161"/>
                <a:gd name="connsiteX71" fmla="*/ 890546 w 1757238"/>
                <a:gd name="connsiteY71" fmla="*/ 16066 h 2123161"/>
                <a:gd name="connsiteX72" fmla="*/ 914400 w 1757238"/>
                <a:gd name="connsiteY72" fmla="*/ 163 h 2123161"/>
                <a:gd name="connsiteX73" fmla="*/ 962107 w 1757238"/>
                <a:gd name="connsiteY73" fmla="*/ 24017 h 2123161"/>
                <a:gd name="connsiteX74" fmla="*/ 993913 w 1757238"/>
                <a:gd name="connsiteY74" fmla="*/ 71725 h 2123161"/>
                <a:gd name="connsiteX75" fmla="*/ 1009815 w 1757238"/>
                <a:gd name="connsiteY75" fmla="*/ 95579 h 2123161"/>
                <a:gd name="connsiteX76" fmla="*/ 1017766 w 1757238"/>
                <a:gd name="connsiteY76" fmla="*/ 127384 h 2123161"/>
                <a:gd name="connsiteX77" fmla="*/ 1025718 w 1757238"/>
                <a:gd name="connsiteY77" fmla="*/ 175092 h 2123161"/>
                <a:gd name="connsiteX78" fmla="*/ 1057523 w 1757238"/>
                <a:gd name="connsiteY78" fmla="*/ 222800 h 2123161"/>
                <a:gd name="connsiteX79" fmla="*/ 1081377 w 1757238"/>
                <a:gd name="connsiteY79" fmla="*/ 230751 h 2123161"/>
                <a:gd name="connsiteX80" fmla="*/ 1113182 w 1757238"/>
                <a:gd name="connsiteY80" fmla="*/ 278459 h 2123161"/>
                <a:gd name="connsiteX81" fmla="*/ 1137036 w 1757238"/>
                <a:gd name="connsiteY81" fmla="*/ 350020 h 2123161"/>
                <a:gd name="connsiteX82" fmla="*/ 1144987 w 1757238"/>
                <a:gd name="connsiteY82" fmla="*/ 373874 h 2123161"/>
                <a:gd name="connsiteX83" fmla="*/ 1160890 w 1757238"/>
                <a:gd name="connsiteY83" fmla="*/ 397728 h 2123161"/>
                <a:gd name="connsiteX84" fmla="*/ 1176793 w 1757238"/>
                <a:gd name="connsiteY84" fmla="*/ 445436 h 2123161"/>
                <a:gd name="connsiteX85" fmla="*/ 1184744 w 1757238"/>
                <a:gd name="connsiteY85" fmla="*/ 469290 h 2123161"/>
                <a:gd name="connsiteX86" fmla="*/ 1192695 w 1757238"/>
                <a:gd name="connsiteY86" fmla="*/ 501095 h 2123161"/>
                <a:gd name="connsiteX87" fmla="*/ 1200646 w 1757238"/>
                <a:gd name="connsiteY87" fmla="*/ 524949 h 2123161"/>
                <a:gd name="connsiteX88" fmla="*/ 1216549 w 1757238"/>
                <a:gd name="connsiteY88" fmla="*/ 588560 h 2123161"/>
                <a:gd name="connsiteX89" fmla="*/ 1240403 w 1757238"/>
                <a:gd name="connsiteY89" fmla="*/ 604462 h 2123161"/>
                <a:gd name="connsiteX90" fmla="*/ 1256306 w 1757238"/>
                <a:gd name="connsiteY90" fmla="*/ 660121 h 2123161"/>
                <a:gd name="connsiteX91" fmla="*/ 1264257 w 1757238"/>
                <a:gd name="connsiteY91" fmla="*/ 683975 h 2123161"/>
                <a:gd name="connsiteX92" fmla="*/ 1296062 w 1757238"/>
                <a:gd name="connsiteY92" fmla="*/ 731683 h 2123161"/>
                <a:gd name="connsiteX93" fmla="*/ 1311965 w 1757238"/>
                <a:gd name="connsiteY93" fmla="*/ 835050 h 2123161"/>
                <a:gd name="connsiteX94" fmla="*/ 1327867 w 1757238"/>
                <a:gd name="connsiteY94" fmla="*/ 858904 h 2123161"/>
                <a:gd name="connsiteX95" fmla="*/ 1335819 w 1757238"/>
                <a:gd name="connsiteY95" fmla="*/ 882758 h 2123161"/>
                <a:gd name="connsiteX96" fmla="*/ 1367624 w 1757238"/>
                <a:gd name="connsiteY96" fmla="*/ 930466 h 2123161"/>
                <a:gd name="connsiteX97" fmla="*/ 1383526 w 1757238"/>
                <a:gd name="connsiteY97" fmla="*/ 954320 h 2123161"/>
                <a:gd name="connsiteX98" fmla="*/ 1391478 w 1757238"/>
                <a:gd name="connsiteY98" fmla="*/ 978173 h 2123161"/>
                <a:gd name="connsiteX99" fmla="*/ 1399429 w 1757238"/>
                <a:gd name="connsiteY99" fmla="*/ 1025881 h 2123161"/>
                <a:gd name="connsiteX100" fmla="*/ 1407380 w 1757238"/>
                <a:gd name="connsiteY100" fmla="*/ 1089492 h 2123161"/>
                <a:gd name="connsiteX101" fmla="*/ 1423283 w 1757238"/>
                <a:gd name="connsiteY101" fmla="*/ 1137200 h 2123161"/>
                <a:gd name="connsiteX102" fmla="*/ 1447137 w 1757238"/>
                <a:gd name="connsiteY102" fmla="*/ 1224664 h 2123161"/>
                <a:gd name="connsiteX103" fmla="*/ 1455088 w 1757238"/>
                <a:gd name="connsiteY103" fmla="*/ 1248518 h 2123161"/>
                <a:gd name="connsiteX104" fmla="*/ 1470991 w 1757238"/>
                <a:gd name="connsiteY104" fmla="*/ 1272372 h 2123161"/>
                <a:gd name="connsiteX105" fmla="*/ 1494845 w 1757238"/>
                <a:gd name="connsiteY105" fmla="*/ 1328031 h 2123161"/>
                <a:gd name="connsiteX106" fmla="*/ 1502796 w 1757238"/>
                <a:gd name="connsiteY106" fmla="*/ 1351885 h 2123161"/>
                <a:gd name="connsiteX107" fmla="*/ 1518699 w 1757238"/>
                <a:gd name="connsiteY107" fmla="*/ 1375739 h 2123161"/>
                <a:gd name="connsiteX108" fmla="*/ 1542553 w 1757238"/>
                <a:gd name="connsiteY108" fmla="*/ 1439349 h 2123161"/>
                <a:gd name="connsiteX109" fmla="*/ 1550504 w 1757238"/>
                <a:gd name="connsiteY109" fmla="*/ 1471154 h 2123161"/>
                <a:gd name="connsiteX110" fmla="*/ 1566406 w 1757238"/>
                <a:gd name="connsiteY110" fmla="*/ 1550667 h 2123161"/>
                <a:gd name="connsiteX111" fmla="*/ 1582309 w 1757238"/>
                <a:gd name="connsiteY111" fmla="*/ 1574521 h 2123161"/>
                <a:gd name="connsiteX112" fmla="*/ 1606163 w 1757238"/>
                <a:gd name="connsiteY112" fmla="*/ 1622229 h 2123161"/>
                <a:gd name="connsiteX113" fmla="*/ 1637968 w 1757238"/>
                <a:gd name="connsiteY113" fmla="*/ 1669937 h 2123161"/>
                <a:gd name="connsiteX114" fmla="*/ 1653871 w 1757238"/>
                <a:gd name="connsiteY114" fmla="*/ 1725596 h 2123161"/>
                <a:gd name="connsiteX115" fmla="*/ 1645920 w 1757238"/>
                <a:gd name="connsiteY115" fmla="*/ 1765353 h 2123161"/>
                <a:gd name="connsiteX116" fmla="*/ 1653871 w 1757238"/>
                <a:gd name="connsiteY116" fmla="*/ 1813060 h 2123161"/>
                <a:gd name="connsiteX117" fmla="*/ 1677725 w 1757238"/>
                <a:gd name="connsiteY117" fmla="*/ 1828963 h 2123161"/>
                <a:gd name="connsiteX118" fmla="*/ 1693627 w 1757238"/>
                <a:gd name="connsiteY118" fmla="*/ 1876671 h 2123161"/>
                <a:gd name="connsiteX119" fmla="*/ 1701579 w 1757238"/>
                <a:gd name="connsiteY119" fmla="*/ 1900525 h 2123161"/>
                <a:gd name="connsiteX120" fmla="*/ 1717481 w 1757238"/>
                <a:gd name="connsiteY120" fmla="*/ 1924379 h 2123161"/>
                <a:gd name="connsiteX121" fmla="*/ 1741335 w 1757238"/>
                <a:gd name="connsiteY121" fmla="*/ 2003892 h 2123161"/>
                <a:gd name="connsiteX122" fmla="*/ 1749286 w 1757238"/>
                <a:gd name="connsiteY122" fmla="*/ 2027746 h 2123161"/>
                <a:gd name="connsiteX123" fmla="*/ 1757238 w 1757238"/>
                <a:gd name="connsiteY123" fmla="*/ 2059551 h 212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1757238" h="2123161">
                  <a:moveTo>
                    <a:pt x="1741335" y="2123161"/>
                  </a:moveTo>
                  <a:cubicBezTo>
                    <a:pt x="1728083" y="2120511"/>
                    <a:pt x="1714233" y="2119955"/>
                    <a:pt x="1701579" y="2115210"/>
                  </a:cubicBezTo>
                  <a:cubicBezTo>
                    <a:pt x="1692631" y="2111855"/>
                    <a:pt x="1684868" y="2105656"/>
                    <a:pt x="1677725" y="2099307"/>
                  </a:cubicBezTo>
                  <a:cubicBezTo>
                    <a:pt x="1627631" y="2054779"/>
                    <a:pt x="1633034" y="2056125"/>
                    <a:pt x="1598212" y="2003892"/>
                  </a:cubicBezTo>
                  <a:lnTo>
                    <a:pt x="1566406" y="1956184"/>
                  </a:lnTo>
                  <a:cubicBezTo>
                    <a:pt x="1561105" y="1948233"/>
                    <a:pt x="1553526" y="1941396"/>
                    <a:pt x="1550504" y="1932330"/>
                  </a:cubicBezTo>
                  <a:cubicBezTo>
                    <a:pt x="1542218" y="1907472"/>
                    <a:pt x="1534183" y="1876392"/>
                    <a:pt x="1510747" y="1860768"/>
                  </a:cubicBezTo>
                  <a:lnTo>
                    <a:pt x="1486893" y="1844866"/>
                  </a:lnTo>
                  <a:cubicBezTo>
                    <a:pt x="1481592" y="1836915"/>
                    <a:pt x="1477748" y="1827769"/>
                    <a:pt x="1470991" y="1821012"/>
                  </a:cubicBezTo>
                  <a:cubicBezTo>
                    <a:pt x="1455577" y="1805597"/>
                    <a:pt x="1442685" y="1803625"/>
                    <a:pt x="1423283" y="1797158"/>
                  </a:cubicBezTo>
                  <a:cubicBezTo>
                    <a:pt x="1385480" y="1771956"/>
                    <a:pt x="1408497" y="1784278"/>
                    <a:pt x="1351721" y="1765353"/>
                  </a:cubicBezTo>
                  <a:lnTo>
                    <a:pt x="1327867" y="1757401"/>
                  </a:lnTo>
                  <a:lnTo>
                    <a:pt x="1304013" y="1749450"/>
                  </a:lnTo>
                  <a:cubicBezTo>
                    <a:pt x="1296062" y="1744149"/>
                    <a:pt x="1288892" y="1737428"/>
                    <a:pt x="1280160" y="1733547"/>
                  </a:cubicBezTo>
                  <a:cubicBezTo>
                    <a:pt x="1264842" y="1726739"/>
                    <a:pt x="1232452" y="1717645"/>
                    <a:pt x="1232452" y="1717645"/>
                  </a:cubicBezTo>
                  <a:cubicBezTo>
                    <a:pt x="1205948" y="1720295"/>
                    <a:pt x="1178893" y="1719607"/>
                    <a:pt x="1152939" y="1725596"/>
                  </a:cubicBezTo>
                  <a:cubicBezTo>
                    <a:pt x="1143627" y="1727745"/>
                    <a:pt x="1137818" y="1737618"/>
                    <a:pt x="1129085" y="1741499"/>
                  </a:cubicBezTo>
                  <a:cubicBezTo>
                    <a:pt x="1113767" y="1748307"/>
                    <a:pt x="1097280" y="1752100"/>
                    <a:pt x="1081377" y="1757401"/>
                  </a:cubicBezTo>
                  <a:lnTo>
                    <a:pt x="1057523" y="1765353"/>
                  </a:lnTo>
                  <a:lnTo>
                    <a:pt x="1009815" y="1733547"/>
                  </a:lnTo>
                  <a:cubicBezTo>
                    <a:pt x="1001864" y="1728246"/>
                    <a:pt x="995232" y="1719963"/>
                    <a:pt x="985961" y="1717645"/>
                  </a:cubicBezTo>
                  <a:cubicBezTo>
                    <a:pt x="975359" y="1714994"/>
                    <a:pt x="964623" y="1712833"/>
                    <a:pt x="954156" y="1709693"/>
                  </a:cubicBezTo>
                  <a:cubicBezTo>
                    <a:pt x="938100" y="1704876"/>
                    <a:pt x="922351" y="1699092"/>
                    <a:pt x="906448" y="1693791"/>
                  </a:cubicBezTo>
                  <a:cubicBezTo>
                    <a:pt x="898497" y="1691141"/>
                    <a:pt x="890861" y="1687218"/>
                    <a:pt x="882594" y="1685840"/>
                  </a:cubicBezTo>
                  <a:cubicBezTo>
                    <a:pt x="866691" y="1683189"/>
                    <a:pt x="850961" y="1679125"/>
                    <a:pt x="834886" y="1677888"/>
                  </a:cubicBezTo>
                  <a:cubicBezTo>
                    <a:pt x="781967" y="1673817"/>
                    <a:pt x="728869" y="1672587"/>
                    <a:pt x="675860" y="1669937"/>
                  </a:cubicBezTo>
                  <a:cubicBezTo>
                    <a:pt x="557704" y="1630550"/>
                    <a:pt x="644905" y="1653436"/>
                    <a:pt x="405516" y="1661986"/>
                  </a:cubicBezTo>
                  <a:lnTo>
                    <a:pt x="310100" y="1693791"/>
                  </a:lnTo>
                  <a:lnTo>
                    <a:pt x="286246" y="1701742"/>
                  </a:lnTo>
                  <a:cubicBezTo>
                    <a:pt x="278295" y="1704392"/>
                    <a:pt x="270611" y="1708049"/>
                    <a:pt x="262393" y="1709693"/>
                  </a:cubicBezTo>
                  <a:cubicBezTo>
                    <a:pt x="239704" y="1714231"/>
                    <a:pt x="213282" y="1718861"/>
                    <a:pt x="190831" y="1725596"/>
                  </a:cubicBezTo>
                  <a:cubicBezTo>
                    <a:pt x="174775" y="1730413"/>
                    <a:pt x="159026" y="1736198"/>
                    <a:pt x="143123" y="1741499"/>
                  </a:cubicBezTo>
                  <a:lnTo>
                    <a:pt x="95415" y="1757401"/>
                  </a:lnTo>
                  <a:lnTo>
                    <a:pt x="71561" y="1765353"/>
                  </a:lnTo>
                  <a:lnTo>
                    <a:pt x="47707" y="1773304"/>
                  </a:lnTo>
                  <a:cubicBezTo>
                    <a:pt x="39756" y="1770654"/>
                    <a:pt x="27923" y="1772680"/>
                    <a:pt x="23853" y="1765353"/>
                  </a:cubicBezTo>
                  <a:cubicBezTo>
                    <a:pt x="13239" y="1746247"/>
                    <a:pt x="14862" y="1722477"/>
                    <a:pt x="7951" y="1701742"/>
                  </a:cubicBezTo>
                  <a:lnTo>
                    <a:pt x="0" y="1677888"/>
                  </a:lnTo>
                  <a:cubicBezTo>
                    <a:pt x="3790" y="1579341"/>
                    <a:pt x="-8048" y="1519183"/>
                    <a:pt x="15902" y="1439349"/>
                  </a:cubicBezTo>
                  <a:cubicBezTo>
                    <a:pt x="20719" y="1423293"/>
                    <a:pt x="22507" y="1405589"/>
                    <a:pt x="31805" y="1391641"/>
                  </a:cubicBezTo>
                  <a:lnTo>
                    <a:pt x="79513" y="1320080"/>
                  </a:lnTo>
                  <a:lnTo>
                    <a:pt x="95415" y="1296226"/>
                  </a:lnTo>
                  <a:lnTo>
                    <a:pt x="111318" y="1272372"/>
                  </a:lnTo>
                  <a:cubicBezTo>
                    <a:pt x="113968" y="1261770"/>
                    <a:pt x="116267" y="1251074"/>
                    <a:pt x="119269" y="1240567"/>
                  </a:cubicBezTo>
                  <a:cubicBezTo>
                    <a:pt x="132549" y="1194084"/>
                    <a:pt x="122744" y="1240831"/>
                    <a:pt x="135172" y="1184907"/>
                  </a:cubicBezTo>
                  <a:cubicBezTo>
                    <a:pt x="138801" y="1168578"/>
                    <a:pt x="142549" y="1138346"/>
                    <a:pt x="151074" y="1121297"/>
                  </a:cubicBezTo>
                  <a:cubicBezTo>
                    <a:pt x="155348" y="1112750"/>
                    <a:pt x="161676" y="1105394"/>
                    <a:pt x="166977" y="1097443"/>
                  </a:cubicBezTo>
                  <a:cubicBezTo>
                    <a:pt x="169627" y="1089492"/>
                    <a:pt x="170858" y="1080916"/>
                    <a:pt x="174928" y="1073589"/>
                  </a:cubicBezTo>
                  <a:cubicBezTo>
                    <a:pt x="184210" y="1056882"/>
                    <a:pt x="200689" y="1044013"/>
                    <a:pt x="206733" y="1025881"/>
                  </a:cubicBezTo>
                  <a:lnTo>
                    <a:pt x="238539" y="930466"/>
                  </a:lnTo>
                  <a:cubicBezTo>
                    <a:pt x="241189" y="922515"/>
                    <a:pt x="241841" y="913586"/>
                    <a:pt x="246490" y="906612"/>
                  </a:cubicBezTo>
                  <a:lnTo>
                    <a:pt x="278295" y="858904"/>
                  </a:lnTo>
                  <a:cubicBezTo>
                    <a:pt x="283596" y="850953"/>
                    <a:pt x="286247" y="840351"/>
                    <a:pt x="294198" y="835050"/>
                  </a:cubicBezTo>
                  <a:cubicBezTo>
                    <a:pt x="327408" y="812909"/>
                    <a:pt x="311295" y="825904"/>
                    <a:pt x="341906" y="795293"/>
                  </a:cubicBezTo>
                  <a:cubicBezTo>
                    <a:pt x="357653" y="622072"/>
                    <a:pt x="337004" y="775147"/>
                    <a:pt x="365760" y="660121"/>
                  </a:cubicBezTo>
                  <a:cubicBezTo>
                    <a:pt x="368307" y="649932"/>
                    <a:pt x="375959" y="615868"/>
                    <a:pt x="381662" y="604462"/>
                  </a:cubicBezTo>
                  <a:cubicBezTo>
                    <a:pt x="385936" y="595915"/>
                    <a:pt x="392010" y="588384"/>
                    <a:pt x="397565" y="580608"/>
                  </a:cubicBezTo>
                  <a:cubicBezTo>
                    <a:pt x="413050" y="558930"/>
                    <a:pt x="424875" y="541947"/>
                    <a:pt x="445273" y="524949"/>
                  </a:cubicBezTo>
                  <a:cubicBezTo>
                    <a:pt x="452614" y="518831"/>
                    <a:pt x="461175" y="514348"/>
                    <a:pt x="469126" y="509047"/>
                  </a:cubicBezTo>
                  <a:cubicBezTo>
                    <a:pt x="497457" y="424055"/>
                    <a:pt x="467224" y="491047"/>
                    <a:pt x="508883" y="437485"/>
                  </a:cubicBezTo>
                  <a:cubicBezTo>
                    <a:pt x="558834" y="373262"/>
                    <a:pt x="518363" y="404661"/>
                    <a:pt x="564542" y="373874"/>
                  </a:cubicBezTo>
                  <a:cubicBezTo>
                    <a:pt x="567192" y="365923"/>
                    <a:pt x="567257" y="356565"/>
                    <a:pt x="572493" y="350020"/>
                  </a:cubicBezTo>
                  <a:cubicBezTo>
                    <a:pt x="578463" y="342558"/>
                    <a:pt x="589006" y="340236"/>
                    <a:pt x="596347" y="334118"/>
                  </a:cubicBezTo>
                  <a:cubicBezTo>
                    <a:pt x="604986" y="326919"/>
                    <a:pt x="612250" y="318215"/>
                    <a:pt x="620201" y="310264"/>
                  </a:cubicBezTo>
                  <a:cubicBezTo>
                    <a:pt x="635682" y="263825"/>
                    <a:pt x="616041" y="306473"/>
                    <a:pt x="652006" y="270507"/>
                  </a:cubicBezTo>
                  <a:cubicBezTo>
                    <a:pt x="658763" y="263750"/>
                    <a:pt x="661560" y="253795"/>
                    <a:pt x="667909" y="246653"/>
                  </a:cubicBezTo>
                  <a:cubicBezTo>
                    <a:pt x="713075" y="195843"/>
                    <a:pt x="697438" y="205006"/>
                    <a:pt x="739471" y="190994"/>
                  </a:cubicBezTo>
                  <a:lnTo>
                    <a:pt x="771276" y="143287"/>
                  </a:lnTo>
                  <a:lnTo>
                    <a:pt x="787179" y="119433"/>
                  </a:lnTo>
                  <a:cubicBezTo>
                    <a:pt x="806103" y="62659"/>
                    <a:pt x="789134" y="81023"/>
                    <a:pt x="826935" y="55822"/>
                  </a:cubicBezTo>
                  <a:cubicBezTo>
                    <a:pt x="832236" y="47871"/>
                    <a:pt x="834734" y="37033"/>
                    <a:pt x="842838" y="31968"/>
                  </a:cubicBezTo>
                  <a:cubicBezTo>
                    <a:pt x="857053" y="23084"/>
                    <a:pt x="890546" y="16066"/>
                    <a:pt x="890546" y="16066"/>
                  </a:cubicBezTo>
                  <a:cubicBezTo>
                    <a:pt x="898497" y="10765"/>
                    <a:pt x="904974" y="1734"/>
                    <a:pt x="914400" y="163"/>
                  </a:cubicBezTo>
                  <a:cubicBezTo>
                    <a:pt x="927568" y="-2032"/>
                    <a:pt x="953801" y="18479"/>
                    <a:pt x="962107" y="24017"/>
                  </a:cubicBezTo>
                  <a:lnTo>
                    <a:pt x="993913" y="71725"/>
                  </a:lnTo>
                  <a:lnTo>
                    <a:pt x="1009815" y="95579"/>
                  </a:lnTo>
                  <a:cubicBezTo>
                    <a:pt x="1012465" y="106181"/>
                    <a:pt x="1015623" y="116668"/>
                    <a:pt x="1017766" y="127384"/>
                  </a:cubicBezTo>
                  <a:cubicBezTo>
                    <a:pt x="1020928" y="143193"/>
                    <a:pt x="1019517" y="160210"/>
                    <a:pt x="1025718" y="175092"/>
                  </a:cubicBezTo>
                  <a:cubicBezTo>
                    <a:pt x="1033069" y="192734"/>
                    <a:pt x="1039391" y="216756"/>
                    <a:pt x="1057523" y="222800"/>
                  </a:cubicBezTo>
                  <a:lnTo>
                    <a:pt x="1081377" y="230751"/>
                  </a:lnTo>
                  <a:cubicBezTo>
                    <a:pt x="1091979" y="246654"/>
                    <a:pt x="1107138" y="260327"/>
                    <a:pt x="1113182" y="278459"/>
                  </a:cubicBezTo>
                  <a:lnTo>
                    <a:pt x="1137036" y="350020"/>
                  </a:lnTo>
                  <a:cubicBezTo>
                    <a:pt x="1139686" y="357971"/>
                    <a:pt x="1140338" y="366900"/>
                    <a:pt x="1144987" y="373874"/>
                  </a:cubicBezTo>
                  <a:lnTo>
                    <a:pt x="1160890" y="397728"/>
                  </a:lnTo>
                  <a:lnTo>
                    <a:pt x="1176793" y="445436"/>
                  </a:lnTo>
                  <a:cubicBezTo>
                    <a:pt x="1179443" y="453387"/>
                    <a:pt x="1182711" y="461159"/>
                    <a:pt x="1184744" y="469290"/>
                  </a:cubicBezTo>
                  <a:cubicBezTo>
                    <a:pt x="1187394" y="479892"/>
                    <a:pt x="1189693" y="490588"/>
                    <a:pt x="1192695" y="501095"/>
                  </a:cubicBezTo>
                  <a:cubicBezTo>
                    <a:pt x="1194997" y="509154"/>
                    <a:pt x="1198613" y="516818"/>
                    <a:pt x="1200646" y="524949"/>
                  </a:cubicBezTo>
                  <a:cubicBezTo>
                    <a:pt x="1201185" y="527105"/>
                    <a:pt x="1209941" y="580300"/>
                    <a:pt x="1216549" y="588560"/>
                  </a:cubicBezTo>
                  <a:cubicBezTo>
                    <a:pt x="1222519" y="596022"/>
                    <a:pt x="1232452" y="599161"/>
                    <a:pt x="1240403" y="604462"/>
                  </a:cubicBezTo>
                  <a:cubicBezTo>
                    <a:pt x="1259467" y="661656"/>
                    <a:pt x="1236337" y="590232"/>
                    <a:pt x="1256306" y="660121"/>
                  </a:cubicBezTo>
                  <a:cubicBezTo>
                    <a:pt x="1258609" y="668180"/>
                    <a:pt x="1260187" y="676648"/>
                    <a:pt x="1264257" y="683975"/>
                  </a:cubicBezTo>
                  <a:cubicBezTo>
                    <a:pt x="1273539" y="700682"/>
                    <a:pt x="1296062" y="731683"/>
                    <a:pt x="1296062" y="731683"/>
                  </a:cubicBezTo>
                  <a:cubicBezTo>
                    <a:pt x="1298344" y="754500"/>
                    <a:pt x="1297636" y="806391"/>
                    <a:pt x="1311965" y="835050"/>
                  </a:cubicBezTo>
                  <a:cubicBezTo>
                    <a:pt x="1316239" y="843597"/>
                    <a:pt x="1323593" y="850357"/>
                    <a:pt x="1327867" y="858904"/>
                  </a:cubicBezTo>
                  <a:cubicBezTo>
                    <a:pt x="1331615" y="866401"/>
                    <a:pt x="1331749" y="875431"/>
                    <a:pt x="1335819" y="882758"/>
                  </a:cubicBezTo>
                  <a:cubicBezTo>
                    <a:pt x="1345101" y="899465"/>
                    <a:pt x="1357022" y="914563"/>
                    <a:pt x="1367624" y="930466"/>
                  </a:cubicBezTo>
                  <a:cubicBezTo>
                    <a:pt x="1372925" y="938417"/>
                    <a:pt x="1380504" y="945254"/>
                    <a:pt x="1383526" y="954320"/>
                  </a:cubicBezTo>
                  <a:lnTo>
                    <a:pt x="1391478" y="978173"/>
                  </a:lnTo>
                  <a:cubicBezTo>
                    <a:pt x="1394128" y="994076"/>
                    <a:pt x="1397149" y="1009921"/>
                    <a:pt x="1399429" y="1025881"/>
                  </a:cubicBezTo>
                  <a:cubicBezTo>
                    <a:pt x="1402451" y="1047035"/>
                    <a:pt x="1402903" y="1068598"/>
                    <a:pt x="1407380" y="1089492"/>
                  </a:cubicBezTo>
                  <a:cubicBezTo>
                    <a:pt x="1410892" y="1105883"/>
                    <a:pt x="1419996" y="1120763"/>
                    <a:pt x="1423283" y="1137200"/>
                  </a:cubicBezTo>
                  <a:cubicBezTo>
                    <a:pt x="1434522" y="1193396"/>
                    <a:pt x="1426960" y="1164132"/>
                    <a:pt x="1447137" y="1224664"/>
                  </a:cubicBezTo>
                  <a:cubicBezTo>
                    <a:pt x="1449787" y="1232615"/>
                    <a:pt x="1450439" y="1241544"/>
                    <a:pt x="1455088" y="1248518"/>
                  </a:cubicBezTo>
                  <a:lnTo>
                    <a:pt x="1470991" y="1272372"/>
                  </a:lnTo>
                  <a:cubicBezTo>
                    <a:pt x="1487539" y="1338566"/>
                    <a:pt x="1467389" y="1273119"/>
                    <a:pt x="1494845" y="1328031"/>
                  </a:cubicBezTo>
                  <a:cubicBezTo>
                    <a:pt x="1498593" y="1335528"/>
                    <a:pt x="1499048" y="1344388"/>
                    <a:pt x="1502796" y="1351885"/>
                  </a:cubicBezTo>
                  <a:cubicBezTo>
                    <a:pt x="1507070" y="1360432"/>
                    <a:pt x="1514425" y="1367192"/>
                    <a:pt x="1518699" y="1375739"/>
                  </a:cubicBezTo>
                  <a:cubicBezTo>
                    <a:pt x="1524296" y="1386932"/>
                    <a:pt x="1537967" y="1423298"/>
                    <a:pt x="1542553" y="1439349"/>
                  </a:cubicBezTo>
                  <a:cubicBezTo>
                    <a:pt x="1545555" y="1449856"/>
                    <a:pt x="1548214" y="1460469"/>
                    <a:pt x="1550504" y="1471154"/>
                  </a:cubicBezTo>
                  <a:cubicBezTo>
                    <a:pt x="1556167" y="1497583"/>
                    <a:pt x="1551413" y="1528178"/>
                    <a:pt x="1566406" y="1550667"/>
                  </a:cubicBezTo>
                  <a:lnTo>
                    <a:pt x="1582309" y="1574521"/>
                  </a:lnTo>
                  <a:cubicBezTo>
                    <a:pt x="1602294" y="1634478"/>
                    <a:pt x="1575335" y="1560574"/>
                    <a:pt x="1606163" y="1622229"/>
                  </a:cubicBezTo>
                  <a:cubicBezTo>
                    <a:pt x="1629178" y="1668259"/>
                    <a:pt x="1592747" y="1624716"/>
                    <a:pt x="1637968" y="1669937"/>
                  </a:cubicBezTo>
                  <a:cubicBezTo>
                    <a:pt x="1641719" y="1681188"/>
                    <a:pt x="1653871" y="1715608"/>
                    <a:pt x="1653871" y="1725596"/>
                  </a:cubicBezTo>
                  <a:cubicBezTo>
                    <a:pt x="1653871" y="1739111"/>
                    <a:pt x="1648570" y="1752101"/>
                    <a:pt x="1645920" y="1765353"/>
                  </a:cubicBezTo>
                  <a:cubicBezTo>
                    <a:pt x="1648570" y="1781255"/>
                    <a:pt x="1646661" y="1798640"/>
                    <a:pt x="1653871" y="1813060"/>
                  </a:cubicBezTo>
                  <a:cubicBezTo>
                    <a:pt x="1658145" y="1821607"/>
                    <a:pt x="1672660" y="1820859"/>
                    <a:pt x="1677725" y="1828963"/>
                  </a:cubicBezTo>
                  <a:cubicBezTo>
                    <a:pt x="1686609" y="1843178"/>
                    <a:pt x="1688326" y="1860768"/>
                    <a:pt x="1693627" y="1876671"/>
                  </a:cubicBezTo>
                  <a:cubicBezTo>
                    <a:pt x="1696277" y="1884622"/>
                    <a:pt x="1696930" y="1893551"/>
                    <a:pt x="1701579" y="1900525"/>
                  </a:cubicBezTo>
                  <a:cubicBezTo>
                    <a:pt x="1706880" y="1908476"/>
                    <a:pt x="1713600" y="1915646"/>
                    <a:pt x="1717481" y="1924379"/>
                  </a:cubicBezTo>
                  <a:cubicBezTo>
                    <a:pt x="1732599" y="1958395"/>
                    <a:pt x="1732083" y="1971509"/>
                    <a:pt x="1741335" y="2003892"/>
                  </a:cubicBezTo>
                  <a:cubicBezTo>
                    <a:pt x="1743637" y="2011951"/>
                    <a:pt x="1746983" y="2019687"/>
                    <a:pt x="1749286" y="2027746"/>
                  </a:cubicBezTo>
                  <a:cubicBezTo>
                    <a:pt x="1752288" y="2038254"/>
                    <a:pt x="1757238" y="2059551"/>
                    <a:pt x="1757238" y="2059551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433621" y="6602767"/>
              <a:ext cx="1346844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effectLst>
                    <a:glow rad="76200">
                      <a:schemeClr val="bg1">
                        <a:alpha val="75000"/>
                      </a:schemeClr>
                    </a:glow>
                  </a:effectLst>
                  <a:latin typeface="+mn-lt"/>
                  <a:ea typeface="+mn-ea"/>
                </a:rPr>
                <a:t>Route 1/10</a:t>
              </a:r>
            </a:p>
          </p:txBody>
        </p:sp>
        <p:sp>
          <p:nvSpPr>
            <p:cNvPr id="19" name="Right Triangle 18"/>
            <p:cNvSpPr/>
            <p:nvPr/>
          </p:nvSpPr>
          <p:spPr>
            <a:xfrm rot="13500000">
              <a:off x="2679685" y="6634325"/>
              <a:ext cx="336993" cy="336993"/>
            </a:xfrm>
            <a:prstGeom prst="rtTriangl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1290809" y="4092873"/>
              <a:ext cx="816234" cy="36933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ysClr val="windowText" lastClr="000000"/>
                  </a:solidFill>
                </a:rPr>
                <a:t>Back</a:t>
              </a:r>
              <a:endParaRPr lang="fi-FI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8920163" y="2290763"/>
            <a:ext cx="2884487" cy="3352800"/>
            <a:chOff x="8920163" y="2130425"/>
            <a:chExt cx="2884487" cy="3352800"/>
          </a:xfrm>
        </p:grpSpPr>
        <p:grpSp>
          <p:nvGrpSpPr>
            <p:cNvPr id="20486" name="Group 25"/>
            <p:cNvGrpSpPr>
              <a:grpSpLocks/>
            </p:cNvGrpSpPr>
            <p:nvPr/>
          </p:nvGrpSpPr>
          <p:grpSpPr bwMode="auto">
            <a:xfrm>
              <a:off x="9653588" y="2130425"/>
              <a:ext cx="2151062" cy="3352800"/>
              <a:chOff x="1089055" y="3827050"/>
              <a:chExt cx="2151561" cy="3352799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89055" y="3827050"/>
                <a:ext cx="2151561" cy="335279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38100">
                <a:solidFill>
                  <a:schemeClr val="tx1"/>
                </a:solidFill>
              </a:ln>
              <a:effectLst/>
            </p:spPr>
          </p:pic>
          <p:sp>
            <p:nvSpPr>
              <p:cNvPr id="29" name="Freeform 28"/>
              <p:cNvSpPr/>
              <p:nvPr/>
            </p:nvSpPr>
            <p:spPr>
              <a:xfrm>
                <a:off x="1308181" y="4406487"/>
                <a:ext cx="1756182" cy="2124074"/>
              </a:xfrm>
              <a:custGeom>
                <a:avLst/>
                <a:gdLst>
                  <a:gd name="connsiteX0" fmla="*/ 1741335 w 1757238"/>
                  <a:gd name="connsiteY0" fmla="*/ 2123161 h 2123161"/>
                  <a:gd name="connsiteX1" fmla="*/ 1701579 w 1757238"/>
                  <a:gd name="connsiteY1" fmla="*/ 2115210 h 2123161"/>
                  <a:gd name="connsiteX2" fmla="*/ 1677725 w 1757238"/>
                  <a:gd name="connsiteY2" fmla="*/ 2099307 h 2123161"/>
                  <a:gd name="connsiteX3" fmla="*/ 1598212 w 1757238"/>
                  <a:gd name="connsiteY3" fmla="*/ 2003892 h 2123161"/>
                  <a:gd name="connsiteX4" fmla="*/ 1566406 w 1757238"/>
                  <a:gd name="connsiteY4" fmla="*/ 1956184 h 2123161"/>
                  <a:gd name="connsiteX5" fmla="*/ 1550504 w 1757238"/>
                  <a:gd name="connsiteY5" fmla="*/ 1932330 h 2123161"/>
                  <a:gd name="connsiteX6" fmla="*/ 1510747 w 1757238"/>
                  <a:gd name="connsiteY6" fmla="*/ 1860768 h 2123161"/>
                  <a:gd name="connsiteX7" fmla="*/ 1486893 w 1757238"/>
                  <a:gd name="connsiteY7" fmla="*/ 1844866 h 2123161"/>
                  <a:gd name="connsiteX8" fmla="*/ 1470991 w 1757238"/>
                  <a:gd name="connsiteY8" fmla="*/ 1821012 h 2123161"/>
                  <a:gd name="connsiteX9" fmla="*/ 1423283 w 1757238"/>
                  <a:gd name="connsiteY9" fmla="*/ 1797158 h 2123161"/>
                  <a:gd name="connsiteX10" fmla="*/ 1351721 w 1757238"/>
                  <a:gd name="connsiteY10" fmla="*/ 1765353 h 2123161"/>
                  <a:gd name="connsiteX11" fmla="*/ 1327867 w 1757238"/>
                  <a:gd name="connsiteY11" fmla="*/ 1757401 h 2123161"/>
                  <a:gd name="connsiteX12" fmla="*/ 1304013 w 1757238"/>
                  <a:gd name="connsiteY12" fmla="*/ 1749450 h 2123161"/>
                  <a:gd name="connsiteX13" fmla="*/ 1280160 w 1757238"/>
                  <a:gd name="connsiteY13" fmla="*/ 1733547 h 2123161"/>
                  <a:gd name="connsiteX14" fmla="*/ 1232452 w 1757238"/>
                  <a:gd name="connsiteY14" fmla="*/ 1717645 h 2123161"/>
                  <a:gd name="connsiteX15" fmla="*/ 1152939 w 1757238"/>
                  <a:gd name="connsiteY15" fmla="*/ 1725596 h 2123161"/>
                  <a:gd name="connsiteX16" fmla="*/ 1129085 w 1757238"/>
                  <a:gd name="connsiteY16" fmla="*/ 1741499 h 2123161"/>
                  <a:gd name="connsiteX17" fmla="*/ 1081377 w 1757238"/>
                  <a:gd name="connsiteY17" fmla="*/ 1757401 h 2123161"/>
                  <a:gd name="connsiteX18" fmla="*/ 1057523 w 1757238"/>
                  <a:gd name="connsiteY18" fmla="*/ 1765353 h 2123161"/>
                  <a:gd name="connsiteX19" fmla="*/ 1009815 w 1757238"/>
                  <a:gd name="connsiteY19" fmla="*/ 1733547 h 2123161"/>
                  <a:gd name="connsiteX20" fmla="*/ 985961 w 1757238"/>
                  <a:gd name="connsiteY20" fmla="*/ 1717645 h 2123161"/>
                  <a:gd name="connsiteX21" fmla="*/ 954156 w 1757238"/>
                  <a:gd name="connsiteY21" fmla="*/ 1709693 h 2123161"/>
                  <a:gd name="connsiteX22" fmla="*/ 906448 w 1757238"/>
                  <a:gd name="connsiteY22" fmla="*/ 1693791 h 2123161"/>
                  <a:gd name="connsiteX23" fmla="*/ 882594 w 1757238"/>
                  <a:gd name="connsiteY23" fmla="*/ 1685840 h 2123161"/>
                  <a:gd name="connsiteX24" fmla="*/ 834886 w 1757238"/>
                  <a:gd name="connsiteY24" fmla="*/ 1677888 h 2123161"/>
                  <a:gd name="connsiteX25" fmla="*/ 675860 w 1757238"/>
                  <a:gd name="connsiteY25" fmla="*/ 1669937 h 2123161"/>
                  <a:gd name="connsiteX26" fmla="*/ 405516 w 1757238"/>
                  <a:gd name="connsiteY26" fmla="*/ 1661986 h 2123161"/>
                  <a:gd name="connsiteX27" fmla="*/ 310100 w 1757238"/>
                  <a:gd name="connsiteY27" fmla="*/ 1693791 h 2123161"/>
                  <a:gd name="connsiteX28" fmla="*/ 286246 w 1757238"/>
                  <a:gd name="connsiteY28" fmla="*/ 1701742 h 2123161"/>
                  <a:gd name="connsiteX29" fmla="*/ 262393 w 1757238"/>
                  <a:gd name="connsiteY29" fmla="*/ 1709693 h 2123161"/>
                  <a:gd name="connsiteX30" fmla="*/ 190831 w 1757238"/>
                  <a:gd name="connsiteY30" fmla="*/ 1725596 h 2123161"/>
                  <a:gd name="connsiteX31" fmla="*/ 143123 w 1757238"/>
                  <a:gd name="connsiteY31" fmla="*/ 1741499 h 2123161"/>
                  <a:gd name="connsiteX32" fmla="*/ 95415 w 1757238"/>
                  <a:gd name="connsiteY32" fmla="*/ 1757401 h 2123161"/>
                  <a:gd name="connsiteX33" fmla="*/ 71561 w 1757238"/>
                  <a:gd name="connsiteY33" fmla="*/ 1765353 h 2123161"/>
                  <a:gd name="connsiteX34" fmla="*/ 47707 w 1757238"/>
                  <a:gd name="connsiteY34" fmla="*/ 1773304 h 2123161"/>
                  <a:gd name="connsiteX35" fmla="*/ 23853 w 1757238"/>
                  <a:gd name="connsiteY35" fmla="*/ 1765353 h 2123161"/>
                  <a:gd name="connsiteX36" fmla="*/ 7951 w 1757238"/>
                  <a:gd name="connsiteY36" fmla="*/ 1701742 h 2123161"/>
                  <a:gd name="connsiteX37" fmla="*/ 0 w 1757238"/>
                  <a:gd name="connsiteY37" fmla="*/ 1677888 h 2123161"/>
                  <a:gd name="connsiteX38" fmla="*/ 15902 w 1757238"/>
                  <a:gd name="connsiteY38" fmla="*/ 1439349 h 2123161"/>
                  <a:gd name="connsiteX39" fmla="*/ 31805 w 1757238"/>
                  <a:gd name="connsiteY39" fmla="*/ 1391641 h 2123161"/>
                  <a:gd name="connsiteX40" fmla="*/ 79513 w 1757238"/>
                  <a:gd name="connsiteY40" fmla="*/ 1320080 h 2123161"/>
                  <a:gd name="connsiteX41" fmla="*/ 95415 w 1757238"/>
                  <a:gd name="connsiteY41" fmla="*/ 1296226 h 2123161"/>
                  <a:gd name="connsiteX42" fmla="*/ 111318 w 1757238"/>
                  <a:gd name="connsiteY42" fmla="*/ 1272372 h 2123161"/>
                  <a:gd name="connsiteX43" fmla="*/ 119269 w 1757238"/>
                  <a:gd name="connsiteY43" fmla="*/ 1240567 h 2123161"/>
                  <a:gd name="connsiteX44" fmla="*/ 135172 w 1757238"/>
                  <a:gd name="connsiteY44" fmla="*/ 1184907 h 2123161"/>
                  <a:gd name="connsiteX45" fmla="*/ 151074 w 1757238"/>
                  <a:gd name="connsiteY45" fmla="*/ 1121297 h 2123161"/>
                  <a:gd name="connsiteX46" fmla="*/ 166977 w 1757238"/>
                  <a:gd name="connsiteY46" fmla="*/ 1097443 h 2123161"/>
                  <a:gd name="connsiteX47" fmla="*/ 174928 w 1757238"/>
                  <a:gd name="connsiteY47" fmla="*/ 1073589 h 2123161"/>
                  <a:gd name="connsiteX48" fmla="*/ 206733 w 1757238"/>
                  <a:gd name="connsiteY48" fmla="*/ 1025881 h 2123161"/>
                  <a:gd name="connsiteX49" fmla="*/ 238539 w 1757238"/>
                  <a:gd name="connsiteY49" fmla="*/ 930466 h 2123161"/>
                  <a:gd name="connsiteX50" fmla="*/ 246490 w 1757238"/>
                  <a:gd name="connsiteY50" fmla="*/ 906612 h 2123161"/>
                  <a:gd name="connsiteX51" fmla="*/ 278295 w 1757238"/>
                  <a:gd name="connsiteY51" fmla="*/ 858904 h 2123161"/>
                  <a:gd name="connsiteX52" fmla="*/ 294198 w 1757238"/>
                  <a:gd name="connsiteY52" fmla="*/ 835050 h 2123161"/>
                  <a:gd name="connsiteX53" fmla="*/ 341906 w 1757238"/>
                  <a:gd name="connsiteY53" fmla="*/ 795293 h 2123161"/>
                  <a:gd name="connsiteX54" fmla="*/ 365760 w 1757238"/>
                  <a:gd name="connsiteY54" fmla="*/ 660121 h 2123161"/>
                  <a:gd name="connsiteX55" fmla="*/ 381662 w 1757238"/>
                  <a:gd name="connsiteY55" fmla="*/ 604462 h 2123161"/>
                  <a:gd name="connsiteX56" fmla="*/ 397565 w 1757238"/>
                  <a:gd name="connsiteY56" fmla="*/ 580608 h 2123161"/>
                  <a:gd name="connsiteX57" fmla="*/ 445273 w 1757238"/>
                  <a:gd name="connsiteY57" fmla="*/ 524949 h 2123161"/>
                  <a:gd name="connsiteX58" fmla="*/ 469126 w 1757238"/>
                  <a:gd name="connsiteY58" fmla="*/ 509047 h 2123161"/>
                  <a:gd name="connsiteX59" fmla="*/ 508883 w 1757238"/>
                  <a:gd name="connsiteY59" fmla="*/ 437485 h 2123161"/>
                  <a:gd name="connsiteX60" fmla="*/ 564542 w 1757238"/>
                  <a:gd name="connsiteY60" fmla="*/ 373874 h 2123161"/>
                  <a:gd name="connsiteX61" fmla="*/ 572493 w 1757238"/>
                  <a:gd name="connsiteY61" fmla="*/ 350020 h 2123161"/>
                  <a:gd name="connsiteX62" fmla="*/ 596347 w 1757238"/>
                  <a:gd name="connsiteY62" fmla="*/ 334118 h 2123161"/>
                  <a:gd name="connsiteX63" fmla="*/ 620201 w 1757238"/>
                  <a:gd name="connsiteY63" fmla="*/ 310264 h 2123161"/>
                  <a:gd name="connsiteX64" fmla="*/ 652006 w 1757238"/>
                  <a:gd name="connsiteY64" fmla="*/ 270507 h 2123161"/>
                  <a:gd name="connsiteX65" fmla="*/ 667909 w 1757238"/>
                  <a:gd name="connsiteY65" fmla="*/ 246653 h 2123161"/>
                  <a:gd name="connsiteX66" fmla="*/ 739471 w 1757238"/>
                  <a:gd name="connsiteY66" fmla="*/ 190994 h 2123161"/>
                  <a:gd name="connsiteX67" fmla="*/ 771276 w 1757238"/>
                  <a:gd name="connsiteY67" fmla="*/ 143287 h 2123161"/>
                  <a:gd name="connsiteX68" fmla="*/ 787179 w 1757238"/>
                  <a:gd name="connsiteY68" fmla="*/ 119433 h 2123161"/>
                  <a:gd name="connsiteX69" fmla="*/ 826935 w 1757238"/>
                  <a:gd name="connsiteY69" fmla="*/ 55822 h 2123161"/>
                  <a:gd name="connsiteX70" fmla="*/ 842838 w 1757238"/>
                  <a:gd name="connsiteY70" fmla="*/ 31968 h 2123161"/>
                  <a:gd name="connsiteX71" fmla="*/ 890546 w 1757238"/>
                  <a:gd name="connsiteY71" fmla="*/ 16066 h 2123161"/>
                  <a:gd name="connsiteX72" fmla="*/ 914400 w 1757238"/>
                  <a:gd name="connsiteY72" fmla="*/ 163 h 2123161"/>
                  <a:gd name="connsiteX73" fmla="*/ 962107 w 1757238"/>
                  <a:gd name="connsiteY73" fmla="*/ 24017 h 2123161"/>
                  <a:gd name="connsiteX74" fmla="*/ 993913 w 1757238"/>
                  <a:gd name="connsiteY74" fmla="*/ 71725 h 2123161"/>
                  <a:gd name="connsiteX75" fmla="*/ 1009815 w 1757238"/>
                  <a:gd name="connsiteY75" fmla="*/ 95579 h 2123161"/>
                  <a:gd name="connsiteX76" fmla="*/ 1017766 w 1757238"/>
                  <a:gd name="connsiteY76" fmla="*/ 127384 h 2123161"/>
                  <a:gd name="connsiteX77" fmla="*/ 1025718 w 1757238"/>
                  <a:gd name="connsiteY77" fmla="*/ 175092 h 2123161"/>
                  <a:gd name="connsiteX78" fmla="*/ 1057523 w 1757238"/>
                  <a:gd name="connsiteY78" fmla="*/ 222800 h 2123161"/>
                  <a:gd name="connsiteX79" fmla="*/ 1081377 w 1757238"/>
                  <a:gd name="connsiteY79" fmla="*/ 230751 h 2123161"/>
                  <a:gd name="connsiteX80" fmla="*/ 1113182 w 1757238"/>
                  <a:gd name="connsiteY80" fmla="*/ 278459 h 2123161"/>
                  <a:gd name="connsiteX81" fmla="*/ 1137036 w 1757238"/>
                  <a:gd name="connsiteY81" fmla="*/ 350020 h 2123161"/>
                  <a:gd name="connsiteX82" fmla="*/ 1144987 w 1757238"/>
                  <a:gd name="connsiteY82" fmla="*/ 373874 h 2123161"/>
                  <a:gd name="connsiteX83" fmla="*/ 1160890 w 1757238"/>
                  <a:gd name="connsiteY83" fmla="*/ 397728 h 2123161"/>
                  <a:gd name="connsiteX84" fmla="*/ 1176793 w 1757238"/>
                  <a:gd name="connsiteY84" fmla="*/ 445436 h 2123161"/>
                  <a:gd name="connsiteX85" fmla="*/ 1184744 w 1757238"/>
                  <a:gd name="connsiteY85" fmla="*/ 469290 h 2123161"/>
                  <a:gd name="connsiteX86" fmla="*/ 1192695 w 1757238"/>
                  <a:gd name="connsiteY86" fmla="*/ 501095 h 2123161"/>
                  <a:gd name="connsiteX87" fmla="*/ 1200646 w 1757238"/>
                  <a:gd name="connsiteY87" fmla="*/ 524949 h 2123161"/>
                  <a:gd name="connsiteX88" fmla="*/ 1216549 w 1757238"/>
                  <a:gd name="connsiteY88" fmla="*/ 588560 h 2123161"/>
                  <a:gd name="connsiteX89" fmla="*/ 1240403 w 1757238"/>
                  <a:gd name="connsiteY89" fmla="*/ 604462 h 2123161"/>
                  <a:gd name="connsiteX90" fmla="*/ 1256306 w 1757238"/>
                  <a:gd name="connsiteY90" fmla="*/ 660121 h 2123161"/>
                  <a:gd name="connsiteX91" fmla="*/ 1264257 w 1757238"/>
                  <a:gd name="connsiteY91" fmla="*/ 683975 h 2123161"/>
                  <a:gd name="connsiteX92" fmla="*/ 1296062 w 1757238"/>
                  <a:gd name="connsiteY92" fmla="*/ 731683 h 2123161"/>
                  <a:gd name="connsiteX93" fmla="*/ 1311965 w 1757238"/>
                  <a:gd name="connsiteY93" fmla="*/ 835050 h 2123161"/>
                  <a:gd name="connsiteX94" fmla="*/ 1327867 w 1757238"/>
                  <a:gd name="connsiteY94" fmla="*/ 858904 h 2123161"/>
                  <a:gd name="connsiteX95" fmla="*/ 1335819 w 1757238"/>
                  <a:gd name="connsiteY95" fmla="*/ 882758 h 2123161"/>
                  <a:gd name="connsiteX96" fmla="*/ 1367624 w 1757238"/>
                  <a:gd name="connsiteY96" fmla="*/ 930466 h 2123161"/>
                  <a:gd name="connsiteX97" fmla="*/ 1383526 w 1757238"/>
                  <a:gd name="connsiteY97" fmla="*/ 954320 h 2123161"/>
                  <a:gd name="connsiteX98" fmla="*/ 1391478 w 1757238"/>
                  <a:gd name="connsiteY98" fmla="*/ 978173 h 2123161"/>
                  <a:gd name="connsiteX99" fmla="*/ 1399429 w 1757238"/>
                  <a:gd name="connsiteY99" fmla="*/ 1025881 h 2123161"/>
                  <a:gd name="connsiteX100" fmla="*/ 1407380 w 1757238"/>
                  <a:gd name="connsiteY100" fmla="*/ 1089492 h 2123161"/>
                  <a:gd name="connsiteX101" fmla="*/ 1423283 w 1757238"/>
                  <a:gd name="connsiteY101" fmla="*/ 1137200 h 2123161"/>
                  <a:gd name="connsiteX102" fmla="*/ 1447137 w 1757238"/>
                  <a:gd name="connsiteY102" fmla="*/ 1224664 h 2123161"/>
                  <a:gd name="connsiteX103" fmla="*/ 1455088 w 1757238"/>
                  <a:gd name="connsiteY103" fmla="*/ 1248518 h 2123161"/>
                  <a:gd name="connsiteX104" fmla="*/ 1470991 w 1757238"/>
                  <a:gd name="connsiteY104" fmla="*/ 1272372 h 2123161"/>
                  <a:gd name="connsiteX105" fmla="*/ 1494845 w 1757238"/>
                  <a:gd name="connsiteY105" fmla="*/ 1328031 h 2123161"/>
                  <a:gd name="connsiteX106" fmla="*/ 1502796 w 1757238"/>
                  <a:gd name="connsiteY106" fmla="*/ 1351885 h 2123161"/>
                  <a:gd name="connsiteX107" fmla="*/ 1518699 w 1757238"/>
                  <a:gd name="connsiteY107" fmla="*/ 1375739 h 2123161"/>
                  <a:gd name="connsiteX108" fmla="*/ 1542553 w 1757238"/>
                  <a:gd name="connsiteY108" fmla="*/ 1439349 h 2123161"/>
                  <a:gd name="connsiteX109" fmla="*/ 1550504 w 1757238"/>
                  <a:gd name="connsiteY109" fmla="*/ 1471154 h 2123161"/>
                  <a:gd name="connsiteX110" fmla="*/ 1566406 w 1757238"/>
                  <a:gd name="connsiteY110" fmla="*/ 1550667 h 2123161"/>
                  <a:gd name="connsiteX111" fmla="*/ 1582309 w 1757238"/>
                  <a:gd name="connsiteY111" fmla="*/ 1574521 h 2123161"/>
                  <a:gd name="connsiteX112" fmla="*/ 1606163 w 1757238"/>
                  <a:gd name="connsiteY112" fmla="*/ 1622229 h 2123161"/>
                  <a:gd name="connsiteX113" fmla="*/ 1637968 w 1757238"/>
                  <a:gd name="connsiteY113" fmla="*/ 1669937 h 2123161"/>
                  <a:gd name="connsiteX114" fmla="*/ 1653871 w 1757238"/>
                  <a:gd name="connsiteY114" fmla="*/ 1725596 h 2123161"/>
                  <a:gd name="connsiteX115" fmla="*/ 1645920 w 1757238"/>
                  <a:gd name="connsiteY115" fmla="*/ 1765353 h 2123161"/>
                  <a:gd name="connsiteX116" fmla="*/ 1653871 w 1757238"/>
                  <a:gd name="connsiteY116" fmla="*/ 1813060 h 2123161"/>
                  <a:gd name="connsiteX117" fmla="*/ 1677725 w 1757238"/>
                  <a:gd name="connsiteY117" fmla="*/ 1828963 h 2123161"/>
                  <a:gd name="connsiteX118" fmla="*/ 1693627 w 1757238"/>
                  <a:gd name="connsiteY118" fmla="*/ 1876671 h 2123161"/>
                  <a:gd name="connsiteX119" fmla="*/ 1701579 w 1757238"/>
                  <a:gd name="connsiteY119" fmla="*/ 1900525 h 2123161"/>
                  <a:gd name="connsiteX120" fmla="*/ 1717481 w 1757238"/>
                  <a:gd name="connsiteY120" fmla="*/ 1924379 h 2123161"/>
                  <a:gd name="connsiteX121" fmla="*/ 1741335 w 1757238"/>
                  <a:gd name="connsiteY121" fmla="*/ 2003892 h 2123161"/>
                  <a:gd name="connsiteX122" fmla="*/ 1749286 w 1757238"/>
                  <a:gd name="connsiteY122" fmla="*/ 2027746 h 2123161"/>
                  <a:gd name="connsiteX123" fmla="*/ 1757238 w 1757238"/>
                  <a:gd name="connsiteY123" fmla="*/ 2059551 h 2123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</a:cxnLst>
                <a:rect l="l" t="t" r="r" b="b"/>
                <a:pathLst>
                  <a:path w="1757238" h="2123161">
                    <a:moveTo>
                      <a:pt x="1741335" y="2123161"/>
                    </a:moveTo>
                    <a:cubicBezTo>
                      <a:pt x="1728083" y="2120511"/>
                      <a:pt x="1714233" y="2119955"/>
                      <a:pt x="1701579" y="2115210"/>
                    </a:cubicBezTo>
                    <a:cubicBezTo>
                      <a:pt x="1692631" y="2111855"/>
                      <a:pt x="1684868" y="2105656"/>
                      <a:pt x="1677725" y="2099307"/>
                    </a:cubicBezTo>
                    <a:cubicBezTo>
                      <a:pt x="1627631" y="2054779"/>
                      <a:pt x="1633034" y="2056125"/>
                      <a:pt x="1598212" y="2003892"/>
                    </a:cubicBezTo>
                    <a:lnTo>
                      <a:pt x="1566406" y="1956184"/>
                    </a:lnTo>
                    <a:cubicBezTo>
                      <a:pt x="1561105" y="1948233"/>
                      <a:pt x="1553526" y="1941396"/>
                      <a:pt x="1550504" y="1932330"/>
                    </a:cubicBezTo>
                    <a:cubicBezTo>
                      <a:pt x="1542218" y="1907472"/>
                      <a:pt x="1534183" y="1876392"/>
                      <a:pt x="1510747" y="1860768"/>
                    </a:cubicBezTo>
                    <a:lnTo>
                      <a:pt x="1486893" y="1844866"/>
                    </a:lnTo>
                    <a:cubicBezTo>
                      <a:pt x="1481592" y="1836915"/>
                      <a:pt x="1477748" y="1827769"/>
                      <a:pt x="1470991" y="1821012"/>
                    </a:cubicBezTo>
                    <a:cubicBezTo>
                      <a:pt x="1455577" y="1805597"/>
                      <a:pt x="1442685" y="1803625"/>
                      <a:pt x="1423283" y="1797158"/>
                    </a:cubicBezTo>
                    <a:cubicBezTo>
                      <a:pt x="1385480" y="1771956"/>
                      <a:pt x="1408497" y="1784278"/>
                      <a:pt x="1351721" y="1765353"/>
                    </a:cubicBezTo>
                    <a:lnTo>
                      <a:pt x="1327867" y="1757401"/>
                    </a:lnTo>
                    <a:lnTo>
                      <a:pt x="1304013" y="1749450"/>
                    </a:lnTo>
                    <a:cubicBezTo>
                      <a:pt x="1296062" y="1744149"/>
                      <a:pt x="1288892" y="1737428"/>
                      <a:pt x="1280160" y="1733547"/>
                    </a:cubicBezTo>
                    <a:cubicBezTo>
                      <a:pt x="1264842" y="1726739"/>
                      <a:pt x="1232452" y="1717645"/>
                      <a:pt x="1232452" y="1717645"/>
                    </a:cubicBezTo>
                    <a:cubicBezTo>
                      <a:pt x="1205948" y="1720295"/>
                      <a:pt x="1178893" y="1719607"/>
                      <a:pt x="1152939" y="1725596"/>
                    </a:cubicBezTo>
                    <a:cubicBezTo>
                      <a:pt x="1143627" y="1727745"/>
                      <a:pt x="1137818" y="1737618"/>
                      <a:pt x="1129085" y="1741499"/>
                    </a:cubicBezTo>
                    <a:cubicBezTo>
                      <a:pt x="1113767" y="1748307"/>
                      <a:pt x="1097280" y="1752100"/>
                      <a:pt x="1081377" y="1757401"/>
                    </a:cubicBezTo>
                    <a:lnTo>
                      <a:pt x="1057523" y="1765353"/>
                    </a:lnTo>
                    <a:lnTo>
                      <a:pt x="1009815" y="1733547"/>
                    </a:lnTo>
                    <a:cubicBezTo>
                      <a:pt x="1001864" y="1728246"/>
                      <a:pt x="995232" y="1719963"/>
                      <a:pt x="985961" y="1717645"/>
                    </a:cubicBezTo>
                    <a:cubicBezTo>
                      <a:pt x="975359" y="1714994"/>
                      <a:pt x="964623" y="1712833"/>
                      <a:pt x="954156" y="1709693"/>
                    </a:cubicBezTo>
                    <a:cubicBezTo>
                      <a:pt x="938100" y="1704876"/>
                      <a:pt x="922351" y="1699092"/>
                      <a:pt x="906448" y="1693791"/>
                    </a:cubicBezTo>
                    <a:cubicBezTo>
                      <a:pt x="898497" y="1691141"/>
                      <a:pt x="890861" y="1687218"/>
                      <a:pt x="882594" y="1685840"/>
                    </a:cubicBezTo>
                    <a:cubicBezTo>
                      <a:pt x="866691" y="1683189"/>
                      <a:pt x="850961" y="1679125"/>
                      <a:pt x="834886" y="1677888"/>
                    </a:cubicBezTo>
                    <a:cubicBezTo>
                      <a:pt x="781967" y="1673817"/>
                      <a:pt x="728869" y="1672587"/>
                      <a:pt x="675860" y="1669937"/>
                    </a:cubicBezTo>
                    <a:cubicBezTo>
                      <a:pt x="557704" y="1630550"/>
                      <a:pt x="644905" y="1653436"/>
                      <a:pt x="405516" y="1661986"/>
                    </a:cubicBezTo>
                    <a:lnTo>
                      <a:pt x="310100" y="1693791"/>
                    </a:lnTo>
                    <a:lnTo>
                      <a:pt x="286246" y="1701742"/>
                    </a:lnTo>
                    <a:cubicBezTo>
                      <a:pt x="278295" y="1704392"/>
                      <a:pt x="270611" y="1708049"/>
                      <a:pt x="262393" y="1709693"/>
                    </a:cubicBezTo>
                    <a:cubicBezTo>
                      <a:pt x="239704" y="1714231"/>
                      <a:pt x="213282" y="1718861"/>
                      <a:pt x="190831" y="1725596"/>
                    </a:cubicBezTo>
                    <a:cubicBezTo>
                      <a:pt x="174775" y="1730413"/>
                      <a:pt x="159026" y="1736198"/>
                      <a:pt x="143123" y="1741499"/>
                    </a:cubicBezTo>
                    <a:lnTo>
                      <a:pt x="95415" y="1757401"/>
                    </a:lnTo>
                    <a:lnTo>
                      <a:pt x="71561" y="1765353"/>
                    </a:lnTo>
                    <a:lnTo>
                      <a:pt x="47707" y="1773304"/>
                    </a:lnTo>
                    <a:cubicBezTo>
                      <a:pt x="39756" y="1770654"/>
                      <a:pt x="27923" y="1772680"/>
                      <a:pt x="23853" y="1765353"/>
                    </a:cubicBezTo>
                    <a:cubicBezTo>
                      <a:pt x="13239" y="1746247"/>
                      <a:pt x="14862" y="1722477"/>
                      <a:pt x="7951" y="1701742"/>
                    </a:cubicBezTo>
                    <a:lnTo>
                      <a:pt x="0" y="1677888"/>
                    </a:lnTo>
                    <a:cubicBezTo>
                      <a:pt x="3790" y="1579341"/>
                      <a:pt x="-8048" y="1519183"/>
                      <a:pt x="15902" y="1439349"/>
                    </a:cubicBezTo>
                    <a:cubicBezTo>
                      <a:pt x="20719" y="1423293"/>
                      <a:pt x="22507" y="1405589"/>
                      <a:pt x="31805" y="1391641"/>
                    </a:cubicBezTo>
                    <a:lnTo>
                      <a:pt x="79513" y="1320080"/>
                    </a:lnTo>
                    <a:lnTo>
                      <a:pt x="95415" y="1296226"/>
                    </a:lnTo>
                    <a:lnTo>
                      <a:pt x="111318" y="1272372"/>
                    </a:lnTo>
                    <a:cubicBezTo>
                      <a:pt x="113968" y="1261770"/>
                      <a:pt x="116267" y="1251074"/>
                      <a:pt x="119269" y="1240567"/>
                    </a:cubicBezTo>
                    <a:cubicBezTo>
                      <a:pt x="132549" y="1194084"/>
                      <a:pt x="122744" y="1240831"/>
                      <a:pt x="135172" y="1184907"/>
                    </a:cubicBezTo>
                    <a:cubicBezTo>
                      <a:pt x="138801" y="1168578"/>
                      <a:pt x="142549" y="1138346"/>
                      <a:pt x="151074" y="1121297"/>
                    </a:cubicBezTo>
                    <a:cubicBezTo>
                      <a:pt x="155348" y="1112750"/>
                      <a:pt x="161676" y="1105394"/>
                      <a:pt x="166977" y="1097443"/>
                    </a:cubicBezTo>
                    <a:cubicBezTo>
                      <a:pt x="169627" y="1089492"/>
                      <a:pt x="170858" y="1080916"/>
                      <a:pt x="174928" y="1073589"/>
                    </a:cubicBezTo>
                    <a:cubicBezTo>
                      <a:pt x="184210" y="1056882"/>
                      <a:pt x="200689" y="1044013"/>
                      <a:pt x="206733" y="1025881"/>
                    </a:cubicBezTo>
                    <a:lnTo>
                      <a:pt x="238539" y="930466"/>
                    </a:lnTo>
                    <a:cubicBezTo>
                      <a:pt x="241189" y="922515"/>
                      <a:pt x="241841" y="913586"/>
                      <a:pt x="246490" y="906612"/>
                    </a:cubicBezTo>
                    <a:lnTo>
                      <a:pt x="278295" y="858904"/>
                    </a:lnTo>
                    <a:cubicBezTo>
                      <a:pt x="283596" y="850953"/>
                      <a:pt x="286247" y="840351"/>
                      <a:pt x="294198" y="835050"/>
                    </a:cubicBezTo>
                    <a:cubicBezTo>
                      <a:pt x="327408" y="812909"/>
                      <a:pt x="311295" y="825904"/>
                      <a:pt x="341906" y="795293"/>
                    </a:cubicBezTo>
                    <a:cubicBezTo>
                      <a:pt x="357653" y="622072"/>
                      <a:pt x="337004" y="775147"/>
                      <a:pt x="365760" y="660121"/>
                    </a:cubicBezTo>
                    <a:cubicBezTo>
                      <a:pt x="368307" y="649932"/>
                      <a:pt x="375959" y="615868"/>
                      <a:pt x="381662" y="604462"/>
                    </a:cubicBezTo>
                    <a:cubicBezTo>
                      <a:pt x="385936" y="595915"/>
                      <a:pt x="392010" y="588384"/>
                      <a:pt x="397565" y="580608"/>
                    </a:cubicBezTo>
                    <a:cubicBezTo>
                      <a:pt x="413050" y="558930"/>
                      <a:pt x="424875" y="541947"/>
                      <a:pt x="445273" y="524949"/>
                    </a:cubicBezTo>
                    <a:cubicBezTo>
                      <a:pt x="452614" y="518831"/>
                      <a:pt x="461175" y="514348"/>
                      <a:pt x="469126" y="509047"/>
                    </a:cubicBezTo>
                    <a:cubicBezTo>
                      <a:pt x="497457" y="424055"/>
                      <a:pt x="467224" y="491047"/>
                      <a:pt x="508883" y="437485"/>
                    </a:cubicBezTo>
                    <a:cubicBezTo>
                      <a:pt x="558834" y="373262"/>
                      <a:pt x="518363" y="404661"/>
                      <a:pt x="564542" y="373874"/>
                    </a:cubicBezTo>
                    <a:cubicBezTo>
                      <a:pt x="567192" y="365923"/>
                      <a:pt x="567257" y="356565"/>
                      <a:pt x="572493" y="350020"/>
                    </a:cubicBezTo>
                    <a:cubicBezTo>
                      <a:pt x="578463" y="342558"/>
                      <a:pt x="589006" y="340236"/>
                      <a:pt x="596347" y="334118"/>
                    </a:cubicBezTo>
                    <a:cubicBezTo>
                      <a:pt x="604986" y="326919"/>
                      <a:pt x="612250" y="318215"/>
                      <a:pt x="620201" y="310264"/>
                    </a:cubicBezTo>
                    <a:cubicBezTo>
                      <a:pt x="635682" y="263825"/>
                      <a:pt x="616041" y="306473"/>
                      <a:pt x="652006" y="270507"/>
                    </a:cubicBezTo>
                    <a:cubicBezTo>
                      <a:pt x="658763" y="263750"/>
                      <a:pt x="661560" y="253795"/>
                      <a:pt x="667909" y="246653"/>
                    </a:cubicBezTo>
                    <a:cubicBezTo>
                      <a:pt x="713075" y="195843"/>
                      <a:pt x="697438" y="205006"/>
                      <a:pt x="739471" y="190994"/>
                    </a:cubicBezTo>
                    <a:lnTo>
                      <a:pt x="771276" y="143287"/>
                    </a:lnTo>
                    <a:lnTo>
                      <a:pt x="787179" y="119433"/>
                    </a:lnTo>
                    <a:cubicBezTo>
                      <a:pt x="806103" y="62659"/>
                      <a:pt x="789134" y="81023"/>
                      <a:pt x="826935" y="55822"/>
                    </a:cubicBezTo>
                    <a:cubicBezTo>
                      <a:pt x="832236" y="47871"/>
                      <a:pt x="834734" y="37033"/>
                      <a:pt x="842838" y="31968"/>
                    </a:cubicBezTo>
                    <a:cubicBezTo>
                      <a:pt x="857053" y="23084"/>
                      <a:pt x="890546" y="16066"/>
                      <a:pt x="890546" y="16066"/>
                    </a:cubicBezTo>
                    <a:cubicBezTo>
                      <a:pt x="898497" y="10765"/>
                      <a:pt x="904974" y="1734"/>
                      <a:pt x="914400" y="163"/>
                    </a:cubicBezTo>
                    <a:cubicBezTo>
                      <a:pt x="927568" y="-2032"/>
                      <a:pt x="953801" y="18479"/>
                      <a:pt x="962107" y="24017"/>
                    </a:cubicBezTo>
                    <a:lnTo>
                      <a:pt x="993913" y="71725"/>
                    </a:lnTo>
                    <a:lnTo>
                      <a:pt x="1009815" y="95579"/>
                    </a:lnTo>
                    <a:cubicBezTo>
                      <a:pt x="1012465" y="106181"/>
                      <a:pt x="1015623" y="116668"/>
                      <a:pt x="1017766" y="127384"/>
                    </a:cubicBezTo>
                    <a:cubicBezTo>
                      <a:pt x="1020928" y="143193"/>
                      <a:pt x="1019517" y="160210"/>
                      <a:pt x="1025718" y="175092"/>
                    </a:cubicBezTo>
                    <a:cubicBezTo>
                      <a:pt x="1033069" y="192734"/>
                      <a:pt x="1039391" y="216756"/>
                      <a:pt x="1057523" y="222800"/>
                    </a:cubicBezTo>
                    <a:lnTo>
                      <a:pt x="1081377" y="230751"/>
                    </a:lnTo>
                    <a:cubicBezTo>
                      <a:pt x="1091979" y="246654"/>
                      <a:pt x="1107138" y="260327"/>
                      <a:pt x="1113182" y="278459"/>
                    </a:cubicBezTo>
                    <a:lnTo>
                      <a:pt x="1137036" y="350020"/>
                    </a:lnTo>
                    <a:cubicBezTo>
                      <a:pt x="1139686" y="357971"/>
                      <a:pt x="1140338" y="366900"/>
                      <a:pt x="1144987" y="373874"/>
                    </a:cubicBezTo>
                    <a:lnTo>
                      <a:pt x="1160890" y="397728"/>
                    </a:lnTo>
                    <a:lnTo>
                      <a:pt x="1176793" y="445436"/>
                    </a:lnTo>
                    <a:cubicBezTo>
                      <a:pt x="1179443" y="453387"/>
                      <a:pt x="1182711" y="461159"/>
                      <a:pt x="1184744" y="469290"/>
                    </a:cubicBezTo>
                    <a:cubicBezTo>
                      <a:pt x="1187394" y="479892"/>
                      <a:pt x="1189693" y="490588"/>
                      <a:pt x="1192695" y="501095"/>
                    </a:cubicBezTo>
                    <a:cubicBezTo>
                      <a:pt x="1194997" y="509154"/>
                      <a:pt x="1198613" y="516818"/>
                      <a:pt x="1200646" y="524949"/>
                    </a:cubicBezTo>
                    <a:cubicBezTo>
                      <a:pt x="1201185" y="527105"/>
                      <a:pt x="1209941" y="580300"/>
                      <a:pt x="1216549" y="588560"/>
                    </a:cubicBezTo>
                    <a:cubicBezTo>
                      <a:pt x="1222519" y="596022"/>
                      <a:pt x="1232452" y="599161"/>
                      <a:pt x="1240403" y="604462"/>
                    </a:cubicBezTo>
                    <a:cubicBezTo>
                      <a:pt x="1259467" y="661656"/>
                      <a:pt x="1236337" y="590232"/>
                      <a:pt x="1256306" y="660121"/>
                    </a:cubicBezTo>
                    <a:cubicBezTo>
                      <a:pt x="1258609" y="668180"/>
                      <a:pt x="1260187" y="676648"/>
                      <a:pt x="1264257" y="683975"/>
                    </a:cubicBezTo>
                    <a:cubicBezTo>
                      <a:pt x="1273539" y="700682"/>
                      <a:pt x="1296062" y="731683"/>
                      <a:pt x="1296062" y="731683"/>
                    </a:cubicBezTo>
                    <a:cubicBezTo>
                      <a:pt x="1298344" y="754500"/>
                      <a:pt x="1297636" y="806391"/>
                      <a:pt x="1311965" y="835050"/>
                    </a:cubicBezTo>
                    <a:cubicBezTo>
                      <a:pt x="1316239" y="843597"/>
                      <a:pt x="1323593" y="850357"/>
                      <a:pt x="1327867" y="858904"/>
                    </a:cubicBezTo>
                    <a:cubicBezTo>
                      <a:pt x="1331615" y="866401"/>
                      <a:pt x="1331749" y="875431"/>
                      <a:pt x="1335819" y="882758"/>
                    </a:cubicBezTo>
                    <a:cubicBezTo>
                      <a:pt x="1345101" y="899465"/>
                      <a:pt x="1357022" y="914563"/>
                      <a:pt x="1367624" y="930466"/>
                    </a:cubicBezTo>
                    <a:cubicBezTo>
                      <a:pt x="1372925" y="938417"/>
                      <a:pt x="1380504" y="945254"/>
                      <a:pt x="1383526" y="954320"/>
                    </a:cubicBezTo>
                    <a:lnTo>
                      <a:pt x="1391478" y="978173"/>
                    </a:lnTo>
                    <a:cubicBezTo>
                      <a:pt x="1394128" y="994076"/>
                      <a:pt x="1397149" y="1009921"/>
                      <a:pt x="1399429" y="1025881"/>
                    </a:cubicBezTo>
                    <a:cubicBezTo>
                      <a:pt x="1402451" y="1047035"/>
                      <a:pt x="1402903" y="1068598"/>
                      <a:pt x="1407380" y="1089492"/>
                    </a:cubicBezTo>
                    <a:cubicBezTo>
                      <a:pt x="1410892" y="1105883"/>
                      <a:pt x="1419996" y="1120763"/>
                      <a:pt x="1423283" y="1137200"/>
                    </a:cubicBezTo>
                    <a:cubicBezTo>
                      <a:pt x="1434522" y="1193396"/>
                      <a:pt x="1426960" y="1164132"/>
                      <a:pt x="1447137" y="1224664"/>
                    </a:cubicBezTo>
                    <a:cubicBezTo>
                      <a:pt x="1449787" y="1232615"/>
                      <a:pt x="1450439" y="1241544"/>
                      <a:pt x="1455088" y="1248518"/>
                    </a:cubicBezTo>
                    <a:lnTo>
                      <a:pt x="1470991" y="1272372"/>
                    </a:lnTo>
                    <a:cubicBezTo>
                      <a:pt x="1487539" y="1338566"/>
                      <a:pt x="1467389" y="1273119"/>
                      <a:pt x="1494845" y="1328031"/>
                    </a:cubicBezTo>
                    <a:cubicBezTo>
                      <a:pt x="1498593" y="1335528"/>
                      <a:pt x="1499048" y="1344388"/>
                      <a:pt x="1502796" y="1351885"/>
                    </a:cubicBezTo>
                    <a:cubicBezTo>
                      <a:pt x="1507070" y="1360432"/>
                      <a:pt x="1514425" y="1367192"/>
                      <a:pt x="1518699" y="1375739"/>
                    </a:cubicBezTo>
                    <a:cubicBezTo>
                      <a:pt x="1524296" y="1386932"/>
                      <a:pt x="1537967" y="1423298"/>
                      <a:pt x="1542553" y="1439349"/>
                    </a:cubicBezTo>
                    <a:cubicBezTo>
                      <a:pt x="1545555" y="1449856"/>
                      <a:pt x="1548214" y="1460469"/>
                      <a:pt x="1550504" y="1471154"/>
                    </a:cubicBezTo>
                    <a:cubicBezTo>
                      <a:pt x="1556167" y="1497583"/>
                      <a:pt x="1551413" y="1528178"/>
                      <a:pt x="1566406" y="1550667"/>
                    </a:cubicBezTo>
                    <a:lnTo>
                      <a:pt x="1582309" y="1574521"/>
                    </a:lnTo>
                    <a:cubicBezTo>
                      <a:pt x="1602294" y="1634478"/>
                      <a:pt x="1575335" y="1560574"/>
                      <a:pt x="1606163" y="1622229"/>
                    </a:cubicBezTo>
                    <a:cubicBezTo>
                      <a:pt x="1629178" y="1668259"/>
                      <a:pt x="1592747" y="1624716"/>
                      <a:pt x="1637968" y="1669937"/>
                    </a:cubicBezTo>
                    <a:cubicBezTo>
                      <a:pt x="1641719" y="1681188"/>
                      <a:pt x="1653871" y="1715608"/>
                      <a:pt x="1653871" y="1725596"/>
                    </a:cubicBezTo>
                    <a:cubicBezTo>
                      <a:pt x="1653871" y="1739111"/>
                      <a:pt x="1648570" y="1752101"/>
                      <a:pt x="1645920" y="1765353"/>
                    </a:cubicBezTo>
                    <a:cubicBezTo>
                      <a:pt x="1648570" y="1781255"/>
                      <a:pt x="1646661" y="1798640"/>
                      <a:pt x="1653871" y="1813060"/>
                    </a:cubicBezTo>
                    <a:cubicBezTo>
                      <a:pt x="1658145" y="1821607"/>
                      <a:pt x="1672660" y="1820859"/>
                      <a:pt x="1677725" y="1828963"/>
                    </a:cubicBezTo>
                    <a:cubicBezTo>
                      <a:pt x="1686609" y="1843178"/>
                      <a:pt x="1688326" y="1860768"/>
                      <a:pt x="1693627" y="1876671"/>
                    </a:cubicBezTo>
                    <a:cubicBezTo>
                      <a:pt x="1696277" y="1884622"/>
                      <a:pt x="1696930" y="1893551"/>
                      <a:pt x="1701579" y="1900525"/>
                    </a:cubicBezTo>
                    <a:cubicBezTo>
                      <a:pt x="1706880" y="1908476"/>
                      <a:pt x="1713600" y="1915646"/>
                      <a:pt x="1717481" y="1924379"/>
                    </a:cubicBezTo>
                    <a:cubicBezTo>
                      <a:pt x="1732599" y="1958395"/>
                      <a:pt x="1732083" y="1971509"/>
                      <a:pt x="1741335" y="2003892"/>
                    </a:cubicBezTo>
                    <a:cubicBezTo>
                      <a:pt x="1743637" y="2011951"/>
                      <a:pt x="1746983" y="2019687"/>
                      <a:pt x="1749286" y="2027746"/>
                    </a:cubicBezTo>
                    <a:cubicBezTo>
                      <a:pt x="1752288" y="2038254"/>
                      <a:pt x="1757238" y="2059551"/>
                      <a:pt x="1757238" y="2059551"/>
                    </a:cubicBezTo>
                  </a:path>
                </a:pathLst>
              </a:cu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i-FI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433621" y="6602767"/>
                <a:ext cx="1346844" cy="40011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dirty="0">
                    <a:effectLst>
                      <a:glow rad="76200">
                        <a:schemeClr val="bg1">
                          <a:alpha val="75000"/>
                        </a:schemeClr>
                      </a:glow>
                    </a:effectLst>
                    <a:latin typeface="+mn-lt"/>
                    <a:ea typeface="+mn-ea"/>
                  </a:rPr>
                  <a:t>Route 1/10</a:t>
                </a:r>
              </a:p>
            </p:txBody>
          </p:sp>
          <p:sp>
            <p:nvSpPr>
              <p:cNvPr id="31" name="Right Triangle 30"/>
              <p:cNvSpPr/>
              <p:nvPr/>
            </p:nvSpPr>
            <p:spPr>
              <a:xfrm rot="13500000">
                <a:off x="2679685" y="6634325"/>
                <a:ext cx="336993" cy="336993"/>
              </a:xfrm>
              <a:prstGeom prst="rtTriangl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i-FI"/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1290809" y="4092873"/>
                <a:ext cx="816234" cy="369332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ysClr val="windowText" lastClr="000000"/>
                    </a:solidFill>
                  </a:rPr>
                  <a:t>Back</a:t>
                </a:r>
                <a:endParaRPr lang="fi-FI" dirty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5" name="Right Arrow 4"/>
            <p:cNvSpPr/>
            <p:nvPr/>
          </p:nvSpPr>
          <p:spPr>
            <a:xfrm>
              <a:off x="8920163" y="3578225"/>
              <a:ext cx="563562" cy="45720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9882188" y="2709862"/>
              <a:ext cx="1757362" cy="2058988"/>
            </a:xfrm>
            <a:custGeom>
              <a:avLst/>
              <a:gdLst>
                <a:gd name="connsiteX0" fmla="*/ 1741335 w 1757238"/>
                <a:gd name="connsiteY0" fmla="*/ 2123161 h 2123161"/>
                <a:gd name="connsiteX1" fmla="*/ 1701579 w 1757238"/>
                <a:gd name="connsiteY1" fmla="*/ 2115210 h 2123161"/>
                <a:gd name="connsiteX2" fmla="*/ 1677725 w 1757238"/>
                <a:gd name="connsiteY2" fmla="*/ 2099307 h 2123161"/>
                <a:gd name="connsiteX3" fmla="*/ 1598212 w 1757238"/>
                <a:gd name="connsiteY3" fmla="*/ 2003892 h 2123161"/>
                <a:gd name="connsiteX4" fmla="*/ 1566406 w 1757238"/>
                <a:gd name="connsiteY4" fmla="*/ 1956184 h 2123161"/>
                <a:gd name="connsiteX5" fmla="*/ 1550504 w 1757238"/>
                <a:gd name="connsiteY5" fmla="*/ 1932330 h 2123161"/>
                <a:gd name="connsiteX6" fmla="*/ 1510747 w 1757238"/>
                <a:gd name="connsiteY6" fmla="*/ 1860768 h 2123161"/>
                <a:gd name="connsiteX7" fmla="*/ 1486893 w 1757238"/>
                <a:gd name="connsiteY7" fmla="*/ 1844866 h 2123161"/>
                <a:gd name="connsiteX8" fmla="*/ 1470991 w 1757238"/>
                <a:gd name="connsiteY8" fmla="*/ 1821012 h 2123161"/>
                <a:gd name="connsiteX9" fmla="*/ 1423283 w 1757238"/>
                <a:gd name="connsiteY9" fmla="*/ 1797158 h 2123161"/>
                <a:gd name="connsiteX10" fmla="*/ 1351721 w 1757238"/>
                <a:gd name="connsiteY10" fmla="*/ 1765353 h 2123161"/>
                <a:gd name="connsiteX11" fmla="*/ 1327867 w 1757238"/>
                <a:gd name="connsiteY11" fmla="*/ 1757401 h 2123161"/>
                <a:gd name="connsiteX12" fmla="*/ 1304013 w 1757238"/>
                <a:gd name="connsiteY12" fmla="*/ 1749450 h 2123161"/>
                <a:gd name="connsiteX13" fmla="*/ 1280160 w 1757238"/>
                <a:gd name="connsiteY13" fmla="*/ 1733547 h 2123161"/>
                <a:gd name="connsiteX14" fmla="*/ 1232452 w 1757238"/>
                <a:gd name="connsiteY14" fmla="*/ 1717645 h 2123161"/>
                <a:gd name="connsiteX15" fmla="*/ 1152939 w 1757238"/>
                <a:gd name="connsiteY15" fmla="*/ 1725596 h 2123161"/>
                <a:gd name="connsiteX16" fmla="*/ 1129085 w 1757238"/>
                <a:gd name="connsiteY16" fmla="*/ 1741499 h 2123161"/>
                <a:gd name="connsiteX17" fmla="*/ 1081377 w 1757238"/>
                <a:gd name="connsiteY17" fmla="*/ 1757401 h 2123161"/>
                <a:gd name="connsiteX18" fmla="*/ 1057523 w 1757238"/>
                <a:gd name="connsiteY18" fmla="*/ 1765353 h 2123161"/>
                <a:gd name="connsiteX19" fmla="*/ 1009815 w 1757238"/>
                <a:gd name="connsiteY19" fmla="*/ 1733547 h 2123161"/>
                <a:gd name="connsiteX20" fmla="*/ 985961 w 1757238"/>
                <a:gd name="connsiteY20" fmla="*/ 1717645 h 2123161"/>
                <a:gd name="connsiteX21" fmla="*/ 954156 w 1757238"/>
                <a:gd name="connsiteY21" fmla="*/ 1709693 h 2123161"/>
                <a:gd name="connsiteX22" fmla="*/ 906448 w 1757238"/>
                <a:gd name="connsiteY22" fmla="*/ 1693791 h 2123161"/>
                <a:gd name="connsiteX23" fmla="*/ 882594 w 1757238"/>
                <a:gd name="connsiteY23" fmla="*/ 1685840 h 2123161"/>
                <a:gd name="connsiteX24" fmla="*/ 834886 w 1757238"/>
                <a:gd name="connsiteY24" fmla="*/ 1677888 h 2123161"/>
                <a:gd name="connsiteX25" fmla="*/ 675860 w 1757238"/>
                <a:gd name="connsiteY25" fmla="*/ 1669937 h 2123161"/>
                <a:gd name="connsiteX26" fmla="*/ 405516 w 1757238"/>
                <a:gd name="connsiteY26" fmla="*/ 1661986 h 2123161"/>
                <a:gd name="connsiteX27" fmla="*/ 310100 w 1757238"/>
                <a:gd name="connsiteY27" fmla="*/ 1693791 h 2123161"/>
                <a:gd name="connsiteX28" fmla="*/ 286246 w 1757238"/>
                <a:gd name="connsiteY28" fmla="*/ 1701742 h 2123161"/>
                <a:gd name="connsiteX29" fmla="*/ 262393 w 1757238"/>
                <a:gd name="connsiteY29" fmla="*/ 1709693 h 2123161"/>
                <a:gd name="connsiteX30" fmla="*/ 190831 w 1757238"/>
                <a:gd name="connsiteY30" fmla="*/ 1725596 h 2123161"/>
                <a:gd name="connsiteX31" fmla="*/ 143123 w 1757238"/>
                <a:gd name="connsiteY31" fmla="*/ 1741499 h 2123161"/>
                <a:gd name="connsiteX32" fmla="*/ 95415 w 1757238"/>
                <a:gd name="connsiteY32" fmla="*/ 1757401 h 2123161"/>
                <a:gd name="connsiteX33" fmla="*/ 71561 w 1757238"/>
                <a:gd name="connsiteY33" fmla="*/ 1765353 h 2123161"/>
                <a:gd name="connsiteX34" fmla="*/ 47707 w 1757238"/>
                <a:gd name="connsiteY34" fmla="*/ 1773304 h 2123161"/>
                <a:gd name="connsiteX35" fmla="*/ 23853 w 1757238"/>
                <a:gd name="connsiteY35" fmla="*/ 1765353 h 2123161"/>
                <a:gd name="connsiteX36" fmla="*/ 7951 w 1757238"/>
                <a:gd name="connsiteY36" fmla="*/ 1701742 h 2123161"/>
                <a:gd name="connsiteX37" fmla="*/ 0 w 1757238"/>
                <a:gd name="connsiteY37" fmla="*/ 1677888 h 2123161"/>
                <a:gd name="connsiteX38" fmla="*/ 15902 w 1757238"/>
                <a:gd name="connsiteY38" fmla="*/ 1439349 h 2123161"/>
                <a:gd name="connsiteX39" fmla="*/ 31805 w 1757238"/>
                <a:gd name="connsiteY39" fmla="*/ 1391641 h 2123161"/>
                <a:gd name="connsiteX40" fmla="*/ 79513 w 1757238"/>
                <a:gd name="connsiteY40" fmla="*/ 1320080 h 2123161"/>
                <a:gd name="connsiteX41" fmla="*/ 95415 w 1757238"/>
                <a:gd name="connsiteY41" fmla="*/ 1296226 h 2123161"/>
                <a:gd name="connsiteX42" fmla="*/ 111318 w 1757238"/>
                <a:gd name="connsiteY42" fmla="*/ 1272372 h 2123161"/>
                <a:gd name="connsiteX43" fmla="*/ 119269 w 1757238"/>
                <a:gd name="connsiteY43" fmla="*/ 1240567 h 2123161"/>
                <a:gd name="connsiteX44" fmla="*/ 135172 w 1757238"/>
                <a:gd name="connsiteY44" fmla="*/ 1184907 h 2123161"/>
                <a:gd name="connsiteX45" fmla="*/ 151074 w 1757238"/>
                <a:gd name="connsiteY45" fmla="*/ 1121297 h 2123161"/>
                <a:gd name="connsiteX46" fmla="*/ 166977 w 1757238"/>
                <a:gd name="connsiteY46" fmla="*/ 1097443 h 2123161"/>
                <a:gd name="connsiteX47" fmla="*/ 174928 w 1757238"/>
                <a:gd name="connsiteY47" fmla="*/ 1073589 h 2123161"/>
                <a:gd name="connsiteX48" fmla="*/ 206733 w 1757238"/>
                <a:gd name="connsiteY48" fmla="*/ 1025881 h 2123161"/>
                <a:gd name="connsiteX49" fmla="*/ 238539 w 1757238"/>
                <a:gd name="connsiteY49" fmla="*/ 930466 h 2123161"/>
                <a:gd name="connsiteX50" fmla="*/ 246490 w 1757238"/>
                <a:gd name="connsiteY50" fmla="*/ 906612 h 2123161"/>
                <a:gd name="connsiteX51" fmla="*/ 278295 w 1757238"/>
                <a:gd name="connsiteY51" fmla="*/ 858904 h 2123161"/>
                <a:gd name="connsiteX52" fmla="*/ 294198 w 1757238"/>
                <a:gd name="connsiteY52" fmla="*/ 835050 h 2123161"/>
                <a:gd name="connsiteX53" fmla="*/ 341906 w 1757238"/>
                <a:gd name="connsiteY53" fmla="*/ 795293 h 2123161"/>
                <a:gd name="connsiteX54" fmla="*/ 365760 w 1757238"/>
                <a:gd name="connsiteY54" fmla="*/ 660121 h 2123161"/>
                <a:gd name="connsiteX55" fmla="*/ 381662 w 1757238"/>
                <a:gd name="connsiteY55" fmla="*/ 604462 h 2123161"/>
                <a:gd name="connsiteX56" fmla="*/ 397565 w 1757238"/>
                <a:gd name="connsiteY56" fmla="*/ 580608 h 2123161"/>
                <a:gd name="connsiteX57" fmla="*/ 445273 w 1757238"/>
                <a:gd name="connsiteY57" fmla="*/ 524949 h 2123161"/>
                <a:gd name="connsiteX58" fmla="*/ 469126 w 1757238"/>
                <a:gd name="connsiteY58" fmla="*/ 509047 h 2123161"/>
                <a:gd name="connsiteX59" fmla="*/ 508883 w 1757238"/>
                <a:gd name="connsiteY59" fmla="*/ 437485 h 2123161"/>
                <a:gd name="connsiteX60" fmla="*/ 564542 w 1757238"/>
                <a:gd name="connsiteY60" fmla="*/ 373874 h 2123161"/>
                <a:gd name="connsiteX61" fmla="*/ 572493 w 1757238"/>
                <a:gd name="connsiteY61" fmla="*/ 350020 h 2123161"/>
                <a:gd name="connsiteX62" fmla="*/ 596347 w 1757238"/>
                <a:gd name="connsiteY62" fmla="*/ 334118 h 2123161"/>
                <a:gd name="connsiteX63" fmla="*/ 620201 w 1757238"/>
                <a:gd name="connsiteY63" fmla="*/ 310264 h 2123161"/>
                <a:gd name="connsiteX64" fmla="*/ 652006 w 1757238"/>
                <a:gd name="connsiteY64" fmla="*/ 270507 h 2123161"/>
                <a:gd name="connsiteX65" fmla="*/ 667909 w 1757238"/>
                <a:gd name="connsiteY65" fmla="*/ 246653 h 2123161"/>
                <a:gd name="connsiteX66" fmla="*/ 739471 w 1757238"/>
                <a:gd name="connsiteY66" fmla="*/ 190994 h 2123161"/>
                <a:gd name="connsiteX67" fmla="*/ 771276 w 1757238"/>
                <a:gd name="connsiteY67" fmla="*/ 143287 h 2123161"/>
                <a:gd name="connsiteX68" fmla="*/ 787179 w 1757238"/>
                <a:gd name="connsiteY68" fmla="*/ 119433 h 2123161"/>
                <a:gd name="connsiteX69" fmla="*/ 826935 w 1757238"/>
                <a:gd name="connsiteY69" fmla="*/ 55822 h 2123161"/>
                <a:gd name="connsiteX70" fmla="*/ 842838 w 1757238"/>
                <a:gd name="connsiteY70" fmla="*/ 31968 h 2123161"/>
                <a:gd name="connsiteX71" fmla="*/ 890546 w 1757238"/>
                <a:gd name="connsiteY71" fmla="*/ 16066 h 2123161"/>
                <a:gd name="connsiteX72" fmla="*/ 914400 w 1757238"/>
                <a:gd name="connsiteY72" fmla="*/ 163 h 2123161"/>
                <a:gd name="connsiteX73" fmla="*/ 962107 w 1757238"/>
                <a:gd name="connsiteY73" fmla="*/ 24017 h 2123161"/>
                <a:gd name="connsiteX74" fmla="*/ 993913 w 1757238"/>
                <a:gd name="connsiteY74" fmla="*/ 71725 h 2123161"/>
                <a:gd name="connsiteX75" fmla="*/ 1009815 w 1757238"/>
                <a:gd name="connsiteY75" fmla="*/ 95579 h 2123161"/>
                <a:gd name="connsiteX76" fmla="*/ 1017766 w 1757238"/>
                <a:gd name="connsiteY76" fmla="*/ 127384 h 2123161"/>
                <a:gd name="connsiteX77" fmla="*/ 1025718 w 1757238"/>
                <a:gd name="connsiteY77" fmla="*/ 175092 h 2123161"/>
                <a:gd name="connsiteX78" fmla="*/ 1057523 w 1757238"/>
                <a:gd name="connsiteY78" fmla="*/ 222800 h 2123161"/>
                <a:gd name="connsiteX79" fmla="*/ 1081377 w 1757238"/>
                <a:gd name="connsiteY79" fmla="*/ 230751 h 2123161"/>
                <a:gd name="connsiteX80" fmla="*/ 1113182 w 1757238"/>
                <a:gd name="connsiteY80" fmla="*/ 278459 h 2123161"/>
                <a:gd name="connsiteX81" fmla="*/ 1137036 w 1757238"/>
                <a:gd name="connsiteY81" fmla="*/ 350020 h 2123161"/>
                <a:gd name="connsiteX82" fmla="*/ 1144987 w 1757238"/>
                <a:gd name="connsiteY82" fmla="*/ 373874 h 2123161"/>
                <a:gd name="connsiteX83" fmla="*/ 1160890 w 1757238"/>
                <a:gd name="connsiteY83" fmla="*/ 397728 h 2123161"/>
                <a:gd name="connsiteX84" fmla="*/ 1176793 w 1757238"/>
                <a:gd name="connsiteY84" fmla="*/ 445436 h 2123161"/>
                <a:gd name="connsiteX85" fmla="*/ 1184744 w 1757238"/>
                <a:gd name="connsiteY85" fmla="*/ 469290 h 2123161"/>
                <a:gd name="connsiteX86" fmla="*/ 1192695 w 1757238"/>
                <a:gd name="connsiteY86" fmla="*/ 501095 h 2123161"/>
                <a:gd name="connsiteX87" fmla="*/ 1200646 w 1757238"/>
                <a:gd name="connsiteY87" fmla="*/ 524949 h 2123161"/>
                <a:gd name="connsiteX88" fmla="*/ 1216549 w 1757238"/>
                <a:gd name="connsiteY88" fmla="*/ 588560 h 2123161"/>
                <a:gd name="connsiteX89" fmla="*/ 1240403 w 1757238"/>
                <a:gd name="connsiteY89" fmla="*/ 604462 h 2123161"/>
                <a:gd name="connsiteX90" fmla="*/ 1256306 w 1757238"/>
                <a:gd name="connsiteY90" fmla="*/ 660121 h 2123161"/>
                <a:gd name="connsiteX91" fmla="*/ 1264257 w 1757238"/>
                <a:gd name="connsiteY91" fmla="*/ 683975 h 2123161"/>
                <a:gd name="connsiteX92" fmla="*/ 1296062 w 1757238"/>
                <a:gd name="connsiteY92" fmla="*/ 731683 h 2123161"/>
                <a:gd name="connsiteX93" fmla="*/ 1311965 w 1757238"/>
                <a:gd name="connsiteY93" fmla="*/ 835050 h 2123161"/>
                <a:gd name="connsiteX94" fmla="*/ 1327867 w 1757238"/>
                <a:gd name="connsiteY94" fmla="*/ 858904 h 2123161"/>
                <a:gd name="connsiteX95" fmla="*/ 1335819 w 1757238"/>
                <a:gd name="connsiteY95" fmla="*/ 882758 h 2123161"/>
                <a:gd name="connsiteX96" fmla="*/ 1367624 w 1757238"/>
                <a:gd name="connsiteY96" fmla="*/ 930466 h 2123161"/>
                <a:gd name="connsiteX97" fmla="*/ 1383526 w 1757238"/>
                <a:gd name="connsiteY97" fmla="*/ 954320 h 2123161"/>
                <a:gd name="connsiteX98" fmla="*/ 1391478 w 1757238"/>
                <a:gd name="connsiteY98" fmla="*/ 978173 h 2123161"/>
                <a:gd name="connsiteX99" fmla="*/ 1399429 w 1757238"/>
                <a:gd name="connsiteY99" fmla="*/ 1025881 h 2123161"/>
                <a:gd name="connsiteX100" fmla="*/ 1407380 w 1757238"/>
                <a:gd name="connsiteY100" fmla="*/ 1089492 h 2123161"/>
                <a:gd name="connsiteX101" fmla="*/ 1423283 w 1757238"/>
                <a:gd name="connsiteY101" fmla="*/ 1137200 h 2123161"/>
                <a:gd name="connsiteX102" fmla="*/ 1447137 w 1757238"/>
                <a:gd name="connsiteY102" fmla="*/ 1224664 h 2123161"/>
                <a:gd name="connsiteX103" fmla="*/ 1455088 w 1757238"/>
                <a:gd name="connsiteY103" fmla="*/ 1248518 h 2123161"/>
                <a:gd name="connsiteX104" fmla="*/ 1470991 w 1757238"/>
                <a:gd name="connsiteY104" fmla="*/ 1272372 h 2123161"/>
                <a:gd name="connsiteX105" fmla="*/ 1494845 w 1757238"/>
                <a:gd name="connsiteY105" fmla="*/ 1328031 h 2123161"/>
                <a:gd name="connsiteX106" fmla="*/ 1502796 w 1757238"/>
                <a:gd name="connsiteY106" fmla="*/ 1351885 h 2123161"/>
                <a:gd name="connsiteX107" fmla="*/ 1518699 w 1757238"/>
                <a:gd name="connsiteY107" fmla="*/ 1375739 h 2123161"/>
                <a:gd name="connsiteX108" fmla="*/ 1542553 w 1757238"/>
                <a:gd name="connsiteY108" fmla="*/ 1439349 h 2123161"/>
                <a:gd name="connsiteX109" fmla="*/ 1550504 w 1757238"/>
                <a:gd name="connsiteY109" fmla="*/ 1471154 h 2123161"/>
                <a:gd name="connsiteX110" fmla="*/ 1566406 w 1757238"/>
                <a:gd name="connsiteY110" fmla="*/ 1550667 h 2123161"/>
                <a:gd name="connsiteX111" fmla="*/ 1582309 w 1757238"/>
                <a:gd name="connsiteY111" fmla="*/ 1574521 h 2123161"/>
                <a:gd name="connsiteX112" fmla="*/ 1606163 w 1757238"/>
                <a:gd name="connsiteY112" fmla="*/ 1622229 h 2123161"/>
                <a:gd name="connsiteX113" fmla="*/ 1637968 w 1757238"/>
                <a:gd name="connsiteY113" fmla="*/ 1669937 h 2123161"/>
                <a:gd name="connsiteX114" fmla="*/ 1653871 w 1757238"/>
                <a:gd name="connsiteY114" fmla="*/ 1725596 h 2123161"/>
                <a:gd name="connsiteX115" fmla="*/ 1645920 w 1757238"/>
                <a:gd name="connsiteY115" fmla="*/ 1765353 h 2123161"/>
                <a:gd name="connsiteX116" fmla="*/ 1653871 w 1757238"/>
                <a:gd name="connsiteY116" fmla="*/ 1813060 h 2123161"/>
                <a:gd name="connsiteX117" fmla="*/ 1677725 w 1757238"/>
                <a:gd name="connsiteY117" fmla="*/ 1828963 h 2123161"/>
                <a:gd name="connsiteX118" fmla="*/ 1693627 w 1757238"/>
                <a:gd name="connsiteY118" fmla="*/ 1876671 h 2123161"/>
                <a:gd name="connsiteX119" fmla="*/ 1701579 w 1757238"/>
                <a:gd name="connsiteY119" fmla="*/ 1900525 h 2123161"/>
                <a:gd name="connsiteX120" fmla="*/ 1717481 w 1757238"/>
                <a:gd name="connsiteY120" fmla="*/ 1924379 h 2123161"/>
                <a:gd name="connsiteX121" fmla="*/ 1741335 w 1757238"/>
                <a:gd name="connsiteY121" fmla="*/ 2003892 h 2123161"/>
                <a:gd name="connsiteX122" fmla="*/ 1749286 w 1757238"/>
                <a:gd name="connsiteY122" fmla="*/ 2027746 h 2123161"/>
                <a:gd name="connsiteX123" fmla="*/ 1757238 w 1757238"/>
                <a:gd name="connsiteY123" fmla="*/ 2059551 h 2123161"/>
                <a:gd name="connsiteX0" fmla="*/ 1741335 w 1757238"/>
                <a:gd name="connsiteY0" fmla="*/ 2123161 h 2123161"/>
                <a:gd name="connsiteX1" fmla="*/ 1701579 w 1757238"/>
                <a:gd name="connsiteY1" fmla="*/ 2115210 h 2123161"/>
                <a:gd name="connsiteX2" fmla="*/ 1677725 w 1757238"/>
                <a:gd name="connsiteY2" fmla="*/ 2099307 h 2123161"/>
                <a:gd name="connsiteX3" fmla="*/ 1598212 w 1757238"/>
                <a:gd name="connsiteY3" fmla="*/ 2003892 h 2123161"/>
                <a:gd name="connsiteX4" fmla="*/ 1566406 w 1757238"/>
                <a:gd name="connsiteY4" fmla="*/ 1956184 h 2123161"/>
                <a:gd name="connsiteX5" fmla="*/ 1550504 w 1757238"/>
                <a:gd name="connsiteY5" fmla="*/ 1932330 h 2123161"/>
                <a:gd name="connsiteX6" fmla="*/ 1510747 w 1757238"/>
                <a:gd name="connsiteY6" fmla="*/ 1860768 h 2123161"/>
                <a:gd name="connsiteX7" fmla="*/ 1486893 w 1757238"/>
                <a:gd name="connsiteY7" fmla="*/ 1844866 h 2123161"/>
                <a:gd name="connsiteX8" fmla="*/ 1470991 w 1757238"/>
                <a:gd name="connsiteY8" fmla="*/ 1821012 h 2123161"/>
                <a:gd name="connsiteX9" fmla="*/ 1423283 w 1757238"/>
                <a:gd name="connsiteY9" fmla="*/ 1797158 h 2123161"/>
                <a:gd name="connsiteX10" fmla="*/ 1351721 w 1757238"/>
                <a:gd name="connsiteY10" fmla="*/ 1765353 h 2123161"/>
                <a:gd name="connsiteX11" fmla="*/ 1327867 w 1757238"/>
                <a:gd name="connsiteY11" fmla="*/ 1757401 h 2123161"/>
                <a:gd name="connsiteX12" fmla="*/ 1304013 w 1757238"/>
                <a:gd name="connsiteY12" fmla="*/ 1749450 h 2123161"/>
                <a:gd name="connsiteX13" fmla="*/ 1280160 w 1757238"/>
                <a:gd name="connsiteY13" fmla="*/ 1733547 h 2123161"/>
                <a:gd name="connsiteX14" fmla="*/ 1232452 w 1757238"/>
                <a:gd name="connsiteY14" fmla="*/ 1717645 h 2123161"/>
                <a:gd name="connsiteX15" fmla="*/ 1152939 w 1757238"/>
                <a:gd name="connsiteY15" fmla="*/ 1725596 h 2123161"/>
                <a:gd name="connsiteX16" fmla="*/ 1129085 w 1757238"/>
                <a:gd name="connsiteY16" fmla="*/ 1741499 h 2123161"/>
                <a:gd name="connsiteX17" fmla="*/ 1081377 w 1757238"/>
                <a:gd name="connsiteY17" fmla="*/ 1757401 h 2123161"/>
                <a:gd name="connsiteX18" fmla="*/ 1057523 w 1757238"/>
                <a:gd name="connsiteY18" fmla="*/ 1765353 h 2123161"/>
                <a:gd name="connsiteX19" fmla="*/ 1009815 w 1757238"/>
                <a:gd name="connsiteY19" fmla="*/ 1733547 h 2123161"/>
                <a:gd name="connsiteX20" fmla="*/ 985961 w 1757238"/>
                <a:gd name="connsiteY20" fmla="*/ 1717645 h 2123161"/>
                <a:gd name="connsiteX21" fmla="*/ 954156 w 1757238"/>
                <a:gd name="connsiteY21" fmla="*/ 1709693 h 2123161"/>
                <a:gd name="connsiteX22" fmla="*/ 906448 w 1757238"/>
                <a:gd name="connsiteY22" fmla="*/ 1693791 h 2123161"/>
                <a:gd name="connsiteX23" fmla="*/ 882594 w 1757238"/>
                <a:gd name="connsiteY23" fmla="*/ 1685840 h 2123161"/>
                <a:gd name="connsiteX24" fmla="*/ 834886 w 1757238"/>
                <a:gd name="connsiteY24" fmla="*/ 1677888 h 2123161"/>
                <a:gd name="connsiteX25" fmla="*/ 675860 w 1757238"/>
                <a:gd name="connsiteY25" fmla="*/ 1669937 h 2123161"/>
                <a:gd name="connsiteX26" fmla="*/ 405516 w 1757238"/>
                <a:gd name="connsiteY26" fmla="*/ 1661986 h 2123161"/>
                <a:gd name="connsiteX27" fmla="*/ 310100 w 1757238"/>
                <a:gd name="connsiteY27" fmla="*/ 1693791 h 2123161"/>
                <a:gd name="connsiteX28" fmla="*/ 286246 w 1757238"/>
                <a:gd name="connsiteY28" fmla="*/ 1701742 h 2123161"/>
                <a:gd name="connsiteX29" fmla="*/ 262393 w 1757238"/>
                <a:gd name="connsiteY29" fmla="*/ 1709693 h 2123161"/>
                <a:gd name="connsiteX30" fmla="*/ 143123 w 1757238"/>
                <a:gd name="connsiteY30" fmla="*/ 1741499 h 2123161"/>
                <a:gd name="connsiteX31" fmla="*/ 95415 w 1757238"/>
                <a:gd name="connsiteY31" fmla="*/ 1757401 h 2123161"/>
                <a:gd name="connsiteX32" fmla="*/ 71561 w 1757238"/>
                <a:gd name="connsiteY32" fmla="*/ 1765353 h 2123161"/>
                <a:gd name="connsiteX33" fmla="*/ 47707 w 1757238"/>
                <a:gd name="connsiteY33" fmla="*/ 1773304 h 2123161"/>
                <a:gd name="connsiteX34" fmla="*/ 23853 w 1757238"/>
                <a:gd name="connsiteY34" fmla="*/ 1765353 h 2123161"/>
                <a:gd name="connsiteX35" fmla="*/ 7951 w 1757238"/>
                <a:gd name="connsiteY35" fmla="*/ 1701742 h 2123161"/>
                <a:gd name="connsiteX36" fmla="*/ 0 w 1757238"/>
                <a:gd name="connsiteY36" fmla="*/ 1677888 h 2123161"/>
                <a:gd name="connsiteX37" fmla="*/ 15902 w 1757238"/>
                <a:gd name="connsiteY37" fmla="*/ 1439349 h 2123161"/>
                <a:gd name="connsiteX38" fmla="*/ 31805 w 1757238"/>
                <a:gd name="connsiteY38" fmla="*/ 1391641 h 2123161"/>
                <a:gd name="connsiteX39" fmla="*/ 79513 w 1757238"/>
                <a:gd name="connsiteY39" fmla="*/ 1320080 h 2123161"/>
                <a:gd name="connsiteX40" fmla="*/ 95415 w 1757238"/>
                <a:gd name="connsiteY40" fmla="*/ 1296226 h 2123161"/>
                <a:gd name="connsiteX41" fmla="*/ 111318 w 1757238"/>
                <a:gd name="connsiteY41" fmla="*/ 1272372 h 2123161"/>
                <a:gd name="connsiteX42" fmla="*/ 119269 w 1757238"/>
                <a:gd name="connsiteY42" fmla="*/ 1240567 h 2123161"/>
                <a:gd name="connsiteX43" fmla="*/ 135172 w 1757238"/>
                <a:gd name="connsiteY43" fmla="*/ 1184907 h 2123161"/>
                <a:gd name="connsiteX44" fmla="*/ 151074 w 1757238"/>
                <a:gd name="connsiteY44" fmla="*/ 1121297 h 2123161"/>
                <a:gd name="connsiteX45" fmla="*/ 166977 w 1757238"/>
                <a:gd name="connsiteY45" fmla="*/ 1097443 h 2123161"/>
                <a:gd name="connsiteX46" fmla="*/ 174928 w 1757238"/>
                <a:gd name="connsiteY46" fmla="*/ 1073589 h 2123161"/>
                <a:gd name="connsiteX47" fmla="*/ 206733 w 1757238"/>
                <a:gd name="connsiteY47" fmla="*/ 1025881 h 2123161"/>
                <a:gd name="connsiteX48" fmla="*/ 238539 w 1757238"/>
                <a:gd name="connsiteY48" fmla="*/ 930466 h 2123161"/>
                <a:gd name="connsiteX49" fmla="*/ 246490 w 1757238"/>
                <a:gd name="connsiteY49" fmla="*/ 906612 h 2123161"/>
                <a:gd name="connsiteX50" fmla="*/ 278295 w 1757238"/>
                <a:gd name="connsiteY50" fmla="*/ 858904 h 2123161"/>
                <a:gd name="connsiteX51" fmla="*/ 294198 w 1757238"/>
                <a:gd name="connsiteY51" fmla="*/ 835050 h 2123161"/>
                <a:gd name="connsiteX52" fmla="*/ 341906 w 1757238"/>
                <a:gd name="connsiteY52" fmla="*/ 795293 h 2123161"/>
                <a:gd name="connsiteX53" fmla="*/ 365760 w 1757238"/>
                <a:gd name="connsiteY53" fmla="*/ 660121 h 2123161"/>
                <a:gd name="connsiteX54" fmla="*/ 381662 w 1757238"/>
                <a:gd name="connsiteY54" fmla="*/ 604462 h 2123161"/>
                <a:gd name="connsiteX55" fmla="*/ 397565 w 1757238"/>
                <a:gd name="connsiteY55" fmla="*/ 580608 h 2123161"/>
                <a:gd name="connsiteX56" fmla="*/ 445273 w 1757238"/>
                <a:gd name="connsiteY56" fmla="*/ 524949 h 2123161"/>
                <a:gd name="connsiteX57" fmla="*/ 469126 w 1757238"/>
                <a:gd name="connsiteY57" fmla="*/ 509047 h 2123161"/>
                <a:gd name="connsiteX58" fmla="*/ 508883 w 1757238"/>
                <a:gd name="connsiteY58" fmla="*/ 437485 h 2123161"/>
                <a:gd name="connsiteX59" fmla="*/ 564542 w 1757238"/>
                <a:gd name="connsiteY59" fmla="*/ 373874 h 2123161"/>
                <a:gd name="connsiteX60" fmla="*/ 572493 w 1757238"/>
                <a:gd name="connsiteY60" fmla="*/ 350020 h 2123161"/>
                <a:gd name="connsiteX61" fmla="*/ 596347 w 1757238"/>
                <a:gd name="connsiteY61" fmla="*/ 334118 h 2123161"/>
                <a:gd name="connsiteX62" fmla="*/ 620201 w 1757238"/>
                <a:gd name="connsiteY62" fmla="*/ 310264 h 2123161"/>
                <a:gd name="connsiteX63" fmla="*/ 652006 w 1757238"/>
                <a:gd name="connsiteY63" fmla="*/ 270507 h 2123161"/>
                <a:gd name="connsiteX64" fmla="*/ 667909 w 1757238"/>
                <a:gd name="connsiteY64" fmla="*/ 246653 h 2123161"/>
                <a:gd name="connsiteX65" fmla="*/ 739471 w 1757238"/>
                <a:gd name="connsiteY65" fmla="*/ 190994 h 2123161"/>
                <a:gd name="connsiteX66" fmla="*/ 771276 w 1757238"/>
                <a:gd name="connsiteY66" fmla="*/ 143287 h 2123161"/>
                <a:gd name="connsiteX67" fmla="*/ 787179 w 1757238"/>
                <a:gd name="connsiteY67" fmla="*/ 119433 h 2123161"/>
                <a:gd name="connsiteX68" fmla="*/ 826935 w 1757238"/>
                <a:gd name="connsiteY68" fmla="*/ 55822 h 2123161"/>
                <a:gd name="connsiteX69" fmla="*/ 842838 w 1757238"/>
                <a:gd name="connsiteY69" fmla="*/ 31968 h 2123161"/>
                <a:gd name="connsiteX70" fmla="*/ 890546 w 1757238"/>
                <a:gd name="connsiteY70" fmla="*/ 16066 h 2123161"/>
                <a:gd name="connsiteX71" fmla="*/ 914400 w 1757238"/>
                <a:gd name="connsiteY71" fmla="*/ 163 h 2123161"/>
                <a:gd name="connsiteX72" fmla="*/ 962107 w 1757238"/>
                <a:gd name="connsiteY72" fmla="*/ 24017 h 2123161"/>
                <a:gd name="connsiteX73" fmla="*/ 993913 w 1757238"/>
                <a:gd name="connsiteY73" fmla="*/ 71725 h 2123161"/>
                <a:gd name="connsiteX74" fmla="*/ 1009815 w 1757238"/>
                <a:gd name="connsiteY74" fmla="*/ 95579 h 2123161"/>
                <a:gd name="connsiteX75" fmla="*/ 1017766 w 1757238"/>
                <a:gd name="connsiteY75" fmla="*/ 127384 h 2123161"/>
                <a:gd name="connsiteX76" fmla="*/ 1025718 w 1757238"/>
                <a:gd name="connsiteY76" fmla="*/ 175092 h 2123161"/>
                <a:gd name="connsiteX77" fmla="*/ 1057523 w 1757238"/>
                <a:gd name="connsiteY77" fmla="*/ 222800 h 2123161"/>
                <a:gd name="connsiteX78" fmla="*/ 1081377 w 1757238"/>
                <a:gd name="connsiteY78" fmla="*/ 230751 h 2123161"/>
                <a:gd name="connsiteX79" fmla="*/ 1113182 w 1757238"/>
                <a:gd name="connsiteY79" fmla="*/ 278459 h 2123161"/>
                <a:gd name="connsiteX80" fmla="*/ 1137036 w 1757238"/>
                <a:gd name="connsiteY80" fmla="*/ 350020 h 2123161"/>
                <a:gd name="connsiteX81" fmla="*/ 1144987 w 1757238"/>
                <a:gd name="connsiteY81" fmla="*/ 373874 h 2123161"/>
                <a:gd name="connsiteX82" fmla="*/ 1160890 w 1757238"/>
                <a:gd name="connsiteY82" fmla="*/ 397728 h 2123161"/>
                <a:gd name="connsiteX83" fmla="*/ 1176793 w 1757238"/>
                <a:gd name="connsiteY83" fmla="*/ 445436 h 2123161"/>
                <a:gd name="connsiteX84" fmla="*/ 1184744 w 1757238"/>
                <a:gd name="connsiteY84" fmla="*/ 469290 h 2123161"/>
                <a:gd name="connsiteX85" fmla="*/ 1192695 w 1757238"/>
                <a:gd name="connsiteY85" fmla="*/ 501095 h 2123161"/>
                <a:gd name="connsiteX86" fmla="*/ 1200646 w 1757238"/>
                <a:gd name="connsiteY86" fmla="*/ 524949 h 2123161"/>
                <a:gd name="connsiteX87" fmla="*/ 1216549 w 1757238"/>
                <a:gd name="connsiteY87" fmla="*/ 588560 h 2123161"/>
                <a:gd name="connsiteX88" fmla="*/ 1240403 w 1757238"/>
                <a:gd name="connsiteY88" fmla="*/ 604462 h 2123161"/>
                <a:gd name="connsiteX89" fmla="*/ 1256306 w 1757238"/>
                <a:gd name="connsiteY89" fmla="*/ 660121 h 2123161"/>
                <a:gd name="connsiteX90" fmla="*/ 1264257 w 1757238"/>
                <a:gd name="connsiteY90" fmla="*/ 683975 h 2123161"/>
                <a:gd name="connsiteX91" fmla="*/ 1296062 w 1757238"/>
                <a:gd name="connsiteY91" fmla="*/ 731683 h 2123161"/>
                <a:gd name="connsiteX92" fmla="*/ 1311965 w 1757238"/>
                <a:gd name="connsiteY92" fmla="*/ 835050 h 2123161"/>
                <a:gd name="connsiteX93" fmla="*/ 1327867 w 1757238"/>
                <a:gd name="connsiteY93" fmla="*/ 858904 h 2123161"/>
                <a:gd name="connsiteX94" fmla="*/ 1335819 w 1757238"/>
                <a:gd name="connsiteY94" fmla="*/ 882758 h 2123161"/>
                <a:gd name="connsiteX95" fmla="*/ 1367624 w 1757238"/>
                <a:gd name="connsiteY95" fmla="*/ 930466 h 2123161"/>
                <a:gd name="connsiteX96" fmla="*/ 1383526 w 1757238"/>
                <a:gd name="connsiteY96" fmla="*/ 954320 h 2123161"/>
                <a:gd name="connsiteX97" fmla="*/ 1391478 w 1757238"/>
                <a:gd name="connsiteY97" fmla="*/ 978173 h 2123161"/>
                <a:gd name="connsiteX98" fmla="*/ 1399429 w 1757238"/>
                <a:gd name="connsiteY98" fmla="*/ 1025881 h 2123161"/>
                <a:gd name="connsiteX99" fmla="*/ 1407380 w 1757238"/>
                <a:gd name="connsiteY99" fmla="*/ 1089492 h 2123161"/>
                <a:gd name="connsiteX100" fmla="*/ 1423283 w 1757238"/>
                <a:gd name="connsiteY100" fmla="*/ 1137200 h 2123161"/>
                <a:gd name="connsiteX101" fmla="*/ 1447137 w 1757238"/>
                <a:gd name="connsiteY101" fmla="*/ 1224664 h 2123161"/>
                <a:gd name="connsiteX102" fmla="*/ 1455088 w 1757238"/>
                <a:gd name="connsiteY102" fmla="*/ 1248518 h 2123161"/>
                <a:gd name="connsiteX103" fmla="*/ 1470991 w 1757238"/>
                <a:gd name="connsiteY103" fmla="*/ 1272372 h 2123161"/>
                <a:gd name="connsiteX104" fmla="*/ 1494845 w 1757238"/>
                <a:gd name="connsiteY104" fmla="*/ 1328031 h 2123161"/>
                <a:gd name="connsiteX105" fmla="*/ 1502796 w 1757238"/>
                <a:gd name="connsiteY105" fmla="*/ 1351885 h 2123161"/>
                <a:gd name="connsiteX106" fmla="*/ 1518699 w 1757238"/>
                <a:gd name="connsiteY106" fmla="*/ 1375739 h 2123161"/>
                <a:gd name="connsiteX107" fmla="*/ 1542553 w 1757238"/>
                <a:gd name="connsiteY107" fmla="*/ 1439349 h 2123161"/>
                <a:gd name="connsiteX108" fmla="*/ 1550504 w 1757238"/>
                <a:gd name="connsiteY108" fmla="*/ 1471154 h 2123161"/>
                <a:gd name="connsiteX109" fmla="*/ 1566406 w 1757238"/>
                <a:gd name="connsiteY109" fmla="*/ 1550667 h 2123161"/>
                <a:gd name="connsiteX110" fmla="*/ 1582309 w 1757238"/>
                <a:gd name="connsiteY110" fmla="*/ 1574521 h 2123161"/>
                <a:gd name="connsiteX111" fmla="*/ 1606163 w 1757238"/>
                <a:gd name="connsiteY111" fmla="*/ 1622229 h 2123161"/>
                <a:gd name="connsiteX112" fmla="*/ 1637968 w 1757238"/>
                <a:gd name="connsiteY112" fmla="*/ 1669937 h 2123161"/>
                <a:gd name="connsiteX113" fmla="*/ 1653871 w 1757238"/>
                <a:gd name="connsiteY113" fmla="*/ 1725596 h 2123161"/>
                <a:gd name="connsiteX114" fmla="*/ 1645920 w 1757238"/>
                <a:gd name="connsiteY114" fmla="*/ 1765353 h 2123161"/>
                <a:gd name="connsiteX115" fmla="*/ 1653871 w 1757238"/>
                <a:gd name="connsiteY115" fmla="*/ 1813060 h 2123161"/>
                <a:gd name="connsiteX116" fmla="*/ 1677725 w 1757238"/>
                <a:gd name="connsiteY116" fmla="*/ 1828963 h 2123161"/>
                <a:gd name="connsiteX117" fmla="*/ 1693627 w 1757238"/>
                <a:gd name="connsiteY117" fmla="*/ 1876671 h 2123161"/>
                <a:gd name="connsiteX118" fmla="*/ 1701579 w 1757238"/>
                <a:gd name="connsiteY118" fmla="*/ 1900525 h 2123161"/>
                <a:gd name="connsiteX119" fmla="*/ 1717481 w 1757238"/>
                <a:gd name="connsiteY119" fmla="*/ 1924379 h 2123161"/>
                <a:gd name="connsiteX120" fmla="*/ 1741335 w 1757238"/>
                <a:gd name="connsiteY120" fmla="*/ 2003892 h 2123161"/>
                <a:gd name="connsiteX121" fmla="*/ 1749286 w 1757238"/>
                <a:gd name="connsiteY121" fmla="*/ 2027746 h 2123161"/>
                <a:gd name="connsiteX122" fmla="*/ 1757238 w 1757238"/>
                <a:gd name="connsiteY122" fmla="*/ 2059551 h 2123161"/>
                <a:gd name="connsiteX0" fmla="*/ 1741335 w 1757238"/>
                <a:gd name="connsiteY0" fmla="*/ 2123161 h 2123161"/>
                <a:gd name="connsiteX1" fmla="*/ 1701579 w 1757238"/>
                <a:gd name="connsiteY1" fmla="*/ 2115210 h 2123161"/>
                <a:gd name="connsiteX2" fmla="*/ 1677725 w 1757238"/>
                <a:gd name="connsiteY2" fmla="*/ 2099307 h 2123161"/>
                <a:gd name="connsiteX3" fmla="*/ 1598212 w 1757238"/>
                <a:gd name="connsiteY3" fmla="*/ 2003892 h 2123161"/>
                <a:gd name="connsiteX4" fmla="*/ 1566406 w 1757238"/>
                <a:gd name="connsiteY4" fmla="*/ 1956184 h 2123161"/>
                <a:gd name="connsiteX5" fmla="*/ 1550504 w 1757238"/>
                <a:gd name="connsiteY5" fmla="*/ 1932330 h 2123161"/>
                <a:gd name="connsiteX6" fmla="*/ 1510747 w 1757238"/>
                <a:gd name="connsiteY6" fmla="*/ 1860768 h 2123161"/>
                <a:gd name="connsiteX7" fmla="*/ 1486893 w 1757238"/>
                <a:gd name="connsiteY7" fmla="*/ 1844866 h 2123161"/>
                <a:gd name="connsiteX8" fmla="*/ 1470991 w 1757238"/>
                <a:gd name="connsiteY8" fmla="*/ 1821012 h 2123161"/>
                <a:gd name="connsiteX9" fmla="*/ 1423283 w 1757238"/>
                <a:gd name="connsiteY9" fmla="*/ 1797158 h 2123161"/>
                <a:gd name="connsiteX10" fmla="*/ 1351721 w 1757238"/>
                <a:gd name="connsiteY10" fmla="*/ 1765353 h 2123161"/>
                <a:gd name="connsiteX11" fmla="*/ 1327867 w 1757238"/>
                <a:gd name="connsiteY11" fmla="*/ 1757401 h 2123161"/>
                <a:gd name="connsiteX12" fmla="*/ 1304013 w 1757238"/>
                <a:gd name="connsiteY12" fmla="*/ 1749450 h 2123161"/>
                <a:gd name="connsiteX13" fmla="*/ 1280160 w 1757238"/>
                <a:gd name="connsiteY13" fmla="*/ 1733547 h 2123161"/>
                <a:gd name="connsiteX14" fmla="*/ 1232452 w 1757238"/>
                <a:gd name="connsiteY14" fmla="*/ 1717645 h 2123161"/>
                <a:gd name="connsiteX15" fmla="*/ 1152939 w 1757238"/>
                <a:gd name="connsiteY15" fmla="*/ 1725596 h 2123161"/>
                <a:gd name="connsiteX16" fmla="*/ 1129085 w 1757238"/>
                <a:gd name="connsiteY16" fmla="*/ 1741499 h 2123161"/>
                <a:gd name="connsiteX17" fmla="*/ 1081377 w 1757238"/>
                <a:gd name="connsiteY17" fmla="*/ 1757401 h 2123161"/>
                <a:gd name="connsiteX18" fmla="*/ 1057523 w 1757238"/>
                <a:gd name="connsiteY18" fmla="*/ 1765353 h 2123161"/>
                <a:gd name="connsiteX19" fmla="*/ 1009815 w 1757238"/>
                <a:gd name="connsiteY19" fmla="*/ 1733547 h 2123161"/>
                <a:gd name="connsiteX20" fmla="*/ 985961 w 1757238"/>
                <a:gd name="connsiteY20" fmla="*/ 1717645 h 2123161"/>
                <a:gd name="connsiteX21" fmla="*/ 954156 w 1757238"/>
                <a:gd name="connsiteY21" fmla="*/ 1709693 h 2123161"/>
                <a:gd name="connsiteX22" fmla="*/ 906448 w 1757238"/>
                <a:gd name="connsiteY22" fmla="*/ 1693791 h 2123161"/>
                <a:gd name="connsiteX23" fmla="*/ 882594 w 1757238"/>
                <a:gd name="connsiteY23" fmla="*/ 1685840 h 2123161"/>
                <a:gd name="connsiteX24" fmla="*/ 834886 w 1757238"/>
                <a:gd name="connsiteY24" fmla="*/ 1677888 h 2123161"/>
                <a:gd name="connsiteX25" fmla="*/ 675860 w 1757238"/>
                <a:gd name="connsiteY25" fmla="*/ 1669937 h 2123161"/>
                <a:gd name="connsiteX26" fmla="*/ 405516 w 1757238"/>
                <a:gd name="connsiteY26" fmla="*/ 1661986 h 2123161"/>
                <a:gd name="connsiteX27" fmla="*/ 310100 w 1757238"/>
                <a:gd name="connsiteY27" fmla="*/ 1693791 h 2123161"/>
                <a:gd name="connsiteX28" fmla="*/ 286246 w 1757238"/>
                <a:gd name="connsiteY28" fmla="*/ 1701742 h 2123161"/>
                <a:gd name="connsiteX29" fmla="*/ 143123 w 1757238"/>
                <a:gd name="connsiteY29" fmla="*/ 1741499 h 2123161"/>
                <a:gd name="connsiteX30" fmla="*/ 95415 w 1757238"/>
                <a:gd name="connsiteY30" fmla="*/ 1757401 h 2123161"/>
                <a:gd name="connsiteX31" fmla="*/ 71561 w 1757238"/>
                <a:gd name="connsiteY31" fmla="*/ 1765353 h 2123161"/>
                <a:gd name="connsiteX32" fmla="*/ 47707 w 1757238"/>
                <a:gd name="connsiteY32" fmla="*/ 1773304 h 2123161"/>
                <a:gd name="connsiteX33" fmla="*/ 23853 w 1757238"/>
                <a:gd name="connsiteY33" fmla="*/ 1765353 h 2123161"/>
                <a:gd name="connsiteX34" fmla="*/ 7951 w 1757238"/>
                <a:gd name="connsiteY34" fmla="*/ 1701742 h 2123161"/>
                <a:gd name="connsiteX35" fmla="*/ 0 w 1757238"/>
                <a:gd name="connsiteY35" fmla="*/ 1677888 h 2123161"/>
                <a:gd name="connsiteX36" fmla="*/ 15902 w 1757238"/>
                <a:gd name="connsiteY36" fmla="*/ 1439349 h 2123161"/>
                <a:gd name="connsiteX37" fmla="*/ 31805 w 1757238"/>
                <a:gd name="connsiteY37" fmla="*/ 1391641 h 2123161"/>
                <a:gd name="connsiteX38" fmla="*/ 79513 w 1757238"/>
                <a:gd name="connsiteY38" fmla="*/ 1320080 h 2123161"/>
                <a:gd name="connsiteX39" fmla="*/ 95415 w 1757238"/>
                <a:gd name="connsiteY39" fmla="*/ 1296226 h 2123161"/>
                <a:gd name="connsiteX40" fmla="*/ 111318 w 1757238"/>
                <a:gd name="connsiteY40" fmla="*/ 1272372 h 2123161"/>
                <a:gd name="connsiteX41" fmla="*/ 119269 w 1757238"/>
                <a:gd name="connsiteY41" fmla="*/ 1240567 h 2123161"/>
                <a:gd name="connsiteX42" fmla="*/ 135172 w 1757238"/>
                <a:gd name="connsiteY42" fmla="*/ 1184907 h 2123161"/>
                <a:gd name="connsiteX43" fmla="*/ 151074 w 1757238"/>
                <a:gd name="connsiteY43" fmla="*/ 1121297 h 2123161"/>
                <a:gd name="connsiteX44" fmla="*/ 166977 w 1757238"/>
                <a:gd name="connsiteY44" fmla="*/ 1097443 h 2123161"/>
                <a:gd name="connsiteX45" fmla="*/ 174928 w 1757238"/>
                <a:gd name="connsiteY45" fmla="*/ 1073589 h 2123161"/>
                <a:gd name="connsiteX46" fmla="*/ 206733 w 1757238"/>
                <a:gd name="connsiteY46" fmla="*/ 1025881 h 2123161"/>
                <a:gd name="connsiteX47" fmla="*/ 238539 w 1757238"/>
                <a:gd name="connsiteY47" fmla="*/ 930466 h 2123161"/>
                <a:gd name="connsiteX48" fmla="*/ 246490 w 1757238"/>
                <a:gd name="connsiteY48" fmla="*/ 906612 h 2123161"/>
                <a:gd name="connsiteX49" fmla="*/ 278295 w 1757238"/>
                <a:gd name="connsiteY49" fmla="*/ 858904 h 2123161"/>
                <a:gd name="connsiteX50" fmla="*/ 294198 w 1757238"/>
                <a:gd name="connsiteY50" fmla="*/ 835050 h 2123161"/>
                <a:gd name="connsiteX51" fmla="*/ 341906 w 1757238"/>
                <a:gd name="connsiteY51" fmla="*/ 795293 h 2123161"/>
                <a:gd name="connsiteX52" fmla="*/ 365760 w 1757238"/>
                <a:gd name="connsiteY52" fmla="*/ 660121 h 2123161"/>
                <a:gd name="connsiteX53" fmla="*/ 381662 w 1757238"/>
                <a:gd name="connsiteY53" fmla="*/ 604462 h 2123161"/>
                <a:gd name="connsiteX54" fmla="*/ 397565 w 1757238"/>
                <a:gd name="connsiteY54" fmla="*/ 580608 h 2123161"/>
                <a:gd name="connsiteX55" fmla="*/ 445273 w 1757238"/>
                <a:gd name="connsiteY55" fmla="*/ 524949 h 2123161"/>
                <a:gd name="connsiteX56" fmla="*/ 469126 w 1757238"/>
                <a:gd name="connsiteY56" fmla="*/ 509047 h 2123161"/>
                <a:gd name="connsiteX57" fmla="*/ 508883 w 1757238"/>
                <a:gd name="connsiteY57" fmla="*/ 437485 h 2123161"/>
                <a:gd name="connsiteX58" fmla="*/ 564542 w 1757238"/>
                <a:gd name="connsiteY58" fmla="*/ 373874 h 2123161"/>
                <a:gd name="connsiteX59" fmla="*/ 572493 w 1757238"/>
                <a:gd name="connsiteY59" fmla="*/ 350020 h 2123161"/>
                <a:gd name="connsiteX60" fmla="*/ 596347 w 1757238"/>
                <a:gd name="connsiteY60" fmla="*/ 334118 h 2123161"/>
                <a:gd name="connsiteX61" fmla="*/ 620201 w 1757238"/>
                <a:gd name="connsiteY61" fmla="*/ 310264 h 2123161"/>
                <a:gd name="connsiteX62" fmla="*/ 652006 w 1757238"/>
                <a:gd name="connsiteY62" fmla="*/ 270507 h 2123161"/>
                <a:gd name="connsiteX63" fmla="*/ 667909 w 1757238"/>
                <a:gd name="connsiteY63" fmla="*/ 246653 h 2123161"/>
                <a:gd name="connsiteX64" fmla="*/ 739471 w 1757238"/>
                <a:gd name="connsiteY64" fmla="*/ 190994 h 2123161"/>
                <a:gd name="connsiteX65" fmla="*/ 771276 w 1757238"/>
                <a:gd name="connsiteY65" fmla="*/ 143287 h 2123161"/>
                <a:gd name="connsiteX66" fmla="*/ 787179 w 1757238"/>
                <a:gd name="connsiteY66" fmla="*/ 119433 h 2123161"/>
                <a:gd name="connsiteX67" fmla="*/ 826935 w 1757238"/>
                <a:gd name="connsiteY67" fmla="*/ 55822 h 2123161"/>
                <a:gd name="connsiteX68" fmla="*/ 842838 w 1757238"/>
                <a:gd name="connsiteY68" fmla="*/ 31968 h 2123161"/>
                <a:gd name="connsiteX69" fmla="*/ 890546 w 1757238"/>
                <a:gd name="connsiteY69" fmla="*/ 16066 h 2123161"/>
                <a:gd name="connsiteX70" fmla="*/ 914400 w 1757238"/>
                <a:gd name="connsiteY70" fmla="*/ 163 h 2123161"/>
                <a:gd name="connsiteX71" fmla="*/ 962107 w 1757238"/>
                <a:gd name="connsiteY71" fmla="*/ 24017 h 2123161"/>
                <a:gd name="connsiteX72" fmla="*/ 993913 w 1757238"/>
                <a:gd name="connsiteY72" fmla="*/ 71725 h 2123161"/>
                <a:gd name="connsiteX73" fmla="*/ 1009815 w 1757238"/>
                <a:gd name="connsiteY73" fmla="*/ 95579 h 2123161"/>
                <a:gd name="connsiteX74" fmla="*/ 1017766 w 1757238"/>
                <a:gd name="connsiteY74" fmla="*/ 127384 h 2123161"/>
                <a:gd name="connsiteX75" fmla="*/ 1025718 w 1757238"/>
                <a:gd name="connsiteY75" fmla="*/ 175092 h 2123161"/>
                <a:gd name="connsiteX76" fmla="*/ 1057523 w 1757238"/>
                <a:gd name="connsiteY76" fmla="*/ 222800 h 2123161"/>
                <a:gd name="connsiteX77" fmla="*/ 1081377 w 1757238"/>
                <a:gd name="connsiteY77" fmla="*/ 230751 h 2123161"/>
                <a:gd name="connsiteX78" fmla="*/ 1113182 w 1757238"/>
                <a:gd name="connsiteY78" fmla="*/ 278459 h 2123161"/>
                <a:gd name="connsiteX79" fmla="*/ 1137036 w 1757238"/>
                <a:gd name="connsiteY79" fmla="*/ 350020 h 2123161"/>
                <a:gd name="connsiteX80" fmla="*/ 1144987 w 1757238"/>
                <a:gd name="connsiteY80" fmla="*/ 373874 h 2123161"/>
                <a:gd name="connsiteX81" fmla="*/ 1160890 w 1757238"/>
                <a:gd name="connsiteY81" fmla="*/ 397728 h 2123161"/>
                <a:gd name="connsiteX82" fmla="*/ 1176793 w 1757238"/>
                <a:gd name="connsiteY82" fmla="*/ 445436 h 2123161"/>
                <a:gd name="connsiteX83" fmla="*/ 1184744 w 1757238"/>
                <a:gd name="connsiteY83" fmla="*/ 469290 h 2123161"/>
                <a:gd name="connsiteX84" fmla="*/ 1192695 w 1757238"/>
                <a:gd name="connsiteY84" fmla="*/ 501095 h 2123161"/>
                <a:gd name="connsiteX85" fmla="*/ 1200646 w 1757238"/>
                <a:gd name="connsiteY85" fmla="*/ 524949 h 2123161"/>
                <a:gd name="connsiteX86" fmla="*/ 1216549 w 1757238"/>
                <a:gd name="connsiteY86" fmla="*/ 588560 h 2123161"/>
                <a:gd name="connsiteX87" fmla="*/ 1240403 w 1757238"/>
                <a:gd name="connsiteY87" fmla="*/ 604462 h 2123161"/>
                <a:gd name="connsiteX88" fmla="*/ 1256306 w 1757238"/>
                <a:gd name="connsiteY88" fmla="*/ 660121 h 2123161"/>
                <a:gd name="connsiteX89" fmla="*/ 1264257 w 1757238"/>
                <a:gd name="connsiteY89" fmla="*/ 683975 h 2123161"/>
                <a:gd name="connsiteX90" fmla="*/ 1296062 w 1757238"/>
                <a:gd name="connsiteY90" fmla="*/ 731683 h 2123161"/>
                <a:gd name="connsiteX91" fmla="*/ 1311965 w 1757238"/>
                <a:gd name="connsiteY91" fmla="*/ 835050 h 2123161"/>
                <a:gd name="connsiteX92" fmla="*/ 1327867 w 1757238"/>
                <a:gd name="connsiteY92" fmla="*/ 858904 h 2123161"/>
                <a:gd name="connsiteX93" fmla="*/ 1335819 w 1757238"/>
                <a:gd name="connsiteY93" fmla="*/ 882758 h 2123161"/>
                <a:gd name="connsiteX94" fmla="*/ 1367624 w 1757238"/>
                <a:gd name="connsiteY94" fmla="*/ 930466 h 2123161"/>
                <a:gd name="connsiteX95" fmla="*/ 1383526 w 1757238"/>
                <a:gd name="connsiteY95" fmla="*/ 954320 h 2123161"/>
                <a:gd name="connsiteX96" fmla="*/ 1391478 w 1757238"/>
                <a:gd name="connsiteY96" fmla="*/ 978173 h 2123161"/>
                <a:gd name="connsiteX97" fmla="*/ 1399429 w 1757238"/>
                <a:gd name="connsiteY97" fmla="*/ 1025881 h 2123161"/>
                <a:gd name="connsiteX98" fmla="*/ 1407380 w 1757238"/>
                <a:gd name="connsiteY98" fmla="*/ 1089492 h 2123161"/>
                <a:gd name="connsiteX99" fmla="*/ 1423283 w 1757238"/>
                <a:gd name="connsiteY99" fmla="*/ 1137200 h 2123161"/>
                <a:gd name="connsiteX100" fmla="*/ 1447137 w 1757238"/>
                <a:gd name="connsiteY100" fmla="*/ 1224664 h 2123161"/>
                <a:gd name="connsiteX101" fmla="*/ 1455088 w 1757238"/>
                <a:gd name="connsiteY101" fmla="*/ 1248518 h 2123161"/>
                <a:gd name="connsiteX102" fmla="*/ 1470991 w 1757238"/>
                <a:gd name="connsiteY102" fmla="*/ 1272372 h 2123161"/>
                <a:gd name="connsiteX103" fmla="*/ 1494845 w 1757238"/>
                <a:gd name="connsiteY103" fmla="*/ 1328031 h 2123161"/>
                <a:gd name="connsiteX104" fmla="*/ 1502796 w 1757238"/>
                <a:gd name="connsiteY104" fmla="*/ 1351885 h 2123161"/>
                <a:gd name="connsiteX105" fmla="*/ 1518699 w 1757238"/>
                <a:gd name="connsiteY105" fmla="*/ 1375739 h 2123161"/>
                <a:gd name="connsiteX106" fmla="*/ 1542553 w 1757238"/>
                <a:gd name="connsiteY106" fmla="*/ 1439349 h 2123161"/>
                <a:gd name="connsiteX107" fmla="*/ 1550504 w 1757238"/>
                <a:gd name="connsiteY107" fmla="*/ 1471154 h 2123161"/>
                <a:gd name="connsiteX108" fmla="*/ 1566406 w 1757238"/>
                <a:gd name="connsiteY108" fmla="*/ 1550667 h 2123161"/>
                <a:gd name="connsiteX109" fmla="*/ 1582309 w 1757238"/>
                <a:gd name="connsiteY109" fmla="*/ 1574521 h 2123161"/>
                <a:gd name="connsiteX110" fmla="*/ 1606163 w 1757238"/>
                <a:gd name="connsiteY110" fmla="*/ 1622229 h 2123161"/>
                <a:gd name="connsiteX111" fmla="*/ 1637968 w 1757238"/>
                <a:gd name="connsiteY111" fmla="*/ 1669937 h 2123161"/>
                <a:gd name="connsiteX112" fmla="*/ 1653871 w 1757238"/>
                <a:gd name="connsiteY112" fmla="*/ 1725596 h 2123161"/>
                <a:gd name="connsiteX113" fmla="*/ 1645920 w 1757238"/>
                <a:gd name="connsiteY113" fmla="*/ 1765353 h 2123161"/>
                <a:gd name="connsiteX114" fmla="*/ 1653871 w 1757238"/>
                <a:gd name="connsiteY114" fmla="*/ 1813060 h 2123161"/>
                <a:gd name="connsiteX115" fmla="*/ 1677725 w 1757238"/>
                <a:gd name="connsiteY115" fmla="*/ 1828963 h 2123161"/>
                <a:gd name="connsiteX116" fmla="*/ 1693627 w 1757238"/>
                <a:gd name="connsiteY116" fmla="*/ 1876671 h 2123161"/>
                <a:gd name="connsiteX117" fmla="*/ 1701579 w 1757238"/>
                <a:gd name="connsiteY117" fmla="*/ 1900525 h 2123161"/>
                <a:gd name="connsiteX118" fmla="*/ 1717481 w 1757238"/>
                <a:gd name="connsiteY118" fmla="*/ 1924379 h 2123161"/>
                <a:gd name="connsiteX119" fmla="*/ 1741335 w 1757238"/>
                <a:gd name="connsiteY119" fmla="*/ 2003892 h 2123161"/>
                <a:gd name="connsiteX120" fmla="*/ 1749286 w 1757238"/>
                <a:gd name="connsiteY120" fmla="*/ 2027746 h 2123161"/>
                <a:gd name="connsiteX121" fmla="*/ 1757238 w 1757238"/>
                <a:gd name="connsiteY121" fmla="*/ 2059551 h 2123161"/>
                <a:gd name="connsiteX0" fmla="*/ 1741335 w 1757238"/>
                <a:gd name="connsiteY0" fmla="*/ 2123161 h 2123161"/>
                <a:gd name="connsiteX1" fmla="*/ 1701579 w 1757238"/>
                <a:gd name="connsiteY1" fmla="*/ 2115210 h 2123161"/>
                <a:gd name="connsiteX2" fmla="*/ 1677725 w 1757238"/>
                <a:gd name="connsiteY2" fmla="*/ 2099307 h 2123161"/>
                <a:gd name="connsiteX3" fmla="*/ 1598212 w 1757238"/>
                <a:gd name="connsiteY3" fmla="*/ 2003892 h 2123161"/>
                <a:gd name="connsiteX4" fmla="*/ 1566406 w 1757238"/>
                <a:gd name="connsiteY4" fmla="*/ 1956184 h 2123161"/>
                <a:gd name="connsiteX5" fmla="*/ 1550504 w 1757238"/>
                <a:gd name="connsiteY5" fmla="*/ 1932330 h 2123161"/>
                <a:gd name="connsiteX6" fmla="*/ 1510747 w 1757238"/>
                <a:gd name="connsiteY6" fmla="*/ 1860768 h 2123161"/>
                <a:gd name="connsiteX7" fmla="*/ 1486893 w 1757238"/>
                <a:gd name="connsiteY7" fmla="*/ 1844866 h 2123161"/>
                <a:gd name="connsiteX8" fmla="*/ 1470991 w 1757238"/>
                <a:gd name="connsiteY8" fmla="*/ 1821012 h 2123161"/>
                <a:gd name="connsiteX9" fmla="*/ 1423283 w 1757238"/>
                <a:gd name="connsiteY9" fmla="*/ 1797158 h 2123161"/>
                <a:gd name="connsiteX10" fmla="*/ 1351721 w 1757238"/>
                <a:gd name="connsiteY10" fmla="*/ 1765353 h 2123161"/>
                <a:gd name="connsiteX11" fmla="*/ 1327867 w 1757238"/>
                <a:gd name="connsiteY11" fmla="*/ 1757401 h 2123161"/>
                <a:gd name="connsiteX12" fmla="*/ 1304013 w 1757238"/>
                <a:gd name="connsiteY12" fmla="*/ 1749450 h 2123161"/>
                <a:gd name="connsiteX13" fmla="*/ 1280160 w 1757238"/>
                <a:gd name="connsiteY13" fmla="*/ 1733547 h 2123161"/>
                <a:gd name="connsiteX14" fmla="*/ 1232452 w 1757238"/>
                <a:gd name="connsiteY14" fmla="*/ 1717645 h 2123161"/>
                <a:gd name="connsiteX15" fmla="*/ 1152939 w 1757238"/>
                <a:gd name="connsiteY15" fmla="*/ 1725596 h 2123161"/>
                <a:gd name="connsiteX16" fmla="*/ 1129085 w 1757238"/>
                <a:gd name="connsiteY16" fmla="*/ 1741499 h 2123161"/>
                <a:gd name="connsiteX17" fmla="*/ 1081377 w 1757238"/>
                <a:gd name="connsiteY17" fmla="*/ 1757401 h 2123161"/>
                <a:gd name="connsiteX18" fmla="*/ 1057523 w 1757238"/>
                <a:gd name="connsiteY18" fmla="*/ 1765353 h 2123161"/>
                <a:gd name="connsiteX19" fmla="*/ 1009815 w 1757238"/>
                <a:gd name="connsiteY19" fmla="*/ 1733547 h 2123161"/>
                <a:gd name="connsiteX20" fmla="*/ 985961 w 1757238"/>
                <a:gd name="connsiteY20" fmla="*/ 1717645 h 2123161"/>
                <a:gd name="connsiteX21" fmla="*/ 954156 w 1757238"/>
                <a:gd name="connsiteY21" fmla="*/ 1709693 h 2123161"/>
                <a:gd name="connsiteX22" fmla="*/ 906448 w 1757238"/>
                <a:gd name="connsiteY22" fmla="*/ 1693791 h 2123161"/>
                <a:gd name="connsiteX23" fmla="*/ 882594 w 1757238"/>
                <a:gd name="connsiteY23" fmla="*/ 1685840 h 2123161"/>
                <a:gd name="connsiteX24" fmla="*/ 834886 w 1757238"/>
                <a:gd name="connsiteY24" fmla="*/ 1677888 h 2123161"/>
                <a:gd name="connsiteX25" fmla="*/ 675860 w 1757238"/>
                <a:gd name="connsiteY25" fmla="*/ 1669937 h 2123161"/>
                <a:gd name="connsiteX26" fmla="*/ 405516 w 1757238"/>
                <a:gd name="connsiteY26" fmla="*/ 1661986 h 2123161"/>
                <a:gd name="connsiteX27" fmla="*/ 310100 w 1757238"/>
                <a:gd name="connsiteY27" fmla="*/ 1693791 h 2123161"/>
                <a:gd name="connsiteX28" fmla="*/ 143123 w 1757238"/>
                <a:gd name="connsiteY28" fmla="*/ 1741499 h 2123161"/>
                <a:gd name="connsiteX29" fmla="*/ 95415 w 1757238"/>
                <a:gd name="connsiteY29" fmla="*/ 1757401 h 2123161"/>
                <a:gd name="connsiteX30" fmla="*/ 71561 w 1757238"/>
                <a:gd name="connsiteY30" fmla="*/ 1765353 h 2123161"/>
                <a:gd name="connsiteX31" fmla="*/ 47707 w 1757238"/>
                <a:gd name="connsiteY31" fmla="*/ 1773304 h 2123161"/>
                <a:gd name="connsiteX32" fmla="*/ 23853 w 1757238"/>
                <a:gd name="connsiteY32" fmla="*/ 1765353 h 2123161"/>
                <a:gd name="connsiteX33" fmla="*/ 7951 w 1757238"/>
                <a:gd name="connsiteY33" fmla="*/ 1701742 h 2123161"/>
                <a:gd name="connsiteX34" fmla="*/ 0 w 1757238"/>
                <a:gd name="connsiteY34" fmla="*/ 1677888 h 2123161"/>
                <a:gd name="connsiteX35" fmla="*/ 15902 w 1757238"/>
                <a:gd name="connsiteY35" fmla="*/ 1439349 h 2123161"/>
                <a:gd name="connsiteX36" fmla="*/ 31805 w 1757238"/>
                <a:gd name="connsiteY36" fmla="*/ 1391641 h 2123161"/>
                <a:gd name="connsiteX37" fmla="*/ 79513 w 1757238"/>
                <a:gd name="connsiteY37" fmla="*/ 1320080 h 2123161"/>
                <a:gd name="connsiteX38" fmla="*/ 95415 w 1757238"/>
                <a:gd name="connsiteY38" fmla="*/ 1296226 h 2123161"/>
                <a:gd name="connsiteX39" fmla="*/ 111318 w 1757238"/>
                <a:gd name="connsiteY39" fmla="*/ 1272372 h 2123161"/>
                <a:gd name="connsiteX40" fmla="*/ 119269 w 1757238"/>
                <a:gd name="connsiteY40" fmla="*/ 1240567 h 2123161"/>
                <a:gd name="connsiteX41" fmla="*/ 135172 w 1757238"/>
                <a:gd name="connsiteY41" fmla="*/ 1184907 h 2123161"/>
                <a:gd name="connsiteX42" fmla="*/ 151074 w 1757238"/>
                <a:gd name="connsiteY42" fmla="*/ 1121297 h 2123161"/>
                <a:gd name="connsiteX43" fmla="*/ 166977 w 1757238"/>
                <a:gd name="connsiteY43" fmla="*/ 1097443 h 2123161"/>
                <a:gd name="connsiteX44" fmla="*/ 174928 w 1757238"/>
                <a:gd name="connsiteY44" fmla="*/ 1073589 h 2123161"/>
                <a:gd name="connsiteX45" fmla="*/ 206733 w 1757238"/>
                <a:gd name="connsiteY45" fmla="*/ 1025881 h 2123161"/>
                <a:gd name="connsiteX46" fmla="*/ 238539 w 1757238"/>
                <a:gd name="connsiteY46" fmla="*/ 930466 h 2123161"/>
                <a:gd name="connsiteX47" fmla="*/ 246490 w 1757238"/>
                <a:gd name="connsiteY47" fmla="*/ 906612 h 2123161"/>
                <a:gd name="connsiteX48" fmla="*/ 278295 w 1757238"/>
                <a:gd name="connsiteY48" fmla="*/ 858904 h 2123161"/>
                <a:gd name="connsiteX49" fmla="*/ 294198 w 1757238"/>
                <a:gd name="connsiteY49" fmla="*/ 835050 h 2123161"/>
                <a:gd name="connsiteX50" fmla="*/ 341906 w 1757238"/>
                <a:gd name="connsiteY50" fmla="*/ 795293 h 2123161"/>
                <a:gd name="connsiteX51" fmla="*/ 365760 w 1757238"/>
                <a:gd name="connsiteY51" fmla="*/ 660121 h 2123161"/>
                <a:gd name="connsiteX52" fmla="*/ 381662 w 1757238"/>
                <a:gd name="connsiteY52" fmla="*/ 604462 h 2123161"/>
                <a:gd name="connsiteX53" fmla="*/ 397565 w 1757238"/>
                <a:gd name="connsiteY53" fmla="*/ 580608 h 2123161"/>
                <a:gd name="connsiteX54" fmla="*/ 445273 w 1757238"/>
                <a:gd name="connsiteY54" fmla="*/ 524949 h 2123161"/>
                <a:gd name="connsiteX55" fmla="*/ 469126 w 1757238"/>
                <a:gd name="connsiteY55" fmla="*/ 509047 h 2123161"/>
                <a:gd name="connsiteX56" fmla="*/ 508883 w 1757238"/>
                <a:gd name="connsiteY56" fmla="*/ 437485 h 2123161"/>
                <a:gd name="connsiteX57" fmla="*/ 564542 w 1757238"/>
                <a:gd name="connsiteY57" fmla="*/ 373874 h 2123161"/>
                <a:gd name="connsiteX58" fmla="*/ 572493 w 1757238"/>
                <a:gd name="connsiteY58" fmla="*/ 350020 h 2123161"/>
                <a:gd name="connsiteX59" fmla="*/ 596347 w 1757238"/>
                <a:gd name="connsiteY59" fmla="*/ 334118 h 2123161"/>
                <a:gd name="connsiteX60" fmla="*/ 620201 w 1757238"/>
                <a:gd name="connsiteY60" fmla="*/ 310264 h 2123161"/>
                <a:gd name="connsiteX61" fmla="*/ 652006 w 1757238"/>
                <a:gd name="connsiteY61" fmla="*/ 270507 h 2123161"/>
                <a:gd name="connsiteX62" fmla="*/ 667909 w 1757238"/>
                <a:gd name="connsiteY62" fmla="*/ 246653 h 2123161"/>
                <a:gd name="connsiteX63" fmla="*/ 739471 w 1757238"/>
                <a:gd name="connsiteY63" fmla="*/ 190994 h 2123161"/>
                <a:gd name="connsiteX64" fmla="*/ 771276 w 1757238"/>
                <a:gd name="connsiteY64" fmla="*/ 143287 h 2123161"/>
                <a:gd name="connsiteX65" fmla="*/ 787179 w 1757238"/>
                <a:gd name="connsiteY65" fmla="*/ 119433 h 2123161"/>
                <a:gd name="connsiteX66" fmla="*/ 826935 w 1757238"/>
                <a:gd name="connsiteY66" fmla="*/ 55822 h 2123161"/>
                <a:gd name="connsiteX67" fmla="*/ 842838 w 1757238"/>
                <a:gd name="connsiteY67" fmla="*/ 31968 h 2123161"/>
                <a:gd name="connsiteX68" fmla="*/ 890546 w 1757238"/>
                <a:gd name="connsiteY68" fmla="*/ 16066 h 2123161"/>
                <a:gd name="connsiteX69" fmla="*/ 914400 w 1757238"/>
                <a:gd name="connsiteY69" fmla="*/ 163 h 2123161"/>
                <a:gd name="connsiteX70" fmla="*/ 962107 w 1757238"/>
                <a:gd name="connsiteY70" fmla="*/ 24017 h 2123161"/>
                <a:gd name="connsiteX71" fmla="*/ 993913 w 1757238"/>
                <a:gd name="connsiteY71" fmla="*/ 71725 h 2123161"/>
                <a:gd name="connsiteX72" fmla="*/ 1009815 w 1757238"/>
                <a:gd name="connsiteY72" fmla="*/ 95579 h 2123161"/>
                <a:gd name="connsiteX73" fmla="*/ 1017766 w 1757238"/>
                <a:gd name="connsiteY73" fmla="*/ 127384 h 2123161"/>
                <a:gd name="connsiteX74" fmla="*/ 1025718 w 1757238"/>
                <a:gd name="connsiteY74" fmla="*/ 175092 h 2123161"/>
                <a:gd name="connsiteX75" fmla="*/ 1057523 w 1757238"/>
                <a:gd name="connsiteY75" fmla="*/ 222800 h 2123161"/>
                <a:gd name="connsiteX76" fmla="*/ 1081377 w 1757238"/>
                <a:gd name="connsiteY76" fmla="*/ 230751 h 2123161"/>
                <a:gd name="connsiteX77" fmla="*/ 1113182 w 1757238"/>
                <a:gd name="connsiteY77" fmla="*/ 278459 h 2123161"/>
                <a:gd name="connsiteX78" fmla="*/ 1137036 w 1757238"/>
                <a:gd name="connsiteY78" fmla="*/ 350020 h 2123161"/>
                <a:gd name="connsiteX79" fmla="*/ 1144987 w 1757238"/>
                <a:gd name="connsiteY79" fmla="*/ 373874 h 2123161"/>
                <a:gd name="connsiteX80" fmla="*/ 1160890 w 1757238"/>
                <a:gd name="connsiteY80" fmla="*/ 397728 h 2123161"/>
                <a:gd name="connsiteX81" fmla="*/ 1176793 w 1757238"/>
                <a:gd name="connsiteY81" fmla="*/ 445436 h 2123161"/>
                <a:gd name="connsiteX82" fmla="*/ 1184744 w 1757238"/>
                <a:gd name="connsiteY82" fmla="*/ 469290 h 2123161"/>
                <a:gd name="connsiteX83" fmla="*/ 1192695 w 1757238"/>
                <a:gd name="connsiteY83" fmla="*/ 501095 h 2123161"/>
                <a:gd name="connsiteX84" fmla="*/ 1200646 w 1757238"/>
                <a:gd name="connsiteY84" fmla="*/ 524949 h 2123161"/>
                <a:gd name="connsiteX85" fmla="*/ 1216549 w 1757238"/>
                <a:gd name="connsiteY85" fmla="*/ 588560 h 2123161"/>
                <a:gd name="connsiteX86" fmla="*/ 1240403 w 1757238"/>
                <a:gd name="connsiteY86" fmla="*/ 604462 h 2123161"/>
                <a:gd name="connsiteX87" fmla="*/ 1256306 w 1757238"/>
                <a:gd name="connsiteY87" fmla="*/ 660121 h 2123161"/>
                <a:gd name="connsiteX88" fmla="*/ 1264257 w 1757238"/>
                <a:gd name="connsiteY88" fmla="*/ 683975 h 2123161"/>
                <a:gd name="connsiteX89" fmla="*/ 1296062 w 1757238"/>
                <a:gd name="connsiteY89" fmla="*/ 731683 h 2123161"/>
                <a:gd name="connsiteX90" fmla="*/ 1311965 w 1757238"/>
                <a:gd name="connsiteY90" fmla="*/ 835050 h 2123161"/>
                <a:gd name="connsiteX91" fmla="*/ 1327867 w 1757238"/>
                <a:gd name="connsiteY91" fmla="*/ 858904 h 2123161"/>
                <a:gd name="connsiteX92" fmla="*/ 1335819 w 1757238"/>
                <a:gd name="connsiteY92" fmla="*/ 882758 h 2123161"/>
                <a:gd name="connsiteX93" fmla="*/ 1367624 w 1757238"/>
                <a:gd name="connsiteY93" fmla="*/ 930466 h 2123161"/>
                <a:gd name="connsiteX94" fmla="*/ 1383526 w 1757238"/>
                <a:gd name="connsiteY94" fmla="*/ 954320 h 2123161"/>
                <a:gd name="connsiteX95" fmla="*/ 1391478 w 1757238"/>
                <a:gd name="connsiteY95" fmla="*/ 978173 h 2123161"/>
                <a:gd name="connsiteX96" fmla="*/ 1399429 w 1757238"/>
                <a:gd name="connsiteY96" fmla="*/ 1025881 h 2123161"/>
                <a:gd name="connsiteX97" fmla="*/ 1407380 w 1757238"/>
                <a:gd name="connsiteY97" fmla="*/ 1089492 h 2123161"/>
                <a:gd name="connsiteX98" fmla="*/ 1423283 w 1757238"/>
                <a:gd name="connsiteY98" fmla="*/ 1137200 h 2123161"/>
                <a:gd name="connsiteX99" fmla="*/ 1447137 w 1757238"/>
                <a:gd name="connsiteY99" fmla="*/ 1224664 h 2123161"/>
                <a:gd name="connsiteX100" fmla="*/ 1455088 w 1757238"/>
                <a:gd name="connsiteY100" fmla="*/ 1248518 h 2123161"/>
                <a:gd name="connsiteX101" fmla="*/ 1470991 w 1757238"/>
                <a:gd name="connsiteY101" fmla="*/ 1272372 h 2123161"/>
                <a:gd name="connsiteX102" fmla="*/ 1494845 w 1757238"/>
                <a:gd name="connsiteY102" fmla="*/ 1328031 h 2123161"/>
                <a:gd name="connsiteX103" fmla="*/ 1502796 w 1757238"/>
                <a:gd name="connsiteY103" fmla="*/ 1351885 h 2123161"/>
                <a:gd name="connsiteX104" fmla="*/ 1518699 w 1757238"/>
                <a:gd name="connsiteY104" fmla="*/ 1375739 h 2123161"/>
                <a:gd name="connsiteX105" fmla="*/ 1542553 w 1757238"/>
                <a:gd name="connsiteY105" fmla="*/ 1439349 h 2123161"/>
                <a:gd name="connsiteX106" fmla="*/ 1550504 w 1757238"/>
                <a:gd name="connsiteY106" fmla="*/ 1471154 h 2123161"/>
                <a:gd name="connsiteX107" fmla="*/ 1566406 w 1757238"/>
                <a:gd name="connsiteY107" fmla="*/ 1550667 h 2123161"/>
                <a:gd name="connsiteX108" fmla="*/ 1582309 w 1757238"/>
                <a:gd name="connsiteY108" fmla="*/ 1574521 h 2123161"/>
                <a:gd name="connsiteX109" fmla="*/ 1606163 w 1757238"/>
                <a:gd name="connsiteY109" fmla="*/ 1622229 h 2123161"/>
                <a:gd name="connsiteX110" fmla="*/ 1637968 w 1757238"/>
                <a:gd name="connsiteY110" fmla="*/ 1669937 h 2123161"/>
                <a:gd name="connsiteX111" fmla="*/ 1653871 w 1757238"/>
                <a:gd name="connsiteY111" fmla="*/ 1725596 h 2123161"/>
                <a:gd name="connsiteX112" fmla="*/ 1645920 w 1757238"/>
                <a:gd name="connsiteY112" fmla="*/ 1765353 h 2123161"/>
                <a:gd name="connsiteX113" fmla="*/ 1653871 w 1757238"/>
                <a:gd name="connsiteY113" fmla="*/ 1813060 h 2123161"/>
                <a:gd name="connsiteX114" fmla="*/ 1677725 w 1757238"/>
                <a:gd name="connsiteY114" fmla="*/ 1828963 h 2123161"/>
                <a:gd name="connsiteX115" fmla="*/ 1693627 w 1757238"/>
                <a:gd name="connsiteY115" fmla="*/ 1876671 h 2123161"/>
                <a:gd name="connsiteX116" fmla="*/ 1701579 w 1757238"/>
                <a:gd name="connsiteY116" fmla="*/ 1900525 h 2123161"/>
                <a:gd name="connsiteX117" fmla="*/ 1717481 w 1757238"/>
                <a:gd name="connsiteY117" fmla="*/ 1924379 h 2123161"/>
                <a:gd name="connsiteX118" fmla="*/ 1741335 w 1757238"/>
                <a:gd name="connsiteY118" fmla="*/ 2003892 h 2123161"/>
                <a:gd name="connsiteX119" fmla="*/ 1749286 w 1757238"/>
                <a:gd name="connsiteY119" fmla="*/ 2027746 h 2123161"/>
                <a:gd name="connsiteX120" fmla="*/ 1757238 w 1757238"/>
                <a:gd name="connsiteY120" fmla="*/ 2059551 h 2123161"/>
                <a:gd name="connsiteX0" fmla="*/ 1741335 w 1757238"/>
                <a:gd name="connsiteY0" fmla="*/ 2123161 h 2123161"/>
                <a:gd name="connsiteX1" fmla="*/ 1701579 w 1757238"/>
                <a:gd name="connsiteY1" fmla="*/ 2115210 h 2123161"/>
                <a:gd name="connsiteX2" fmla="*/ 1677725 w 1757238"/>
                <a:gd name="connsiteY2" fmla="*/ 2099307 h 2123161"/>
                <a:gd name="connsiteX3" fmla="*/ 1598212 w 1757238"/>
                <a:gd name="connsiteY3" fmla="*/ 2003892 h 2123161"/>
                <a:gd name="connsiteX4" fmla="*/ 1566406 w 1757238"/>
                <a:gd name="connsiteY4" fmla="*/ 1956184 h 2123161"/>
                <a:gd name="connsiteX5" fmla="*/ 1550504 w 1757238"/>
                <a:gd name="connsiteY5" fmla="*/ 1932330 h 2123161"/>
                <a:gd name="connsiteX6" fmla="*/ 1510747 w 1757238"/>
                <a:gd name="connsiteY6" fmla="*/ 1860768 h 2123161"/>
                <a:gd name="connsiteX7" fmla="*/ 1486893 w 1757238"/>
                <a:gd name="connsiteY7" fmla="*/ 1844866 h 2123161"/>
                <a:gd name="connsiteX8" fmla="*/ 1470991 w 1757238"/>
                <a:gd name="connsiteY8" fmla="*/ 1821012 h 2123161"/>
                <a:gd name="connsiteX9" fmla="*/ 1423283 w 1757238"/>
                <a:gd name="connsiteY9" fmla="*/ 1797158 h 2123161"/>
                <a:gd name="connsiteX10" fmla="*/ 1351721 w 1757238"/>
                <a:gd name="connsiteY10" fmla="*/ 1765353 h 2123161"/>
                <a:gd name="connsiteX11" fmla="*/ 1327867 w 1757238"/>
                <a:gd name="connsiteY11" fmla="*/ 1757401 h 2123161"/>
                <a:gd name="connsiteX12" fmla="*/ 1304013 w 1757238"/>
                <a:gd name="connsiteY12" fmla="*/ 1749450 h 2123161"/>
                <a:gd name="connsiteX13" fmla="*/ 1280160 w 1757238"/>
                <a:gd name="connsiteY13" fmla="*/ 1733547 h 2123161"/>
                <a:gd name="connsiteX14" fmla="*/ 1232452 w 1757238"/>
                <a:gd name="connsiteY14" fmla="*/ 1717645 h 2123161"/>
                <a:gd name="connsiteX15" fmla="*/ 1152939 w 1757238"/>
                <a:gd name="connsiteY15" fmla="*/ 1725596 h 2123161"/>
                <a:gd name="connsiteX16" fmla="*/ 1129085 w 1757238"/>
                <a:gd name="connsiteY16" fmla="*/ 1741499 h 2123161"/>
                <a:gd name="connsiteX17" fmla="*/ 1081377 w 1757238"/>
                <a:gd name="connsiteY17" fmla="*/ 1757401 h 2123161"/>
                <a:gd name="connsiteX18" fmla="*/ 1057523 w 1757238"/>
                <a:gd name="connsiteY18" fmla="*/ 1765353 h 2123161"/>
                <a:gd name="connsiteX19" fmla="*/ 1009815 w 1757238"/>
                <a:gd name="connsiteY19" fmla="*/ 1733547 h 2123161"/>
                <a:gd name="connsiteX20" fmla="*/ 985961 w 1757238"/>
                <a:gd name="connsiteY20" fmla="*/ 1717645 h 2123161"/>
                <a:gd name="connsiteX21" fmla="*/ 954156 w 1757238"/>
                <a:gd name="connsiteY21" fmla="*/ 1709693 h 2123161"/>
                <a:gd name="connsiteX22" fmla="*/ 906448 w 1757238"/>
                <a:gd name="connsiteY22" fmla="*/ 1693791 h 2123161"/>
                <a:gd name="connsiteX23" fmla="*/ 882594 w 1757238"/>
                <a:gd name="connsiteY23" fmla="*/ 1685840 h 2123161"/>
                <a:gd name="connsiteX24" fmla="*/ 834886 w 1757238"/>
                <a:gd name="connsiteY24" fmla="*/ 1677888 h 2123161"/>
                <a:gd name="connsiteX25" fmla="*/ 675860 w 1757238"/>
                <a:gd name="connsiteY25" fmla="*/ 1669937 h 2123161"/>
                <a:gd name="connsiteX26" fmla="*/ 405516 w 1757238"/>
                <a:gd name="connsiteY26" fmla="*/ 1661986 h 2123161"/>
                <a:gd name="connsiteX27" fmla="*/ 143123 w 1757238"/>
                <a:gd name="connsiteY27" fmla="*/ 1741499 h 2123161"/>
                <a:gd name="connsiteX28" fmla="*/ 95415 w 1757238"/>
                <a:gd name="connsiteY28" fmla="*/ 1757401 h 2123161"/>
                <a:gd name="connsiteX29" fmla="*/ 71561 w 1757238"/>
                <a:gd name="connsiteY29" fmla="*/ 1765353 h 2123161"/>
                <a:gd name="connsiteX30" fmla="*/ 47707 w 1757238"/>
                <a:gd name="connsiteY30" fmla="*/ 1773304 h 2123161"/>
                <a:gd name="connsiteX31" fmla="*/ 23853 w 1757238"/>
                <a:gd name="connsiteY31" fmla="*/ 1765353 h 2123161"/>
                <a:gd name="connsiteX32" fmla="*/ 7951 w 1757238"/>
                <a:gd name="connsiteY32" fmla="*/ 1701742 h 2123161"/>
                <a:gd name="connsiteX33" fmla="*/ 0 w 1757238"/>
                <a:gd name="connsiteY33" fmla="*/ 1677888 h 2123161"/>
                <a:gd name="connsiteX34" fmla="*/ 15902 w 1757238"/>
                <a:gd name="connsiteY34" fmla="*/ 1439349 h 2123161"/>
                <a:gd name="connsiteX35" fmla="*/ 31805 w 1757238"/>
                <a:gd name="connsiteY35" fmla="*/ 1391641 h 2123161"/>
                <a:gd name="connsiteX36" fmla="*/ 79513 w 1757238"/>
                <a:gd name="connsiteY36" fmla="*/ 1320080 h 2123161"/>
                <a:gd name="connsiteX37" fmla="*/ 95415 w 1757238"/>
                <a:gd name="connsiteY37" fmla="*/ 1296226 h 2123161"/>
                <a:gd name="connsiteX38" fmla="*/ 111318 w 1757238"/>
                <a:gd name="connsiteY38" fmla="*/ 1272372 h 2123161"/>
                <a:gd name="connsiteX39" fmla="*/ 119269 w 1757238"/>
                <a:gd name="connsiteY39" fmla="*/ 1240567 h 2123161"/>
                <a:gd name="connsiteX40" fmla="*/ 135172 w 1757238"/>
                <a:gd name="connsiteY40" fmla="*/ 1184907 h 2123161"/>
                <a:gd name="connsiteX41" fmla="*/ 151074 w 1757238"/>
                <a:gd name="connsiteY41" fmla="*/ 1121297 h 2123161"/>
                <a:gd name="connsiteX42" fmla="*/ 166977 w 1757238"/>
                <a:gd name="connsiteY42" fmla="*/ 1097443 h 2123161"/>
                <a:gd name="connsiteX43" fmla="*/ 174928 w 1757238"/>
                <a:gd name="connsiteY43" fmla="*/ 1073589 h 2123161"/>
                <a:gd name="connsiteX44" fmla="*/ 206733 w 1757238"/>
                <a:gd name="connsiteY44" fmla="*/ 1025881 h 2123161"/>
                <a:gd name="connsiteX45" fmla="*/ 238539 w 1757238"/>
                <a:gd name="connsiteY45" fmla="*/ 930466 h 2123161"/>
                <a:gd name="connsiteX46" fmla="*/ 246490 w 1757238"/>
                <a:gd name="connsiteY46" fmla="*/ 906612 h 2123161"/>
                <a:gd name="connsiteX47" fmla="*/ 278295 w 1757238"/>
                <a:gd name="connsiteY47" fmla="*/ 858904 h 2123161"/>
                <a:gd name="connsiteX48" fmla="*/ 294198 w 1757238"/>
                <a:gd name="connsiteY48" fmla="*/ 835050 h 2123161"/>
                <a:gd name="connsiteX49" fmla="*/ 341906 w 1757238"/>
                <a:gd name="connsiteY49" fmla="*/ 795293 h 2123161"/>
                <a:gd name="connsiteX50" fmla="*/ 365760 w 1757238"/>
                <a:gd name="connsiteY50" fmla="*/ 660121 h 2123161"/>
                <a:gd name="connsiteX51" fmla="*/ 381662 w 1757238"/>
                <a:gd name="connsiteY51" fmla="*/ 604462 h 2123161"/>
                <a:gd name="connsiteX52" fmla="*/ 397565 w 1757238"/>
                <a:gd name="connsiteY52" fmla="*/ 580608 h 2123161"/>
                <a:gd name="connsiteX53" fmla="*/ 445273 w 1757238"/>
                <a:gd name="connsiteY53" fmla="*/ 524949 h 2123161"/>
                <a:gd name="connsiteX54" fmla="*/ 469126 w 1757238"/>
                <a:gd name="connsiteY54" fmla="*/ 509047 h 2123161"/>
                <a:gd name="connsiteX55" fmla="*/ 508883 w 1757238"/>
                <a:gd name="connsiteY55" fmla="*/ 437485 h 2123161"/>
                <a:gd name="connsiteX56" fmla="*/ 564542 w 1757238"/>
                <a:gd name="connsiteY56" fmla="*/ 373874 h 2123161"/>
                <a:gd name="connsiteX57" fmla="*/ 572493 w 1757238"/>
                <a:gd name="connsiteY57" fmla="*/ 350020 h 2123161"/>
                <a:gd name="connsiteX58" fmla="*/ 596347 w 1757238"/>
                <a:gd name="connsiteY58" fmla="*/ 334118 h 2123161"/>
                <a:gd name="connsiteX59" fmla="*/ 620201 w 1757238"/>
                <a:gd name="connsiteY59" fmla="*/ 310264 h 2123161"/>
                <a:gd name="connsiteX60" fmla="*/ 652006 w 1757238"/>
                <a:gd name="connsiteY60" fmla="*/ 270507 h 2123161"/>
                <a:gd name="connsiteX61" fmla="*/ 667909 w 1757238"/>
                <a:gd name="connsiteY61" fmla="*/ 246653 h 2123161"/>
                <a:gd name="connsiteX62" fmla="*/ 739471 w 1757238"/>
                <a:gd name="connsiteY62" fmla="*/ 190994 h 2123161"/>
                <a:gd name="connsiteX63" fmla="*/ 771276 w 1757238"/>
                <a:gd name="connsiteY63" fmla="*/ 143287 h 2123161"/>
                <a:gd name="connsiteX64" fmla="*/ 787179 w 1757238"/>
                <a:gd name="connsiteY64" fmla="*/ 119433 h 2123161"/>
                <a:gd name="connsiteX65" fmla="*/ 826935 w 1757238"/>
                <a:gd name="connsiteY65" fmla="*/ 55822 h 2123161"/>
                <a:gd name="connsiteX66" fmla="*/ 842838 w 1757238"/>
                <a:gd name="connsiteY66" fmla="*/ 31968 h 2123161"/>
                <a:gd name="connsiteX67" fmla="*/ 890546 w 1757238"/>
                <a:gd name="connsiteY67" fmla="*/ 16066 h 2123161"/>
                <a:gd name="connsiteX68" fmla="*/ 914400 w 1757238"/>
                <a:gd name="connsiteY68" fmla="*/ 163 h 2123161"/>
                <a:gd name="connsiteX69" fmla="*/ 962107 w 1757238"/>
                <a:gd name="connsiteY69" fmla="*/ 24017 h 2123161"/>
                <a:gd name="connsiteX70" fmla="*/ 993913 w 1757238"/>
                <a:gd name="connsiteY70" fmla="*/ 71725 h 2123161"/>
                <a:gd name="connsiteX71" fmla="*/ 1009815 w 1757238"/>
                <a:gd name="connsiteY71" fmla="*/ 95579 h 2123161"/>
                <a:gd name="connsiteX72" fmla="*/ 1017766 w 1757238"/>
                <a:gd name="connsiteY72" fmla="*/ 127384 h 2123161"/>
                <a:gd name="connsiteX73" fmla="*/ 1025718 w 1757238"/>
                <a:gd name="connsiteY73" fmla="*/ 175092 h 2123161"/>
                <a:gd name="connsiteX74" fmla="*/ 1057523 w 1757238"/>
                <a:gd name="connsiteY74" fmla="*/ 222800 h 2123161"/>
                <a:gd name="connsiteX75" fmla="*/ 1081377 w 1757238"/>
                <a:gd name="connsiteY75" fmla="*/ 230751 h 2123161"/>
                <a:gd name="connsiteX76" fmla="*/ 1113182 w 1757238"/>
                <a:gd name="connsiteY76" fmla="*/ 278459 h 2123161"/>
                <a:gd name="connsiteX77" fmla="*/ 1137036 w 1757238"/>
                <a:gd name="connsiteY77" fmla="*/ 350020 h 2123161"/>
                <a:gd name="connsiteX78" fmla="*/ 1144987 w 1757238"/>
                <a:gd name="connsiteY78" fmla="*/ 373874 h 2123161"/>
                <a:gd name="connsiteX79" fmla="*/ 1160890 w 1757238"/>
                <a:gd name="connsiteY79" fmla="*/ 397728 h 2123161"/>
                <a:gd name="connsiteX80" fmla="*/ 1176793 w 1757238"/>
                <a:gd name="connsiteY80" fmla="*/ 445436 h 2123161"/>
                <a:gd name="connsiteX81" fmla="*/ 1184744 w 1757238"/>
                <a:gd name="connsiteY81" fmla="*/ 469290 h 2123161"/>
                <a:gd name="connsiteX82" fmla="*/ 1192695 w 1757238"/>
                <a:gd name="connsiteY82" fmla="*/ 501095 h 2123161"/>
                <a:gd name="connsiteX83" fmla="*/ 1200646 w 1757238"/>
                <a:gd name="connsiteY83" fmla="*/ 524949 h 2123161"/>
                <a:gd name="connsiteX84" fmla="*/ 1216549 w 1757238"/>
                <a:gd name="connsiteY84" fmla="*/ 588560 h 2123161"/>
                <a:gd name="connsiteX85" fmla="*/ 1240403 w 1757238"/>
                <a:gd name="connsiteY85" fmla="*/ 604462 h 2123161"/>
                <a:gd name="connsiteX86" fmla="*/ 1256306 w 1757238"/>
                <a:gd name="connsiteY86" fmla="*/ 660121 h 2123161"/>
                <a:gd name="connsiteX87" fmla="*/ 1264257 w 1757238"/>
                <a:gd name="connsiteY87" fmla="*/ 683975 h 2123161"/>
                <a:gd name="connsiteX88" fmla="*/ 1296062 w 1757238"/>
                <a:gd name="connsiteY88" fmla="*/ 731683 h 2123161"/>
                <a:gd name="connsiteX89" fmla="*/ 1311965 w 1757238"/>
                <a:gd name="connsiteY89" fmla="*/ 835050 h 2123161"/>
                <a:gd name="connsiteX90" fmla="*/ 1327867 w 1757238"/>
                <a:gd name="connsiteY90" fmla="*/ 858904 h 2123161"/>
                <a:gd name="connsiteX91" fmla="*/ 1335819 w 1757238"/>
                <a:gd name="connsiteY91" fmla="*/ 882758 h 2123161"/>
                <a:gd name="connsiteX92" fmla="*/ 1367624 w 1757238"/>
                <a:gd name="connsiteY92" fmla="*/ 930466 h 2123161"/>
                <a:gd name="connsiteX93" fmla="*/ 1383526 w 1757238"/>
                <a:gd name="connsiteY93" fmla="*/ 954320 h 2123161"/>
                <a:gd name="connsiteX94" fmla="*/ 1391478 w 1757238"/>
                <a:gd name="connsiteY94" fmla="*/ 978173 h 2123161"/>
                <a:gd name="connsiteX95" fmla="*/ 1399429 w 1757238"/>
                <a:gd name="connsiteY95" fmla="*/ 1025881 h 2123161"/>
                <a:gd name="connsiteX96" fmla="*/ 1407380 w 1757238"/>
                <a:gd name="connsiteY96" fmla="*/ 1089492 h 2123161"/>
                <a:gd name="connsiteX97" fmla="*/ 1423283 w 1757238"/>
                <a:gd name="connsiteY97" fmla="*/ 1137200 h 2123161"/>
                <a:gd name="connsiteX98" fmla="*/ 1447137 w 1757238"/>
                <a:gd name="connsiteY98" fmla="*/ 1224664 h 2123161"/>
                <a:gd name="connsiteX99" fmla="*/ 1455088 w 1757238"/>
                <a:gd name="connsiteY99" fmla="*/ 1248518 h 2123161"/>
                <a:gd name="connsiteX100" fmla="*/ 1470991 w 1757238"/>
                <a:gd name="connsiteY100" fmla="*/ 1272372 h 2123161"/>
                <a:gd name="connsiteX101" fmla="*/ 1494845 w 1757238"/>
                <a:gd name="connsiteY101" fmla="*/ 1328031 h 2123161"/>
                <a:gd name="connsiteX102" fmla="*/ 1502796 w 1757238"/>
                <a:gd name="connsiteY102" fmla="*/ 1351885 h 2123161"/>
                <a:gd name="connsiteX103" fmla="*/ 1518699 w 1757238"/>
                <a:gd name="connsiteY103" fmla="*/ 1375739 h 2123161"/>
                <a:gd name="connsiteX104" fmla="*/ 1542553 w 1757238"/>
                <a:gd name="connsiteY104" fmla="*/ 1439349 h 2123161"/>
                <a:gd name="connsiteX105" fmla="*/ 1550504 w 1757238"/>
                <a:gd name="connsiteY105" fmla="*/ 1471154 h 2123161"/>
                <a:gd name="connsiteX106" fmla="*/ 1566406 w 1757238"/>
                <a:gd name="connsiteY106" fmla="*/ 1550667 h 2123161"/>
                <a:gd name="connsiteX107" fmla="*/ 1582309 w 1757238"/>
                <a:gd name="connsiteY107" fmla="*/ 1574521 h 2123161"/>
                <a:gd name="connsiteX108" fmla="*/ 1606163 w 1757238"/>
                <a:gd name="connsiteY108" fmla="*/ 1622229 h 2123161"/>
                <a:gd name="connsiteX109" fmla="*/ 1637968 w 1757238"/>
                <a:gd name="connsiteY109" fmla="*/ 1669937 h 2123161"/>
                <a:gd name="connsiteX110" fmla="*/ 1653871 w 1757238"/>
                <a:gd name="connsiteY110" fmla="*/ 1725596 h 2123161"/>
                <a:gd name="connsiteX111" fmla="*/ 1645920 w 1757238"/>
                <a:gd name="connsiteY111" fmla="*/ 1765353 h 2123161"/>
                <a:gd name="connsiteX112" fmla="*/ 1653871 w 1757238"/>
                <a:gd name="connsiteY112" fmla="*/ 1813060 h 2123161"/>
                <a:gd name="connsiteX113" fmla="*/ 1677725 w 1757238"/>
                <a:gd name="connsiteY113" fmla="*/ 1828963 h 2123161"/>
                <a:gd name="connsiteX114" fmla="*/ 1693627 w 1757238"/>
                <a:gd name="connsiteY114" fmla="*/ 1876671 h 2123161"/>
                <a:gd name="connsiteX115" fmla="*/ 1701579 w 1757238"/>
                <a:gd name="connsiteY115" fmla="*/ 1900525 h 2123161"/>
                <a:gd name="connsiteX116" fmla="*/ 1717481 w 1757238"/>
                <a:gd name="connsiteY116" fmla="*/ 1924379 h 2123161"/>
                <a:gd name="connsiteX117" fmla="*/ 1741335 w 1757238"/>
                <a:gd name="connsiteY117" fmla="*/ 2003892 h 2123161"/>
                <a:gd name="connsiteX118" fmla="*/ 1749286 w 1757238"/>
                <a:gd name="connsiteY118" fmla="*/ 2027746 h 2123161"/>
                <a:gd name="connsiteX119" fmla="*/ 1757238 w 1757238"/>
                <a:gd name="connsiteY119" fmla="*/ 2059551 h 2123161"/>
                <a:gd name="connsiteX0" fmla="*/ 1741335 w 1757238"/>
                <a:gd name="connsiteY0" fmla="*/ 2123161 h 2123161"/>
                <a:gd name="connsiteX1" fmla="*/ 1701579 w 1757238"/>
                <a:gd name="connsiteY1" fmla="*/ 2115210 h 2123161"/>
                <a:gd name="connsiteX2" fmla="*/ 1677725 w 1757238"/>
                <a:gd name="connsiteY2" fmla="*/ 2099307 h 2123161"/>
                <a:gd name="connsiteX3" fmla="*/ 1598212 w 1757238"/>
                <a:gd name="connsiteY3" fmla="*/ 2003892 h 2123161"/>
                <a:gd name="connsiteX4" fmla="*/ 1566406 w 1757238"/>
                <a:gd name="connsiteY4" fmla="*/ 1956184 h 2123161"/>
                <a:gd name="connsiteX5" fmla="*/ 1550504 w 1757238"/>
                <a:gd name="connsiteY5" fmla="*/ 1932330 h 2123161"/>
                <a:gd name="connsiteX6" fmla="*/ 1510747 w 1757238"/>
                <a:gd name="connsiteY6" fmla="*/ 1860768 h 2123161"/>
                <a:gd name="connsiteX7" fmla="*/ 1486893 w 1757238"/>
                <a:gd name="connsiteY7" fmla="*/ 1844866 h 2123161"/>
                <a:gd name="connsiteX8" fmla="*/ 1470991 w 1757238"/>
                <a:gd name="connsiteY8" fmla="*/ 1821012 h 2123161"/>
                <a:gd name="connsiteX9" fmla="*/ 1423283 w 1757238"/>
                <a:gd name="connsiteY9" fmla="*/ 1797158 h 2123161"/>
                <a:gd name="connsiteX10" fmla="*/ 1351721 w 1757238"/>
                <a:gd name="connsiteY10" fmla="*/ 1765353 h 2123161"/>
                <a:gd name="connsiteX11" fmla="*/ 1327867 w 1757238"/>
                <a:gd name="connsiteY11" fmla="*/ 1757401 h 2123161"/>
                <a:gd name="connsiteX12" fmla="*/ 1304013 w 1757238"/>
                <a:gd name="connsiteY12" fmla="*/ 1749450 h 2123161"/>
                <a:gd name="connsiteX13" fmla="*/ 1280160 w 1757238"/>
                <a:gd name="connsiteY13" fmla="*/ 1733547 h 2123161"/>
                <a:gd name="connsiteX14" fmla="*/ 1232452 w 1757238"/>
                <a:gd name="connsiteY14" fmla="*/ 1717645 h 2123161"/>
                <a:gd name="connsiteX15" fmla="*/ 1152939 w 1757238"/>
                <a:gd name="connsiteY15" fmla="*/ 1725596 h 2123161"/>
                <a:gd name="connsiteX16" fmla="*/ 1129085 w 1757238"/>
                <a:gd name="connsiteY16" fmla="*/ 1741499 h 2123161"/>
                <a:gd name="connsiteX17" fmla="*/ 1081377 w 1757238"/>
                <a:gd name="connsiteY17" fmla="*/ 1757401 h 2123161"/>
                <a:gd name="connsiteX18" fmla="*/ 1057523 w 1757238"/>
                <a:gd name="connsiteY18" fmla="*/ 1765353 h 2123161"/>
                <a:gd name="connsiteX19" fmla="*/ 1009815 w 1757238"/>
                <a:gd name="connsiteY19" fmla="*/ 1733547 h 2123161"/>
                <a:gd name="connsiteX20" fmla="*/ 985961 w 1757238"/>
                <a:gd name="connsiteY20" fmla="*/ 1717645 h 2123161"/>
                <a:gd name="connsiteX21" fmla="*/ 954156 w 1757238"/>
                <a:gd name="connsiteY21" fmla="*/ 1709693 h 2123161"/>
                <a:gd name="connsiteX22" fmla="*/ 906448 w 1757238"/>
                <a:gd name="connsiteY22" fmla="*/ 1693791 h 2123161"/>
                <a:gd name="connsiteX23" fmla="*/ 882594 w 1757238"/>
                <a:gd name="connsiteY23" fmla="*/ 1685840 h 2123161"/>
                <a:gd name="connsiteX24" fmla="*/ 834886 w 1757238"/>
                <a:gd name="connsiteY24" fmla="*/ 1677888 h 2123161"/>
                <a:gd name="connsiteX25" fmla="*/ 675860 w 1757238"/>
                <a:gd name="connsiteY25" fmla="*/ 1669937 h 2123161"/>
                <a:gd name="connsiteX26" fmla="*/ 143123 w 1757238"/>
                <a:gd name="connsiteY26" fmla="*/ 1741499 h 2123161"/>
                <a:gd name="connsiteX27" fmla="*/ 95415 w 1757238"/>
                <a:gd name="connsiteY27" fmla="*/ 1757401 h 2123161"/>
                <a:gd name="connsiteX28" fmla="*/ 71561 w 1757238"/>
                <a:gd name="connsiteY28" fmla="*/ 1765353 h 2123161"/>
                <a:gd name="connsiteX29" fmla="*/ 47707 w 1757238"/>
                <a:gd name="connsiteY29" fmla="*/ 1773304 h 2123161"/>
                <a:gd name="connsiteX30" fmla="*/ 23853 w 1757238"/>
                <a:gd name="connsiteY30" fmla="*/ 1765353 h 2123161"/>
                <a:gd name="connsiteX31" fmla="*/ 7951 w 1757238"/>
                <a:gd name="connsiteY31" fmla="*/ 1701742 h 2123161"/>
                <a:gd name="connsiteX32" fmla="*/ 0 w 1757238"/>
                <a:gd name="connsiteY32" fmla="*/ 1677888 h 2123161"/>
                <a:gd name="connsiteX33" fmla="*/ 15902 w 1757238"/>
                <a:gd name="connsiteY33" fmla="*/ 1439349 h 2123161"/>
                <a:gd name="connsiteX34" fmla="*/ 31805 w 1757238"/>
                <a:gd name="connsiteY34" fmla="*/ 1391641 h 2123161"/>
                <a:gd name="connsiteX35" fmla="*/ 79513 w 1757238"/>
                <a:gd name="connsiteY35" fmla="*/ 1320080 h 2123161"/>
                <a:gd name="connsiteX36" fmla="*/ 95415 w 1757238"/>
                <a:gd name="connsiteY36" fmla="*/ 1296226 h 2123161"/>
                <a:gd name="connsiteX37" fmla="*/ 111318 w 1757238"/>
                <a:gd name="connsiteY37" fmla="*/ 1272372 h 2123161"/>
                <a:gd name="connsiteX38" fmla="*/ 119269 w 1757238"/>
                <a:gd name="connsiteY38" fmla="*/ 1240567 h 2123161"/>
                <a:gd name="connsiteX39" fmla="*/ 135172 w 1757238"/>
                <a:gd name="connsiteY39" fmla="*/ 1184907 h 2123161"/>
                <a:gd name="connsiteX40" fmla="*/ 151074 w 1757238"/>
                <a:gd name="connsiteY40" fmla="*/ 1121297 h 2123161"/>
                <a:gd name="connsiteX41" fmla="*/ 166977 w 1757238"/>
                <a:gd name="connsiteY41" fmla="*/ 1097443 h 2123161"/>
                <a:gd name="connsiteX42" fmla="*/ 174928 w 1757238"/>
                <a:gd name="connsiteY42" fmla="*/ 1073589 h 2123161"/>
                <a:gd name="connsiteX43" fmla="*/ 206733 w 1757238"/>
                <a:gd name="connsiteY43" fmla="*/ 1025881 h 2123161"/>
                <a:gd name="connsiteX44" fmla="*/ 238539 w 1757238"/>
                <a:gd name="connsiteY44" fmla="*/ 930466 h 2123161"/>
                <a:gd name="connsiteX45" fmla="*/ 246490 w 1757238"/>
                <a:gd name="connsiteY45" fmla="*/ 906612 h 2123161"/>
                <a:gd name="connsiteX46" fmla="*/ 278295 w 1757238"/>
                <a:gd name="connsiteY46" fmla="*/ 858904 h 2123161"/>
                <a:gd name="connsiteX47" fmla="*/ 294198 w 1757238"/>
                <a:gd name="connsiteY47" fmla="*/ 835050 h 2123161"/>
                <a:gd name="connsiteX48" fmla="*/ 341906 w 1757238"/>
                <a:gd name="connsiteY48" fmla="*/ 795293 h 2123161"/>
                <a:gd name="connsiteX49" fmla="*/ 365760 w 1757238"/>
                <a:gd name="connsiteY49" fmla="*/ 660121 h 2123161"/>
                <a:gd name="connsiteX50" fmla="*/ 381662 w 1757238"/>
                <a:gd name="connsiteY50" fmla="*/ 604462 h 2123161"/>
                <a:gd name="connsiteX51" fmla="*/ 397565 w 1757238"/>
                <a:gd name="connsiteY51" fmla="*/ 580608 h 2123161"/>
                <a:gd name="connsiteX52" fmla="*/ 445273 w 1757238"/>
                <a:gd name="connsiteY52" fmla="*/ 524949 h 2123161"/>
                <a:gd name="connsiteX53" fmla="*/ 469126 w 1757238"/>
                <a:gd name="connsiteY53" fmla="*/ 509047 h 2123161"/>
                <a:gd name="connsiteX54" fmla="*/ 508883 w 1757238"/>
                <a:gd name="connsiteY54" fmla="*/ 437485 h 2123161"/>
                <a:gd name="connsiteX55" fmla="*/ 564542 w 1757238"/>
                <a:gd name="connsiteY55" fmla="*/ 373874 h 2123161"/>
                <a:gd name="connsiteX56" fmla="*/ 572493 w 1757238"/>
                <a:gd name="connsiteY56" fmla="*/ 350020 h 2123161"/>
                <a:gd name="connsiteX57" fmla="*/ 596347 w 1757238"/>
                <a:gd name="connsiteY57" fmla="*/ 334118 h 2123161"/>
                <a:gd name="connsiteX58" fmla="*/ 620201 w 1757238"/>
                <a:gd name="connsiteY58" fmla="*/ 310264 h 2123161"/>
                <a:gd name="connsiteX59" fmla="*/ 652006 w 1757238"/>
                <a:gd name="connsiteY59" fmla="*/ 270507 h 2123161"/>
                <a:gd name="connsiteX60" fmla="*/ 667909 w 1757238"/>
                <a:gd name="connsiteY60" fmla="*/ 246653 h 2123161"/>
                <a:gd name="connsiteX61" fmla="*/ 739471 w 1757238"/>
                <a:gd name="connsiteY61" fmla="*/ 190994 h 2123161"/>
                <a:gd name="connsiteX62" fmla="*/ 771276 w 1757238"/>
                <a:gd name="connsiteY62" fmla="*/ 143287 h 2123161"/>
                <a:gd name="connsiteX63" fmla="*/ 787179 w 1757238"/>
                <a:gd name="connsiteY63" fmla="*/ 119433 h 2123161"/>
                <a:gd name="connsiteX64" fmla="*/ 826935 w 1757238"/>
                <a:gd name="connsiteY64" fmla="*/ 55822 h 2123161"/>
                <a:gd name="connsiteX65" fmla="*/ 842838 w 1757238"/>
                <a:gd name="connsiteY65" fmla="*/ 31968 h 2123161"/>
                <a:gd name="connsiteX66" fmla="*/ 890546 w 1757238"/>
                <a:gd name="connsiteY66" fmla="*/ 16066 h 2123161"/>
                <a:gd name="connsiteX67" fmla="*/ 914400 w 1757238"/>
                <a:gd name="connsiteY67" fmla="*/ 163 h 2123161"/>
                <a:gd name="connsiteX68" fmla="*/ 962107 w 1757238"/>
                <a:gd name="connsiteY68" fmla="*/ 24017 h 2123161"/>
                <a:gd name="connsiteX69" fmla="*/ 993913 w 1757238"/>
                <a:gd name="connsiteY69" fmla="*/ 71725 h 2123161"/>
                <a:gd name="connsiteX70" fmla="*/ 1009815 w 1757238"/>
                <a:gd name="connsiteY70" fmla="*/ 95579 h 2123161"/>
                <a:gd name="connsiteX71" fmla="*/ 1017766 w 1757238"/>
                <a:gd name="connsiteY71" fmla="*/ 127384 h 2123161"/>
                <a:gd name="connsiteX72" fmla="*/ 1025718 w 1757238"/>
                <a:gd name="connsiteY72" fmla="*/ 175092 h 2123161"/>
                <a:gd name="connsiteX73" fmla="*/ 1057523 w 1757238"/>
                <a:gd name="connsiteY73" fmla="*/ 222800 h 2123161"/>
                <a:gd name="connsiteX74" fmla="*/ 1081377 w 1757238"/>
                <a:gd name="connsiteY74" fmla="*/ 230751 h 2123161"/>
                <a:gd name="connsiteX75" fmla="*/ 1113182 w 1757238"/>
                <a:gd name="connsiteY75" fmla="*/ 278459 h 2123161"/>
                <a:gd name="connsiteX76" fmla="*/ 1137036 w 1757238"/>
                <a:gd name="connsiteY76" fmla="*/ 350020 h 2123161"/>
                <a:gd name="connsiteX77" fmla="*/ 1144987 w 1757238"/>
                <a:gd name="connsiteY77" fmla="*/ 373874 h 2123161"/>
                <a:gd name="connsiteX78" fmla="*/ 1160890 w 1757238"/>
                <a:gd name="connsiteY78" fmla="*/ 397728 h 2123161"/>
                <a:gd name="connsiteX79" fmla="*/ 1176793 w 1757238"/>
                <a:gd name="connsiteY79" fmla="*/ 445436 h 2123161"/>
                <a:gd name="connsiteX80" fmla="*/ 1184744 w 1757238"/>
                <a:gd name="connsiteY80" fmla="*/ 469290 h 2123161"/>
                <a:gd name="connsiteX81" fmla="*/ 1192695 w 1757238"/>
                <a:gd name="connsiteY81" fmla="*/ 501095 h 2123161"/>
                <a:gd name="connsiteX82" fmla="*/ 1200646 w 1757238"/>
                <a:gd name="connsiteY82" fmla="*/ 524949 h 2123161"/>
                <a:gd name="connsiteX83" fmla="*/ 1216549 w 1757238"/>
                <a:gd name="connsiteY83" fmla="*/ 588560 h 2123161"/>
                <a:gd name="connsiteX84" fmla="*/ 1240403 w 1757238"/>
                <a:gd name="connsiteY84" fmla="*/ 604462 h 2123161"/>
                <a:gd name="connsiteX85" fmla="*/ 1256306 w 1757238"/>
                <a:gd name="connsiteY85" fmla="*/ 660121 h 2123161"/>
                <a:gd name="connsiteX86" fmla="*/ 1264257 w 1757238"/>
                <a:gd name="connsiteY86" fmla="*/ 683975 h 2123161"/>
                <a:gd name="connsiteX87" fmla="*/ 1296062 w 1757238"/>
                <a:gd name="connsiteY87" fmla="*/ 731683 h 2123161"/>
                <a:gd name="connsiteX88" fmla="*/ 1311965 w 1757238"/>
                <a:gd name="connsiteY88" fmla="*/ 835050 h 2123161"/>
                <a:gd name="connsiteX89" fmla="*/ 1327867 w 1757238"/>
                <a:gd name="connsiteY89" fmla="*/ 858904 h 2123161"/>
                <a:gd name="connsiteX90" fmla="*/ 1335819 w 1757238"/>
                <a:gd name="connsiteY90" fmla="*/ 882758 h 2123161"/>
                <a:gd name="connsiteX91" fmla="*/ 1367624 w 1757238"/>
                <a:gd name="connsiteY91" fmla="*/ 930466 h 2123161"/>
                <a:gd name="connsiteX92" fmla="*/ 1383526 w 1757238"/>
                <a:gd name="connsiteY92" fmla="*/ 954320 h 2123161"/>
                <a:gd name="connsiteX93" fmla="*/ 1391478 w 1757238"/>
                <a:gd name="connsiteY93" fmla="*/ 978173 h 2123161"/>
                <a:gd name="connsiteX94" fmla="*/ 1399429 w 1757238"/>
                <a:gd name="connsiteY94" fmla="*/ 1025881 h 2123161"/>
                <a:gd name="connsiteX95" fmla="*/ 1407380 w 1757238"/>
                <a:gd name="connsiteY95" fmla="*/ 1089492 h 2123161"/>
                <a:gd name="connsiteX96" fmla="*/ 1423283 w 1757238"/>
                <a:gd name="connsiteY96" fmla="*/ 1137200 h 2123161"/>
                <a:gd name="connsiteX97" fmla="*/ 1447137 w 1757238"/>
                <a:gd name="connsiteY97" fmla="*/ 1224664 h 2123161"/>
                <a:gd name="connsiteX98" fmla="*/ 1455088 w 1757238"/>
                <a:gd name="connsiteY98" fmla="*/ 1248518 h 2123161"/>
                <a:gd name="connsiteX99" fmla="*/ 1470991 w 1757238"/>
                <a:gd name="connsiteY99" fmla="*/ 1272372 h 2123161"/>
                <a:gd name="connsiteX100" fmla="*/ 1494845 w 1757238"/>
                <a:gd name="connsiteY100" fmla="*/ 1328031 h 2123161"/>
                <a:gd name="connsiteX101" fmla="*/ 1502796 w 1757238"/>
                <a:gd name="connsiteY101" fmla="*/ 1351885 h 2123161"/>
                <a:gd name="connsiteX102" fmla="*/ 1518699 w 1757238"/>
                <a:gd name="connsiteY102" fmla="*/ 1375739 h 2123161"/>
                <a:gd name="connsiteX103" fmla="*/ 1542553 w 1757238"/>
                <a:gd name="connsiteY103" fmla="*/ 1439349 h 2123161"/>
                <a:gd name="connsiteX104" fmla="*/ 1550504 w 1757238"/>
                <a:gd name="connsiteY104" fmla="*/ 1471154 h 2123161"/>
                <a:gd name="connsiteX105" fmla="*/ 1566406 w 1757238"/>
                <a:gd name="connsiteY105" fmla="*/ 1550667 h 2123161"/>
                <a:gd name="connsiteX106" fmla="*/ 1582309 w 1757238"/>
                <a:gd name="connsiteY106" fmla="*/ 1574521 h 2123161"/>
                <a:gd name="connsiteX107" fmla="*/ 1606163 w 1757238"/>
                <a:gd name="connsiteY107" fmla="*/ 1622229 h 2123161"/>
                <a:gd name="connsiteX108" fmla="*/ 1637968 w 1757238"/>
                <a:gd name="connsiteY108" fmla="*/ 1669937 h 2123161"/>
                <a:gd name="connsiteX109" fmla="*/ 1653871 w 1757238"/>
                <a:gd name="connsiteY109" fmla="*/ 1725596 h 2123161"/>
                <a:gd name="connsiteX110" fmla="*/ 1645920 w 1757238"/>
                <a:gd name="connsiteY110" fmla="*/ 1765353 h 2123161"/>
                <a:gd name="connsiteX111" fmla="*/ 1653871 w 1757238"/>
                <a:gd name="connsiteY111" fmla="*/ 1813060 h 2123161"/>
                <a:gd name="connsiteX112" fmla="*/ 1677725 w 1757238"/>
                <a:gd name="connsiteY112" fmla="*/ 1828963 h 2123161"/>
                <a:gd name="connsiteX113" fmla="*/ 1693627 w 1757238"/>
                <a:gd name="connsiteY113" fmla="*/ 1876671 h 2123161"/>
                <a:gd name="connsiteX114" fmla="*/ 1701579 w 1757238"/>
                <a:gd name="connsiteY114" fmla="*/ 1900525 h 2123161"/>
                <a:gd name="connsiteX115" fmla="*/ 1717481 w 1757238"/>
                <a:gd name="connsiteY115" fmla="*/ 1924379 h 2123161"/>
                <a:gd name="connsiteX116" fmla="*/ 1741335 w 1757238"/>
                <a:gd name="connsiteY116" fmla="*/ 2003892 h 2123161"/>
                <a:gd name="connsiteX117" fmla="*/ 1749286 w 1757238"/>
                <a:gd name="connsiteY117" fmla="*/ 2027746 h 2123161"/>
                <a:gd name="connsiteX118" fmla="*/ 1757238 w 1757238"/>
                <a:gd name="connsiteY118" fmla="*/ 2059551 h 2123161"/>
                <a:gd name="connsiteX0" fmla="*/ 1741335 w 1757238"/>
                <a:gd name="connsiteY0" fmla="*/ 2123161 h 2123161"/>
                <a:gd name="connsiteX1" fmla="*/ 1701579 w 1757238"/>
                <a:gd name="connsiteY1" fmla="*/ 2115210 h 2123161"/>
                <a:gd name="connsiteX2" fmla="*/ 1677725 w 1757238"/>
                <a:gd name="connsiteY2" fmla="*/ 2099307 h 2123161"/>
                <a:gd name="connsiteX3" fmla="*/ 1598212 w 1757238"/>
                <a:gd name="connsiteY3" fmla="*/ 2003892 h 2123161"/>
                <a:gd name="connsiteX4" fmla="*/ 1566406 w 1757238"/>
                <a:gd name="connsiteY4" fmla="*/ 1956184 h 2123161"/>
                <a:gd name="connsiteX5" fmla="*/ 1550504 w 1757238"/>
                <a:gd name="connsiteY5" fmla="*/ 1932330 h 2123161"/>
                <a:gd name="connsiteX6" fmla="*/ 1510747 w 1757238"/>
                <a:gd name="connsiteY6" fmla="*/ 1860768 h 2123161"/>
                <a:gd name="connsiteX7" fmla="*/ 1486893 w 1757238"/>
                <a:gd name="connsiteY7" fmla="*/ 1844866 h 2123161"/>
                <a:gd name="connsiteX8" fmla="*/ 1470991 w 1757238"/>
                <a:gd name="connsiteY8" fmla="*/ 1821012 h 2123161"/>
                <a:gd name="connsiteX9" fmla="*/ 1423283 w 1757238"/>
                <a:gd name="connsiteY9" fmla="*/ 1797158 h 2123161"/>
                <a:gd name="connsiteX10" fmla="*/ 1351721 w 1757238"/>
                <a:gd name="connsiteY10" fmla="*/ 1765353 h 2123161"/>
                <a:gd name="connsiteX11" fmla="*/ 1327867 w 1757238"/>
                <a:gd name="connsiteY11" fmla="*/ 1757401 h 2123161"/>
                <a:gd name="connsiteX12" fmla="*/ 1304013 w 1757238"/>
                <a:gd name="connsiteY12" fmla="*/ 1749450 h 2123161"/>
                <a:gd name="connsiteX13" fmla="*/ 1280160 w 1757238"/>
                <a:gd name="connsiteY13" fmla="*/ 1733547 h 2123161"/>
                <a:gd name="connsiteX14" fmla="*/ 1232452 w 1757238"/>
                <a:gd name="connsiteY14" fmla="*/ 1717645 h 2123161"/>
                <a:gd name="connsiteX15" fmla="*/ 1152939 w 1757238"/>
                <a:gd name="connsiteY15" fmla="*/ 1725596 h 2123161"/>
                <a:gd name="connsiteX16" fmla="*/ 1129085 w 1757238"/>
                <a:gd name="connsiteY16" fmla="*/ 1741499 h 2123161"/>
                <a:gd name="connsiteX17" fmla="*/ 1081377 w 1757238"/>
                <a:gd name="connsiteY17" fmla="*/ 1757401 h 2123161"/>
                <a:gd name="connsiteX18" fmla="*/ 1057523 w 1757238"/>
                <a:gd name="connsiteY18" fmla="*/ 1765353 h 2123161"/>
                <a:gd name="connsiteX19" fmla="*/ 1009815 w 1757238"/>
                <a:gd name="connsiteY19" fmla="*/ 1733547 h 2123161"/>
                <a:gd name="connsiteX20" fmla="*/ 985961 w 1757238"/>
                <a:gd name="connsiteY20" fmla="*/ 1717645 h 2123161"/>
                <a:gd name="connsiteX21" fmla="*/ 954156 w 1757238"/>
                <a:gd name="connsiteY21" fmla="*/ 1709693 h 2123161"/>
                <a:gd name="connsiteX22" fmla="*/ 906448 w 1757238"/>
                <a:gd name="connsiteY22" fmla="*/ 1693791 h 2123161"/>
                <a:gd name="connsiteX23" fmla="*/ 882594 w 1757238"/>
                <a:gd name="connsiteY23" fmla="*/ 1685840 h 2123161"/>
                <a:gd name="connsiteX24" fmla="*/ 834886 w 1757238"/>
                <a:gd name="connsiteY24" fmla="*/ 1677888 h 2123161"/>
                <a:gd name="connsiteX25" fmla="*/ 143123 w 1757238"/>
                <a:gd name="connsiteY25" fmla="*/ 1741499 h 2123161"/>
                <a:gd name="connsiteX26" fmla="*/ 95415 w 1757238"/>
                <a:gd name="connsiteY26" fmla="*/ 1757401 h 2123161"/>
                <a:gd name="connsiteX27" fmla="*/ 71561 w 1757238"/>
                <a:gd name="connsiteY27" fmla="*/ 1765353 h 2123161"/>
                <a:gd name="connsiteX28" fmla="*/ 47707 w 1757238"/>
                <a:gd name="connsiteY28" fmla="*/ 1773304 h 2123161"/>
                <a:gd name="connsiteX29" fmla="*/ 23853 w 1757238"/>
                <a:gd name="connsiteY29" fmla="*/ 1765353 h 2123161"/>
                <a:gd name="connsiteX30" fmla="*/ 7951 w 1757238"/>
                <a:gd name="connsiteY30" fmla="*/ 1701742 h 2123161"/>
                <a:gd name="connsiteX31" fmla="*/ 0 w 1757238"/>
                <a:gd name="connsiteY31" fmla="*/ 1677888 h 2123161"/>
                <a:gd name="connsiteX32" fmla="*/ 15902 w 1757238"/>
                <a:gd name="connsiteY32" fmla="*/ 1439349 h 2123161"/>
                <a:gd name="connsiteX33" fmla="*/ 31805 w 1757238"/>
                <a:gd name="connsiteY33" fmla="*/ 1391641 h 2123161"/>
                <a:gd name="connsiteX34" fmla="*/ 79513 w 1757238"/>
                <a:gd name="connsiteY34" fmla="*/ 1320080 h 2123161"/>
                <a:gd name="connsiteX35" fmla="*/ 95415 w 1757238"/>
                <a:gd name="connsiteY35" fmla="*/ 1296226 h 2123161"/>
                <a:gd name="connsiteX36" fmla="*/ 111318 w 1757238"/>
                <a:gd name="connsiteY36" fmla="*/ 1272372 h 2123161"/>
                <a:gd name="connsiteX37" fmla="*/ 119269 w 1757238"/>
                <a:gd name="connsiteY37" fmla="*/ 1240567 h 2123161"/>
                <a:gd name="connsiteX38" fmla="*/ 135172 w 1757238"/>
                <a:gd name="connsiteY38" fmla="*/ 1184907 h 2123161"/>
                <a:gd name="connsiteX39" fmla="*/ 151074 w 1757238"/>
                <a:gd name="connsiteY39" fmla="*/ 1121297 h 2123161"/>
                <a:gd name="connsiteX40" fmla="*/ 166977 w 1757238"/>
                <a:gd name="connsiteY40" fmla="*/ 1097443 h 2123161"/>
                <a:gd name="connsiteX41" fmla="*/ 174928 w 1757238"/>
                <a:gd name="connsiteY41" fmla="*/ 1073589 h 2123161"/>
                <a:gd name="connsiteX42" fmla="*/ 206733 w 1757238"/>
                <a:gd name="connsiteY42" fmla="*/ 1025881 h 2123161"/>
                <a:gd name="connsiteX43" fmla="*/ 238539 w 1757238"/>
                <a:gd name="connsiteY43" fmla="*/ 930466 h 2123161"/>
                <a:gd name="connsiteX44" fmla="*/ 246490 w 1757238"/>
                <a:gd name="connsiteY44" fmla="*/ 906612 h 2123161"/>
                <a:gd name="connsiteX45" fmla="*/ 278295 w 1757238"/>
                <a:gd name="connsiteY45" fmla="*/ 858904 h 2123161"/>
                <a:gd name="connsiteX46" fmla="*/ 294198 w 1757238"/>
                <a:gd name="connsiteY46" fmla="*/ 835050 h 2123161"/>
                <a:gd name="connsiteX47" fmla="*/ 341906 w 1757238"/>
                <a:gd name="connsiteY47" fmla="*/ 795293 h 2123161"/>
                <a:gd name="connsiteX48" fmla="*/ 365760 w 1757238"/>
                <a:gd name="connsiteY48" fmla="*/ 660121 h 2123161"/>
                <a:gd name="connsiteX49" fmla="*/ 381662 w 1757238"/>
                <a:gd name="connsiteY49" fmla="*/ 604462 h 2123161"/>
                <a:gd name="connsiteX50" fmla="*/ 397565 w 1757238"/>
                <a:gd name="connsiteY50" fmla="*/ 580608 h 2123161"/>
                <a:gd name="connsiteX51" fmla="*/ 445273 w 1757238"/>
                <a:gd name="connsiteY51" fmla="*/ 524949 h 2123161"/>
                <a:gd name="connsiteX52" fmla="*/ 469126 w 1757238"/>
                <a:gd name="connsiteY52" fmla="*/ 509047 h 2123161"/>
                <a:gd name="connsiteX53" fmla="*/ 508883 w 1757238"/>
                <a:gd name="connsiteY53" fmla="*/ 437485 h 2123161"/>
                <a:gd name="connsiteX54" fmla="*/ 564542 w 1757238"/>
                <a:gd name="connsiteY54" fmla="*/ 373874 h 2123161"/>
                <a:gd name="connsiteX55" fmla="*/ 572493 w 1757238"/>
                <a:gd name="connsiteY55" fmla="*/ 350020 h 2123161"/>
                <a:gd name="connsiteX56" fmla="*/ 596347 w 1757238"/>
                <a:gd name="connsiteY56" fmla="*/ 334118 h 2123161"/>
                <a:gd name="connsiteX57" fmla="*/ 620201 w 1757238"/>
                <a:gd name="connsiteY57" fmla="*/ 310264 h 2123161"/>
                <a:gd name="connsiteX58" fmla="*/ 652006 w 1757238"/>
                <a:gd name="connsiteY58" fmla="*/ 270507 h 2123161"/>
                <a:gd name="connsiteX59" fmla="*/ 667909 w 1757238"/>
                <a:gd name="connsiteY59" fmla="*/ 246653 h 2123161"/>
                <a:gd name="connsiteX60" fmla="*/ 739471 w 1757238"/>
                <a:gd name="connsiteY60" fmla="*/ 190994 h 2123161"/>
                <a:gd name="connsiteX61" fmla="*/ 771276 w 1757238"/>
                <a:gd name="connsiteY61" fmla="*/ 143287 h 2123161"/>
                <a:gd name="connsiteX62" fmla="*/ 787179 w 1757238"/>
                <a:gd name="connsiteY62" fmla="*/ 119433 h 2123161"/>
                <a:gd name="connsiteX63" fmla="*/ 826935 w 1757238"/>
                <a:gd name="connsiteY63" fmla="*/ 55822 h 2123161"/>
                <a:gd name="connsiteX64" fmla="*/ 842838 w 1757238"/>
                <a:gd name="connsiteY64" fmla="*/ 31968 h 2123161"/>
                <a:gd name="connsiteX65" fmla="*/ 890546 w 1757238"/>
                <a:gd name="connsiteY65" fmla="*/ 16066 h 2123161"/>
                <a:gd name="connsiteX66" fmla="*/ 914400 w 1757238"/>
                <a:gd name="connsiteY66" fmla="*/ 163 h 2123161"/>
                <a:gd name="connsiteX67" fmla="*/ 962107 w 1757238"/>
                <a:gd name="connsiteY67" fmla="*/ 24017 h 2123161"/>
                <a:gd name="connsiteX68" fmla="*/ 993913 w 1757238"/>
                <a:gd name="connsiteY68" fmla="*/ 71725 h 2123161"/>
                <a:gd name="connsiteX69" fmla="*/ 1009815 w 1757238"/>
                <a:gd name="connsiteY69" fmla="*/ 95579 h 2123161"/>
                <a:gd name="connsiteX70" fmla="*/ 1017766 w 1757238"/>
                <a:gd name="connsiteY70" fmla="*/ 127384 h 2123161"/>
                <a:gd name="connsiteX71" fmla="*/ 1025718 w 1757238"/>
                <a:gd name="connsiteY71" fmla="*/ 175092 h 2123161"/>
                <a:gd name="connsiteX72" fmla="*/ 1057523 w 1757238"/>
                <a:gd name="connsiteY72" fmla="*/ 222800 h 2123161"/>
                <a:gd name="connsiteX73" fmla="*/ 1081377 w 1757238"/>
                <a:gd name="connsiteY73" fmla="*/ 230751 h 2123161"/>
                <a:gd name="connsiteX74" fmla="*/ 1113182 w 1757238"/>
                <a:gd name="connsiteY74" fmla="*/ 278459 h 2123161"/>
                <a:gd name="connsiteX75" fmla="*/ 1137036 w 1757238"/>
                <a:gd name="connsiteY75" fmla="*/ 350020 h 2123161"/>
                <a:gd name="connsiteX76" fmla="*/ 1144987 w 1757238"/>
                <a:gd name="connsiteY76" fmla="*/ 373874 h 2123161"/>
                <a:gd name="connsiteX77" fmla="*/ 1160890 w 1757238"/>
                <a:gd name="connsiteY77" fmla="*/ 397728 h 2123161"/>
                <a:gd name="connsiteX78" fmla="*/ 1176793 w 1757238"/>
                <a:gd name="connsiteY78" fmla="*/ 445436 h 2123161"/>
                <a:gd name="connsiteX79" fmla="*/ 1184744 w 1757238"/>
                <a:gd name="connsiteY79" fmla="*/ 469290 h 2123161"/>
                <a:gd name="connsiteX80" fmla="*/ 1192695 w 1757238"/>
                <a:gd name="connsiteY80" fmla="*/ 501095 h 2123161"/>
                <a:gd name="connsiteX81" fmla="*/ 1200646 w 1757238"/>
                <a:gd name="connsiteY81" fmla="*/ 524949 h 2123161"/>
                <a:gd name="connsiteX82" fmla="*/ 1216549 w 1757238"/>
                <a:gd name="connsiteY82" fmla="*/ 588560 h 2123161"/>
                <a:gd name="connsiteX83" fmla="*/ 1240403 w 1757238"/>
                <a:gd name="connsiteY83" fmla="*/ 604462 h 2123161"/>
                <a:gd name="connsiteX84" fmla="*/ 1256306 w 1757238"/>
                <a:gd name="connsiteY84" fmla="*/ 660121 h 2123161"/>
                <a:gd name="connsiteX85" fmla="*/ 1264257 w 1757238"/>
                <a:gd name="connsiteY85" fmla="*/ 683975 h 2123161"/>
                <a:gd name="connsiteX86" fmla="*/ 1296062 w 1757238"/>
                <a:gd name="connsiteY86" fmla="*/ 731683 h 2123161"/>
                <a:gd name="connsiteX87" fmla="*/ 1311965 w 1757238"/>
                <a:gd name="connsiteY87" fmla="*/ 835050 h 2123161"/>
                <a:gd name="connsiteX88" fmla="*/ 1327867 w 1757238"/>
                <a:gd name="connsiteY88" fmla="*/ 858904 h 2123161"/>
                <a:gd name="connsiteX89" fmla="*/ 1335819 w 1757238"/>
                <a:gd name="connsiteY89" fmla="*/ 882758 h 2123161"/>
                <a:gd name="connsiteX90" fmla="*/ 1367624 w 1757238"/>
                <a:gd name="connsiteY90" fmla="*/ 930466 h 2123161"/>
                <a:gd name="connsiteX91" fmla="*/ 1383526 w 1757238"/>
                <a:gd name="connsiteY91" fmla="*/ 954320 h 2123161"/>
                <a:gd name="connsiteX92" fmla="*/ 1391478 w 1757238"/>
                <a:gd name="connsiteY92" fmla="*/ 978173 h 2123161"/>
                <a:gd name="connsiteX93" fmla="*/ 1399429 w 1757238"/>
                <a:gd name="connsiteY93" fmla="*/ 1025881 h 2123161"/>
                <a:gd name="connsiteX94" fmla="*/ 1407380 w 1757238"/>
                <a:gd name="connsiteY94" fmla="*/ 1089492 h 2123161"/>
                <a:gd name="connsiteX95" fmla="*/ 1423283 w 1757238"/>
                <a:gd name="connsiteY95" fmla="*/ 1137200 h 2123161"/>
                <a:gd name="connsiteX96" fmla="*/ 1447137 w 1757238"/>
                <a:gd name="connsiteY96" fmla="*/ 1224664 h 2123161"/>
                <a:gd name="connsiteX97" fmla="*/ 1455088 w 1757238"/>
                <a:gd name="connsiteY97" fmla="*/ 1248518 h 2123161"/>
                <a:gd name="connsiteX98" fmla="*/ 1470991 w 1757238"/>
                <a:gd name="connsiteY98" fmla="*/ 1272372 h 2123161"/>
                <a:gd name="connsiteX99" fmla="*/ 1494845 w 1757238"/>
                <a:gd name="connsiteY99" fmla="*/ 1328031 h 2123161"/>
                <a:gd name="connsiteX100" fmla="*/ 1502796 w 1757238"/>
                <a:gd name="connsiteY100" fmla="*/ 1351885 h 2123161"/>
                <a:gd name="connsiteX101" fmla="*/ 1518699 w 1757238"/>
                <a:gd name="connsiteY101" fmla="*/ 1375739 h 2123161"/>
                <a:gd name="connsiteX102" fmla="*/ 1542553 w 1757238"/>
                <a:gd name="connsiteY102" fmla="*/ 1439349 h 2123161"/>
                <a:gd name="connsiteX103" fmla="*/ 1550504 w 1757238"/>
                <a:gd name="connsiteY103" fmla="*/ 1471154 h 2123161"/>
                <a:gd name="connsiteX104" fmla="*/ 1566406 w 1757238"/>
                <a:gd name="connsiteY104" fmla="*/ 1550667 h 2123161"/>
                <a:gd name="connsiteX105" fmla="*/ 1582309 w 1757238"/>
                <a:gd name="connsiteY105" fmla="*/ 1574521 h 2123161"/>
                <a:gd name="connsiteX106" fmla="*/ 1606163 w 1757238"/>
                <a:gd name="connsiteY106" fmla="*/ 1622229 h 2123161"/>
                <a:gd name="connsiteX107" fmla="*/ 1637968 w 1757238"/>
                <a:gd name="connsiteY107" fmla="*/ 1669937 h 2123161"/>
                <a:gd name="connsiteX108" fmla="*/ 1653871 w 1757238"/>
                <a:gd name="connsiteY108" fmla="*/ 1725596 h 2123161"/>
                <a:gd name="connsiteX109" fmla="*/ 1645920 w 1757238"/>
                <a:gd name="connsiteY109" fmla="*/ 1765353 h 2123161"/>
                <a:gd name="connsiteX110" fmla="*/ 1653871 w 1757238"/>
                <a:gd name="connsiteY110" fmla="*/ 1813060 h 2123161"/>
                <a:gd name="connsiteX111" fmla="*/ 1677725 w 1757238"/>
                <a:gd name="connsiteY111" fmla="*/ 1828963 h 2123161"/>
                <a:gd name="connsiteX112" fmla="*/ 1693627 w 1757238"/>
                <a:gd name="connsiteY112" fmla="*/ 1876671 h 2123161"/>
                <a:gd name="connsiteX113" fmla="*/ 1701579 w 1757238"/>
                <a:gd name="connsiteY113" fmla="*/ 1900525 h 2123161"/>
                <a:gd name="connsiteX114" fmla="*/ 1717481 w 1757238"/>
                <a:gd name="connsiteY114" fmla="*/ 1924379 h 2123161"/>
                <a:gd name="connsiteX115" fmla="*/ 1741335 w 1757238"/>
                <a:gd name="connsiteY115" fmla="*/ 2003892 h 2123161"/>
                <a:gd name="connsiteX116" fmla="*/ 1749286 w 1757238"/>
                <a:gd name="connsiteY116" fmla="*/ 2027746 h 2123161"/>
                <a:gd name="connsiteX117" fmla="*/ 1757238 w 1757238"/>
                <a:gd name="connsiteY117" fmla="*/ 2059551 h 2123161"/>
                <a:gd name="connsiteX0" fmla="*/ 1741335 w 1757238"/>
                <a:gd name="connsiteY0" fmla="*/ 2123161 h 2123161"/>
                <a:gd name="connsiteX1" fmla="*/ 1701579 w 1757238"/>
                <a:gd name="connsiteY1" fmla="*/ 2115210 h 2123161"/>
                <a:gd name="connsiteX2" fmla="*/ 1677725 w 1757238"/>
                <a:gd name="connsiteY2" fmla="*/ 2099307 h 2123161"/>
                <a:gd name="connsiteX3" fmla="*/ 1598212 w 1757238"/>
                <a:gd name="connsiteY3" fmla="*/ 2003892 h 2123161"/>
                <a:gd name="connsiteX4" fmla="*/ 1566406 w 1757238"/>
                <a:gd name="connsiteY4" fmla="*/ 1956184 h 2123161"/>
                <a:gd name="connsiteX5" fmla="*/ 1550504 w 1757238"/>
                <a:gd name="connsiteY5" fmla="*/ 1932330 h 2123161"/>
                <a:gd name="connsiteX6" fmla="*/ 1510747 w 1757238"/>
                <a:gd name="connsiteY6" fmla="*/ 1860768 h 2123161"/>
                <a:gd name="connsiteX7" fmla="*/ 1486893 w 1757238"/>
                <a:gd name="connsiteY7" fmla="*/ 1844866 h 2123161"/>
                <a:gd name="connsiteX8" fmla="*/ 1470991 w 1757238"/>
                <a:gd name="connsiteY8" fmla="*/ 1821012 h 2123161"/>
                <a:gd name="connsiteX9" fmla="*/ 1423283 w 1757238"/>
                <a:gd name="connsiteY9" fmla="*/ 1797158 h 2123161"/>
                <a:gd name="connsiteX10" fmla="*/ 1351721 w 1757238"/>
                <a:gd name="connsiteY10" fmla="*/ 1765353 h 2123161"/>
                <a:gd name="connsiteX11" fmla="*/ 1327867 w 1757238"/>
                <a:gd name="connsiteY11" fmla="*/ 1757401 h 2123161"/>
                <a:gd name="connsiteX12" fmla="*/ 1304013 w 1757238"/>
                <a:gd name="connsiteY12" fmla="*/ 1749450 h 2123161"/>
                <a:gd name="connsiteX13" fmla="*/ 1280160 w 1757238"/>
                <a:gd name="connsiteY13" fmla="*/ 1733547 h 2123161"/>
                <a:gd name="connsiteX14" fmla="*/ 1232452 w 1757238"/>
                <a:gd name="connsiteY14" fmla="*/ 1717645 h 2123161"/>
                <a:gd name="connsiteX15" fmla="*/ 1152939 w 1757238"/>
                <a:gd name="connsiteY15" fmla="*/ 1725596 h 2123161"/>
                <a:gd name="connsiteX16" fmla="*/ 1129085 w 1757238"/>
                <a:gd name="connsiteY16" fmla="*/ 1741499 h 2123161"/>
                <a:gd name="connsiteX17" fmla="*/ 1081377 w 1757238"/>
                <a:gd name="connsiteY17" fmla="*/ 1757401 h 2123161"/>
                <a:gd name="connsiteX18" fmla="*/ 1057523 w 1757238"/>
                <a:gd name="connsiteY18" fmla="*/ 1765353 h 2123161"/>
                <a:gd name="connsiteX19" fmla="*/ 1009815 w 1757238"/>
                <a:gd name="connsiteY19" fmla="*/ 1733547 h 2123161"/>
                <a:gd name="connsiteX20" fmla="*/ 985961 w 1757238"/>
                <a:gd name="connsiteY20" fmla="*/ 1717645 h 2123161"/>
                <a:gd name="connsiteX21" fmla="*/ 954156 w 1757238"/>
                <a:gd name="connsiteY21" fmla="*/ 1709693 h 2123161"/>
                <a:gd name="connsiteX22" fmla="*/ 906448 w 1757238"/>
                <a:gd name="connsiteY22" fmla="*/ 1693791 h 2123161"/>
                <a:gd name="connsiteX23" fmla="*/ 882594 w 1757238"/>
                <a:gd name="connsiteY23" fmla="*/ 1685840 h 2123161"/>
                <a:gd name="connsiteX24" fmla="*/ 143123 w 1757238"/>
                <a:gd name="connsiteY24" fmla="*/ 1741499 h 2123161"/>
                <a:gd name="connsiteX25" fmla="*/ 95415 w 1757238"/>
                <a:gd name="connsiteY25" fmla="*/ 1757401 h 2123161"/>
                <a:gd name="connsiteX26" fmla="*/ 71561 w 1757238"/>
                <a:gd name="connsiteY26" fmla="*/ 1765353 h 2123161"/>
                <a:gd name="connsiteX27" fmla="*/ 47707 w 1757238"/>
                <a:gd name="connsiteY27" fmla="*/ 1773304 h 2123161"/>
                <a:gd name="connsiteX28" fmla="*/ 23853 w 1757238"/>
                <a:gd name="connsiteY28" fmla="*/ 1765353 h 2123161"/>
                <a:gd name="connsiteX29" fmla="*/ 7951 w 1757238"/>
                <a:gd name="connsiteY29" fmla="*/ 1701742 h 2123161"/>
                <a:gd name="connsiteX30" fmla="*/ 0 w 1757238"/>
                <a:gd name="connsiteY30" fmla="*/ 1677888 h 2123161"/>
                <a:gd name="connsiteX31" fmla="*/ 15902 w 1757238"/>
                <a:gd name="connsiteY31" fmla="*/ 1439349 h 2123161"/>
                <a:gd name="connsiteX32" fmla="*/ 31805 w 1757238"/>
                <a:gd name="connsiteY32" fmla="*/ 1391641 h 2123161"/>
                <a:gd name="connsiteX33" fmla="*/ 79513 w 1757238"/>
                <a:gd name="connsiteY33" fmla="*/ 1320080 h 2123161"/>
                <a:gd name="connsiteX34" fmla="*/ 95415 w 1757238"/>
                <a:gd name="connsiteY34" fmla="*/ 1296226 h 2123161"/>
                <a:gd name="connsiteX35" fmla="*/ 111318 w 1757238"/>
                <a:gd name="connsiteY35" fmla="*/ 1272372 h 2123161"/>
                <a:gd name="connsiteX36" fmla="*/ 119269 w 1757238"/>
                <a:gd name="connsiteY36" fmla="*/ 1240567 h 2123161"/>
                <a:gd name="connsiteX37" fmla="*/ 135172 w 1757238"/>
                <a:gd name="connsiteY37" fmla="*/ 1184907 h 2123161"/>
                <a:gd name="connsiteX38" fmla="*/ 151074 w 1757238"/>
                <a:gd name="connsiteY38" fmla="*/ 1121297 h 2123161"/>
                <a:gd name="connsiteX39" fmla="*/ 166977 w 1757238"/>
                <a:gd name="connsiteY39" fmla="*/ 1097443 h 2123161"/>
                <a:gd name="connsiteX40" fmla="*/ 174928 w 1757238"/>
                <a:gd name="connsiteY40" fmla="*/ 1073589 h 2123161"/>
                <a:gd name="connsiteX41" fmla="*/ 206733 w 1757238"/>
                <a:gd name="connsiteY41" fmla="*/ 1025881 h 2123161"/>
                <a:gd name="connsiteX42" fmla="*/ 238539 w 1757238"/>
                <a:gd name="connsiteY42" fmla="*/ 930466 h 2123161"/>
                <a:gd name="connsiteX43" fmla="*/ 246490 w 1757238"/>
                <a:gd name="connsiteY43" fmla="*/ 906612 h 2123161"/>
                <a:gd name="connsiteX44" fmla="*/ 278295 w 1757238"/>
                <a:gd name="connsiteY44" fmla="*/ 858904 h 2123161"/>
                <a:gd name="connsiteX45" fmla="*/ 294198 w 1757238"/>
                <a:gd name="connsiteY45" fmla="*/ 835050 h 2123161"/>
                <a:gd name="connsiteX46" fmla="*/ 341906 w 1757238"/>
                <a:gd name="connsiteY46" fmla="*/ 795293 h 2123161"/>
                <a:gd name="connsiteX47" fmla="*/ 365760 w 1757238"/>
                <a:gd name="connsiteY47" fmla="*/ 660121 h 2123161"/>
                <a:gd name="connsiteX48" fmla="*/ 381662 w 1757238"/>
                <a:gd name="connsiteY48" fmla="*/ 604462 h 2123161"/>
                <a:gd name="connsiteX49" fmla="*/ 397565 w 1757238"/>
                <a:gd name="connsiteY49" fmla="*/ 580608 h 2123161"/>
                <a:gd name="connsiteX50" fmla="*/ 445273 w 1757238"/>
                <a:gd name="connsiteY50" fmla="*/ 524949 h 2123161"/>
                <a:gd name="connsiteX51" fmla="*/ 469126 w 1757238"/>
                <a:gd name="connsiteY51" fmla="*/ 509047 h 2123161"/>
                <a:gd name="connsiteX52" fmla="*/ 508883 w 1757238"/>
                <a:gd name="connsiteY52" fmla="*/ 437485 h 2123161"/>
                <a:gd name="connsiteX53" fmla="*/ 564542 w 1757238"/>
                <a:gd name="connsiteY53" fmla="*/ 373874 h 2123161"/>
                <a:gd name="connsiteX54" fmla="*/ 572493 w 1757238"/>
                <a:gd name="connsiteY54" fmla="*/ 350020 h 2123161"/>
                <a:gd name="connsiteX55" fmla="*/ 596347 w 1757238"/>
                <a:gd name="connsiteY55" fmla="*/ 334118 h 2123161"/>
                <a:gd name="connsiteX56" fmla="*/ 620201 w 1757238"/>
                <a:gd name="connsiteY56" fmla="*/ 310264 h 2123161"/>
                <a:gd name="connsiteX57" fmla="*/ 652006 w 1757238"/>
                <a:gd name="connsiteY57" fmla="*/ 270507 h 2123161"/>
                <a:gd name="connsiteX58" fmla="*/ 667909 w 1757238"/>
                <a:gd name="connsiteY58" fmla="*/ 246653 h 2123161"/>
                <a:gd name="connsiteX59" fmla="*/ 739471 w 1757238"/>
                <a:gd name="connsiteY59" fmla="*/ 190994 h 2123161"/>
                <a:gd name="connsiteX60" fmla="*/ 771276 w 1757238"/>
                <a:gd name="connsiteY60" fmla="*/ 143287 h 2123161"/>
                <a:gd name="connsiteX61" fmla="*/ 787179 w 1757238"/>
                <a:gd name="connsiteY61" fmla="*/ 119433 h 2123161"/>
                <a:gd name="connsiteX62" fmla="*/ 826935 w 1757238"/>
                <a:gd name="connsiteY62" fmla="*/ 55822 h 2123161"/>
                <a:gd name="connsiteX63" fmla="*/ 842838 w 1757238"/>
                <a:gd name="connsiteY63" fmla="*/ 31968 h 2123161"/>
                <a:gd name="connsiteX64" fmla="*/ 890546 w 1757238"/>
                <a:gd name="connsiteY64" fmla="*/ 16066 h 2123161"/>
                <a:gd name="connsiteX65" fmla="*/ 914400 w 1757238"/>
                <a:gd name="connsiteY65" fmla="*/ 163 h 2123161"/>
                <a:gd name="connsiteX66" fmla="*/ 962107 w 1757238"/>
                <a:gd name="connsiteY66" fmla="*/ 24017 h 2123161"/>
                <a:gd name="connsiteX67" fmla="*/ 993913 w 1757238"/>
                <a:gd name="connsiteY67" fmla="*/ 71725 h 2123161"/>
                <a:gd name="connsiteX68" fmla="*/ 1009815 w 1757238"/>
                <a:gd name="connsiteY68" fmla="*/ 95579 h 2123161"/>
                <a:gd name="connsiteX69" fmla="*/ 1017766 w 1757238"/>
                <a:gd name="connsiteY69" fmla="*/ 127384 h 2123161"/>
                <a:gd name="connsiteX70" fmla="*/ 1025718 w 1757238"/>
                <a:gd name="connsiteY70" fmla="*/ 175092 h 2123161"/>
                <a:gd name="connsiteX71" fmla="*/ 1057523 w 1757238"/>
                <a:gd name="connsiteY71" fmla="*/ 222800 h 2123161"/>
                <a:gd name="connsiteX72" fmla="*/ 1081377 w 1757238"/>
                <a:gd name="connsiteY72" fmla="*/ 230751 h 2123161"/>
                <a:gd name="connsiteX73" fmla="*/ 1113182 w 1757238"/>
                <a:gd name="connsiteY73" fmla="*/ 278459 h 2123161"/>
                <a:gd name="connsiteX74" fmla="*/ 1137036 w 1757238"/>
                <a:gd name="connsiteY74" fmla="*/ 350020 h 2123161"/>
                <a:gd name="connsiteX75" fmla="*/ 1144987 w 1757238"/>
                <a:gd name="connsiteY75" fmla="*/ 373874 h 2123161"/>
                <a:gd name="connsiteX76" fmla="*/ 1160890 w 1757238"/>
                <a:gd name="connsiteY76" fmla="*/ 397728 h 2123161"/>
                <a:gd name="connsiteX77" fmla="*/ 1176793 w 1757238"/>
                <a:gd name="connsiteY77" fmla="*/ 445436 h 2123161"/>
                <a:gd name="connsiteX78" fmla="*/ 1184744 w 1757238"/>
                <a:gd name="connsiteY78" fmla="*/ 469290 h 2123161"/>
                <a:gd name="connsiteX79" fmla="*/ 1192695 w 1757238"/>
                <a:gd name="connsiteY79" fmla="*/ 501095 h 2123161"/>
                <a:gd name="connsiteX80" fmla="*/ 1200646 w 1757238"/>
                <a:gd name="connsiteY80" fmla="*/ 524949 h 2123161"/>
                <a:gd name="connsiteX81" fmla="*/ 1216549 w 1757238"/>
                <a:gd name="connsiteY81" fmla="*/ 588560 h 2123161"/>
                <a:gd name="connsiteX82" fmla="*/ 1240403 w 1757238"/>
                <a:gd name="connsiteY82" fmla="*/ 604462 h 2123161"/>
                <a:gd name="connsiteX83" fmla="*/ 1256306 w 1757238"/>
                <a:gd name="connsiteY83" fmla="*/ 660121 h 2123161"/>
                <a:gd name="connsiteX84" fmla="*/ 1264257 w 1757238"/>
                <a:gd name="connsiteY84" fmla="*/ 683975 h 2123161"/>
                <a:gd name="connsiteX85" fmla="*/ 1296062 w 1757238"/>
                <a:gd name="connsiteY85" fmla="*/ 731683 h 2123161"/>
                <a:gd name="connsiteX86" fmla="*/ 1311965 w 1757238"/>
                <a:gd name="connsiteY86" fmla="*/ 835050 h 2123161"/>
                <a:gd name="connsiteX87" fmla="*/ 1327867 w 1757238"/>
                <a:gd name="connsiteY87" fmla="*/ 858904 h 2123161"/>
                <a:gd name="connsiteX88" fmla="*/ 1335819 w 1757238"/>
                <a:gd name="connsiteY88" fmla="*/ 882758 h 2123161"/>
                <a:gd name="connsiteX89" fmla="*/ 1367624 w 1757238"/>
                <a:gd name="connsiteY89" fmla="*/ 930466 h 2123161"/>
                <a:gd name="connsiteX90" fmla="*/ 1383526 w 1757238"/>
                <a:gd name="connsiteY90" fmla="*/ 954320 h 2123161"/>
                <a:gd name="connsiteX91" fmla="*/ 1391478 w 1757238"/>
                <a:gd name="connsiteY91" fmla="*/ 978173 h 2123161"/>
                <a:gd name="connsiteX92" fmla="*/ 1399429 w 1757238"/>
                <a:gd name="connsiteY92" fmla="*/ 1025881 h 2123161"/>
                <a:gd name="connsiteX93" fmla="*/ 1407380 w 1757238"/>
                <a:gd name="connsiteY93" fmla="*/ 1089492 h 2123161"/>
                <a:gd name="connsiteX94" fmla="*/ 1423283 w 1757238"/>
                <a:gd name="connsiteY94" fmla="*/ 1137200 h 2123161"/>
                <a:gd name="connsiteX95" fmla="*/ 1447137 w 1757238"/>
                <a:gd name="connsiteY95" fmla="*/ 1224664 h 2123161"/>
                <a:gd name="connsiteX96" fmla="*/ 1455088 w 1757238"/>
                <a:gd name="connsiteY96" fmla="*/ 1248518 h 2123161"/>
                <a:gd name="connsiteX97" fmla="*/ 1470991 w 1757238"/>
                <a:gd name="connsiteY97" fmla="*/ 1272372 h 2123161"/>
                <a:gd name="connsiteX98" fmla="*/ 1494845 w 1757238"/>
                <a:gd name="connsiteY98" fmla="*/ 1328031 h 2123161"/>
                <a:gd name="connsiteX99" fmla="*/ 1502796 w 1757238"/>
                <a:gd name="connsiteY99" fmla="*/ 1351885 h 2123161"/>
                <a:gd name="connsiteX100" fmla="*/ 1518699 w 1757238"/>
                <a:gd name="connsiteY100" fmla="*/ 1375739 h 2123161"/>
                <a:gd name="connsiteX101" fmla="*/ 1542553 w 1757238"/>
                <a:gd name="connsiteY101" fmla="*/ 1439349 h 2123161"/>
                <a:gd name="connsiteX102" fmla="*/ 1550504 w 1757238"/>
                <a:gd name="connsiteY102" fmla="*/ 1471154 h 2123161"/>
                <a:gd name="connsiteX103" fmla="*/ 1566406 w 1757238"/>
                <a:gd name="connsiteY103" fmla="*/ 1550667 h 2123161"/>
                <a:gd name="connsiteX104" fmla="*/ 1582309 w 1757238"/>
                <a:gd name="connsiteY104" fmla="*/ 1574521 h 2123161"/>
                <a:gd name="connsiteX105" fmla="*/ 1606163 w 1757238"/>
                <a:gd name="connsiteY105" fmla="*/ 1622229 h 2123161"/>
                <a:gd name="connsiteX106" fmla="*/ 1637968 w 1757238"/>
                <a:gd name="connsiteY106" fmla="*/ 1669937 h 2123161"/>
                <a:gd name="connsiteX107" fmla="*/ 1653871 w 1757238"/>
                <a:gd name="connsiteY107" fmla="*/ 1725596 h 2123161"/>
                <a:gd name="connsiteX108" fmla="*/ 1645920 w 1757238"/>
                <a:gd name="connsiteY108" fmla="*/ 1765353 h 2123161"/>
                <a:gd name="connsiteX109" fmla="*/ 1653871 w 1757238"/>
                <a:gd name="connsiteY109" fmla="*/ 1813060 h 2123161"/>
                <a:gd name="connsiteX110" fmla="*/ 1677725 w 1757238"/>
                <a:gd name="connsiteY110" fmla="*/ 1828963 h 2123161"/>
                <a:gd name="connsiteX111" fmla="*/ 1693627 w 1757238"/>
                <a:gd name="connsiteY111" fmla="*/ 1876671 h 2123161"/>
                <a:gd name="connsiteX112" fmla="*/ 1701579 w 1757238"/>
                <a:gd name="connsiteY112" fmla="*/ 1900525 h 2123161"/>
                <a:gd name="connsiteX113" fmla="*/ 1717481 w 1757238"/>
                <a:gd name="connsiteY113" fmla="*/ 1924379 h 2123161"/>
                <a:gd name="connsiteX114" fmla="*/ 1741335 w 1757238"/>
                <a:gd name="connsiteY114" fmla="*/ 2003892 h 2123161"/>
                <a:gd name="connsiteX115" fmla="*/ 1749286 w 1757238"/>
                <a:gd name="connsiteY115" fmla="*/ 2027746 h 2123161"/>
                <a:gd name="connsiteX116" fmla="*/ 1757238 w 1757238"/>
                <a:gd name="connsiteY116" fmla="*/ 2059551 h 2123161"/>
                <a:gd name="connsiteX0" fmla="*/ 1741335 w 1757238"/>
                <a:gd name="connsiteY0" fmla="*/ 2123161 h 2123161"/>
                <a:gd name="connsiteX1" fmla="*/ 1701579 w 1757238"/>
                <a:gd name="connsiteY1" fmla="*/ 2115210 h 2123161"/>
                <a:gd name="connsiteX2" fmla="*/ 1677725 w 1757238"/>
                <a:gd name="connsiteY2" fmla="*/ 2099307 h 2123161"/>
                <a:gd name="connsiteX3" fmla="*/ 1598212 w 1757238"/>
                <a:gd name="connsiteY3" fmla="*/ 2003892 h 2123161"/>
                <a:gd name="connsiteX4" fmla="*/ 1566406 w 1757238"/>
                <a:gd name="connsiteY4" fmla="*/ 1956184 h 2123161"/>
                <a:gd name="connsiteX5" fmla="*/ 1550504 w 1757238"/>
                <a:gd name="connsiteY5" fmla="*/ 1932330 h 2123161"/>
                <a:gd name="connsiteX6" fmla="*/ 1510747 w 1757238"/>
                <a:gd name="connsiteY6" fmla="*/ 1860768 h 2123161"/>
                <a:gd name="connsiteX7" fmla="*/ 1486893 w 1757238"/>
                <a:gd name="connsiteY7" fmla="*/ 1844866 h 2123161"/>
                <a:gd name="connsiteX8" fmla="*/ 1470991 w 1757238"/>
                <a:gd name="connsiteY8" fmla="*/ 1821012 h 2123161"/>
                <a:gd name="connsiteX9" fmla="*/ 1423283 w 1757238"/>
                <a:gd name="connsiteY9" fmla="*/ 1797158 h 2123161"/>
                <a:gd name="connsiteX10" fmla="*/ 1351721 w 1757238"/>
                <a:gd name="connsiteY10" fmla="*/ 1765353 h 2123161"/>
                <a:gd name="connsiteX11" fmla="*/ 1327867 w 1757238"/>
                <a:gd name="connsiteY11" fmla="*/ 1757401 h 2123161"/>
                <a:gd name="connsiteX12" fmla="*/ 1304013 w 1757238"/>
                <a:gd name="connsiteY12" fmla="*/ 1749450 h 2123161"/>
                <a:gd name="connsiteX13" fmla="*/ 1280160 w 1757238"/>
                <a:gd name="connsiteY13" fmla="*/ 1733547 h 2123161"/>
                <a:gd name="connsiteX14" fmla="*/ 1232452 w 1757238"/>
                <a:gd name="connsiteY14" fmla="*/ 1717645 h 2123161"/>
                <a:gd name="connsiteX15" fmla="*/ 1152939 w 1757238"/>
                <a:gd name="connsiteY15" fmla="*/ 1725596 h 2123161"/>
                <a:gd name="connsiteX16" fmla="*/ 1129085 w 1757238"/>
                <a:gd name="connsiteY16" fmla="*/ 1741499 h 2123161"/>
                <a:gd name="connsiteX17" fmla="*/ 1081377 w 1757238"/>
                <a:gd name="connsiteY17" fmla="*/ 1757401 h 2123161"/>
                <a:gd name="connsiteX18" fmla="*/ 1057523 w 1757238"/>
                <a:gd name="connsiteY18" fmla="*/ 1765353 h 2123161"/>
                <a:gd name="connsiteX19" fmla="*/ 1009815 w 1757238"/>
                <a:gd name="connsiteY19" fmla="*/ 1733547 h 2123161"/>
                <a:gd name="connsiteX20" fmla="*/ 985961 w 1757238"/>
                <a:gd name="connsiteY20" fmla="*/ 1717645 h 2123161"/>
                <a:gd name="connsiteX21" fmla="*/ 954156 w 1757238"/>
                <a:gd name="connsiteY21" fmla="*/ 1709693 h 2123161"/>
                <a:gd name="connsiteX22" fmla="*/ 906448 w 1757238"/>
                <a:gd name="connsiteY22" fmla="*/ 1693791 h 2123161"/>
                <a:gd name="connsiteX23" fmla="*/ 143123 w 1757238"/>
                <a:gd name="connsiteY23" fmla="*/ 1741499 h 2123161"/>
                <a:gd name="connsiteX24" fmla="*/ 95415 w 1757238"/>
                <a:gd name="connsiteY24" fmla="*/ 1757401 h 2123161"/>
                <a:gd name="connsiteX25" fmla="*/ 71561 w 1757238"/>
                <a:gd name="connsiteY25" fmla="*/ 1765353 h 2123161"/>
                <a:gd name="connsiteX26" fmla="*/ 47707 w 1757238"/>
                <a:gd name="connsiteY26" fmla="*/ 1773304 h 2123161"/>
                <a:gd name="connsiteX27" fmla="*/ 23853 w 1757238"/>
                <a:gd name="connsiteY27" fmla="*/ 1765353 h 2123161"/>
                <a:gd name="connsiteX28" fmla="*/ 7951 w 1757238"/>
                <a:gd name="connsiteY28" fmla="*/ 1701742 h 2123161"/>
                <a:gd name="connsiteX29" fmla="*/ 0 w 1757238"/>
                <a:gd name="connsiteY29" fmla="*/ 1677888 h 2123161"/>
                <a:gd name="connsiteX30" fmla="*/ 15902 w 1757238"/>
                <a:gd name="connsiteY30" fmla="*/ 1439349 h 2123161"/>
                <a:gd name="connsiteX31" fmla="*/ 31805 w 1757238"/>
                <a:gd name="connsiteY31" fmla="*/ 1391641 h 2123161"/>
                <a:gd name="connsiteX32" fmla="*/ 79513 w 1757238"/>
                <a:gd name="connsiteY32" fmla="*/ 1320080 h 2123161"/>
                <a:gd name="connsiteX33" fmla="*/ 95415 w 1757238"/>
                <a:gd name="connsiteY33" fmla="*/ 1296226 h 2123161"/>
                <a:gd name="connsiteX34" fmla="*/ 111318 w 1757238"/>
                <a:gd name="connsiteY34" fmla="*/ 1272372 h 2123161"/>
                <a:gd name="connsiteX35" fmla="*/ 119269 w 1757238"/>
                <a:gd name="connsiteY35" fmla="*/ 1240567 h 2123161"/>
                <a:gd name="connsiteX36" fmla="*/ 135172 w 1757238"/>
                <a:gd name="connsiteY36" fmla="*/ 1184907 h 2123161"/>
                <a:gd name="connsiteX37" fmla="*/ 151074 w 1757238"/>
                <a:gd name="connsiteY37" fmla="*/ 1121297 h 2123161"/>
                <a:gd name="connsiteX38" fmla="*/ 166977 w 1757238"/>
                <a:gd name="connsiteY38" fmla="*/ 1097443 h 2123161"/>
                <a:gd name="connsiteX39" fmla="*/ 174928 w 1757238"/>
                <a:gd name="connsiteY39" fmla="*/ 1073589 h 2123161"/>
                <a:gd name="connsiteX40" fmla="*/ 206733 w 1757238"/>
                <a:gd name="connsiteY40" fmla="*/ 1025881 h 2123161"/>
                <a:gd name="connsiteX41" fmla="*/ 238539 w 1757238"/>
                <a:gd name="connsiteY41" fmla="*/ 930466 h 2123161"/>
                <a:gd name="connsiteX42" fmla="*/ 246490 w 1757238"/>
                <a:gd name="connsiteY42" fmla="*/ 906612 h 2123161"/>
                <a:gd name="connsiteX43" fmla="*/ 278295 w 1757238"/>
                <a:gd name="connsiteY43" fmla="*/ 858904 h 2123161"/>
                <a:gd name="connsiteX44" fmla="*/ 294198 w 1757238"/>
                <a:gd name="connsiteY44" fmla="*/ 835050 h 2123161"/>
                <a:gd name="connsiteX45" fmla="*/ 341906 w 1757238"/>
                <a:gd name="connsiteY45" fmla="*/ 795293 h 2123161"/>
                <a:gd name="connsiteX46" fmla="*/ 365760 w 1757238"/>
                <a:gd name="connsiteY46" fmla="*/ 660121 h 2123161"/>
                <a:gd name="connsiteX47" fmla="*/ 381662 w 1757238"/>
                <a:gd name="connsiteY47" fmla="*/ 604462 h 2123161"/>
                <a:gd name="connsiteX48" fmla="*/ 397565 w 1757238"/>
                <a:gd name="connsiteY48" fmla="*/ 580608 h 2123161"/>
                <a:gd name="connsiteX49" fmla="*/ 445273 w 1757238"/>
                <a:gd name="connsiteY49" fmla="*/ 524949 h 2123161"/>
                <a:gd name="connsiteX50" fmla="*/ 469126 w 1757238"/>
                <a:gd name="connsiteY50" fmla="*/ 509047 h 2123161"/>
                <a:gd name="connsiteX51" fmla="*/ 508883 w 1757238"/>
                <a:gd name="connsiteY51" fmla="*/ 437485 h 2123161"/>
                <a:gd name="connsiteX52" fmla="*/ 564542 w 1757238"/>
                <a:gd name="connsiteY52" fmla="*/ 373874 h 2123161"/>
                <a:gd name="connsiteX53" fmla="*/ 572493 w 1757238"/>
                <a:gd name="connsiteY53" fmla="*/ 350020 h 2123161"/>
                <a:gd name="connsiteX54" fmla="*/ 596347 w 1757238"/>
                <a:gd name="connsiteY54" fmla="*/ 334118 h 2123161"/>
                <a:gd name="connsiteX55" fmla="*/ 620201 w 1757238"/>
                <a:gd name="connsiteY55" fmla="*/ 310264 h 2123161"/>
                <a:gd name="connsiteX56" fmla="*/ 652006 w 1757238"/>
                <a:gd name="connsiteY56" fmla="*/ 270507 h 2123161"/>
                <a:gd name="connsiteX57" fmla="*/ 667909 w 1757238"/>
                <a:gd name="connsiteY57" fmla="*/ 246653 h 2123161"/>
                <a:gd name="connsiteX58" fmla="*/ 739471 w 1757238"/>
                <a:gd name="connsiteY58" fmla="*/ 190994 h 2123161"/>
                <a:gd name="connsiteX59" fmla="*/ 771276 w 1757238"/>
                <a:gd name="connsiteY59" fmla="*/ 143287 h 2123161"/>
                <a:gd name="connsiteX60" fmla="*/ 787179 w 1757238"/>
                <a:gd name="connsiteY60" fmla="*/ 119433 h 2123161"/>
                <a:gd name="connsiteX61" fmla="*/ 826935 w 1757238"/>
                <a:gd name="connsiteY61" fmla="*/ 55822 h 2123161"/>
                <a:gd name="connsiteX62" fmla="*/ 842838 w 1757238"/>
                <a:gd name="connsiteY62" fmla="*/ 31968 h 2123161"/>
                <a:gd name="connsiteX63" fmla="*/ 890546 w 1757238"/>
                <a:gd name="connsiteY63" fmla="*/ 16066 h 2123161"/>
                <a:gd name="connsiteX64" fmla="*/ 914400 w 1757238"/>
                <a:gd name="connsiteY64" fmla="*/ 163 h 2123161"/>
                <a:gd name="connsiteX65" fmla="*/ 962107 w 1757238"/>
                <a:gd name="connsiteY65" fmla="*/ 24017 h 2123161"/>
                <a:gd name="connsiteX66" fmla="*/ 993913 w 1757238"/>
                <a:gd name="connsiteY66" fmla="*/ 71725 h 2123161"/>
                <a:gd name="connsiteX67" fmla="*/ 1009815 w 1757238"/>
                <a:gd name="connsiteY67" fmla="*/ 95579 h 2123161"/>
                <a:gd name="connsiteX68" fmla="*/ 1017766 w 1757238"/>
                <a:gd name="connsiteY68" fmla="*/ 127384 h 2123161"/>
                <a:gd name="connsiteX69" fmla="*/ 1025718 w 1757238"/>
                <a:gd name="connsiteY69" fmla="*/ 175092 h 2123161"/>
                <a:gd name="connsiteX70" fmla="*/ 1057523 w 1757238"/>
                <a:gd name="connsiteY70" fmla="*/ 222800 h 2123161"/>
                <a:gd name="connsiteX71" fmla="*/ 1081377 w 1757238"/>
                <a:gd name="connsiteY71" fmla="*/ 230751 h 2123161"/>
                <a:gd name="connsiteX72" fmla="*/ 1113182 w 1757238"/>
                <a:gd name="connsiteY72" fmla="*/ 278459 h 2123161"/>
                <a:gd name="connsiteX73" fmla="*/ 1137036 w 1757238"/>
                <a:gd name="connsiteY73" fmla="*/ 350020 h 2123161"/>
                <a:gd name="connsiteX74" fmla="*/ 1144987 w 1757238"/>
                <a:gd name="connsiteY74" fmla="*/ 373874 h 2123161"/>
                <a:gd name="connsiteX75" fmla="*/ 1160890 w 1757238"/>
                <a:gd name="connsiteY75" fmla="*/ 397728 h 2123161"/>
                <a:gd name="connsiteX76" fmla="*/ 1176793 w 1757238"/>
                <a:gd name="connsiteY76" fmla="*/ 445436 h 2123161"/>
                <a:gd name="connsiteX77" fmla="*/ 1184744 w 1757238"/>
                <a:gd name="connsiteY77" fmla="*/ 469290 h 2123161"/>
                <a:gd name="connsiteX78" fmla="*/ 1192695 w 1757238"/>
                <a:gd name="connsiteY78" fmla="*/ 501095 h 2123161"/>
                <a:gd name="connsiteX79" fmla="*/ 1200646 w 1757238"/>
                <a:gd name="connsiteY79" fmla="*/ 524949 h 2123161"/>
                <a:gd name="connsiteX80" fmla="*/ 1216549 w 1757238"/>
                <a:gd name="connsiteY80" fmla="*/ 588560 h 2123161"/>
                <a:gd name="connsiteX81" fmla="*/ 1240403 w 1757238"/>
                <a:gd name="connsiteY81" fmla="*/ 604462 h 2123161"/>
                <a:gd name="connsiteX82" fmla="*/ 1256306 w 1757238"/>
                <a:gd name="connsiteY82" fmla="*/ 660121 h 2123161"/>
                <a:gd name="connsiteX83" fmla="*/ 1264257 w 1757238"/>
                <a:gd name="connsiteY83" fmla="*/ 683975 h 2123161"/>
                <a:gd name="connsiteX84" fmla="*/ 1296062 w 1757238"/>
                <a:gd name="connsiteY84" fmla="*/ 731683 h 2123161"/>
                <a:gd name="connsiteX85" fmla="*/ 1311965 w 1757238"/>
                <a:gd name="connsiteY85" fmla="*/ 835050 h 2123161"/>
                <a:gd name="connsiteX86" fmla="*/ 1327867 w 1757238"/>
                <a:gd name="connsiteY86" fmla="*/ 858904 h 2123161"/>
                <a:gd name="connsiteX87" fmla="*/ 1335819 w 1757238"/>
                <a:gd name="connsiteY87" fmla="*/ 882758 h 2123161"/>
                <a:gd name="connsiteX88" fmla="*/ 1367624 w 1757238"/>
                <a:gd name="connsiteY88" fmla="*/ 930466 h 2123161"/>
                <a:gd name="connsiteX89" fmla="*/ 1383526 w 1757238"/>
                <a:gd name="connsiteY89" fmla="*/ 954320 h 2123161"/>
                <a:gd name="connsiteX90" fmla="*/ 1391478 w 1757238"/>
                <a:gd name="connsiteY90" fmla="*/ 978173 h 2123161"/>
                <a:gd name="connsiteX91" fmla="*/ 1399429 w 1757238"/>
                <a:gd name="connsiteY91" fmla="*/ 1025881 h 2123161"/>
                <a:gd name="connsiteX92" fmla="*/ 1407380 w 1757238"/>
                <a:gd name="connsiteY92" fmla="*/ 1089492 h 2123161"/>
                <a:gd name="connsiteX93" fmla="*/ 1423283 w 1757238"/>
                <a:gd name="connsiteY93" fmla="*/ 1137200 h 2123161"/>
                <a:gd name="connsiteX94" fmla="*/ 1447137 w 1757238"/>
                <a:gd name="connsiteY94" fmla="*/ 1224664 h 2123161"/>
                <a:gd name="connsiteX95" fmla="*/ 1455088 w 1757238"/>
                <a:gd name="connsiteY95" fmla="*/ 1248518 h 2123161"/>
                <a:gd name="connsiteX96" fmla="*/ 1470991 w 1757238"/>
                <a:gd name="connsiteY96" fmla="*/ 1272372 h 2123161"/>
                <a:gd name="connsiteX97" fmla="*/ 1494845 w 1757238"/>
                <a:gd name="connsiteY97" fmla="*/ 1328031 h 2123161"/>
                <a:gd name="connsiteX98" fmla="*/ 1502796 w 1757238"/>
                <a:gd name="connsiteY98" fmla="*/ 1351885 h 2123161"/>
                <a:gd name="connsiteX99" fmla="*/ 1518699 w 1757238"/>
                <a:gd name="connsiteY99" fmla="*/ 1375739 h 2123161"/>
                <a:gd name="connsiteX100" fmla="*/ 1542553 w 1757238"/>
                <a:gd name="connsiteY100" fmla="*/ 1439349 h 2123161"/>
                <a:gd name="connsiteX101" fmla="*/ 1550504 w 1757238"/>
                <a:gd name="connsiteY101" fmla="*/ 1471154 h 2123161"/>
                <a:gd name="connsiteX102" fmla="*/ 1566406 w 1757238"/>
                <a:gd name="connsiteY102" fmla="*/ 1550667 h 2123161"/>
                <a:gd name="connsiteX103" fmla="*/ 1582309 w 1757238"/>
                <a:gd name="connsiteY103" fmla="*/ 1574521 h 2123161"/>
                <a:gd name="connsiteX104" fmla="*/ 1606163 w 1757238"/>
                <a:gd name="connsiteY104" fmla="*/ 1622229 h 2123161"/>
                <a:gd name="connsiteX105" fmla="*/ 1637968 w 1757238"/>
                <a:gd name="connsiteY105" fmla="*/ 1669937 h 2123161"/>
                <a:gd name="connsiteX106" fmla="*/ 1653871 w 1757238"/>
                <a:gd name="connsiteY106" fmla="*/ 1725596 h 2123161"/>
                <a:gd name="connsiteX107" fmla="*/ 1645920 w 1757238"/>
                <a:gd name="connsiteY107" fmla="*/ 1765353 h 2123161"/>
                <a:gd name="connsiteX108" fmla="*/ 1653871 w 1757238"/>
                <a:gd name="connsiteY108" fmla="*/ 1813060 h 2123161"/>
                <a:gd name="connsiteX109" fmla="*/ 1677725 w 1757238"/>
                <a:gd name="connsiteY109" fmla="*/ 1828963 h 2123161"/>
                <a:gd name="connsiteX110" fmla="*/ 1693627 w 1757238"/>
                <a:gd name="connsiteY110" fmla="*/ 1876671 h 2123161"/>
                <a:gd name="connsiteX111" fmla="*/ 1701579 w 1757238"/>
                <a:gd name="connsiteY111" fmla="*/ 1900525 h 2123161"/>
                <a:gd name="connsiteX112" fmla="*/ 1717481 w 1757238"/>
                <a:gd name="connsiteY112" fmla="*/ 1924379 h 2123161"/>
                <a:gd name="connsiteX113" fmla="*/ 1741335 w 1757238"/>
                <a:gd name="connsiteY113" fmla="*/ 2003892 h 2123161"/>
                <a:gd name="connsiteX114" fmla="*/ 1749286 w 1757238"/>
                <a:gd name="connsiteY114" fmla="*/ 2027746 h 2123161"/>
                <a:gd name="connsiteX115" fmla="*/ 1757238 w 1757238"/>
                <a:gd name="connsiteY115" fmla="*/ 2059551 h 2123161"/>
                <a:gd name="connsiteX0" fmla="*/ 1741335 w 1757238"/>
                <a:gd name="connsiteY0" fmla="*/ 2123161 h 2123161"/>
                <a:gd name="connsiteX1" fmla="*/ 1701579 w 1757238"/>
                <a:gd name="connsiteY1" fmla="*/ 2115210 h 2123161"/>
                <a:gd name="connsiteX2" fmla="*/ 1677725 w 1757238"/>
                <a:gd name="connsiteY2" fmla="*/ 2099307 h 2123161"/>
                <a:gd name="connsiteX3" fmla="*/ 1598212 w 1757238"/>
                <a:gd name="connsiteY3" fmla="*/ 2003892 h 2123161"/>
                <a:gd name="connsiteX4" fmla="*/ 1566406 w 1757238"/>
                <a:gd name="connsiteY4" fmla="*/ 1956184 h 2123161"/>
                <a:gd name="connsiteX5" fmla="*/ 1550504 w 1757238"/>
                <a:gd name="connsiteY5" fmla="*/ 1932330 h 2123161"/>
                <a:gd name="connsiteX6" fmla="*/ 1510747 w 1757238"/>
                <a:gd name="connsiteY6" fmla="*/ 1860768 h 2123161"/>
                <a:gd name="connsiteX7" fmla="*/ 1486893 w 1757238"/>
                <a:gd name="connsiteY7" fmla="*/ 1844866 h 2123161"/>
                <a:gd name="connsiteX8" fmla="*/ 1470991 w 1757238"/>
                <a:gd name="connsiteY8" fmla="*/ 1821012 h 2123161"/>
                <a:gd name="connsiteX9" fmla="*/ 1423283 w 1757238"/>
                <a:gd name="connsiteY9" fmla="*/ 1797158 h 2123161"/>
                <a:gd name="connsiteX10" fmla="*/ 1351721 w 1757238"/>
                <a:gd name="connsiteY10" fmla="*/ 1765353 h 2123161"/>
                <a:gd name="connsiteX11" fmla="*/ 1327867 w 1757238"/>
                <a:gd name="connsiteY11" fmla="*/ 1757401 h 2123161"/>
                <a:gd name="connsiteX12" fmla="*/ 1304013 w 1757238"/>
                <a:gd name="connsiteY12" fmla="*/ 1749450 h 2123161"/>
                <a:gd name="connsiteX13" fmla="*/ 1280160 w 1757238"/>
                <a:gd name="connsiteY13" fmla="*/ 1733547 h 2123161"/>
                <a:gd name="connsiteX14" fmla="*/ 1232452 w 1757238"/>
                <a:gd name="connsiteY14" fmla="*/ 1717645 h 2123161"/>
                <a:gd name="connsiteX15" fmla="*/ 1152939 w 1757238"/>
                <a:gd name="connsiteY15" fmla="*/ 1725596 h 2123161"/>
                <a:gd name="connsiteX16" fmla="*/ 1129085 w 1757238"/>
                <a:gd name="connsiteY16" fmla="*/ 1741499 h 2123161"/>
                <a:gd name="connsiteX17" fmla="*/ 1081377 w 1757238"/>
                <a:gd name="connsiteY17" fmla="*/ 1757401 h 2123161"/>
                <a:gd name="connsiteX18" fmla="*/ 1057523 w 1757238"/>
                <a:gd name="connsiteY18" fmla="*/ 1765353 h 2123161"/>
                <a:gd name="connsiteX19" fmla="*/ 1009815 w 1757238"/>
                <a:gd name="connsiteY19" fmla="*/ 1733547 h 2123161"/>
                <a:gd name="connsiteX20" fmla="*/ 985961 w 1757238"/>
                <a:gd name="connsiteY20" fmla="*/ 1717645 h 2123161"/>
                <a:gd name="connsiteX21" fmla="*/ 954156 w 1757238"/>
                <a:gd name="connsiteY21" fmla="*/ 1709693 h 2123161"/>
                <a:gd name="connsiteX22" fmla="*/ 143123 w 1757238"/>
                <a:gd name="connsiteY22" fmla="*/ 1741499 h 2123161"/>
                <a:gd name="connsiteX23" fmla="*/ 95415 w 1757238"/>
                <a:gd name="connsiteY23" fmla="*/ 1757401 h 2123161"/>
                <a:gd name="connsiteX24" fmla="*/ 71561 w 1757238"/>
                <a:gd name="connsiteY24" fmla="*/ 1765353 h 2123161"/>
                <a:gd name="connsiteX25" fmla="*/ 47707 w 1757238"/>
                <a:gd name="connsiteY25" fmla="*/ 1773304 h 2123161"/>
                <a:gd name="connsiteX26" fmla="*/ 23853 w 1757238"/>
                <a:gd name="connsiteY26" fmla="*/ 1765353 h 2123161"/>
                <a:gd name="connsiteX27" fmla="*/ 7951 w 1757238"/>
                <a:gd name="connsiteY27" fmla="*/ 1701742 h 2123161"/>
                <a:gd name="connsiteX28" fmla="*/ 0 w 1757238"/>
                <a:gd name="connsiteY28" fmla="*/ 1677888 h 2123161"/>
                <a:gd name="connsiteX29" fmla="*/ 15902 w 1757238"/>
                <a:gd name="connsiteY29" fmla="*/ 1439349 h 2123161"/>
                <a:gd name="connsiteX30" fmla="*/ 31805 w 1757238"/>
                <a:gd name="connsiteY30" fmla="*/ 1391641 h 2123161"/>
                <a:gd name="connsiteX31" fmla="*/ 79513 w 1757238"/>
                <a:gd name="connsiteY31" fmla="*/ 1320080 h 2123161"/>
                <a:gd name="connsiteX32" fmla="*/ 95415 w 1757238"/>
                <a:gd name="connsiteY32" fmla="*/ 1296226 h 2123161"/>
                <a:gd name="connsiteX33" fmla="*/ 111318 w 1757238"/>
                <a:gd name="connsiteY33" fmla="*/ 1272372 h 2123161"/>
                <a:gd name="connsiteX34" fmla="*/ 119269 w 1757238"/>
                <a:gd name="connsiteY34" fmla="*/ 1240567 h 2123161"/>
                <a:gd name="connsiteX35" fmla="*/ 135172 w 1757238"/>
                <a:gd name="connsiteY35" fmla="*/ 1184907 h 2123161"/>
                <a:gd name="connsiteX36" fmla="*/ 151074 w 1757238"/>
                <a:gd name="connsiteY36" fmla="*/ 1121297 h 2123161"/>
                <a:gd name="connsiteX37" fmla="*/ 166977 w 1757238"/>
                <a:gd name="connsiteY37" fmla="*/ 1097443 h 2123161"/>
                <a:gd name="connsiteX38" fmla="*/ 174928 w 1757238"/>
                <a:gd name="connsiteY38" fmla="*/ 1073589 h 2123161"/>
                <a:gd name="connsiteX39" fmla="*/ 206733 w 1757238"/>
                <a:gd name="connsiteY39" fmla="*/ 1025881 h 2123161"/>
                <a:gd name="connsiteX40" fmla="*/ 238539 w 1757238"/>
                <a:gd name="connsiteY40" fmla="*/ 930466 h 2123161"/>
                <a:gd name="connsiteX41" fmla="*/ 246490 w 1757238"/>
                <a:gd name="connsiteY41" fmla="*/ 906612 h 2123161"/>
                <a:gd name="connsiteX42" fmla="*/ 278295 w 1757238"/>
                <a:gd name="connsiteY42" fmla="*/ 858904 h 2123161"/>
                <a:gd name="connsiteX43" fmla="*/ 294198 w 1757238"/>
                <a:gd name="connsiteY43" fmla="*/ 835050 h 2123161"/>
                <a:gd name="connsiteX44" fmla="*/ 341906 w 1757238"/>
                <a:gd name="connsiteY44" fmla="*/ 795293 h 2123161"/>
                <a:gd name="connsiteX45" fmla="*/ 365760 w 1757238"/>
                <a:gd name="connsiteY45" fmla="*/ 660121 h 2123161"/>
                <a:gd name="connsiteX46" fmla="*/ 381662 w 1757238"/>
                <a:gd name="connsiteY46" fmla="*/ 604462 h 2123161"/>
                <a:gd name="connsiteX47" fmla="*/ 397565 w 1757238"/>
                <a:gd name="connsiteY47" fmla="*/ 580608 h 2123161"/>
                <a:gd name="connsiteX48" fmla="*/ 445273 w 1757238"/>
                <a:gd name="connsiteY48" fmla="*/ 524949 h 2123161"/>
                <a:gd name="connsiteX49" fmla="*/ 469126 w 1757238"/>
                <a:gd name="connsiteY49" fmla="*/ 509047 h 2123161"/>
                <a:gd name="connsiteX50" fmla="*/ 508883 w 1757238"/>
                <a:gd name="connsiteY50" fmla="*/ 437485 h 2123161"/>
                <a:gd name="connsiteX51" fmla="*/ 564542 w 1757238"/>
                <a:gd name="connsiteY51" fmla="*/ 373874 h 2123161"/>
                <a:gd name="connsiteX52" fmla="*/ 572493 w 1757238"/>
                <a:gd name="connsiteY52" fmla="*/ 350020 h 2123161"/>
                <a:gd name="connsiteX53" fmla="*/ 596347 w 1757238"/>
                <a:gd name="connsiteY53" fmla="*/ 334118 h 2123161"/>
                <a:gd name="connsiteX54" fmla="*/ 620201 w 1757238"/>
                <a:gd name="connsiteY54" fmla="*/ 310264 h 2123161"/>
                <a:gd name="connsiteX55" fmla="*/ 652006 w 1757238"/>
                <a:gd name="connsiteY55" fmla="*/ 270507 h 2123161"/>
                <a:gd name="connsiteX56" fmla="*/ 667909 w 1757238"/>
                <a:gd name="connsiteY56" fmla="*/ 246653 h 2123161"/>
                <a:gd name="connsiteX57" fmla="*/ 739471 w 1757238"/>
                <a:gd name="connsiteY57" fmla="*/ 190994 h 2123161"/>
                <a:gd name="connsiteX58" fmla="*/ 771276 w 1757238"/>
                <a:gd name="connsiteY58" fmla="*/ 143287 h 2123161"/>
                <a:gd name="connsiteX59" fmla="*/ 787179 w 1757238"/>
                <a:gd name="connsiteY59" fmla="*/ 119433 h 2123161"/>
                <a:gd name="connsiteX60" fmla="*/ 826935 w 1757238"/>
                <a:gd name="connsiteY60" fmla="*/ 55822 h 2123161"/>
                <a:gd name="connsiteX61" fmla="*/ 842838 w 1757238"/>
                <a:gd name="connsiteY61" fmla="*/ 31968 h 2123161"/>
                <a:gd name="connsiteX62" fmla="*/ 890546 w 1757238"/>
                <a:gd name="connsiteY62" fmla="*/ 16066 h 2123161"/>
                <a:gd name="connsiteX63" fmla="*/ 914400 w 1757238"/>
                <a:gd name="connsiteY63" fmla="*/ 163 h 2123161"/>
                <a:gd name="connsiteX64" fmla="*/ 962107 w 1757238"/>
                <a:gd name="connsiteY64" fmla="*/ 24017 h 2123161"/>
                <a:gd name="connsiteX65" fmla="*/ 993913 w 1757238"/>
                <a:gd name="connsiteY65" fmla="*/ 71725 h 2123161"/>
                <a:gd name="connsiteX66" fmla="*/ 1009815 w 1757238"/>
                <a:gd name="connsiteY66" fmla="*/ 95579 h 2123161"/>
                <a:gd name="connsiteX67" fmla="*/ 1017766 w 1757238"/>
                <a:gd name="connsiteY67" fmla="*/ 127384 h 2123161"/>
                <a:gd name="connsiteX68" fmla="*/ 1025718 w 1757238"/>
                <a:gd name="connsiteY68" fmla="*/ 175092 h 2123161"/>
                <a:gd name="connsiteX69" fmla="*/ 1057523 w 1757238"/>
                <a:gd name="connsiteY69" fmla="*/ 222800 h 2123161"/>
                <a:gd name="connsiteX70" fmla="*/ 1081377 w 1757238"/>
                <a:gd name="connsiteY70" fmla="*/ 230751 h 2123161"/>
                <a:gd name="connsiteX71" fmla="*/ 1113182 w 1757238"/>
                <a:gd name="connsiteY71" fmla="*/ 278459 h 2123161"/>
                <a:gd name="connsiteX72" fmla="*/ 1137036 w 1757238"/>
                <a:gd name="connsiteY72" fmla="*/ 350020 h 2123161"/>
                <a:gd name="connsiteX73" fmla="*/ 1144987 w 1757238"/>
                <a:gd name="connsiteY73" fmla="*/ 373874 h 2123161"/>
                <a:gd name="connsiteX74" fmla="*/ 1160890 w 1757238"/>
                <a:gd name="connsiteY74" fmla="*/ 397728 h 2123161"/>
                <a:gd name="connsiteX75" fmla="*/ 1176793 w 1757238"/>
                <a:gd name="connsiteY75" fmla="*/ 445436 h 2123161"/>
                <a:gd name="connsiteX76" fmla="*/ 1184744 w 1757238"/>
                <a:gd name="connsiteY76" fmla="*/ 469290 h 2123161"/>
                <a:gd name="connsiteX77" fmla="*/ 1192695 w 1757238"/>
                <a:gd name="connsiteY77" fmla="*/ 501095 h 2123161"/>
                <a:gd name="connsiteX78" fmla="*/ 1200646 w 1757238"/>
                <a:gd name="connsiteY78" fmla="*/ 524949 h 2123161"/>
                <a:gd name="connsiteX79" fmla="*/ 1216549 w 1757238"/>
                <a:gd name="connsiteY79" fmla="*/ 588560 h 2123161"/>
                <a:gd name="connsiteX80" fmla="*/ 1240403 w 1757238"/>
                <a:gd name="connsiteY80" fmla="*/ 604462 h 2123161"/>
                <a:gd name="connsiteX81" fmla="*/ 1256306 w 1757238"/>
                <a:gd name="connsiteY81" fmla="*/ 660121 h 2123161"/>
                <a:gd name="connsiteX82" fmla="*/ 1264257 w 1757238"/>
                <a:gd name="connsiteY82" fmla="*/ 683975 h 2123161"/>
                <a:gd name="connsiteX83" fmla="*/ 1296062 w 1757238"/>
                <a:gd name="connsiteY83" fmla="*/ 731683 h 2123161"/>
                <a:gd name="connsiteX84" fmla="*/ 1311965 w 1757238"/>
                <a:gd name="connsiteY84" fmla="*/ 835050 h 2123161"/>
                <a:gd name="connsiteX85" fmla="*/ 1327867 w 1757238"/>
                <a:gd name="connsiteY85" fmla="*/ 858904 h 2123161"/>
                <a:gd name="connsiteX86" fmla="*/ 1335819 w 1757238"/>
                <a:gd name="connsiteY86" fmla="*/ 882758 h 2123161"/>
                <a:gd name="connsiteX87" fmla="*/ 1367624 w 1757238"/>
                <a:gd name="connsiteY87" fmla="*/ 930466 h 2123161"/>
                <a:gd name="connsiteX88" fmla="*/ 1383526 w 1757238"/>
                <a:gd name="connsiteY88" fmla="*/ 954320 h 2123161"/>
                <a:gd name="connsiteX89" fmla="*/ 1391478 w 1757238"/>
                <a:gd name="connsiteY89" fmla="*/ 978173 h 2123161"/>
                <a:gd name="connsiteX90" fmla="*/ 1399429 w 1757238"/>
                <a:gd name="connsiteY90" fmla="*/ 1025881 h 2123161"/>
                <a:gd name="connsiteX91" fmla="*/ 1407380 w 1757238"/>
                <a:gd name="connsiteY91" fmla="*/ 1089492 h 2123161"/>
                <a:gd name="connsiteX92" fmla="*/ 1423283 w 1757238"/>
                <a:gd name="connsiteY92" fmla="*/ 1137200 h 2123161"/>
                <a:gd name="connsiteX93" fmla="*/ 1447137 w 1757238"/>
                <a:gd name="connsiteY93" fmla="*/ 1224664 h 2123161"/>
                <a:gd name="connsiteX94" fmla="*/ 1455088 w 1757238"/>
                <a:gd name="connsiteY94" fmla="*/ 1248518 h 2123161"/>
                <a:gd name="connsiteX95" fmla="*/ 1470991 w 1757238"/>
                <a:gd name="connsiteY95" fmla="*/ 1272372 h 2123161"/>
                <a:gd name="connsiteX96" fmla="*/ 1494845 w 1757238"/>
                <a:gd name="connsiteY96" fmla="*/ 1328031 h 2123161"/>
                <a:gd name="connsiteX97" fmla="*/ 1502796 w 1757238"/>
                <a:gd name="connsiteY97" fmla="*/ 1351885 h 2123161"/>
                <a:gd name="connsiteX98" fmla="*/ 1518699 w 1757238"/>
                <a:gd name="connsiteY98" fmla="*/ 1375739 h 2123161"/>
                <a:gd name="connsiteX99" fmla="*/ 1542553 w 1757238"/>
                <a:gd name="connsiteY99" fmla="*/ 1439349 h 2123161"/>
                <a:gd name="connsiteX100" fmla="*/ 1550504 w 1757238"/>
                <a:gd name="connsiteY100" fmla="*/ 1471154 h 2123161"/>
                <a:gd name="connsiteX101" fmla="*/ 1566406 w 1757238"/>
                <a:gd name="connsiteY101" fmla="*/ 1550667 h 2123161"/>
                <a:gd name="connsiteX102" fmla="*/ 1582309 w 1757238"/>
                <a:gd name="connsiteY102" fmla="*/ 1574521 h 2123161"/>
                <a:gd name="connsiteX103" fmla="*/ 1606163 w 1757238"/>
                <a:gd name="connsiteY103" fmla="*/ 1622229 h 2123161"/>
                <a:gd name="connsiteX104" fmla="*/ 1637968 w 1757238"/>
                <a:gd name="connsiteY104" fmla="*/ 1669937 h 2123161"/>
                <a:gd name="connsiteX105" fmla="*/ 1653871 w 1757238"/>
                <a:gd name="connsiteY105" fmla="*/ 1725596 h 2123161"/>
                <a:gd name="connsiteX106" fmla="*/ 1645920 w 1757238"/>
                <a:gd name="connsiteY106" fmla="*/ 1765353 h 2123161"/>
                <a:gd name="connsiteX107" fmla="*/ 1653871 w 1757238"/>
                <a:gd name="connsiteY107" fmla="*/ 1813060 h 2123161"/>
                <a:gd name="connsiteX108" fmla="*/ 1677725 w 1757238"/>
                <a:gd name="connsiteY108" fmla="*/ 1828963 h 2123161"/>
                <a:gd name="connsiteX109" fmla="*/ 1693627 w 1757238"/>
                <a:gd name="connsiteY109" fmla="*/ 1876671 h 2123161"/>
                <a:gd name="connsiteX110" fmla="*/ 1701579 w 1757238"/>
                <a:gd name="connsiteY110" fmla="*/ 1900525 h 2123161"/>
                <a:gd name="connsiteX111" fmla="*/ 1717481 w 1757238"/>
                <a:gd name="connsiteY111" fmla="*/ 1924379 h 2123161"/>
                <a:gd name="connsiteX112" fmla="*/ 1741335 w 1757238"/>
                <a:gd name="connsiteY112" fmla="*/ 2003892 h 2123161"/>
                <a:gd name="connsiteX113" fmla="*/ 1749286 w 1757238"/>
                <a:gd name="connsiteY113" fmla="*/ 2027746 h 2123161"/>
                <a:gd name="connsiteX114" fmla="*/ 1757238 w 1757238"/>
                <a:gd name="connsiteY114" fmla="*/ 2059551 h 2123161"/>
                <a:gd name="connsiteX0" fmla="*/ 1741335 w 1757238"/>
                <a:gd name="connsiteY0" fmla="*/ 2123161 h 2123161"/>
                <a:gd name="connsiteX1" fmla="*/ 1701579 w 1757238"/>
                <a:gd name="connsiteY1" fmla="*/ 2115210 h 2123161"/>
                <a:gd name="connsiteX2" fmla="*/ 1677725 w 1757238"/>
                <a:gd name="connsiteY2" fmla="*/ 2099307 h 2123161"/>
                <a:gd name="connsiteX3" fmla="*/ 1598212 w 1757238"/>
                <a:gd name="connsiteY3" fmla="*/ 2003892 h 2123161"/>
                <a:gd name="connsiteX4" fmla="*/ 1566406 w 1757238"/>
                <a:gd name="connsiteY4" fmla="*/ 1956184 h 2123161"/>
                <a:gd name="connsiteX5" fmla="*/ 1550504 w 1757238"/>
                <a:gd name="connsiteY5" fmla="*/ 1932330 h 2123161"/>
                <a:gd name="connsiteX6" fmla="*/ 1510747 w 1757238"/>
                <a:gd name="connsiteY6" fmla="*/ 1860768 h 2123161"/>
                <a:gd name="connsiteX7" fmla="*/ 1486893 w 1757238"/>
                <a:gd name="connsiteY7" fmla="*/ 1844866 h 2123161"/>
                <a:gd name="connsiteX8" fmla="*/ 1470991 w 1757238"/>
                <a:gd name="connsiteY8" fmla="*/ 1821012 h 2123161"/>
                <a:gd name="connsiteX9" fmla="*/ 1423283 w 1757238"/>
                <a:gd name="connsiteY9" fmla="*/ 1797158 h 2123161"/>
                <a:gd name="connsiteX10" fmla="*/ 1351721 w 1757238"/>
                <a:gd name="connsiteY10" fmla="*/ 1765353 h 2123161"/>
                <a:gd name="connsiteX11" fmla="*/ 1327867 w 1757238"/>
                <a:gd name="connsiteY11" fmla="*/ 1757401 h 2123161"/>
                <a:gd name="connsiteX12" fmla="*/ 1304013 w 1757238"/>
                <a:gd name="connsiteY12" fmla="*/ 1749450 h 2123161"/>
                <a:gd name="connsiteX13" fmla="*/ 1280160 w 1757238"/>
                <a:gd name="connsiteY13" fmla="*/ 1733547 h 2123161"/>
                <a:gd name="connsiteX14" fmla="*/ 1232452 w 1757238"/>
                <a:gd name="connsiteY14" fmla="*/ 1717645 h 2123161"/>
                <a:gd name="connsiteX15" fmla="*/ 1152939 w 1757238"/>
                <a:gd name="connsiteY15" fmla="*/ 1725596 h 2123161"/>
                <a:gd name="connsiteX16" fmla="*/ 1129085 w 1757238"/>
                <a:gd name="connsiteY16" fmla="*/ 1741499 h 2123161"/>
                <a:gd name="connsiteX17" fmla="*/ 1081377 w 1757238"/>
                <a:gd name="connsiteY17" fmla="*/ 1757401 h 2123161"/>
                <a:gd name="connsiteX18" fmla="*/ 1057523 w 1757238"/>
                <a:gd name="connsiteY18" fmla="*/ 1765353 h 2123161"/>
                <a:gd name="connsiteX19" fmla="*/ 1009815 w 1757238"/>
                <a:gd name="connsiteY19" fmla="*/ 1733547 h 2123161"/>
                <a:gd name="connsiteX20" fmla="*/ 985961 w 1757238"/>
                <a:gd name="connsiteY20" fmla="*/ 1717645 h 2123161"/>
                <a:gd name="connsiteX21" fmla="*/ 143123 w 1757238"/>
                <a:gd name="connsiteY21" fmla="*/ 1741499 h 2123161"/>
                <a:gd name="connsiteX22" fmla="*/ 95415 w 1757238"/>
                <a:gd name="connsiteY22" fmla="*/ 1757401 h 2123161"/>
                <a:gd name="connsiteX23" fmla="*/ 71561 w 1757238"/>
                <a:gd name="connsiteY23" fmla="*/ 1765353 h 2123161"/>
                <a:gd name="connsiteX24" fmla="*/ 47707 w 1757238"/>
                <a:gd name="connsiteY24" fmla="*/ 1773304 h 2123161"/>
                <a:gd name="connsiteX25" fmla="*/ 23853 w 1757238"/>
                <a:gd name="connsiteY25" fmla="*/ 1765353 h 2123161"/>
                <a:gd name="connsiteX26" fmla="*/ 7951 w 1757238"/>
                <a:gd name="connsiteY26" fmla="*/ 1701742 h 2123161"/>
                <a:gd name="connsiteX27" fmla="*/ 0 w 1757238"/>
                <a:gd name="connsiteY27" fmla="*/ 1677888 h 2123161"/>
                <a:gd name="connsiteX28" fmla="*/ 15902 w 1757238"/>
                <a:gd name="connsiteY28" fmla="*/ 1439349 h 2123161"/>
                <a:gd name="connsiteX29" fmla="*/ 31805 w 1757238"/>
                <a:gd name="connsiteY29" fmla="*/ 1391641 h 2123161"/>
                <a:gd name="connsiteX30" fmla="*/ 79513 w 1757238"/>
                <a:gd name="connsiteY30" fmla="*/ 1320080 h 2123161"/>
                <a:gd name="connsiteX31" fmla="*/ 95415 w 1757238"/>
                <a:gd name="connsiteY31" fmla="*/ 1296226 h 2123161"/>
                <a:gd name="connsiteX32" fmla="*/ 111318 w 1757238"/>
                <a:gd name="connsiteY32" fmla="*/ 1272372 h 2123161"/>
                <a:gd name="connsiteX33" fmla="*/ 119269 w 1757238"/>
                <a:gd name="connsiteY33" fmla="*/ 1240567 h 2123161"/>
                <a:gd name="connsiteX34" fmla="*/ 135172 w 1757238"/>
                <a:gd name="connsiteY34" fmla="*/ 1184907 h 2123161"/>
                <a:gd name="connsiteX35" fmla="*/ 151074 w 1757238"/>
                <a:gd name="connsiteY35" fmla="*/ 1121297 h 2123161"/>
                <a:gd name="connsiteX36" fmla="*/ 166977 w 1757238"/>
                <a:gd name="connsiteY36" fmla="*/ 1097443 h 2123161"/>
                <a:gd name="connsiteX37" fmla="*/ 174928 w 1757238"/>
                <a:gd name="connsiteY37" fmla="*/ 1073589 h 2123161"/>
                <a:gd name="connsiteX38" fmla="*/ 206733 w 1757238"/>
                <a:gd name="connsiteY38" fmla="*/ 1025881 h 2123161"/>
                <a:gd name="connsiteX39" fmla="*/ 238539 w 1757238"/>
                <a:gd name="connsiteY39" fmla="*/ 930466 h 2123161"/>
                <a:gd name="connsiteX40" fmla="*/ 246490 w 1757238"/>
                <a:gd name="connsiteY40" fmla="*/ 906612 h 2123161"/>
                <a:gd name="connsiteX41" fmla="*/ 278295 w 1757238"/>
                <a:gd name="connsiteY41" fmla="*/ 858904 h 2123161"/>
                <a:gd name="connsiteX42" fmla="*/ 294198 w 1757238"/>
                <a:gd name="connsiteY42" fmla="*/ 835050 h 2123161"/>
                <a:gd name="connsiteX43" fmla="*/ 341906 w 1757238"/>
                <a:gd name="connsiteY43" fmla="*/ 795293 h 2123161"/>
                <a:gd name="connsiteX44" fmla="*/ 365760 w 1757238"/>
                <a:gd name="connsiteY44" fmla="*/ 660121 h 2123161"/>
                <a:gd name="connsiteX45" fmla="*/ 381662 w 1757238"/>
                <a:gd name="connsiteY45" fmla="*/ 604462 h 2123161"/>
                <a:gd name="connsiteX46" fmla="*/ 397565 w 1757238"/>
                <a:gd name="connsiteY46" fmla="*/ 580608 h 2123161"/>
                <a:gd name="connsiteX47" fmla="*/ 445273 w 1757238"/>
                <a:gd name="connsiteY47" fmla="*/ 524949 h 2123161"/>
                <a:gd name="connsiteX48" fmla="*/ 469126 w 1757238"/>
                <a:gd name="connsiteY48" fmla="*/ 509047 h 2123161"/>
                <a:gd name="connsiteX49" fmla="*/ 508883 w 1757238"/>
                <a:gd name="connsiteY49" fmla="*/ 437485 h 2123161"/>
                <a:gd name="connsiteX50" fmla="*/ 564542 w 1757238"/>
                <a:gd name="connsiteY50" fmla="*/ 373874 h 2123161"/>
                <a:gd name="connsiteX51" fmla="*/ 572493 w 1757238"/>
                <a:gd name="connsiteY51" fmla="*/ 350020 h 2123161"/>
                <a:gd name="connsiteX52" fmla="*/ 596347 w 1757238"/>
                <a:gd name="connsiteY52" fmla="*/ 334118 h 2123161"/>
                <a:gd name="connsiteX53" fmla="*/ 620201 w 1757238"/>
                <a:gd name="connsiteY53" fmla="*/ 310264 h 2123161"/>
                <a:gd name="connsiteX54" fmla="*/ 652006 w 1757238"/>
                <a:gd name="connsiteY54" fmla="*/ 270507 h 2123161"/>
                <a:gd name="connsiteX55" fmla="*/ 667909 w 1757238"/>
                <a:gd name="connsiteY55" fmla="*/ 246653 h 2123161"/>
                <a:gd name="connsiteX56" fmla="*/ 739471 w 1757238"/>
                <a:gd name="connsiteY56" fmla="*/ 190994 h 2123161"/>
                <a:gd name="connsiteX57" fmla="*/ 771276 w 1757238"/>
                <a:gd name="connsiteY57" fmla="*/ 143287 h 2123161"/>
                <a:gd name="connsiteX58" fmla="*/ 787179 w 1757238"/>
                <a:gd name="connsiteY58" fmla="*/ 119433 h 2123161"/>
                <a:gd name="connsiteX59" fmla="*/ 826935 w 1757238"/>
                <a:gd name="connsiteY59" fmla="*/ 55822 h 2123161"/>
                <a:gd name="connsiteX60" fmla="*/ 842838 w 1757238"/>
                <a:gd name="connsiteY60" fmla="*/ 31968 h 2123161"/>
                <a:gd name="connsiteX61" fmla="*/ 890546 w 1757238"/>
                <a:gd name="connsiteY61" fmla="*/ 16066 h 2123161"/>
                <a:gd name="connsiteX62" fmla="*/ 914400 w 1757238"/>
                <a:gd name="connsiteY62" fmla="*/ 163 h 2123161"/>
                <a:gd name="connsiteX63" fmla="*/ 962107 w 1757238"/>
                <a:gd name="connsiteY63" fmla="*/ 24017 h 2123161"/>
                <a:gd name="connsiteX64" fmla="*/ 993913 w 1757238"/>
                <a:gd name="connsiteY64" fmla="*/ 71725 h 2123161"/>
                <a:gd name="connsiteX65" fmla="*/ 1009815 w 1757238"/>
                <a:gd name="connsiteY65" fmla="*/ 95579 h 2123161"/>
                <a:gd name="connsiteX66" fmla="*/ 1017766 w 1757238"/>
                <a:gd name="connsiteY66" fmla="*/ 127384 h 2123161"/>
                <a:gd name="connsiteX67" fmla="*/ 1025718 w 1757238"/>
                <a:gd name="connsiteY67" fmla="*/ 175092 h 2123161"/>
                <a:gd name="connsiteX68" fmla="*/ 1057523 w 1757238"/>
                <a:gd name="connsiteY68" fmla="*/ 222800 h 2123161"/>
                <a:gd name="connsiteX69" fmla="*/ 1081377 w 1757238"/>
                <a:gd name="connsiteY69" fmla="*/ 230751 h 2123161"/>
                <a:gd name="connsiteX70" fmla="*/ 1113182 w 1757238"/>
                <a:gd name="connsiteY70" fmla="*/ 278459 h 2123161"/>
                <a:gd name="connsiteX71" fmla="*/ 1137036 w 1757238"/>
                <a:gd name="connsiteY71" fmla="*/ 350020 h 2123161"/>
                <a:gd name="connsiteX72" fmla="*/ 1144987 w 1757238"/>
                <a:gd name="connsiteY72" fmla="*/ 373874 h 2123161"/>
                <a:gd name="connsiteX73" fmla="*/ 1160890 w 1757238"/>
                <a:gd name="connsiteY73" fmla="*/ 397728 h 2123161"/>
                <a:gd name="connsiteX74" fmla="*/ 1176793 w 1757238"/>
                <a:gd name="connsiteY74" fmla="*/ 445436 h 2123161"/>
                <a:gd name="connsiteX75" fmla="*/ 1184744 w 1757238"/>
                <a:gd name="connsiteY75" fmla="*/ 469290 h 2123161"/>
                <a:gd name="connsiteX76" fmla="*/ 1192695 w 1757238"/>
                <a:gd name="connsiteY76" fmla="*/ 501095 h 2123161"/>
                <a:gd name="connsiteX77" fmla="*/ 1200646 w 1757238"/>
                <a:gd name="connsiteY77" fmla="*/ 524949 h 2123161"/>
                <a:gd name="connsiteX78" fmla="*/ 1216549 w 1757238"/>
                <a:gd name="connsiteY78" fmla="*/ 588560 h 2123161"/>
                <a:gd name="connsiteX79" fmla="*/ 1240403 w 1757238"/>
                <a:gd name="connsiteY79" fmla="*/ 604462 h 2123161"/>
                <a:gd name="connsiteX80" fmla="*/ 1256306 w 1757238"/>
                <a:gd name="connsiteY80" fmla="*/ 660121 h 2123161"/>
                <a:gd name="connsiteX81" fmla="*/ 1264257 w 1757238"/>
                <a:gd name="connsiteY81" fmla="*/ 683975 h 2123161"/>
                <a:gd name="connsiteX82" fmla="*/ 1296062 w 1757238"/>
                <a:gd name="connsiteY82" fmla="*/ 731683 h 2123161"/>
                <a:gd name="connsiteX83" fmla="*/ 1311965 w 1757238"/>
                <a:gd name="connsiteY83" fmla="*/ 835050 h 2123161"/>
                <a:gd name="connsiteX84" fmla="*/ 1327867 w 1757238"/>
                <a:gd name="connsiteY84" fmla="*/ 858904 h 2123161"/>
                <a:gd name="connsiteX85" fmla="*/ 1335819 w 1757238"/>
                <a:gd name="connsiteY85" fmla="*/ 882758 h 2123161"/>
                <a:gd name="connsiteX86" fmla="*/ 1367624 w 1757238"/>
                <a:gd name="connsiteY86" fmla="*/ 930466 h 2123161"/>
                <a:gd name="connsiteX87" fmla="*/ 1383526 w 1757238"/>
                <a:gd name="connsiteY87" fmla="*/ 954320 h 2123161"/>
                <a:gd name="connsiteX88" fmla="*/ 1391478 w 1757238"/>
                <a:gd name="connsiteY88" fmla="*/ 978173 h 2123161"/>
                <a:gd name="connsiteX89" fmla="*/ 1399429 w 1757238"/>
                <a:gd name="connsiteY89" fmla="*/ 1025881 h 2123161"/>
                <a:gd name="connsiteX90" fmla="*/ 1407380 w 1757238"/>
                <a:gd name="connsiteY90" fmla="*/ 1089492 h 2123161"/>
                <a:gd name="connsiteX91" fmla="*/ 1423283 w 1757238"/>
                <a:gd name="connsiteY91" fmla="*/ 1137200 h 2123161"/>
                <a:gd name="connsiteX92" fmla="*/ 1447137 w 1757238"/>
                <a:gd name="connsiteY92" fmla="*/ 1224664 h 2123161"/>
                <a:gd name="connsiteX93" fmla="*/ 1455088 w 1757238"/>
                <a:gd name="connsiteY93" fmla="*/ 1248518 h 2123161"/>
                <a:gd name="connsiteX94" fmla="*/ 1470991 w 1757238"/>
                <a:gd name="connsiteY94" fmla="*/ 1272372 h 2123161"/>
                <a:gd name="connsiteX95" fmla="*/ 1494845 w 1757238"/>
                <a:gd name="connsiteY95" fmla="*/ 1328031 h 2123161"/>
                <a:gd name="connsiteX96" fmla="*/ 1502796 w 1757238"/>
                <a:gd name="connsiteY96" fmla="*/ 1351885 h 2123161"/>
                <a:gd name="connsiteX97" fmla="*/ 1518699 w 1757238"/>
                <a:gd name="connsiteY97" fmla="*/ 1375739 h 2123161"/>
                <a:gd name="connsiteX98" fmla="*/ 1542553 w 1757238"/>
                <a:gd name="connsiteY98" fmla="*/ 1439349 h 2123161"/>
                <a:gd name="connsiteX99" fmla="*/ 1550504 w 1757238"/>
                <a:gd name="connsiteY99" fmla="*/ 1471154 h 2123161"/>
                <a:gd name="connsiteX100" fmla="*/ 1566406 w 1757238"/>
                <a:gd name="connsiteY100" fmla="*/ 1550667 h 2123161"/>
                <a:gd name="connsiteX101" fmla="*/ 1582309 w 1757238"/>
                <a:gd name="connsiteY101" fmla="*/ 1574521 h 2123161"/>
                <a:gd name="connsiteX102" fmla="*/ 1606163 w 1757238"/>
                <a:gd name="connsiteY102" fmla="*/ 1622229 h 2123161"/>
                <a:gd name="connsiteX103" fmla="*/ 1637968 w 1757238"/>
                <a:gd name="connsiteY103" fmla="*/ 1669937 h 2123161"/>
                <a:gd name="connsiteX104" fmla="*/ 1653871 w 1757238"/>
                <a:gd name="connsiteY104" fmla="*/ 1725596 h 2123161"/>
                <a:gd name="connsiteX105" fmla="*/ 1645920 w 1757238"/>
                <a:gd name="connsiteY105" fmla="*/ 1765353 h 2123161"/>
                <a:gd name="connsiteX106" fmla="*/ 1653871 w 1757238"/>
                <a:gd name="connsiteY106" fmla="*/ 1813060 h 2123161"/>
                <a:gd name="connsiteX107" fmla="*/ 1677725 w 1757238"/>
                <a:gd name="connsiteY107" fmla="*/ 1828963 h 2123161"/>
                <a:gd name="connsiteX108" fmla="*/ 1693627 w 1757238"/>
                <a:gd name="connsiteY108" fmla="*/ 1876671 h 2123161"/>
                <a:gd name="connsiteX109" fmla="*/ 1701579 w 1757238"/>
                <a:gd name="connsiteY109" fmla="*/ 1900525 h 2123161"/>
                <a:gd name="connsiteX110" fmla="*/ 1717481 w 1757238"/>
                <a:gd name="connsiteY110" fmla="*/ 1924379 h 2123161"/>
                <a:gd name="connsiteX111" fmla="*/ 1741335 w 1757238"/>
                <a:gd name="connsiteY111" fmla="*/ 2003892 h 2123161"/>
                <a:gd name="connsiteX112" fmla="*/ 1749286 w 1757238"/>
                <a:gd name="connsiteY112" fmla="*/ 2027746 h 2123161"/>
                <a:gd name="connsiteX113" fmla="*/ 1757238 w 1757238"/>
                <a:gd name="connsiteY113" fmla="*/ 2059551 h 2123161"/>
                <a:gd name="connsiteX0" fmla="*/ 1741335 w 1757238"/>
                <a:gd name="connsiteY0" fmla="*/ 2123161 h 2123161"/>
                <a:gd name="connsiteX1" fmla="*/ 1701579 w 1757238"/>
                <a:gd name="connsiteY1" fmla="*/ 2115210 h 2123161"/>
                <a:gd name="connsiteX2" fmla="*/ 1677725 w 1757238"/>
                <a:gd name="connsiteY2" fmla="*/ 2099307 h 2123161"/>
                <a:gd name="connsiteX3" fmla="*/ 1598212 w 1757238"/>
                <a:gd name="connsiteY3" fmla="*/ 2003892 h 2123161"/>
                <a:gd name="connsiteX4" fmla="*/ 1566406 w 1757238"/>
                <a:gd name="connsiteY4" fmla="*/ 1956184 h 2123161"/>
                <a:gd name="connsiteX5" fmla="*/ 1550504 w 1757238"/>
                <a:gd name="connsiteY5" fmla="*/ 1932330 h 2123161"/>
                <a:gd name="connsiteX6" fmla="*/ 1510747 w 1757238"/>
                <a:gd name="connsiteY6" fmla="*/ 1860768 h 2123161"/>
                <a:gd name="connsiteX7" fmla="*/ 1486893 w 1757238"/>
                <a:gd name="connsiteY7" fmla="*/ 1844866 h 2123161"/>
                <a:gd name="connsiteX8" fmla="*/ 1470991 w 1757238"/>
                <a:gd name="connsiteY8" fmla="*/ 1821012 h 2123161"/>
                <a:gd name="connsiteX9" fmla="*/ 1423283 w 1757238"/>
                <a:gd name="connsiteY9" fmla="*/ 1797158 h 2123161"/>
                <a:gd name="connsiteX10" fmla="*/ 1351721 w 1757238"/>
                <a:gd name="connsiteY10" fmla="*/ 1765353 h 2123161"/>
                <a:gd name="connsiteX11" fmla="*/ 1327867 w 1757238"/>
                <a:gd name="connsiteY11" fmla="*/ 1757401 h 2123161"/>
                <a:gd name="connsiteX12" fmla="*/ 1304013 w 1757238"/>
                <a:gd name="connsiteY12" fmla="*/ 1749450 h 2123161"/>
                <a:gd name="connsiteX13" fmla="*/ 1280160 w 1757238"/>
                <a:gd name="connsiteY13" fmla="*/ 1733547 h 2123161"/>
                <a:gd name="connsiteX14" fmla="*/ 1232452 w 1757238"/>
                <a:gd name="connsiteY14" fmla="*/ 1717645 h 2123161"/>
                <a:gd name="connsiteX15" fmla="*/ 1152939 w 1757238"/>
                <a:gd name="connsiteY15" fmla="*/ 1725596 h 2123161"/>
                <a:gd name="connsiteX16" fmla="*/ 1129085 w 1757238"/>
                <a:gd name="connsiteY16" fmla="*/ 1741499 h 2123161"/>
                <a:gd name="connsiteX17" fmla="*/ 1081377 w 1757238"/>
                <a:gd name="connsiteY17" fmla="*/ 1757401 h 2123161"/>
                <a:gd name="connsiteX18" fmla="*/ 1057523 w 1757238"/>
                <a:gd name="connsiteY18" fmla="*/ 1765353 h 2123161"/>
                <a:gd name="connsiteX19" fmla="*/ 1009815 w 1757238"/>
                <a:gd name="connsiteY19" fmla="*/ 1733547 h 2123161"/>
                <a:gd name="connsiteX20" fmla="*/ 143123 w 1757238"/>
                <a:gd name="connsiteY20" fmla="*/ 1741499 h 2123161"/>
                <a:gd name="connsiteX21" fmla="*/ 95415 w 1757238"/>
                <a:gd name="connsiteY21" fmla="*/ 1757401 h 2123161"/>
                <a:gd name="connsiteX22" fmla="*/ 71561 w 1757238"/>
                <a:gd name="connsiteY22" fmla="*/ 1765353 h 2123161"/>
                <a:gd name="connsiteX23" fmla="*/ 47707 w 1757238"/>
                <a:gd name="connsiteY23" fmla="*/ 1773304 h 2123161"/>
                <a:gd name="connsiteX24" fmla="*/ 23853 w 1757238"/>
                <a:gd name="connsiteY24" fmla="*/ 1765353 h 2123161"/>
                <a:gd name="connsiteX25" fmla="*/ 7951 w 1757238"/>
                <a:gd name="connsiteY25" fmla="*/ 1701742 h 2123161"/>
                <a:gd name="connsiteX26" fmla="*/ 0 w 1757238"/>
                <a:gd name="connsiteY26" fmla="*/ 1677888 h 2123161"/>
                <a:gd name="connsiteX27" fmla="*/ 15902 w 1757238"/>
                <a:gd name="connsiteY27" fmla="*/ 1439349 h 2123161"/>
                <a:gd name="connsiteX28" fmla="*/ 31805 w 1757238"/>
                <a:gd name="connsiteY28" fmla="*/ 1391641 h 2123161"/>
                <a:gd name="connsiteX29" fmla="*/ 79513 w 1757238"/>
                <a:gd name="connsiteY29" fmla="*/ 1320080 h 2123161"/>
                <a:gd name="connsiteX30" fmla="*/ 95415 w 1757238"/>
                <a:gd name="connsiteY30" fmla="*/ 1296226 h 2123161"/>
                <a:gd name="connsiteX31" fmla="*/ 111318 w 1757238"/>
                <a:gd name="connsiteY31" fmla="*/ 1272372 h 2123161"/>
                <a:gd name="connsiteX32" fmla="*/ 119269 w 1757238"/>
                <a:gd name="connsiteY32" fmla="*/ 1240567 h 2123161"/>
                <a:gd name="connsiteX33" fmla="*/ 135172 w 1757238"/>
                <a:gd name="connsiteY33" fmla="*/ 1184907 h 2123161"/>
                <a:gd name="connsiteX34" fmla="*/ 151074 w 1757238"/>
                <a:gd name="connsiteY34" fmla="*/ 1121297 h 2123161"/>
                <a:gd name="connsiteX35" fmla="*/ 166977 w 1757238"/>
                <a:gd name="connsiteY35" fmla="*/ 1097443 h 2123161"/>
                <a:gd name="connsiteX36" fmla="*/ 174928 w 1757238"/>
                <a:gd name="connsiteY36" fmla="*/ 1073589 h 2123161"/>
                <a:gd name="connsiteX37" fmla="*/ 206733 w 1757238"/>
                <a:gd name="connsiteY37" fmla="*/ 1025881 h 2123161"/>
                <a:gd name="connsiteX38" fmla="*/ 238539 w 1757238"/>
                <a:gd name="connsiteY38" fmla="*/ 930466 h 2123161"/>
                <a:gd name="connsiteX39" fmla="*/ 246490 w 1757238"/>
                <a:gd name="connsiteY39" fmla="*/ 906612 h 2123161"/>
                <a:gd name="connsiteX40" fmla="*/ 278295 w 1757238"/>
                <a:gd name="connsiteY40" fmla="*/ 858904 h 2123161"/>
                <a:gd name="connsiteX41" fmla="*/ 294198 w 1757238"/>
                <a:gd name="connsiteY41" fmla="*/ 835050 h 2123161"/>
                <a:gd name="connsiteX42" fmla="*/ 341906 w 1757238"/>
                <a:gd name="connsiteY42" fmla="*/ 795293 h 2123161"/>
                <a:gd name="connsiteX43" fmla="*/ 365760 w 1757238"/>
                <a:gd name="connsiteY43" fmla="*/ 660121 h 2123161"/>
                <a:gd name="connsiteX44" fmla="*/ 381662 w 1757238"/>
                <a:gd name="connsiteY44" fmla="*/ 604462 h 2123161"/>
                <a:gd name="connsiteX45" fmla="*/ 397565 w 1757238"/>
                <a:gd name="connsiteY45" fmla="*/ 580608 h 2123161"/>
                <a:gd name="connsiteX46" fmla="*/ 445273 w 1757238"/>
                <a:gd name="connsiteY46" fmla="*/ 524949 h 2123161"/>
                <a:gd name="connsiteX47" fmla="*/ 469126 w 1757238"/>
                <a:gd name="connsiteY47" fmla="*/ 509047 h 2123161"/>
                <a:gd name="connsiteX48" fmla="*/ 508883 w 1757238"/>
                <a:gd name="connsiteY48" fmla="*/ 437485 h 2123161"/>
                <a:gd name="connsiteX49" fmla="*/ 564542 w 1757238"/>
                <a:gd name="connsiteY49" fmla="*/ 373874 h 2123161"/>
                <a:gd name="connsiteX50" fmla="*/ 572493 w 1757238"/>
                <a:gd name="connsiteY50" fmla="*/ 350020 h 2123161"/>
                <a:gd name="connsiteX51" fmla="*/ 596347 w 1757238"/>
                <a:gd name="connsiteY51" fmla="*/ 334118 h 2123161"/>
                <a:gd name="connsiteX52" fmla="*/ 620201 w 1757238"/>
                <a:gd name="connsiteY52" fmla="*/ 310264 h 2123161"/>
                <a:gd name="connsiteX53" fmla="*/ 652006 w 1757238"/>
                <a:gd name="connsiteY53" fmla="*/ 270507 h 2123161"/>
                <a:gd name="connsiteX54" fmla="*/ 667909 w 1757238"/>
                <a:gd name="connsiteY54" fmla="*/ 246653 h 2123161"/>
                <a:gd name="connsiteX55" fmla="*/ 739471 w 1757238"/>
                <a:gd name="connsiteY55" fmla="*/ 190994 h 2123161"/>
                <a:gd name="connsiteX56" fmla="*/ 771276 w 1757238"/>
                <a:gd name="connsiteY56" fmla="*/ 143287 h 2123161"/>
                <a:gd name="connsiteX57" fmla="*/ 787179 w 1757238"/>
                <a:gd name="connsiteY57" fmla="*/ 119433 h 2123161"/>
                <a:gd name="connsiteX58" fmla="*/ 826935 w 1757238"/>
                <a:gd name="connsiteY58" fmla="*/ 55822 h 2123161"/>
                <a:gd name="connsiteX59" fmla="*/ 842838 w 1757238"/>
                <a:gd name="connsiteY59" fmla="*/ 31968 h 2123161"/>
                <a:gd name="connsiteX60" fmla="*/ 890546 w 1757238"/>
                <a:gd name="connsiteY60" fmla="*/ 16066 h 2123161"/>
                <a:gd name="connsiteX61" fmla="*/ 914400 w 1757238"/>
                <a:gd name="connsiteY61" fmla="*/ 163 h 2123161"/>
                <a:gd name="connsiteX62" fmla="*/ 962107 w 1757238"/>
                <a:gd name="connsiteY62" fmla="*/ 24017 h 2123161"/>
                <a:gd name="connsiteX63" fmla="*/ 993913 w 1757238"/>
                <a:gd name="connsiteY63" fmla="*/ 71725 h 2123161"/>
                <a:gd name="connsiteX64" fmla="*/ 1009815 w 1757238"/>
                <a:gd name="connsiteY64" fmla="*/ 95579 h 2123161"/>
                <a:gd name="connsiteX65" fmla="*/ 1017766 w 1757238"/>
                <a:gd name="connsiteY65" fmla="*/ 127384 h 2123161"/>
                <a:gd name="connsiteX66" fmla="*/ 1025718 w 1757238"/>
                <a:gd name="connsiteY66" fmla="*/ 175092 h 2123161"/>
                <a:gd name="connsiteX67" fmla="*/ 1057523 w 1757238"/>
                <a:gd name="connsiteY67" fmla="*/ 222800 h 2123161"/>
                <a:gd name="connsiteX68" fmla="*/ 1081377 w 1757238"/>
                <a:gd name="connsiteY68" fmla="*/ 230751 h 2123161"/>
                <a:gd name="connsiteX69" fmla="*/ 1113182 w 1757238"/>
                <a:gd name="connsiteY69" fmla="*/ 278459 h 2123161"/>
                <a:gd name="connsiteX70" fmla="*/ 1137036 w 1757238"/>
                <a:gd name="connsiteY70" fmla="*/ 350020 h 2123161"/>
                <a:gd name="connsiteX71" fmla="*/ 1144987 w 1757238"/>
                <a:gd name="connsiteY71" fmla="*/ 373874 h 2123161"/>
                <a:gd name="connsiteX72" fmla="*/ 1160890 w 1757238"/>
                <a:gd name="connsiteY72" fmla="*/ 397728 h 2123161"/>
                <a:gd name="connsiteX73" fmla="*/ 1176793 w 1757238"/>
                <a:gd name="connsiteY73" fmla="*/ 445436 h 2123161"/>
                <a:gd name="connsiteX74" fmla="*/ 1184744 w 1757238"/>
                <a:gd name="connsiteY74" fmla="*/ 469290 h 2123161"/>
                <a:gd name="connsiteX75" fmla="*/ 1192695 w 1757238"/>
                <a:gd name="connsiteY75" fmla="*/ 501095 h 2123161"/>
                <a:gd name="connsiteX76" fmla="*/ 1200646 w 1757238"/>
                <a:gd name="connsiteY76" fmla="*/ 524949 h 2123161"/>
                <a:gd name="connsiteX77" fmla="*/ 1216549 w 1757238"/>
                <a:gd name="connsiteY77" fmla="*/ 588560 h 2123161"/>
                <a:gd name="connsiteX78" fmla="*/ 1240403 w 1757238"/>
                <a:gd name="connsiteY78" fmla="*/ 604462 h 2123161"/>
                <a:gd name="connsiteX79" fmla="*/ 1256306 w 1757238"/>
                <a:gd name="connsiteY79" fmla="*/ 660121 h 2123161"/>
                <a:gd name="connsiteX80" fmla="*/ 1264257 w 1757238"/>
                <a:gd name="connsiteY80" fmla="*/ 683975 h 2123161"/>
                <a:gd name="connsiteX81" fmla="*/ 1296062 w 1757238"/>
                <a:gd name="connsiteY81" fmla="*/ 731683 h 2123161"/>
                <a:gd name="connsiteX82" fmla="*/ 1311965 w 1757238"/>
                <a:gd name="connsiteY82" fmla="*/ 835050 h 2123161"/>
                <a:gd name="connsiteX83" fmla="*/ 1327867 w 1757238"/>
                <a:gd name="connsiteY83" fmla="*/ 858904 h 2123161"/>
                <a:gd name="connsiteX84" fmla="*/ 1335819 w 1757238"/>
                <a:gd name="connsiteY84" fmla="*/ 882758 h 2123161"/>
                <a:gd name="connsiteX85" fmla="*/ 1367624 w 1757238"/>
                <a:gd name="connsiteY85" fmla="*/ 930466 h 2123161"/>
                <a:gd name="connsiteX86" fmla="*/ 1383526 w 1757238"/>
                <a:gd name="connsiteY86" fmla="*/ 954320 h 2123161"/>
                <a:gd name="connsiteX87" fmla="*/ 1391478 w 1757238"/>
                <a:gd name="connsiteY87" fmla="*/ 978173 h 2123161"/>
                <a:gd name="connsiteX88" fmla="*/ 1399429 w 1757238"/>
                <a:gd name="connsiteY88" fmla="*/ 1025881 h 2123161"/>
                <a:gd name="connsiteX89" fmla="*/ 1407380 w 1757238"/>
                <a:gd name="connsiteY89" fmla="*/ 1089492 h 2123161"/>
                <a:gd name="connsiteX90" fmla="*/ 1423283 w 1757238"/>
                <a:gd name="connsiteY90" fmla="*/ 1137200 h 2123161"/>
                <a:gd name="connsiteX91" fmla="*/ 1447137 w 1757238"/>
                <a:gd name="connsiteY91" fmla="*/ 1224664 h 2123161"/>
                <a:gd name="connsiteX92" fmla="*/ 1455088 w 1757238"/>
                <a:gd name="connsiteY92" fmla="*/ 1248518 h 2123161"/>
                <a:gd name="connsiteX93" fmla="*/ 1470991 w 1757238"/>
                <a:gd name="connsiteY93" fmla="*/ 1272372 h 2123161"/>
                <a:gd name="connsiteX94" fmla="*/ 1494845 w 1757238"/>
                <a:gd name="connsiteY94" fmla="*/ 1328031 h 2123161"/>
                <a:gd name="connsiteX95" fmla="*/ 1502796 w 1757238"/>
                <a:gd name="connsiteY95" fmla="*/ 1351885 h 2123161"/>
                <a:gd name="connsiteX96" fmla="*/ 1518699 w 1757238"/>
                <a:gd name="connsiteY96" fmla="*/ 1375739 h 2123161"/>
                <a:gd name="connsiteX97" fmla="*/ 1542553 w 1757238"/>
                <a:gd name="connsiteY97" fmla="*/ 1439349 h 2123161"/>
                <a:gd name="connsiteX98" fmla="*/ 1550504 w 1757238"/>
                <a:gd name="connsiteY98" fmla="*/ 1471154 h 2123161"/>
                <a:gd name="connsiteX99" fmla="*/ 1566406 w 1757238"/>
                <a:gd name="connsiteY99" fmla="*/ 1550667 h 2123161"/>
                <a:gd name="connsiteX100" fmla="*/ 1582309 w 1757238"/>
                <a:gd name="connsiteY100" fmla="*/ 1574521 h 2123161"/>
                <a:gd name="connsiteX101" fmla="*/ 1606163 w 1757238"/>
                <a:gd name="connsiteY101" fmla="*/ 1622229 h 2123161"/>
                <a:gd name="connsiteX102" fmla="*/ 1637968 w 1757238"/>
                <a:gd name="connsiteY102" fmla="*/ 1669937 h 2123161"/>
                <a:gd name="connsiteX103" fmla="*/ 1653871 w 1757238"/>
                <a:gd name="connsiteY103" fmla="*/ 1725596 h 2123161"/>
                <a:gd name="connsiteX104" fmla="*/ 1645920 w 1757238"/>
                <a:gd name="connsiteY104" fmla="*/ 1765353 h 2123161"/>
                <a:gd name="connsiteX105" fmla="*/ 1653871 w 1757238"/>
                <a:gd name="connsiteY105" fmla="*/ 1813060 h 2123161"/>
                <a:gd name="connsiteX106" fmla="*/ 1677725 w 1757238"/>
                <a:gd name="connsiteY106" fmla="*/ 1828963 h 2123161"/>
                <a:gd name="connsiteX107" fmla="*/ 1693627 w 1757238"/>
                <a:gd name="connsiteY107" fmla="*/ 1876671 h 2123161"/>
                <a:gd name="connsiteX108" fmla="*/ 1701579 w 1757238"/>
                <a:gd name="connsiteY108" fmla="*/ 1900525 h 2123161"/>
                <a:gd name="connsiteX109" fmla="*/ 1717481 w 1757238"/>
                <a:gd name="connsiteY109" fmla="*/ 1924379 h 2123161"/>
                <a:gd name="connsiteX110" fmla="*/ 1741335 w 1757238"/>
                <a:gd name="connsiteY110" fmla="*/ 2003892 h 2123161"/>
                <a:gd name="connsiteX111" fmla="*/ 1749286 w 1757238"/>
                <a:gd name="connsiteY111" fmla="*/ 2027746 h 2123161"/>
                <a:gd name="connsiteX112" fmla="*/ 1757238 w 1757238"/>
                <a:gd name="connsiteY112" fmla="*/ 2059551 h 2123161"/>
                <a:gd name="connsiteX0" fmla="*/ 1741335 w 1757238"/>
                <a:gd name="connsiteY0" fmla="*/ 2123161 h 2123161"/>
                <a:gd name="connsiteX1" fmla="*/ 1701579 w 1757238"/>
                <a:gd name="connsiteY1" fmla="*/ 2115210 h 2123161"/>
                <a:gd name="connsiteX2" fmla="*/ 1677725 w 1757238"/>
                <a:gd name="connsiteY2" fmla="*/ 2099307 h 2123161"/>
                <a:gd name="connsiteX3" fmla="*/ 1598212 w 1757238"/>
                <a:gd name="connsiteY3" fmla="*/ 2003892 h 2123161"/>
                <a:gd name="connsiteX4" fmla="*/ 1566406 w 1757238"/>
                <a:gd name="connsiteY4" fmla="*/ 1956184 h 2123161"/>
                <a:gd name="connsiteX5" fmla="*/ 1550504 w 1757238"/>
                <a:gd name="connsiteY5" fmla="*/ 1932330 h 2123161"/>
                <a:gd name="connsiteX6" fmla="*/ 1510747 w 1757238"/>
                <a:gd name="connsiteY6" fmla="*/ 1860768 h 2123161"/>
                <a:gd name="connsiteX7" fmla="*/ 1486893 w 1757238"/>
                <a:gd name="connsiteY7" fmla="*/ 1844866 h 2123161"/>
                <a:gd name="connsiteX8" fmla="*/ 1470991 w 1757238"/>
                <a:gd name="connsiteY8" fmla="*/ 1821012 h 2123161"/>
                <a:gd name="connsiteX9" fmla="*/ 1423283 w 1757238"/>
                <a:gd name="connsiteY9" fmla="*/ 1797158 h 2123161"/>
                <a:gd name="connsiteX10" fmla="*/ 1351721 w 1757238"/>
                <a:gd name="connsiteY10" fmla="*/ 1765353 h 2123161"/>
                <a:gd name="connsiteX11" fmla="*/ 1327867 w 1757238"/>
                <a:gd name="connsiteY11" fmla="*/ 1757401 h 2123161"/>
                <a:gd name="connsiteX12" fmla="*/ 1304013 w 1757238"/>
                <a:gd name="connsiteY12" fmla="*/ 1749450 h 2123161"/>
                <a:gd name="connsiteX13" fmla="*/ 1280160 w 1757238"/>
                <a:gd name="connsiteY13" fmla="*/ 1733547 h 2123161"/>
                <a:gd name="connsiteX14" fmla="*/ 1232452 w 1757238"/>
                <a:gd name="connsiteY14" fmla="*/ 1717645 h 2123161"/>
                <a:gd name="connsiteX15" fmla="*/ 1152939 w 1757238"/>
                <a:gd name="connsiteY15" fmla="*/ 1725596 h 2123161"/>
                <a:gd name="connsiteX16" fmla="*/ 1129085 w 1757238"/>
                <a:gd name="connsiteY16" fmla="*/ 1741499 h 2123161"/>
                <a:gd name="connsiteX17" fmla="*/ 1081377 w 1757238"/>
                <a:gd name="connsiteY17" fmla="*/ 1757401 h 2123161"/>
                <a:gd name="connsiteX18" fmla="*/ 1057523 w 1757238"/>
                <a:gd name="connsiteY18" fmla="*/ 1765353 h 2123161"/>
                <a:gd name="connsiteX19" fmla="*/ 143123 w 1757238"/>
                <a:gd name="connsiteY19" fmla="*/ 1741499 h 2123161"/>
                <a:gd name="connsiteX20" fmla="*/ 95415 w 1757238"/>
                <a:gd name="connsiteY20" fmla="*/ 1757401 h 2123161"/>
                <a:gd name="connsiteX21" fmla="*/ 71561 w 1757238"/>
                <a:gd name="connsiteY21" fmla="*/ 1765353 h 2123161"/>
                <a:gd name="connsiteX22" fmla="*/ 47707 w 1757238"/>
                <a:gd name="connsiteY22" fmla="*/ 1773304 h 2123161"/>
                <a:gd name="connsiteX23" fmla="*/ 23853 w 1757238"/>
                <a:gd name="connsiteY23" fmla="*/ 1765353 h 2123161"/>
                <a:gd name="connsiteX24" fmla="*/ 7951 w 1757238"/>
                <a:gd name="connsiteY24" fmla="*/ 1701742 h 2123161"/>
                <a:gd name="connsiteX25" fmla="*/ 0 w 1757238"/>
                <a:gd name="connsiteY25" fmla="*/ 1677888 h 2123161"/>
                <a:gd name="connsiteX26" fmla="*/ 15902 w 1757238"/>
                <a:gd name="connsiteY26" fmla="*/ 1439349 h 2123161"/>
                <a:gd name="connsiteX27" fmla="*/ 31805 w 1757238"/>
                <a:gd name="connsiteY27" fmla="*/ 1391641 h 2123161"/>
                <a:gd name="connsiteX28" fmla="*/ 79513 w 1757238"/>
                <a:gd name="connsiteY28" fmla="*/ 1320080 h 2123161"/>
                <a:gd name="connsiteX29" fmla="*/ 95415 w 1757238"/>
                <a:gd name="connsiteY29" fmla="*/ 1296226 h 2123161"/>
                <a:gd name="connsiteX30" fmla="*/ 111318 w 1757238"/>
                <a:gd name="connsiteY30" fmla="*/ 1272372 h 2123161"/>
                <a:gd name="connsiteX31" fmla="*/ 119269 w 1757238"/>
                <a:gd name="connsiteY31" fmla="*/ 1240567 h 2123161"/>
                <a:gd name="connsiteX32" fmla="*/ 135172 w 1757238"/>
                <a:gd name="connsiteY32" fmla="*/ 1184907 h 2123161"/>
                <a:gd name="connsiteX33" fmla="*/ 151074 w 1757238"/>
                <a:gd name="connsiteY33" fmla="*/ 1121297 h 2123161"/>
                <a:gd name="connsiteX34" fmla="*/ 166977 w 1757238"/>
                <a:gd name="connsiteY34" fmla="*/ 1097443 h 2123161"/>
                <a:gd name="connsiteX35" fmla="*/ 174928 w 1757238"/>
                <a:gd name="connsiteY35" fmla="*/ 1073589 h 2123161"/>
                <a:gd name="connsiteX36" fmla="*/ 206733 w 1757238"/>
                <a:gd name="connsiteY36" fmla="*/ 1025881 h 2123161"/>
                <a:gd name="connsiteX37" fmla="*/ 238539 w 1757238"/>
                <a:gd name="connsiteY37" fmla="*/ 930466 h 2123161"/>
                <a:gd name="connsiteX38" fmla="*/ 246490 w 1757238"/>
                <a:gd name="connsiteY38" fmla="*/ 906612 h 2123161"/>
                <a:gd name="connsiteX39" fmla="*/ 278295 w 1757238"/>
                <a:gd name="connsiteY39" fmla="*/ 858904 h 2123161"/>
                <a:gd name="connsiteX40" fmla="*/ 294198 w 1757238"/>
                <a:gd name="connsiteY40" fmla="*/ 835050 h 2123161"/>
                <a:gd name="connsiteX41" fmla="*/ 341906 w 1757238"/>
                <a:gd name="connsiteY41" fmla="*/ 795293 h 2123161"/>
                <a:gd name="connsiteX42" fmla="*/ 365760 w 1757238"/>
                <a:gd name="connsiteY42" fmla="*/ 660121 h 2123161"/>
                <a:gd name="connsiteX43" fmla="*/ 381662 w 1757238"/>
                <a:gd name="connsiteY43" fmla="*/ 604462 h 2123161"/>
                <a:gd name="connsiteX44" fmla="*/ 397565 w 1757238"/>
                <a:gd name="connsiteY44" fmla="*/ 580608 h 2123161"/>
                <a:gd name="connsiteX45" fmla="*/ 445273 w 1757238"/>
                <a:gd name="connsiteY45" fmla="*/ 524949 h 2123161"/>
                <a:gd name="connsiteX46" fmla="*/ 469126 w 1757238"/>
                <a:gd name="connsiteY46" fmla="*/ 509047 h 2123161"/>
                <a:gd name="connsiteX47" fmla="*/ 508883 w 1757238"/>
                <a:gd name="connsiteY47" fmla="*/ 437485 h 2123161"/>
                <a:gd name="connsiteX48" fmla="*/ 564542 w 1757238"/>
                <a:gd name="connsiteY48" fmla="*/ 373874 h 2123161"/>
                <a:gd name="connsiteX49" fmla="*/ 572493 w 1757238"/>
                <a:gd name="connsiteY49" fmla="*/ 350020 h 2123161"/>
                <a:gd name="connsiteX50" fmla="*/ 596347 w 1757238"/>
                <a:gd name="connsiteY50" fmla="*/ 334118 h 2123161"/>
                <a:gd name="connsiteX51" fmla="*/ 620201 w 1757238"/>
                <a:gd name="connsiteY51" fmla="*/ 310264 h 2123161"/>
                <a:gd name="connsiteX52" fmla="*/ 652006 w 1757238"/>
                <a:gd name="connsiteY52" fmla="*/ 270507 h 2123161"/>
                <a:gd name="connsiteX53" fmla="*/ 667909 w 1757238"/>
                <a:gd name="connsiteY53" fmla="*/ 246653 h 2123161"/>
                <a:gd name="connsiteX54" fmla="*/ 739471 w 1757238"/>
                <a:gd name="connsiteY54" fmla="*/ 190994 h 2123161"/>
                <a:gd name="connsiteX55" fmla="*/ 771276 w 1757238"/>
                <a:gd name="connsiteY55" fmla="*/ 143287 h 2123161"/>
                <a:gd name="connsiteX56" fmla="*/ 787179 w 1757238"/>
                <a:gd name="connsiteY56" fmla="*/ 119433 h 2123161"/>
                <a:gd name="connsiteX57" fmla="*/ 826935 w 1757238"/>
                <a:gd name="connsiteY57" fmla="*/ 55822 h 2123161"/>
                <a:gd name="connsiteX58" fmla="*/ 842838 w 1757238"/>
                <a:gd name="connsiteY58" fmla="*/ 31968 h 2123161"/>
                <a:gd name="connsiteX59" fmla="*/ 890546 w 1757238"/>
                <a:gd name="connsiteY59" fmla="*/ 16066 h 2123161"/>
                <a:gd name="connsiteX60" fmla="*/ 914400 w 1757238"/>
                <a:gd name="connsiteY60" fmla="*/ 163 h 2123161"/>
                <a:gd name="connsiteX61" fmla="*/ 962107 w 1757238"/>
                <a:gd name="connsiteY61" fmla="*/ 24017 h 2123161"/>
                <a:gd name="connsiteX62" fmla="*/ 993913 w 1757238"/>
                <a:gd name="connsiteY62" fmla="*/ 71725 h 2123161"/>
                <a:gd name="connsiteX63" fmla="*/ 1009815 w 1757238"/>
                <a:gd name="connsiteY63" fmla="*/ 95579 h 2123161"/>
                <a:gd name="connsiteX64" fmla="*/ 1017766 w 1757238"/>
                <a:gd name="connsiteY64" fmla="*/ 127384 h 2123161"/>
                <a:gd name="connsiteX65" fmla="*/ 1025718 w 1757238"/>
                <a:gd name="connsiteY65" fmla="*/ 175092 h 2123161"/>
                <a:gd name="connsiteX66" fmla="*/ 1057523 w 1757238"/>
                <a:gd name="connsiteY66" fmla="*/ 222800 h 2123161"/>
                <a:gd name="connsiteX67" fmla="*/ 1081377 w 1757238"/>
                <a:gd name="connsiteY67" fmla="*/ 230751 h 2123161"/>
                <a:gd name="connsiteX68" fmla="*/ 1113182 w 1757238"/>
                <a:gd name="connsiteY68" fmla="*/ 278459 h 2123161"/>
                <a:gd name="connsiteX69" fmla="*/ 1137036 w 1757238"/>
                <a:gd name="connsiteY69" fmla="*/ 350020 h 2123161"/>
                <a:gd name="connsiteX70" fmla="*/ 1144987 w 1757238"/>
                <a:gd name="connsiteY70" fmla="*/ 373874 h 2123161"/>
                <a:gd name="connsiteX71" fmla="*/ 1160890 w 1757238"/>
                <a:gd name="connsiteY71" fmla="*/ 397728 h 2123161"/>
                <a:gd name="connsiteX72" fmla="*/ 1176793 w 1757238"/>
                <a:gd name="connsiteY72" fmla="*/ 445436 h 2123161"/>
                <a:gd name="connsiteX73" fmla="*/ 1184744 w 1757238"/>
                <a:gd name="connsiteY73" fmla="*/ 469290 h 2123161"/>
                <a:gd name="connsiteX74" fmla="*/ 1192695 w 1757238"/>
                <a:gd name="connsiteY74" fmla="*/ 501095 h 2123161"/>
                <a:gd name="connsiteX75" fmla="*/ 1200646 w 1757238"/>
                <a:gd name="connsiteY75" fmla="*/ 524949 h 2123161"/>
                <a:gd name="connsiteX76" fmla="*/ 1216549 w 1757238"/>
                <a:gd name="connsiteY76" fmla="*/ 588560 h 2123161"/>
                <a:gd name="connsiteX77" fmla="*/ 1240403 w 1757238"/>
                <a:gd name="connsiteY77" fmla="*/ 604462 h 2123161"/>
                <a:gd name="connsiteX78" fmla="*/ 1256306 w 1757238"/>
                <a:gd name="connsiteY78" fmla="*/ 660121 h 2123161"/>
                <a:gd name="connsiteX79" fmla="*/ 1264257 w 1757238"/>
                <a:gd name="connsiteY79" fmla="*/ 683975 h 2123161"/>
                <a:gd name="connsiteX80" fmla="*/ 1296062 w 1757238"/>
                <a:gd name="connsiteY80" fmla="*/ 731683 h 2123161"/>
                <a:gd name="connsiteX81" fmla="*/ 1311965 w 1757238"/>
                <a:gd name="connsiteY81" fmla="*/ 835050 h 2123161"/>
                <a:gd name="connsiteX82" fmla="*/ 1327867 w 1757238"/>
                <a:gd name="connsiteY82" fmla="*/ 858904 h 2123161"/>
                <a:gd name="connsiteX83" fmla="*/ 1335819 w 1757238"/>
                <a:gd name="connsiteY83" fmla="*/ 882758 h 2123161"/>
                <a:gd name="connsiteX84" fmla="*/ 1367624 w 1757238"/>
                <a:gd name="connsiteY84" fmla="*/ 930466 h 2123161"/>
                <a:gd name="connsiteX85" fmla="*/ 1383526 w 1757238"/>
                <a:gd name="connsiteY85" fmla="*/ 954320 h 2123161"/>
                <a:gd name="connsiteX86" fmla="*/ 1391478 w 1757238"/>
                <a:gd name="connsiteY86" fmla="*/ 978173 h 2123161"/>
                <a:gd name="connsiteX87" fmla="*/ 1399429 w 1757238"/>
                <a:gd name="connsiteY87" fmla="*/ 1025881 h 2123161"/>
                <a:gd name="connsiteX88" fmla="*/ 1407380 w 1757238"/>
                <a:gd name="connsiteY88" fmla="*/ 1089492 h 2123161"/>
                <a:gd name="connsiteX89" fmla="*/ 1423283 w 1757238"/>
                <a:gd name="connsiteY89" fmla="*/ 1137200 h 2123161"/>
                <a:gd name="connsiteX90" fmla="*/ 1447137 w 1757238"/>
                <a:gd name="connsiteY90" fmla="*/ 1224664 h 2123161"/>
                <a:gd name="connsiteX91" fmla="*/ 1455088 w 1757238"/>
                <a:gd name="connsiteY91" fmla="*/ 1248518 h 2123161"/>
                <a:gd name="connsiteX92" fmla="*/ 1470991 w 1757238"/>
                <a:gd name="connsiteY92" fmla="*/ 1272372 h 2123161"/>
                <a:gd name="connsiteX93" fmla="*/ 1494845 w 1757238"/>
                <a:gd name="connsiteY93" fmla="*/ 1328031 h 2123161"/>
                <a:gd name="connsiteX94" fmla="*/ 1502796 w 1757238"/>
                <a:gd name="connsiteY94" fmla="*/ 1351885 h 2123161"/>
                <a:gd name="connsiteX95" fmla="*/ 1518699 w 1757238"/>
                <a:gd name="connsiteY95" fmla="*/ 1375739 h 2123161"/>
                <a:gd name="connsiteX96" fmla="*/ 1542553 w 1757238"/>
                <a:gd name="connsiteY96" fmla="*/ 1439349 h 2123161"/>
                <a:gd name="connsiteX97" fmla="*/ 1550504 w 1757238"/>
                <a:gd name="connsiteY97" fmla="*/ 1471154 h 2123161"/>
                <a:gd name="connsiteX98" fmla="*/ 1566406 w 1757238"/>
                <a:gd name="connsiteY98" fmla="*/ 1550667 h 2123161"/>
                <a:gd name="connsiteX99" fmla="*/ 1582309 w 1757238"/>
                <a:gd name="connsiteY99" fmla="*/ 1574521 h 2123161"/>
                <a:gd name="connsiteX100" fmla="*/ 1606163 w 1757238"/>
                <a:gd name="connsiteY100" fmla="*/ 1622229 h 2123161"/>
                <a:gd name="connsiteX101" fmla="*/ 1637968 w 1757238"/>
                <a:gd name="connsiteY101" fmla="*/ 1669937 h 2123161"/>
                <a:gd name="connsiteX102" fmla="*/ 1653871 w 1757238"/>
                <a:gd name="connsiteY102" fmla="*/ 1725596 h 2123161"/>
                <a:gd name="connsiteX103" fmla="*/ 1645920 w 1757238"/>
                <a:gd name="connsiteY103" fmla="*/ 1765353 h 2123161"/>
                <a:gd name="connsiteX104" fmla="*/ 1653871 w 1757238"/>
                <a:gd name="connsiteY104" fmla="*/ 1813060 h 2123161"/>
                <a:gd name="connsiteX105" fmla="*/ 1677725 w 1757238"/>
                <a:gd name="connsiteY105" fmla="*/ 1828963 h 2123161"/>
                <a:gd name="connsiteX106" fmla="*/ 1693627 w 1757238"/>
                <a:gd name="connsiteY106" fmla="*/ 1876671 h 2123161"/>
                <a:gd name="connsiteX107" fmla="*/ 1701579 w 1757238"/>
                <a:gd name="connsiteY107" fmla="*/ 1900525 h 2123161"/>
                <a:gd name="connsiteX108" fmla="*/ 1717481 w 1757238"/>
                <a:gd name="connsiteY108" fmla="*/ 1924379 h 2123161"/>
                <a:gd name="connsiteX109" fmla="*/ 1741335 w 1757238"/>
                <a:gd name="connsiteY109" fmla="*/ 2003892 h 2123161"/>
                <a:gd name="connsiteX110" fmla="*/ 1749286 w 1757238"/>
                <a:gd name="connsiteY110" fmla="*/ 2027746 h 2123161"/>
                <a:gd name="connsiteX111" fmla="*/ 1757238 w 1757238"/>
                <a:gd name="connsiteY111" fmla="*/ 2059551 h 2123161"/>
                <a:gd name="connsiteX0" fmla="*/ 1741335 w 1757238"/>
                <a:gd name="connsiteY0" fmla="*/ 2123161 h 2123161"/>
                <a:gd name="connsiteX1" fmla="*/ 1701579 w 1757238"/>
                <a:gd name="connsiteY1" fmla="*/ 2115210 h 2123161"/>
                <a:gd name="connsiteX2" fmla="*/ 1677725 w 1757238"/>
                <a:gd name="connsiteY2" fmla="*/ 2099307 h 2123161"/>
                <a:gd name="connsiteX3" fmla="*/ 1598212 w 1757238"/>
                <a:gd name="connsiteY3" fmla="*/ 2003892 h 2123161"/>
                <a:gd name="connsiteX4" fmla="*/ 1566406 w 1757238"/>
                <a:gd name="connsiteY4" fmla="*/ 1956184 h 2123161"/>
                <a:gd name="connsiteX5" fmla="*/ 1550504 w 1757238"/>
                <a:gd name="connsiteY5" fmla="*/ 1932330 h 2123161"/>
                <a:gd name="connsiteX6" fmla="*/ 1510747 w 1757238"/>
                <a:gd name="connsiteY6" fmla="*/ 1860768 h 2123161"/>
                <a:gd name="connsiteX7" fmla="*/ 1486893 w 1757238"/>
                <a:gd name="connsiteY7" fmla="*/ 1844866 h 2123161"/>
                <a:gd name="connsiteX8" fmla="*/ 1470991 w 1757238"/>
                <a:gd name="connsiteY8" fmla="*/ 1821012 h 2123161"/>
                <a:gd name="connsiteX9" fmla="*/ 1423283 w 1757238"/>
                <a:gd name="connsiteY9" fmla="*/ 1797158 h 2123161"/>
                <a:gd name="connsiteX10" fmla="*/ 1351721 w 1757238"/>
                <a:gd name="connsiteY10" fmla="*/ 1765353 h 2123161"/>
                <a:gd name="connsiteX11" fmla="*/ 1327867 w 1757238"/>
                <a:gd name="connsiteY11" fmla="*/ 1757401 h 2123161"/>
                <a:gd name="connsiteX12" fmla="*/ 1304013 w 1757238"/>
                <a:gd name="connsiteY12" fmla="*/ 1749450 h 2123161"/>
                <a:gd name="connsiteX13" fmla="*/ 1280160 w 1757238"/>
                <a:gd name="connsiteY13" fmla="*/ 1733547 h 2123161"/>
                <a:gd name="connsiteX14" fmla="*/ 1232452 w 1757238"/>
                <a:gd name="connsiteY14" fmla="*/ 1717645 h 2123161"/>
                <a:gd name="connsiteX15" fmla="*/ 1152939 w 1757238"/>
                <a:gd name="connsiteY15" fmla="*/ 1725596 h 2123161"/>
                <a:gd name="connsiteX16" fmla="*/ 1129085 w 1757238"/>
                <a:gd name="connsiteY16" fmla="*/ 1741499 h 2123161"/>
                <a:gd name="connsiteX17" fmla="*/ 1081377 w 1757238"/>
                <a:gd name="connsiteY17" fmla="*/ 1757401 h 2123161"/>
                <a:gd name="connsiteX18" fmla="*/ 143123 w 1757238"/>
                <a:gd name="connsiteY18" fmla="*/ 1741499 h 2123161"/>
                <a:gd name="connsiteX19" fmla="*/ 95415 w 1757238"/>
                <a:gd name="connsiteY19" fmla="*/ 1757401 h 2123161"/>
                <a:gd name="connsiteX20" fmla="*/ 71561 w 1757238"/>
                <a:gd name="connsiteY20" fmla="*/ 1765353 h 2123161"/>
                <a:gd name="connsiteX21" fmla="*/ 47707 w 1757238"/>
                <a:gd name="connsiteY21" fmla="*/ 1773304 h 2123161"/>
                <a:gd name="connsiteX22" fmla="*/ 23853 w 1757238"/>
                <a:gd name="connsiteY22" fmla="*/ 1765353 h 2123161"/>
                <a:gd name="connsiteX23" fmla="*/ 7951 w 1757238"/>
                <a:gd name="connsiteY23" fmla="*/ 1701742 h 2123161"/>
                <a:gd name="connsiteX24" fmla="*/ 0 w 1757238"/>
                <a:gd name="connsiteY24" fmla="*/ 1677888 h 2123161"/>
                <a:gd name="connsiteX25" fmla="*/ 15902 w 1757238"/>
                <a:gd name="connsiteY25" fmla="*/ 1439349 h 2123161"/>
                <a:gd name="connsiteX26" fmla="*/ 31805 w 1757238"/>
                <a:gd name="connsiteY26" fmla="*/ 1391641 h 2123161"/>
                <a:gd name="connsiteX27" fmla="*/ 79513 w 1757238"/>
                <a:gd name="connsiteY27" fmla="*/ 1320080 h 2123161"/>
                <a:gd name="connsiteX28" fmla="*/ 95415 w 1757238"/>
                <a:gd name="connsiteY28" fmla="*/ 1296226 h 2123161"/>
                <a:gd name="connsiteX29" fmla="*/ 111318 w 1757238"/>
                <a:gd name="connsiteY29" fmla="*/ 1272372 h 2123161"/>
                <a:gd name="connsiteX30" fmla="*/ 119269 w 1757238"/>
                <a:gd name="connsiteY30" fmla="*/ 1240567 h 2123161"/>
                <a:gd name="connsiteX31" fmla="*/ 135172 w 1757238"/>
                <a:gd name="connsiteY31" fmla="*/ 1184907 h 2123161"/>
                <a:gd name="connsiteX32" fmla="*/ 151074 w 1757238"/>
                <a:gd name="connsiteY32" fmla="*/ 1121297 h 2123161"/>
                <a:gd name="connsiteX33" fmla="*/ 166977 w 1757238"/>
                <a:gd name="connsiteY33" fmla="*/ 1097443 h 2123161"/>
                <a:gd name="connsiteX34" fmla="*/ 174928 w 1757238"/>
                <a:gd name="connsiteY34" fmla="*/ 1073589 h 2123161"/>
                <a:gd name="connsiteX35" fmla="*/ 206733 w 1757238"/>
                <a:gd name="connsiteY35" fmla="*/ 1025881 h 2123161"/>
                <a:gd name="connsiteX36" fmla="*/ 238539 w 1757238"/>
                <a:gd name="connsiteY36" fmla="*/ 930466 h 2123161"/>
                <a:gd name="connsiteX37" fmla="*/ 246490 w 1757238"/>
                <a:gd name="connsiteY37" fmla="*/ 906612 h 2123161"/>
                <a:gd name="connsiteX38" fmla="*/ 278295 w 1757238"/>
                <a:gd name="connsiteY38" fmla="*/ 858904 h 2123161"/>
                <a:gd name="connsiteX39" fmla="*/ 294198 w 1757238"/>
                <a:gd name="connsiteY39" fmla="*/ 835050 h 2123161"/>
                <a:gd name="connsiteX40" fmla="*/ 341906 w 1757238"/>
                <a:gd name="connsiteY40" fmla="*/ 795293 h 2123161"/>
                <a:gd name="connsiteX41" fmla="*/ 365760 w 1757238"/>
                <a:gd name="connsiteY41" fmla="*/ 660121 h 2123161"/>
                <a:gd name="connsiteX42" fmla="*/ 381662 w 1757238"/>
                <a:gd name="connsiteY42" fmla="*/ 604462 h 2123161"/>
                <a:gd name="connsiteX43" fmla="*/ 397565 w 1757238"/>
                <a:gd name="connsiteY43" fmla="*/ 580608 h 2123161"/>
                <a:gd name="connsiteX44" fmla="*/ 445273 w 1757238"/>
                <a:gd name="connsiteY44" fmla="*/ 524949 h 2123161"/>
                <a:gd name="connsiteX45" fmla="*/ 469126 w 1757238"/>
                <a:gd name="connsiteY45" fmla="*/ 509047 h 2123161"/>
                <a:gd name="connsiteX46" fmla="*/ 508883 w 1757238"/>
                <a:gd name="connsiteY46" fmla="*/ 437485 h 2123161"/>
                <a:gd name="connsiteX47" fmla="*/ 564542 w 1757238"/>
                <a:gd name="connsiteY47" fmla="*/ 373874 h 2123161"/>
                <a:gd name="connsiteX48" fmla="*/ 572493 w 1757238"/>
                <a:gd name="connsiteY48" fmla="*/ 350020 h 2123161"/>
                <a:gd name="connsiteX49" fmla="*/ 596347 w 1757238"/>
                <a:gd name="connsiteY49" fmla="*/ 334118 h 2123161"/>
                <a:gd name="connsiteX50" fmla="*/ 620201 w 1757238"/>
                <a:gd name="connsiteY50" fmla="*/ 310264 h 2123161"/>
                <a:gd name="connsiteX51" fmla="*/ 652006 w 1757238"/>
                <a:gd name="connsiteY51" fmla="*/ 270507 h 2123161"/>
                <a:gd name="connsiteX52" fmla="*/ 667909 w 1757238"/>
                <a:gd name="connsiteY52" fmla="*/ 246653 h 2123161"/>
                <a:gd name="connsiteX53" fmla="*/ 739471 w 1757238"/>
                <a:gd name="connsiteY53" fmla="*/ 190994 h 2123161"/>
                <a:gd name="connsiteX54" fmla="*/ 771276 w 1757238"/>
                <a:gd name="connsiteY54" fmla="*/ 143287 h 2123161"/>
                <a:gd name="connsiteX55" fmla="*/ 787179 w 1757238"/>
                <a:gd name="connsiteY55" fmla="*/ 119433 h 2123161"/>
                <a:gd name="connsiteX56" fmla="*/ 826935 w 1757238"/>
                <a:gd name="connsiteY56" fmla="*/ 55822 h 2123161"/>
                <a:gd name="connsiteX57" fmla="*/ 842838 w 1757238"/>
                <a:gd name="connsiteY57" fmla="*/ 31968 h 2123161"/>
                <a:gd name="connsiteX58" fmla="*/ 890546 w 1757238"/>
                <a:gd name="connsiteY58" fmla="*/ 16066 h 2123161"/>
                <a:gd name="connsiteX59" fmla="*/ 914400 w 1757238"/>
                <a:gd name="connsiteY59" fmla="*/ 163 h 2123161"/>
                <a:gd name="connsiteX60" fmla="*/ 962107 w 1757238"/>
                <a:gd name="connsiteY60" fmla="*/ 24017 h 2123161"/>
                <a:gd name="connsiteX61" fmla="*/ 993913 w 1757238"/>
                <a:gd name="connsiteY61" fmla="*/ 71725 h 2123161"/>
                <a:gd name="connsiteX62" fmla="*/ 1009815 w 1757238"/>
                <a:gd name="connsiteY62" fmla="*/ 95579 h 2123161"/>
                <a:gd name="connsiteX63" fmla="*/ 1017766 w 1757238"/>
                <a:gd name="connsiteY63" fmla="*/ 127384 h 2123161"/>
                <a:gd name="connsiteX64" fmla="*/ 1025718 w 1757238"/>
                <a:gd name="connsiteY64" fmla="*/ 175092 h 2123161"/>
                <a:gd name="connsiteX65" fmla="*/ 1057523 w 1757238"/>
                <a:gd name="connsiteY65" fmla="*/ 222800 h 2123161"/>
                <a:gd name="connsiteX66" fmla="*/ 1081377 w 1757238"/>
                <a:gd name="connsiteY66" fmla="*/ 230751 h 2123161"/>
                <a:gd name="connsiteX67" fmla="*/ 1113182 w 1757238"/>
                <a:gd name="connsiteY67" fmla="*/ 278459 h 2123161"/>
                <a:gd name="connsiteX68" fmla="*/ 1137036 w 1757238"/>
                <a:gd name="connsiteY68" fmla="*/ 350020 h 2123161"/>
                <a:gd name="connsiteX69" fmla="*/ 1144987 w 1757238"/>
                <a:gd name="connsiteY69" fmla="*/ 373874 h 2123161"/>
                <a:gd name="connsiteX70" fmla="*/ 1160890 w 1757238"/>
                <a:gd name="connsiteY70" fmla="*/ 397728 h 2123161"/>
                <a:gd name="connsiteX71" fmla="*/ 1176793 w 1757238"/>
                <a:gd name="connsiteY71" fmla="*/ 445436 h 2123161"/>
                <a:gd name="connsiteX72" fmla="*/ 1184744 w 1757238"/>
                <a:gd name="connsiteY72" fmla="*/ 469290 h 2123161"/>
                <a:gd name="connsiteX73" fmla="*/ 1192695 w 1757238"/>
                <a:gd name="connsiteY73" fmla="*/ 501095 h 2123161"/>
                <a:gd name="connsiteX74" fmla="*/ 1200646 w 1757238"/>
                <a:gd name="connsiteY74" fmla="*/ 524949 h 2123161"/>
                <a:gd name="connsiteX75" fmla="*/ 1216549 w 1757238"/>
                <a:gd name="connsiteY75" fmla="*/ 588560 h 2123161"/>
                <a:gd name="connsiteX76" fmla="*/ 1240403 w 1757238"/>
                <a:gd name="connsiteY76" fmla="*/ 604462 h 2123161"/>
                <a:gd name="connsiteX77" fmla="*/ 1256306 w 1757238"/>
                <a:gd name="connsiteY77" fmla="*/ 660121 h 2123161"/>
                <a:gd name="connsiteX78" fmla="*/ 1264257 w 1757238"/>
                <a:gd name="connsiteY78" fmla="*/ 683975 h 2123161"/>
                <a:gd name="connsiteX79" fmla="*/ 1296062 w 1757238"/>
                <a:gd name="connsiteY79" fmla="*/ 731683 h 2123161"/>
                <a:gd name="connsiteX80" fmla="*/ 1311965 w 1757238"/>
                <a:gd name="connsiteY80" fmla="*/ 835050 h 2123161"/>
                <a:gd name="connsiteX81" fmla="*/ 1327867 w 1757238"/>
                <a:gd name="connsiteY81" fmla="*/ 858904 h 2123161"/>
                <a:gd name="connsiteX82" fmla="*/ 1335819 w 1757238"/>
                <a:gd name="connsiteY82" fmla="*/ 882758 h 2123161"/>
                <a:gd name="connsiteX83" fmla="*/ 1367624 w 1757238"/>
                <a:gd name="connsiteY83" fmla="*/ 930466 h 2123161"/>
                <a:gd name="connsiteX84" fmla="*/ 1383526 w 1757238"/>
                <a:gd name="connsiteY84" fmla="*/ 954320 h 2123161"/>
                <a:gd name="connsiteX85" fmla="*/ 1391478 w 1757238"/>
                <a:gd name="connsiteY85" fmla="*/ 978173 h 2123161"/>
                <a:gd name="connsiteX86" fmla="*/ 1399429 w 1757238"/>
                <a:gd name="connsiteY86" fmla="*/ 1025881 h 2123161"/>
                <a:gd name="connsiteX87" fmla="*/ 1407380 w 1757238"/>
                <a:gd name="connsiteY87" fmla="*/ 1089492 h 2123161"/>
                <a:gd name="connsiteX88" fmla="*/ 1423283 w 1757238"/>
                <a:gd name="connsiteY88" fmla="*/ 1137200 h 2123161"/>
                <a:gd name="connsiteX89" fmla="*/ 1447137 w 1757238"/>
                <a:gd name="connsiteY89" fmla="*/ 1224664 h 2123161"/>
                <a:gd name="connsiteX90" fmla="*/ 1455088 w 1757238"/>
                <a:gd name="connsiteY90" fmla="*/ 1248518 h 2123161"/>
                <a:gd name="connsiteX91" fmla="*/ 1470991 w 1757238"/>
                <a:gd name="connsiteY91" fmla="*/ 1272372 h 2123161"/>
                <a:gd name="connsiteX92" fmla="*/ 1494845 w 1757238"/>
                <a:gd name="connsiteY92" fmla="*/ 1328031 h 2123161"/>
                <a:gd name="connsiteX93" fmla="*/ 1502796 w 1757238"/>
                <a:gd name="connsiteY93" fmla="*/ 1351885 h 2123161"/>
                <a:gd name="connsiteX94" fmla="*/ 1518699 w 1757238"/>
                <a:gd name="connsiteY94" fmla="*/ 1375739 h 2123161"/>
                <a:gd name="connsiteX95" fmla="*/ 1542553 w 1757238"/>
                <a:gd name="connsiteY95" fmla="*/ 1439349 h 2123161"/>
                <a:gd name="connsiteX96" fmla="*/ 1550504 w 1757238"/>
                <a:gd name="connsiteY96" fmla="*/ 1471154 h 2123161"/>
                <a:gd name="connsiteX97" fmla="*/ 1566406 w 1757238"/>
                <a:gd name="connsiteY97" fmla="*/ 1550667 h 2123161"/>
                <a:gd name="connsiteX98" fmla="*/ 1582309 w 1757238"/>
                <a:gd name="connsiteY98" fmla="*/ 1574521 h 2123161"/>
                <a:gd name="connsiteX99" fmla="*/ 1606163 w 1757238"/>
                <a:gd name="connsiteY99" fmla="*/ 1622229 h 2123161"/>
                <a:gd name="connsiteX100" fmla="*/ 1637968 w 1757238"/>
                <a:gd name="connsiteY100" fmla="*/ 1669937 h 2123161"/>
                <a:gd name="connsiteX101" fmla="*/ 1653871 w 1757238"/>
                <a:gd name="connsiteY101" fmla="*/ 1725596 h 2123161"/>
                <a:gd name="connsiteX102" fmla="*/ 1645920 w 1757238"/>
                <a:gd name="connsiteY102" fmla="*/ 1765353 h 2123161"/>
                <a:gd name="connsiteX103" fmla="*/ 1653871 w 1757238"/>
                <a:gd name="connsiteY103" fmla="*/ 1813060 h 2123161"/>
                <a:gd name="connsiteX104" fmla="*/ 1677725 w 1757238"/>
                <a:gd name="connsiteY104" fmla="*/ 1828963 h 2123161"/>
                <a:gd name="connsiteX105" fmla="*/ 1693627 w 1757238"/>
                <a:gd name="connsiteY105" fmla="*/ 1876671 h 2123161"/>
                <a:gd name="connsiteX106" fmla="*/ 1701579 w 1757238"/>
                <a:gd name="connsiteY106" fmla="*/ 1900525 h 2123161"/>
                <a:gd name="connsiteX107" fmla="*/ 1717481 w 1757238"/>
                <a:gd name="connsiteY107" fmla="*/ 1924379 h 2123161"/>
                <a:gd name="connsiteX108" fmla="*/ 1741335 w 1757238"/>
                <a:gd name="connsiteY108" fmla="*/ 2003892 h 2123161"/>
                <a:gd name="connsiteX109" fmla="*/ 1749286 w 1757238"/>
                <a:gd name="connsiteY109" fmla="*/ 2027746 h 2123161"/>
                <a:gd name="connsiteX110" fmla="*/ 1757238 w 1757238"/>
                <a:gd name="connsiteY110" fmla="*/ 2059551 h 2123161"/>
                <a:gd name="connsiteX0" fmla="*/ 1741335 w 1757238"/>
                <a:gd name="connsiteY0" fmla="*/ 2123161 h 2123161"/>
                <a:gd name="connsiteX1" fmla="*/ 1701579 w 1757238"/>
                <a:gd name="connsiteY1" fmla="*/ 2115210 h 2123161"/>
                <a:gd name="connsiteX2" fmla="*/ 1677725 w 1757238"/>
                <a:gd name="connsiteY2" fmla="*/ 2099307 h 2123161"/>
                <a:gd name="connsiteX3" fmla="*/ 1598212 w 1757238"/>
                <a:gd name="connsiteY3" fmla="*/ 2003892 h 2123161"/>
                <a:gd name="connsiteX4" fmla="*/ 1566406 w 1757238"/>
                <a:gd name="connsiteY4" fmla="*/ 1956184 h 2123161"/>
                <a:gd name="connsiteX5" fmla="*/ 1550504 w 1757238"/>
                <a:gd name="connsiteY5" fmla="*/ 1932330 h 2123161"/>
                <a:gd name="connsiteX6" fmla="*/ 1510747 w 1757238"/>
                <a:gd name="connsiteY6" fmla="*/ 1860768 h 2123161"/>
                <a:gd name="connsiteX7" fmla="*/ 1486893 w 1757238"/>
                <a:gd name="connsiteY7" fmla="*/ 1844866 h 2123161"/>
                <a:gd name="connsiteX8" fmla="*/ 1470991 w 1757238"/>
                <a:gd name="connsiteY8" fmla="*/ 1821012 h 2123161"/>
                <a:gd name="connsiteX9" fmla="*/ 1423283 w 1757238"/>
                <a:gd name="connsiteY9" fmla="*/ 1797158 h 2123161"/>
                <a:gd name="connsiteX10" fmla="*/ 1351721 w 1757238"/>
                <a:gd name="connsiteY10" fmla="*/ 1765353 h 2123161"/>
                <a:gd name="connsiteX11" fmla="*/ 1327867 w 1757238"/>
                <a:gd name="connsiteY11" fmla="*/ 1757401 h 2123161"/>
                <a:gd name="connsiteX12" fmla="*/ 1304013 w 1757238"/>
                <a:gd name="connsiteY12" fmla="*/ 1749450 h 2123161"/>
                <a:gd name="connsiteX13" fmla="*/ 1280160 w 1757238"/>
                <a:gd name="connsiteY13" fmla="*/ 1733547 h 2123161"/>
                <a:gd name="connsiteX14" fmla="*/ 1232452 w 1757238"/>
                <a:gd name="connsiteY14" fmla="*/ 1717645 h 2123161"/>
                <a:gd name="connsiteX15" fmla="*/ 1152939 w 1757238"/>
                <a:gd name="connsiteY15" fmla="*/ 1725596 h 2123161"/>
                <a:gd name="connsiteX16" fmla="*/ 1081377 w 1757238"/>
                <a:gd name="connsiteY16" fmla="*/ 1757401 h 2123161"/>
                <a:gd name="connsiteX17" fmla="*/ 143123 w 1757238"/>
                <a:gd name="connsiteY17" fmla="*/ 1741499 h 2123161"/>
                <a:gd name="connsiteX18" fmla="*/ 95415 w 1757238"/>
                <a:gd name="connsiteY18" fmla="*/ 1757401 h 2123161"/>
                <a:gd name="connsiteX19" fmla="*/ 71561 w 1757238"/>
                <a:gd name="connsiteY19" fmla="*/ 1765353 h 2123161"/>
                <a:gd name="connsiteX20" fmla="*/ 47707 w 1757238"/>
                <a:gd name="connsiteY20" fmla="*/ 1773304 h 2123161"/>
                <a:gd name="connsiteX21" fmla="*/ 23853 w 1757238"/>
                <a:gd name="connsiteY21" fmla="*/ 1765353 h 2123161"/>
                <a:gd name="connsiteX22" fmla="*/ 7951 w 1757238"/>
                <a:gd name="connsiteY22" fmla="*/ 1701742 h 2123161"/>
                <a:gd name="connsiteX23" fmla="*/ 0 w 1757238"/>
                <a:gd name="connsiteY23" fmla="*/ 1677888 h 2123161"/>
                <a:gd name="connsiteX24" fmla="*/ 15902 w 1757238"/>
                <a:gd name="connsiteY24" fmla="*/ 1439349 h 2123161"/>
                <a:gd name="connsiteX25" fmla="*/ 31805 w 1757238"/>
                <a:gd name="connsiteY25" fmla="*/ 1391641 h 2123161"/>
                <a:gd name="connsiteX26" fmla="*/ 79513 w 1757238"/>
                <a:gd name="connsiteY26" fmla="*/ 1320080 h 2123161"/>
                <a:gd name="connsiteX27" fmla="*/ 95415 w 1757238"/>
                <a:gd name="connsiteY27" fmla="*/ 1296226 h 2123161"/>
                <a:gd name="connsiteX28" fmla="*/ 111318 w 1757238"/>
                <a:gd name="connsiteY28" fmla="*/ 1272372 h 2123161"/>
                <a:gd name="connsiteX29" fmla="*/ 119269 w 1757238"/>
                <a:gd name="connsiteY29" fmla="*/ 1240567 h 2123161"/>
                <a:gd name="connsiteX30" fmla="*/ 135172 w 1757238"/>
                <a:gd name="connsiteY30" fmla="*/ 1184907 h 2123161"/>
                <a:gd name="connsiteX31" fmla="*/ 151074 w 1757238"/>
                <a:gd name="connsiteY31" fmla="*/ 1121297 h 2123161"/>
                <a:gd name="connsiteX32" fmla="*/ 166977 w 1757238"/>
                <a:gd name="connsiteY32" fmla="*/ 1097443 h 2123161"/>
                <a:gd name="connsiteX33" fmla="*/ 174928 w 1757238"/>
                <a:gd name="connsiteY33" fmla="*/ 1073589 h 2123161"/>
                <a:gd name="connsiteX34" fmla="*/ 206733 w 1757238"/>
                <a:gd name="connsiteY34" fmla="*/ 1025881 h 2123161"/>
                <a:gd name="connsiteX35" fmla="*/ 238539 w 1757238"/>
                <a:gd name="connsiteY35" fmla="*/ 930466 h 2123161"/>
                <a:gd name="connsiteX36" fmla="*/ 246490 w 1757238"/>
                <a:gd name="connsiteY36" fmla="*/ 906612 h 2123161"/>
                <a:gd name="connsiteX37" fmla="*/ 278295 w 1757238"/>
                <a:gd name="connsiteY37" fmla="*/ 858904 h 2123161"/>
                <a:gd name="connsiteX38" fmla="*/ 294198 w 1757238"/>
                <a:gd name="connsiteY38" fmla="*/ 835050 h 2123161"/>
                <a:gd name="connsiteX39" fmla="*/ 341906 w 1757238"/>
                <a:gd name="connsiteY39" fmla="*/ 795293 h 2123161"/>
                <a:gd name="connsiteX40" fmla="*/ 365760 w 1757238"/>
                <a:gd name="connsiteY40" fmla="*/ 660121 h 2123161"/>
                <a:gd name="connsiteX41" fmla="*/ 381662 w 1757238"/>
                <a:gd name="connsiteY41" fmla="*/ 604462 h 2123161"/>
                <a:gd name="connsiteX42" fmla="*/ 397565 w 1757238"/>
                <a:gd name="connsiteY42" fmla="*/ 580608 h 2123161"/>
                <a:gd name="connsiteX43" fmla="*/ 445273 w 1757238"/>
                <a:gd name="connsiteY43" fmla="*/ 524949 h 2123161"/>
                <a:gd name="connsiteX44" fmla="*/ 469126 w 1757238"/>
                <a:gd name="connsiteY44" fmla="*/ 509047 h 2123161"/>
                <a:gd name="connsiteX45" fmla="*/ 508883 w 1757238"/>
                <a:gd name="connsiteY45" fmla="*/ 437485 h 2123161"/>
                <a:gd name="connsiteX46" fmla="*/ 564542 w 1757238"/>
                <a:gd name="connsiteY46" fmla="*/ 373874 h 2123161"/>
                <a:gd name="connsiteX47" fmla="*/ 572493 w 1757238"/>
                <a:gd name="connsiteY47" fmla="*/ 350020 h 2123161"/>
                <a:gd name="connsiteX48" fmla="*/ 596347 w 1757238"/>
                <a:gd name="connsiteY48" fmla="*/ 334118 h 2123161"/>
                <a:gd name="connsiteX49" fmla="*/ 620201 w 1757238"/>
                <a:gd name="connsiteY49" fmla="*/ 310264 h 2123161"/>
                <a:gd name="connsiteX50" fmla="*/ 652006 w 1757238"/>
                <a:gd name="connsiteY50" fmla="*/ 270507 h 2123161"/>
                <a:gd name="connsiteX51" fmla="*/ 667909 w 1757238"/>
                <a:gd name="connsiteY51" fmla="*/ 246653 h 2123161"/>
                <a:gd name="connsiteX52" fmla="*/ 739471 w 1757238"/>
                <a:gd name="connsiteY52" fmla="*/ 190994 h 2123161"/>
                <a:gd name="connsiteX53" fmla="*/ 771276 w 1757238"/>
                <a:gd name="connsiteY53" fmla="*/ 143287 h 2123161"/>
                <a:gd name="connsiteX54" fmla="*/ 787179 w 1757238"/>
                <a:gd name="connsiteY54" fmla="*/ 119433 h 2123161"/>
                <a:gd name="connsiteX55" fmla="*/ 826935 w 1757238"/>
                <a:gd name="connsiteY55" fmla="*/ 55822 h 2123161"/>
                <a:gd name="connsiteX56" fmla="*/ 842838 w 1757238"/>
                <a:gd name="connsiteY56" fmla="*/ 31968 h 2123161"/>
                <a:gd name="connsiteX57" fmla="*/ 890546 w 1757238"/>
                <a:gd name="connsiteY57" fmla="*/ 16066 h 2123161"/>
                <a:gd name="connsiteX58" fmla="*/ 914400 w 1757238"/>
                <a:gd name="connsiteY58" fmla="*/ 163 h 2123161"/>
                <a:gd name="connsiteX59" fmla="*/ 962107 w 1757238"/>
                <a:gd name="connsiteY59" fmla="*/ 24017 h 2123161"/>
                <a:gd name="connsiteX60" fmla="*/ 993913 w 1757238"/>
                <a:gd name="connsiteY60" fmla="*/ 71725 h 2123161"/>
                <a:gd name="connsiteX61" fmla="*/ 1009815 w 1757238"/>
                <a:gd name="connsiteY61" fmla="*/ 95579 h 2123161"/>
                <a:gd name="connsiteX62" fmla="*/ 1017766 w 1757238"/>
                <a:gd name="connsiteY62" fmla="*/ 127384 h 2123161"/>
                <a:gd name="connsiteX63" fmla="*/ 1025718 w 1757238"/>
                <a:gd name="connsiteY63" fmla="*/ 175092 h 2123161"/>
                <a:gd name="connsiteX64" fmla="*/ 1057523 w 1757238"/>
                <a:gd name="connsiteY64" fmla="*/ 222800 h 2123161"/>
                <a:gd name="connsiteX65" fmla="*/ 1081377 w 1757238"/>
                <a:gd name="connsiteY65" fmla="*/ 230751 h 2123161"/>
                <a:gd name="connsiteX66" fmla="*/ 1113182 w 1757238"/>
                <a:gd name="connsiteY66" fmla="*/ 278459 h 2123161"/>
                <a:gd name="connsiteX67" fmla="*/ 1137036 w 1757238"/>
                <a:gd name="connsiteY67" fmla="*/ 350020 h 2123161"/>
                <a:gd name="connsiteX68" fmla="*/ 1144987 w 1757238"/>
                <a:gd name="connsiteY68" fmla="*/ 373874 h 2123161"/>
                <a:gd name="connsiteX69" fmla="*/ 1160890 w 1757238"/>
                <a:gd name="connsiteY69" fmla="*/ 397728 h 2123161"/>
                <a:gd name="connsiteX70" fmla="*/ 1176793 w 1757238"/>
                <a:gd name="connsiteY70" fmla="*/ 445436 h 2123161"/>
                <a:gd name="connsiteX71" fmla="*/ 1184744 w 1757238"/>
                <a:gd name="connsiteY71" fmla="*/ 469290 h 2123161"/>
                <a:gd name="connsiteX72" fmla="*/ 1192695 w 1757238"/>
                <a:gd name="connsiteY72" fmla="*/ 501095 h 2123161"/>
                <a:gd name="connsiteX73" fmla="*/ 1200646 w 1757238"/>
                <a:gd name="connsiteY73" fmla="*/ 524949 h 2123161"/>
                <a:gd name="connsiteX74" fmla="*/ 1216549 w 1757238"/>
                <a:gd name="connsiteY74" fmla="*/ 588560 h 2123161"/>
                <a:gd name="connsiteX75" fmla="*/ 1240403 w 1757238"/>
                <a:gd name="connsiteY75" fmla="*/ 604462 h 2123161"/>
                <a:gd name="connsiteX76" fmla="*/ 1256306 w 1757238"/>
                <a:gd name="connsiteY76" fmla="*/ 660121 h 2123161"/>
                <a:gd name="connsiteX77" fmla="*/ 1264257 w 1757238"/>
                <a:gd name="connsiteY77" fmla="*/ 683975 h 2123161"/>
                <a:gd name="connsiteX78" fmla="*/ 1296062 w 1757238"/>
                <a:gd name="connsiteY78" fmla="*/ 731683 h 2123161"/>
                <a:gd name="connsiteX79" fmla="*/ 1311965 w 1757238"/>
                <a:gd name="connsiteY79" fmla="*/ 835050 h 2123161"/>
                <a:gd name="connsiteX80" fmla="*/ 1327867 w 1757238"/>
                <a:gd name="connsiteY80" fmla="*/ 858904 h 2123161"/>
                <a:gd name="connsiteX81" fmla="*/ 1335819 w 1757238"/>
                <a:gd name="connsiteY81" fmla="*/ 882758 h 2123161"/>
                <a:gd name="connsiteX82" fmla="*/ 1367624 w 1757238"/>
                <a:gd name="connsiteY82" fmla="*/ 930466 h 2123161"/>
                <a:gd name="connsiteX83" fmla="*/ 1383526 w 1757238"/>
                <a:gd name="connsiteY83" fmla="*/ 954320 h 2123161"/>
                <a:gd name="connsiteX84" fmla="*/ 1391478 w 1757238"/>
                <a:gd name="connsiteY84" fmla="*/ 978173 h 2123161"/>
                <a:gd name="connsiteX85" fmla="*/ 1399429 w 1757238"/>
                <a:gd name="connsiteY85" fmla="*/ 1025881 h 2123161"/>
                <a:gd name="connsiteX86" fmla="*/ 1407380 w 1757238"/>
                <a:gd name="connsiteY86" fmla="*/ 1089492 h 2123161"/>
                <a:gd name="connsiteX87" fmla="*/ 1423283 w 1757238"/>
                <a:gd name="connsiteY87" fmla="*/ 1137200 h 2123161"/>
                <a:gd name="connsiteX88" fmla="*/ 1447137 w 1757238"/>
                <a:gd name="connsiteY88" fmla="*/ 1224664 h 2123161"/>
                <a:gd name="connsiteX89" fmla="*/ 1455088 w 1757238"/>
                <a:gd name="connsiteY89" fmla="*/ 1248518 h 2123161"/>
                <a:gd name="connsiteX90" fmla="*/ 1470991 w 1757238"/>
                <a:gd name="connsiteY90" fmla="*/ 1272372 h 2123161"/>
                <a:gd name="connsiteX91" fmla="*/ 1494845 w 1757238"/>
                <a:gd name="connsiteY91" fmla="*/ 1328031 h 2123161"/>
                <a:gd name="connsiteX92" fmla="*/ 1502796 w 1757238"/>
                <a:gd name="connsiteY92" fmla="*/ 1351885 h 2123161"/>
                <a:gd name="connsiteX93" fmla="*/ 1518699 w 1757238"/>
                <a:gd name="connsiteY93" fmla="*/ 1375739 h 2123161"/>
                <a:gd name="connsiteX94" fmla="*/ 1542553 w 1757238"/>
                <a:gd name="connsiteY94" fmla="*/ 1439349 h 2123161"/>
                <a:gd name="connsiteX95" fmla="*/ 1550504 w 1757238"/>
                <a:gd name="connsiteY95" fmla="*/ 1471154 h 2123161"/>
                <a:gd name="connsiteX96" fmla="*/ 1566406 w 1757238"/>
                <a:gd name="connsiteY96" fmla="*/ 1550667 h 2123161"/>
                <a:gd name="connsiteX97" fmla="*/ 1582309 w 1757238"/>
                <a:gd name="connsiteY97" fmla="*/ 1574521 h 2123161"/>
                <a:gd name="connsiteX98" fmla="*/ 1606163 w 1757238"/>
                <a:gd name="connsiteY98" fmla="*/ 1622229 h 2123161"/>
                <a:gd name="connsiteX99" fmla="*/ 1637968 w 1757238"/>
                <a:gd name="connsiteY99" fmla="*/ 1669937 h 2123161"/>
                <a:gd name="connsiteX100" fmla="*/ 1653871 w 1757238"/>
                <a:gd name="connsiteY100" fmla="*/ 1725596 h 2123161"/>
                <a:gd name="connsiteX101" fmla="*/ 1645920 w 1757238"/>
                <a:gd name="connsiteY101" fmla="*/ 1765353 h 2123161"/>
                <a:gd name="connsiteX102" fmla="*/ 1653871 w 1757238"/>
                <a:gd name="connsiteY102" fmla="*/ 1813060 h 2123161"/>
                <a:gd name="connsiteX103" fmla="*/ 1677725 w 1757238"/>
                <a:gd name="connsiteY103" fmla="*/ 1828963 h 2123161"/>
                <a:gd name="connsiteX104" fmla="*/ 1693627 w 1757238"/>
                <a:gd name="connsiteY104" fmla="*/ 1876671 h 2123161"/>
                <a:gd name="connsiteX105" fmla="*/ 1701579 w 1757238"/>
                <a:gd name="connsiteY105" fmla="*/ 1900525 h 2123161"/>
                <a:gd name="connsiteX106" fmla="*/ 1717481 w 1757238"/>
                <a:gd name="connsiteY106" fmla="*/ 1924379 h 2123161"/>
                <a:gd name="connsiteX107" fmla="*/ 1741335 w 1757238"/>
                <a:gd name="connsiteY107" fmla="*/ 2003892 h 2123161"/>
                <a:gd name="connsiteX108" fmla="*/ 1749286 w 1757238"/>
                <a:gd name="connsiteY108" fmla="*/ 2027746 h 2123161"/>
                <a:gd name="connsiteX109" fmla="*/ 1757238 w 1757238"/>
                <a:gd name="connsiteY109" fmla="*/ 2059551 h 2123161"/>
                <a:gd name="connsiteX0" fmla="*/ 1741335 w 1757238"/>
                <a:gd name="connsiteY0" fmla="*/ 2123161 h 2123161"/>
                <a:gd name="connsiteX1" fmla="*/ 1701579 w 1757238"/>
                <a:gd name="connsiteY1" fmla="*/ 2115210 h 2123161"/>
                <a:gd name="connsiteX2" fmla="*/ 1677725 w 1757238"/>
                <a:gd name="connsiteY2" fmla="*/ 2099307 h 2123161"/>
                <a:gd name="connsiteX3" fmla="*/ 1598212 w 1757238"/>
                <a:gd name="connsiteY3" fmla="*/ 2003892 h 2123161"/>
                <a:gd name="connsiteX4" fmla="*/ 1566406 w 1757238"/>
                <a:gd name="connsiteY4" fmla="*/ 1956184 h 2123161"/>
                <a:gd name="connsiteX5" fmla="*/ 1550504 w 1757238"/>
                <a:gd name="connsiteY5" fmla="*/ 1932330 h 2123161"/>
                <a:gd name="connsiteX6" fmla="*/ 1510747 w 1757238"/>
                <a:gd name="connsiteY6" fmla="*/ 1860768 h 2123161"/>
                <a:gd name="connsiteX7" fmla="*/ 1486893 w 1757238"/>
                <a:gd name="connsiteY7" fmla="*/ 1844866 h 2123161"/>
                <a:gd name="connsiteX8" fmla="*/ 1470991 w 1757238"/>
                <a:gd name="connsiteY8" fmla="*/ 1821012 h 2123161"/>
                <a:gd name="connsiteX9" fmla="*/ 1423283 w 1757238"/>
                <a:gd name="connsiteY9" fmla="*/ 1797158 h 2123161"/>
                <a:gd name="connsiteX10" fmla="*/ 1351721 w 1757238"/>
                <a:gd name="connsiteY10" fmla="*/ 1765353 h 2123161"/>
                <a:gd name="connsiteX11" fmla="*/ 1327867 w 1757238"/>
                <a:gd name="connsiteY11" fmla="*/ 1757401 h 2123161"/>
                <a:gd name="connsiteX12" fmla="*/ 1304013 w 1757238"/>
                <a:gd name="connsiteY12" fmla="*/ 1749450 h 2123161"/>
                <a:gd name="connsiteX13" fmla="*/ 1280160 w 1757238"/>
                <a:gd name="connsiteY13" fmla="*/ 1733547 h 2123161"/>
                <a:gd name="connsiteX14" fmla="*/ 1232452 w 1757238"/>
                <a:gd name="connsiteY14" fmla="*/ 1717645 h 2123161"/>
                <a:gd name="connsiteX15" fmla="*/ 1081377 w 1757238"/>
                <a:gd name="connsiteY15" fmla="*/ 1757401 h 2123161"/>
                <a:gd name="connsiteX16" fmla="*/ 143123 w 1757238"/>
                <a:gd name="connsiteY16" fmla="*/ 1741499 h 2123161"/>
                <a:gd name="connsiteX17" fmla="*/ 95415 w 1757238"/>
                <a:gd name="connsiteY17" fmla="*/ 1757401 h 2123161"/>
                <a:gd name="connsiteX18" fmla="*/ 71561 w 1757238"/>
                <a:gd name="connsiteY18" fmla="*/ 1765353 h 2123161"/>
                <a:gd name="connsiteX19" fmla="*/ 47707 w 1757238"/>
                <a:gd name="connsiteY19" fmla="*/ 1773304 h 2123161"/>
                <a:gd name="connsiteX20" fmla="*/ 23853 w 1757238"/>
                <a:gd name="connsiteY20" fmla="*/ 1765353 h 2123161"/>
                <a:gd name="connsiteX21" fmla="*/ 7951 w 1757238"/>
                <a:gd name="connsiteY21" fmla="*/ 1701742 h 2123161"/>
                <a:gd name="connsiteX22" fmla="*/ 0 w 1757238"/>
                <a:gd name="connsiteY22" fmla="*/ 1677888 h 2123161"/>
                <a:gd name="connsiteX23" fmla="*/ 15902 w 1757238"/>
                <a:gd name="connsiteY23" fmla="*/ 1439349 h 2123161"/>
                <a:gd name="connsiteX24" fmla="*/ 31805 w 1757238"/>
                <a:gd name="connsiteY24" fmla="*/ 1391641 h 2123161"/>
                <a:gd name="connsiteX25" fmla="*/ 79513 w 1757238"/>
                <a:gd name="connsiteY25" fmla="*/ 1320080 h 2123161"/>
                <a:gd name="connsiteX26" fmla="*/ 95415 w 1757238"/>
                <a:gd name="connsiteY26" fmla="*/ 1296226 h 2123161"/>
                <a:gd name="connsiteX27" fmla="*/ 111318 w 1757238"/>
                <a:gd name="connsiteY27" fmla="*/ 1272372 h 2123161"/>
                <a:gd name="connsiteX28" fmla="*/ 119269 w 1757238"/>
                <a:gd name="connsiteY28" fmla="*/ 1240567 h 2123161"/>
                <a:gd name="connsiteX29" fmla="*/ 135172 w 1757238"/>
                <a:gd name="connsiteY29" fmla="*/ 1184907 h 2123161"/>
                <a:gd name="connsiteX30" fmla="*/ 151074 w 1757238"/>
                <a:gd name="connsiteY30" fmla="*/ 1121297 h 2123161"/>
                <a:gd name="connsiteX31" fmla="*/ 166977 w 1757238"/>
                <a:gd name="connsiteY31" fmla="*/ 1097443 h 2123161"/>
                <a:gd name="connsiteX32" fmla="*/ 174928 w 1757238"/>
                <a:gd name="connsiteY32" fmla="*/ 1073589 h 2123161"/>
                <a:gd name="connsiteX33" fmla="*/ 206733 w 1757238"/>
                <a:gd name="connsiteY33" fmla="*/ 1025881 h 2123161"/>
                <a:gd name="connsiteX34" fmla="*/ 238539 w 1757238"/>
                <a:gd name="connsiteY34" fmla="*/ 930466 h 2123161"/>
                <a:gd name="connsiteX35" fmla="*/ 246490 w 1757238"/>
                <a:gd name="connsiteY35" fmla="*/ 906612 h 2123161"/>
                <a:gd name="connsiteX36" fmla="*/ 278295 w 1757238"/>
                <a:gd name="connsiteY36" fmla="*/ 858904 h 2123161"/>
                <a:gd name="connsiteX37" fmla="*/ 294198 w 1757238"/>
                <a:gd name="connsiteY37" fmla="*/ 835050 h 2123161"/>
                <a:gd name="connsiteX38" fmla="*/ 341906 w 1757238"/>
                <a:gd name="connsiteY38" fmla="*/ 795293 h 2123161"/>
                <a:gd name="connsiteX39" fmla="*/ 365760 w 1757238"/>
                <a:gd name="connsiteY39" fmla="*/ 660121 h 2123161"/>
                <a:gd name="connsiteX40" fmla="*/ 381662 w 1757238"/>
                <a:gd name="connsiteY40" fmla="*/ 604462 h 2123161"/>
                <a:gd name="connsiteX41" fmla="*/ 397565 w 1757238"/>
                <a:gd name="connsiteY41" fmla="*/ 580608 h 2123161"/>
                <a:gd name="connsiteX42" fmla="*/ 445273 w 1757238"/>
                <a:gd name="connsiteY42" fmla="*/ 524949 h 2123161"/>
                <a:gd name="connsiteX43" fmla="*/ 469126 w 1757238"/>
                <a:gd name="connsiteY43" fmla="*/ 509047 h 2123161"/>
                <a:gd name="connsiteX44" fmla="*/ 508883 w 1757238"/>
                <a:gd name="connsiteY44" fmla="*/ 437485 h 2123161"/>
                <a:gd name="connsiteX45" fmla="*/ 564542 w 1757238"/>
                <a:gd name="connsiteY45" fmla="*/ 373874 h 2123161"/>
                <a:gd name="connsiteX46" fmla="*/ 572493 w 1757238"/>
                <a:gd name="connsiteY46" fmla="*/ 350020 h 2123161"/>
                <a:gd name="connsiteX47" fmla="*/ 596347 w 1757238"/>
                <a:gd name="connsiteY47" fmla="*/ 334118 h 2123161"/>
                <a:gd name="connsiteX48" fmla="*/ 620201 w 1757238"/>
                <a:gd name="connsiteY48" fmla="*/ 310264 h 2123161"/>
                <a:gd name="connsiteX49" fmla="*/ 652006 w 1757238"/>
                <a:gd name="connsiteY49" fmla="*/ 270507 h 2123161"/>
                <a:gd name="connsiteX50" fmla="*/ 667909 w 1757238"/>
                <a:gd name="connsiteY50" fmla="*/ 246653 h 2123161"/>
                <a:gd name="connsiteX51" fmla="*/ 739471 w 1757238"/>
                <a:gd name="connsiteY51" fmla="*/ 190994 h 2123161"/>
                <a:gd name="connsiteX52" fmla="*/ 771276 w 1757238"/>
                <a:gd name="connsiteY52" fmla="*/ 143287 h 2123161"/>
                <a:gd name="connsiteX53" fmla="*/ 787179 w 1757238"/>
                <a:gd name="connsiteY53" fmla="*/ 119433 h 2123161"/>
                <a:gd name="connsiteX54" fmla="*/ 826935 w 1757238"/>
                <a:gd name="connsiteY54" fmla="*/ 55822 h 2123161"/>
                <a:gd name="connsiteX55" fmla="*/ 842838 w 1757238"/>
                <a:gd name="connsiteY55" fmla="*/ 31968 h 2123161"/>
                <a:gd name="connsiteX56" fmla="*/ 890546 w 1757238"/>
                <a:gd name="connsiteY56" fmla="*/ 16066 h 2123161"/>
                <a:gd name="connsiteX57" fmla="*/ 914400 w 1757238"/>
                <a:gd name="connsiteY57" fmla="*/ 163 h 2123161"/>
                <a:gd name="connsiteX58" fmla="*/ 962107 w 1757238"/>
                <a:gd name="connsiteY58" fmla="*/ 24017 h 2123161"/>
                <a:gd name="connsiteX59" fmla="*/ 993913 w 1757238"/>
                <a:gd name="connsiteY59" fmla="*/ 71725 h 2123161"/>
                <a:gd name="connsiteX60" fmla="*/ 1009815 w 1757238"/>
                <a:gd name="connsiteY60" fmla="*/ 95579 h 2123161"/>
                <a:gd name="connsiteX61" fmla="*/ 1017766 w 1757238"/>
                <a:gd name="connsiteY61" fmla="*/ 127384 h 2123161"/>
                <a:gd name="connsiteX62" fmla="*/ 1025718 w 1757238"/>
                <a:gd name="connsiteY62" fmla="*/ 175092 h 2123161"/>
                <a:gd name="connsiteX63" fmla="*/ 1057523 w 1757238"/>
                <a:gd name="connsiteY63" fmla="*/ 222800 h 2123161"/>
                <a:gd name="connsiteX64" fmla="*/ 1081377 w 1757238"/>
                <a:gd name="connsiteY64" fmla="*/ 230751 h 2123161"/>
                <a:gd name="connsiteX65" fmla="*/ 1113182 w 1757238"/>
                <a:gd name="connsiteY65" fmla="*/ 278459 h 2123161"/>
                <a:gd name="connsiteX66" fmla="*/ 1137036 w 1757238"/>
                <a:gd name="connsiteY66" fmla="*/ 350020 h 2123161"/>
                <a:gd name="connsiteX67" fmla="*/ 1144987 w 1757238"/>
                <a:gd name="connsiteY67" fmla="*/ 373874 h 2123161"/>
                <a:gd name="connsiteX68" fmla="*/ 1160890 w 1757238"/>
                <a:gd name="connsiteY68" fmla="*/ 397728 h 2123161"/>
                <a:gd name="connsiteX69" fmla="*/ 1176793 w 1757238"/>
                <a:gd name="connsiteY69" fmla="*/ 445436 h 2123161"/>
                <a:gd name="connsiteX70" fmla="*/ 1184744 w 1757238"/>
                <a:gd name="connsiteY70" fmla="*/ 469290 h 2123161"/>
                <a:gd name="connsiteX71" fmla="*/ 1192695 w 1757238"/>
                <a:gd name="connsiteY71" fmla="*/ 501095 h 2123161"/>
                <a:gd name="connsiteX72" fmla="*/ 1200646 w 1757238"/>
                <a:gd name="connsiteY72" fmla="*/ 524949 h 2123161"/>
                <a:gd name="connsiteX73" fmla="*/ 1216549 w 1757238"/>
                <a:gd name="connsiteY73" fmla="*/ 588560 h 2123161"/>
                <a:gd name="connsiteX74" fmla="*/ 1240403 w 1757238"/>
                <a:gd name="connsiteY74" fmla="*/ 604462 h 2123161"/>
                <a:gd name="connsiteX75" fmla="*/ 1256306 w 1757238"/>
                <a:gd name="connsiteY75" fmla="*/ 660121 h 2123161"/>
                <a:gd name="connsiteX76" fmla="*/ 1264257 w 1757238"/>
                <a:gd name="connsiteY76" fmla="*/ 683975 h 2123161"/>
                <a:gd name="connsiteX77" fmla="*/ 1296062 w 1757238"/>
                <a:gd name="connsiteY77" fmla="*/ 731683 h 2123161"/>
                <a:gd name="connsiteX78" fmla="*/ 1311965 w 1757238"/>
                <a:gd name="connsiteY78" fmla="*/ 835050 h 2123161"/>
                <a:gd name="connsiteX79" fmla="*/ 1327867 w 1757238"/>
                <a:gd name="connsiteY79" fmla="*/ 858904 h 2123161"/>
                <a:gd name="connsiteX80" fmla="*/ 1335819 w 1757238"/>
                <a:gd name="connsiteY80" fmla="*/ 882758 h 2123161"/>
                <a:gd name="connsiteX81" fmla="*/ 1367624 w 1757238"/>
                <a:gd name="connsiteY81" fmla="*/ 930466 h 2123161"/>
                <a:gd name="connsiteX82" fmla="*/ 1383526 w 1757238"/>
                <a:gd name="connsiteY82" fmla="*/ 954320 h 2123161"/>
                <a:gd name="connsiteX83" fmla="*/ 1391478 w 1757238"/>
                <a:gd name="connsiteY83" fmla="*/ 978173 h 2123161"/>
                <a:gd name="connsiteX84" fmla="*/ 1399429 w 1757238"/>
                <a:gd name="connsiteY84" fmla="*/ 1025881 h 2123161"/>
                <a:gd name="connsiteX85" fmla="*/ 1407380 w 1757238"/>
                <a:gd name="connsiteY85" fmla="*/ 1089492 h 2123161"/>
                <a:gd name="connsiteX86" fmla="*/ 1423283 w 1757238"/>
                <a:gd name="connsiteY86" fmla="*/ 1137200 h 2123161"/>
                <a:gd name="connsiteX87" fmla="*/ 1447137 w 1757238"/>
                <a:gd name="connsiteY87" fmla="*/ 1224664 h 2123161"/>
                <a:gd name="connsiteX88" fmla="*/ 1455088 w 1757238"/>
                <a:gd name="connsiteY88" fmla="*/ 1248518 h 2123161"/>
                <a:gd name="connsiteX89" fmla="*/ 1470991 w 1757238"/>
                <a:gd name="connsiteY89" fmla="*/ 1272372 h 2123161"/>
                <a:gd name="connsiteX90" fmla="*/ 1494845 w 1757238"/>
                <a:gd name="connsiteY90" fmla="*/ 1328031 h 2123161"/>
                <a:gd name="connsiteX91" fmla="*/ 1502796 w 1757238"/>
                <a:gd name="connsiteY91" fmla="*/ 1351885 h 2123161"/>
                <a:gd name="connsiteX92" fmla="*/ 1518699 w 1757238"/>
                <a:gd name="connsiteY92" fmla="*/ 1375739 h 2123161"/>
                <a:gd name="connsiteX93" fmla="*/ 1542553 w 1757238"/>
                <a:gd name="connsiteY93" fmla="*/ 1439349 h 2123161"/>
                <a:gd name="connsiteX94" fmla="*/ 1550504 w 1757238"/>
                <a:gd name="connsiteY94" fmla="*/ 1471154 h 2123161"/>
                <a:gd name="connsiteX95" fmla="*/ 1566406 w 1757238"/>
                <a:gd name="connsiteY95" fmla="*/ 1550667 h 2123161"/>
                <a:gd name="connsiteX96" fmla="*/ 1582309 w 1757238"/>
                <a:gd name="connsiteY96" fmla="*/ 1574521 h 2123161"/>
                <a:gd name="connsiteX97" fmla="*/ 1606163 w 1757238"/>
                <a:gd name="connsiteY97" fmla="*/ 1622229 h 2123161"/>
                <a:gd name="connsiteX98" fmla="*/ 1637968 w 1757238"/>
                <a:gd name="connsiteY98" fmla="*/ 1669937 h 2123161"/>
                <a:gd name="connsiteX99" fmla="*/ 1653871 w 1757238"/>
                <a:gd name="connsiteY99" fmla="*/ 1725596 h 2123161"/>
                <a:gd name="connsiteX100" fmla="*/ 1645920 w 1757238"/>
                <a:gd name="connsiteY100" fmla="*/ 1765353 h 2123161"/>
                <a:gd name="connsiteX101" fmla="*/ 1653871 w 1757238"/>
                <a:gd name="connsiteY101" fmla="*/ 1813060 h 2123161"/>
                <a:gd name="connsiteX102" fmla="*/ 1677725 w 1757238"/>
                <a:gd name="connsiteY102" fmla="*/ 1828963 h 2123161"/>
                <a:gd name="connsiteX103" fmla="*/ 1693627 w 1757238"/>
                <a:gd name="connsiteY103" fmla="*/ 1876671 h 2123161"/>
                <a:gd name="connsiteX104" fmla="*/ 1701579 w 1757238"/>
                <a:gd name="connsiteY104" fmla="*/ 1900525 h 2123161"/>
                <a:gd name="connsiteX105" fmla="*/ 1717481 w 1757238"/>
                <a:gd name="connsiteY105" fmla="*/ 1924379 h 2123161"/>
                <a:gd name="connsiteX106" fmla="*/ 1741335 w 1757238"/>
                <a:gd name="connsiteY106" fmla="*/ 2003892 h 2123161"/>
                <a:gd name="connsiteX107" fmla="*/ 1749286 w 1757238"/>
                <a:gd name="connsiteY107" fmla="*/ 2027746 h 2123161"/>
                <a:gd name="connsiteX108" fmla="*/ 1757238 w 1757238"/>
                <a:gd name="connsiteY108" fmla="*/ 2059551 h 2123161"/>
                <a:gd name="connsiteX0" fmla="*/ 1741335 w 1757238"/>
                <a:gd name="connsiteY0" fmla="*/ 2123161 h 2123161"/>
                <a:gd name="connsiteX1" fmla="*/ 1701579 w 1757238"/>
                <a:gd name="connsiteY1" fmla="*/ 2115210 h 2123161"/>
                <a:gd name="connsiteX2" fmla="*/ 1677725 w 1757238"/>
                <a:gd name="connsiteY2" fmla="*/ 2099307 h 2123161"/>
                <a:gd name="connsiteX3" fmla="*/ 1598212 w 1757238"/>
                <a:gd name="connsiteY3" fmla="*/ 2003892 h 2123161"/>
                <a:gd name="connsiteX4" fmla="*/ 1566406 w 1757238"/>
                <a:gd name="connsiteY4" fmla="*/ 1956184 h 2123161"/>
                <a:gd name="connsiteX5" fmla="*/ 1550504 w 1757238"/>
                <a:gd name="connsiteY5" fmla="*/ 1932330 h 2123161"/>
                <a:gd name="connsiteX6" fmla="*/ 1510747 w 1757238"/>
                <a:gd name="connsiteY6" fmla="*/ 1860768 h 2123161"/>
                <a:gd name="connsiteX7" fmla="*/ 1486893 w 1757238"/>
                <a:gd name="connsiteY7" fmla="*/ 1844866 h 2123161"/>
                <a:gd name="connsiteX8" fmla="*/ 1470991 w 1757238"/>
                <a:gd name="connsiteY8" fmla="*/ 1821012 h 2123161"/>
                <a:gd name="connsiteX9" fmla="*/ 1423283 w 1757238"/>
                <a:gd name="connsiteY9" fmla="*/ 1797158 h 2123161"/>
                <a:gd name="connsiteX10" fmla="*/ 1351721 w 1757238"/>
                <a:gd name="connsiteY10" fmla="*/ 1765353 h 2123161"/>
                <a:gd name="connsiteX11" fmla="*/ 1327867 w 1757238"/>
                <a:gd name="connsiteY11" fmla="*/ 1757401 h 2123161"/>
                <a:gd name="connsiteX12" fmla="*/ 1304013 w 1757238"/>
                <a:gd name="connsiteY12" fmla="*/ 1749450 h 2123161"/>
                <a:gd name="connsiteX13" fmla="*/ 1280160 w 1757238"/>
                <a:gd name="connsiteY13" fmla="*/ 1733547 h 2123161"/>
                <a:gd name="connsiteX14" fmla="*/ 1081377 w 1757238"/>
                <a:gd name="connsiteY14" fmla="*/ 1757401 h 2123161"/>
                <a:gd name="connsiteX15" fmla="*/ 143123 w 1757238"/>
                <a:gd name="connsiteY15" fmla="*/ 1741499 h 2123161"/>
                <a:gd name="connsiteX16" fmla="*/ 95415 w 1757238"/>
                <a:gd name="connsiteY16" fmla="*/ 1757401 h 2123161"/>
                <a:gd name="connsiteX17" fmla="*/ 71561 w 1757238"/>
                <a:gd name="connsiteY17" fmla="*/ 1765353 h 2123161"/>
                <a:gd name="connsiteX18" fmla="*/ 47707 w 1757238"/>
                <a:gd name="connsiteY18" fmla="*/ 1773304 h 2123161"/>
                <a:gd name="connsiteX19" fmla="*/ 23853 w 1757238"/>
                <a:gd name="connsiteY19" fmla="*/ 1765353 h 2123161"/>
                <a:gd name="connsiteX20" fmla="*/ 7951 w 1757238"/>
                <a:gd name="connsiteY20" fmla="*/ 1701742 h 2123161"/>
                <a:gd name="connsiteX21" fmla="*/ 0 w 1757238"/>
                <a:gd name="connsiteY21" fmla="*/ 1677888 h 2123161"/>
                <a:gd name="connsiteX22" fmla="*/ 15902 w 1757238"/>
                <a:gd name="connsiteY22" fmla="*/ 1439349 h 2123161"/>
                <a:gd name="connsiteX23" fmla="*/ 31805 w 1757238"/>
                <a:gd name="connsiteY23" fmla="*/ 1391641 h 2123161"/>
                <a:gd name="connsiteX24" fmla="*/ 79513 w 1757238"/>
                <a:gd name="connsiteY24" fmla="*/ 1320080 h 2123161"/>
                <a:gd name="connsiteX25" fmla="*/ 95415 w 1757238"/>
                <a:gd name="connsiteY25" fmla="*/ 1296226 h 2123161"/>
                <a:gd name="connsiteX26" fmla="*/ 111318 w 1757238"/>
                <a:gd name="connsiteY26" fmla="*/ 1272372 h 2123161"/>
                <a:gd name="connsiteX27" fmla="*/ 119269 w 1757238"/>
                <a:gd name="connsiteY27" fmla="*/ 1240567 h 2123161"/>
                <a:gd name="connsiteX28" fmla="*/ 135172 w 1757238"/>
                <a:gd name="connsiteY28" fmla="*/ 1184907 h 2123161"/>
                <a:gd name="connsiteX29" fmla="*/ 151074 w 1757238"/>
                <a:gd name="connsiteY29" fmla="*/ 1121297 h 2123161"/>
                <a:gd name="connsiteX30" fmla="*/ 166977 w 1757238"/>
                <a:gd name="connsiteY30" fmla="*/ 1097443 h 2123161"/>
                <a:gd name="connsiteX31" fmla="*/ 174928 w 1757238"/>
                <a:gd name="connsiteY31" fmla="*/ 1073589 h 2123161"/>
                <a:gd name="connsiteX32" fmla="*/ 206733 w 1757238"/>
                <a:gd name="connsiteY32" fmla="*/ 1025881 h 2123161"/>
                <a:gd name="connsiteX33" fmla="*/ 238539 w 1757238"/>
                <a:gd name="connsiteY33" fmla="*/ 930466 h 2123161"/>
                <a:gd name="connsiteX34" fmla="*/ 246490 w 1757238"/>
                <a:gd name="connsiteY34" fmla="*/ 906612 h 2123161"/>
                <a:gd name="connsiteX35" fmla="*/ 278295 w 1757238"/>
                <a:gd name="connsiteY35" fmla="*/ 858904 h 2123161"/>
                <a:gd name="connsiteX36" fmla="*/ 294198 w 1757238"/>
                <a:gd name="connsiteY36" fmla="*/ 835050 h 2123161"/>
                <a:gd name="connsiteX37" fmla="*/ 341906 w 1757238"/>
                <a:gd name="connsiteY37" fmla="*/ 795293 h 2123161"/>
                <a:gd name="connsiteX38" fmla="*/ 365760 w 1757238"/>
                <a:gd name="connsiteY38" fmla="*/ 660121 h 2123161"/>
                <a:gd name="connsiteX39" fmla="*/ 381662 w 1757238"/>
                <a:gd name="connsiteY39" fmla="*/ 604462 h 2123161"/>
                <a:gd name="connsiteX40" fmla="*/ 397565 w 1757238"/>
                <a:gd name="connsiteY40" fmla="*/ 580608 h 2123161"/>
                <a:gd name="connsiteX41" fmla="*/ 445273 w 1757238"/>
                <a:gd name="connsiteY41" fmla="*/ 524949 h 2123161"/>
                <a:gd name="connsiteX42" fmla="*/ 469126 w 1757238"/>
                <a:gd name="connsiteY42" fmla="*/ 509047 h 2123161"/>
                <a:gd name="connsiteX43" fmla="*/ 508883 w 1757238"/>
                <a:gd name="connsiteY43" fmla="*/ 437485 h 2123161"/>
                <a:gd name="connsiteX44" fmla="*/ 564542 w 1757238"/>
                <a:gd name="connsiteY44" fmla="*/ 373874 h 2123161"/>
                <a:gd name="connsiteX45" fmla="*/ 572493 w 1757238"/>
                <a:gd name="connsiteY45" fmla="*/ 350020 h 2123161"/>
                <a:gd name="connsiteX46" fmla="*/ 596347 w 1757238"/>
                <a:gd name="connsiteY46" fmla="*/ 334118 h 2123161"/>
                <a:gd name="connsiteX47" fmla="*/ 620201 w 1757238"/>
                <a:gd name="connsiteY47" fmla="*/ 310264 h 2123161"/>
                <a:gd name="connsiteX48" fmla="*/ 652006 w 1757238"/>
                <a:gd name="connsiteY48" fmla="*/ 270507 h 2123161"/>
                <a:gd name="connsiteX49" fmla="*/ 667909 w 1757238"/>
                <a:gd name="connsiteY49" fmla="*/ 246653 h 2123161"/>
                <a:gd name="connsiteX50" fmla="*/ 739471 w 1757238"/>
                <a:gd name="connsiteY50" fmla="*/ 190994 h 2123161"/>
                <a:gd name="connsiteX51" fmla="*/ 771276 w 1757238"/>
                <a:gd name="connsiteY51" fmla="*/ 143287 h 2123161"/>
                <a:gd name="connsiteX52" fmla="*/ 787179 w 1757238"/>
                <a:gd name="connsiteY52" fmla="*/ 119433 h 2123161"/>
                <a:gd name="connsiteX53" fmla="*/ 826935 w 1757238"/>
                <a:gd name="connsiteY53" fmla="*/ 55822 h 2123161"/>
                <a:gd name="connsiteX54" fmla="*/ 842838 w 1757238"/>
                <a:gd name="connsiteY54" fmla="*/ 31968 h 2123161"/>
                <a:gd name="connsiteX55" fmla="*/ 890546 w 1757238"/>
                <a:gd name="connsiteY55" fmla="*/ 16066 h 2123161"/>
                <a:gd name="connsiteX56" fmla="*/ 914400 w 1757238"/>
                <a:gd name="connsiteY56" fmla="*/ 163 h 2123161"/>
                <a:gd name="connsiteX57" fmla="*/ 962107 w 1757238"/>
                <a:gd name="connsiteY57" fmla="*/ 24017 h 2123161"/>
                <a:gd name="connsiteX58" fmla="*/ 993913 w 1757238"/>
                <a:gd name="connsiteY58" fmla="*/ 71725 h 2123161"/>
                <a:gd name="connsiteX59" fmla="*/ 1009815 w 1757238"/>
                <a:gd name="connsiteY59" fmla="*/ 95579 h 2123161"/>
                <a:gd name="connsiteX60" fmla="*/ 1017766 w 1757238"/>
                <a:gd name="connsiteY60" fmla="*/ 127384 h 2123161"/>
                <a:gd name="connsiteX61" fmla="*/ 1025718 w 1757238"/>
                <a:gd name="connsiteY61" fmla="*/ 175092 h 2123161"/>
                <a:gd name="connsiteX62" fmla="*/ 1057523 w 1757238"/>
                <a:gd name="connsiteY62" fmla="*/ 222800 h 2123161"/>
                <a:gd name="connsiteX63" fmla="*/ 1081377 w 1757238"/>
                <a:gd name="connsiteY63" fmla="*/ 230751 h 2123161"/>
                <a:gd name="connsiteX64" fmla="*/ 1113182 w 1757238"/>
                <a:gd name="connsiteY64" fmla="*/ 278459 h 2123161"/>
                <a:gd name="connsiteX65" fmla="*/ 1137036 w 1757238"/>
                <a:gd name="connsiteY65" fmla="*/ 350020 h 2123161"/>
                <a:gd name="connsiteX66" fmla="*/ 1144987 w 1757238"/>
                <a:gd name="connsiteY66" fmla="*/ 373874 h 2123161"/>
                <a:gd name="connsiteX67" fmla="*/ 1160890 w 1757238"/>
                <a:gd name="connsiteY67" fmla="*/ 397728 h 2123161"/>
                <a:gd name="connsiteX68" fmla="*/ 1176793 w 1757238"/>
                <a:gd name="connsiteY68" fmla="*/ 445436 h 2123161"/>
                <a:gd name="connsiteX69" fmla="*/ 1184744 w 1757238"/>
                <a:gd name="connsiteY69" fmla="*/ 469290 h 2123161"/>
                <a:gd name="connsiteX70" fmla="*/ 1192695 w 1757238"/>
                <a:gd name="connsiteY70" fmla="*/ 501095 h 2123161"/>
                <a:gd name="connsiteX71" fmla="*/ 1200646 w 1757238"/>
                <a:gd name="connsiteY71" fmla="*/ 524949 h 2123161"/>
                <a:gd name="connsiteX72" fmla="*/ 1216549 w 1757238"/>
                <a:gd name="connsiteY72" fmla="*/ 588560 h 2123161"/>
                <a:gd name="connsiteX73" fmla="*/ 1240403 w 1757238"/>
                <a:gd name="connsiteY73" fmla="*/ 604462 h 2123161"/>
                <a:gd name="connsiteX74" fmla="*/ 1256306 w 1757238"/>
                <a:gd name="connsiteY74" fmla="*/ 660121 h 2123161"/>
                <a:gd name="connsiteX75" fmla="*/ 1264257 w 1757238"/>
                <a:gd name="connsiteY75" fmla="*/ 683975 h 2123161"/>
                <a:gd name="connsiteX76" fmla="*/ 1296062 w 1757238"/>
                <a:gd name="connsiteY76" fmla="*/ 731683 h 2123161"/>
                <a:gd name="connsiteX77" fmla="*/ 1311965 w 1757238"/>
                <a:gd name="connsiteY77" fmla="*/ 835050 h 2123161"/>
                <a:gd name="connsiteX78" fmla="*/ 1327867 w 1757238"/>
                <a:gd name="connsiteY78" fmla="*/ 858904 h 2123161"/>
                <a:gd name="connsiteX79" fmla="*/ 1335819 w 1757238"/>
                <a:gd name="connsiteY79" fmla="*/ 882758 h 2123161"/>
                <a:gd name="connsiteX80" fmla="*/ 1367624 w 1757238"/>
                <a:gd name="connsiteY80" fmla="*/ 930466 h 2123161"/>
                <a:gd name="connsiteX81" fmla="*/ 1383526 w 1757238"/>
                <a:gd name="connsiteY81" fmla="*/ 954320 h 2123161"/>
                <a:gd name="connsiteX82" fmla="*/ 1391478 w 1757238"/>
                <a:gd name="connsiteY82" fmla="*/ 978173 h 2123161"/>
                <a:gd name="connsiteX83" fmla="*/ 1399429 w 1757238"/>
                <a:gd name="connsiteY83" fmla="*/ 1025881 h 2123161"/>
                <a:gd name="connsiteX84" fmla="*/ 1407380 w 1757238"/>
                <a:gd name="connsiteY84" fmla="*/ 1089492 h 2123161"/>
                <a:gd name="connsiteX85" fmla="*/ 1423283 w 1757238"/>
                <a:gd name="connsiteY85" fmla="*/ 1137200 h 2123161"/>
                <a:gd name="connsiteX86" fmla="*/ 1447137 w 1757238"/>
                <a:gd name="connsiteY86" fmla="*/ 1224664 h 2123161"/>
                <a:gd name="connsiteX87" fmla="*/ 1455088 w 1757238"/>
                <a:gd name="connsiteY87" fmla="*/ 1248518 h 2123161"/>
                <a:gd name="connsiteX88" fmla="*/ 1470991 w 1757238"/>
                <a:gd name="connsiteY88" fmla="*/ 1272372 h 2123161"/>
                <a:gd name="connsiteX89" fmla="*/ 1494845 w 1757238"/>
                <a:gd name="connsiteY89" fmla="*/ 1328031 h 2123161"/>
                <a:gd name="connsiteX90" fmla="*/ 1502796 w 1757238"/>
                <a:gd name="connsiteY90" fmla="*/ 1351885 h 2123161"/>
                <a:gd name="connsiteX91" fmla="*/ 1518699 w 1757238"/>
                <a:gd name="connsiteY91" fmla="*/ 1375739 h 2123161"/>
                <a:gd name="connsiteX92" fmla="*/ 1542553 w 1757238"/>
                <a:gd name="connsiteY92" fmla="*/ 1439349 h 2123161"/>
                <a:gd name="connsiteX93" fmla="*/ 1550504 w 1757238"/>
                <a:gd name="connsiteY93" fmla="*/ 1471154 h 2123161"/>
                <a:gd name="connsiteX94" fmla="*/ 1566406 w 1757238"/>
                <a:gd name="connsiteY94" fmla="*/ 1550667 h 2123161"/>
                <a:gd name="connsiteX95" fmla="*/ 1582309 w 1757238"/>
                <a:gd name="connsiteY95" fmla="*/ 1574521 h 2123161"/>
                <a:gd name="connsiteX96" fmla="*/ 1606163 w 1757238"/>
                <a:gd name="connsiteY96" fmla="*/ 1622229 h 2123161"/>
                <a:gd name="connsiteX97" fmla="*/ 1637968 w 1757238"/>
                <a:gd name="connsiteY97" fmla="*/ 1669937 h 2123161"/>
                <a:gd name="connsiteX98" fmla="*/ 1653871 w 1757238"/>
                <a:gd name="connsiteY98" fmla="*/ 1725596 h 2123161"/>
                <a:gd name="connsiteX99" fmla="*/ 1645920 w 1757238"/>
                <a:gd name="connsiteY99" fmla="*/ 1765353 h 2123161"/>
                <a:gd name="connsiteX100" fmla="*/ 1653871 w 1757238"/>
                <a:gd name="connsiteY100" fmla="*/ 1813060 h 2123161"/>
                <a:gd name="connsiteX101" fmla="*/ 1677725 w 1757238"/>
                <a:gd name="connsiteY101" fmla="*/ 1828963 h 2123161"/>
                <a:gd name="connsiteX102" fmla="*/ 1693627 w 1757238"/>
                <a:gd name="connsiteY102" fmla="*/ 1876671 h 2123161"/>
                <a:gd name="connsiteX103" fmla="*/ 1701579 w 1757238"/>
                <a:gd name="connsiteY103" fmla="*/ 1900525 h 2123161"/>
                <a:gd name="connsiteX104" fmla="*/ 1717481 w 1757238"/>
                <a:gd name="connsiteY104" fmla="*/ 1924379 h 2123161"/>
                <a:gd name="connsiteX105" fmla="*/ 1741335 w 1757238"/>
                <a:gd name="connsiteY105" fmla="*/ 2003892 h 2123161"/>
                <a:gd name="connsiteX106" fmla="*/ 1749286 w 1757238"/>
                <a:gd name="connsiteY106" fmla="*/ 2027746 h 2123161"/>
                <a:gd name="connsiteX107" fmla="*/ 1757238 w 1757238"/>
                <a:gd name="connsiteY107" fmla="*/ 2059551 h 2123161"/>
                <a:gd name="connsiteX0" fmla="*/ 1741335 w 1757238"/>
                <a:gd name="connsiteY0" fmla="*/ 2123161 h 2123161"/>
                <a:gd name="connsiteX1" fmla="*/ 1701579 w 1757238"/>
                <a:gd name="connsiteY1" fmla="*/ 2115210 h 2123161"/>
                <a:gd name="connsiteX2" fmla="*/ 1677725 w 1757238"/>
                <a:gd name="connsiteY2" fmla="*/ 2099307 h 2123161"/>
                <a:gd name="connsiteX3" fmla="*/ 1598212 w 1757238"/>
                <a:gd name="connsiteY3" fmla="*/ 2003892 h 2123161"/>
                <a:gd name="connsiteX4" fmla="*/ 1566406 w 1757238"/>
                <a:gd name="connsiteY4" fmla="*/ 1956184 h 2123161"/>
                <a:gd name="connsiteX5" fmla="*/ 1550504 w 1757238"/>
                <a:gd name="connsiteY5" fmla="*/ 1932330 h 2123161"/>
                <a:gd name="connsiteX6" fmla="*/ 1510747 w 1757238"/>
                <a:gd name="connsiteY6" fmla="*/ 1860768 h 2123161"/>
                <a:gd name="connsiteX7" fmla="*/ 1486893 w 1757238"/>
                <a:gd name="connsiteY7" fmla="*/ 1844866 h 2123161"/>
                <a:gd name="connsiteX8" fmla="*/ 1470991 w 1757238"/>
                <a:gd name="connsiteY8" fmla="*/ 1821012 h 2123161"/>
                <a:gd name="connsiteX9" fmla="*/ 1423283 w 1757238"/>
                <a:gd name="connsiteY9" fmla="*/ 1797158 h 2123161"/>
                <a:gd name="connsiteX10" fmla="*/ 1351721 w 1757238"/>
                <a:gd name="connsiteY10" fmla="*/ 1765353 h 2123161"/>
                <a:gd name="connsiteX11" fmla="*/ 1327867 w 1757238"/>
                <a:gd name="connsiteY11" fmla="*/ 1757401 h 2123161"/>
                <a:gd name="connsiteX12" fmla="*/ 1304013 w 1757238"/>
                <a:gd name="connsiteY12" fmla="*/ 1749450 h 2123161"/>
                <a:gd name="connsiteX13" fmla="*/ 1081377 w 1757238"/>
                <a:gd name="connsiteY13" fmla="*/ 1757401 h 2123161"/>
                <a:gd name="connsiteX14" fmla="*/ 143123 w 1757238"/>
                <a:gd name="connsiteY14" fmla="*/ 1741499 h 2123161"/>
                <a:gd name="connsiteX15" fmla="*/ 95415 w 1757238"/>
                <a:gd name="connsiteY15" fmla="*/ 1757401 h 2123161"/>
                <a:gd name="connsiteX16" fmla="*/ 71561 w 1757238"/>
                <a:gd name="connsiteY16" fmla="*/ 1765353 h 2123161"/>
                <a:gd name="connsiteX17" fmla="*/ 47707 w 1757238"/>
                <a:gd name="connsiteY17" fmla="*/ 1773304 h 2123161"/>
                <a:gd name="connsiteX18" fmla="*/ 23853 w 1757238"/>
                <a:gd name="connsiteY18" fmla="*/ 1765353 h 2123161"/>
                <a:gd name="connsiteX19" fmla="*/ 7951 w 1757238"/>
                <a:gd name="connsiteY19" fmla="*/ 1701742 h 2123161"/>
                <a:gd name="connsiteX20" fmla="*/ 0 w 1757238"/>
                <a:gd name="connsiteY20" fmla="*/ 1677888 h 2123161"/>
                <a:gd name="connsiteX21" fmla="*/ 15902 w 1757238"/>
                <a:gd name="connsiteY21" fmla="*/ 1439349 h 2123161"/>
                <a:gd name="connsiteX22" fmla="*/ 31805 w 1757238"/>
                <a:gd name="connsiteY22" fmla="*/ 1391641 h 2123161"/>
                <a:gd name="connsiteX23" fmla="*/ 79513 w 1757238"/>
                <a:gd name="connsiteY23" fmla="*/ 1320080 h 2123161"/>
                <a:gd name="connsiteX24" fmla="*/ 95415 w 1757238"/>
                <a:gd name="connsiteY24" fmla="*/ 1296226 h 2123161"/>
                <a:gd name="connsiteX25" fmla="*/ 111318 w 1757238"/>
                <a:gd name="connsiteY25" fmla="*/ 1272372 h 2123161"/>
                <a:gd name="connsiteX26" fmla="*/ 119269 w 1757238"/>
                <a:gd name="connsiteY26" fmla="*/ 1240567 h 2123161"/>
                <a:gd name="connsiteX27" fmla="*/ 135172 w 1757238"/>
                <a:gd name="connsiteY27" fmla="*/ 1184907 h 2123161"/>
                <a:gd name="connsiteX28" fmla="*/ 151074 w 1757238"/>
                <a:gd name="connsiteY28" fmla="*/ 1121297 h 2123161"/>
                <a:gd name="connsiteX29" fmla="*/ 166977 w 1757238"/>
                <a:gd name="connsiteY29" fmla="*/ 1097443 h 2123161"/>
                <a:gd name="connsiteX30" fmla="*/ 174928 w 1757238"/>
                <a:gd name="connsiteY30" fmla="*/ 1073589 h 2123161"/>
                <a:gd name="connsiteX31" fmla="*/ 206733 w 1757238"/>
                <a:gd name="connsiteY31" fmla="*/ 1025881 h 2123161"/>
                <a:gd name="connsiteX32" fmla="*/ 238539 w 1757238"/>
                <a:gd name="connsiteY32" fmla="*/ 930466 h 2123161"/>
                <a:gd name="connsiteX33" fmla="*/ 246490 w 1757238"/>
                <a:gd name="connsiteY33" fmla="*/ 906612 h 2123161"/>
                <a:gd name="connsiteX34" fmla="*/ 278295 w 1757238"/>
                <a:gd name="connsiteY34" fmla="*/ 858904 h 2123161"/>
                <a:gd name="connsiteX35" fmla="*/ 294198 w 1757238"/>
                <a:gd name="connsiteY35" fmla="*/ 835050 h 2123161"/>
                <a:gd name="connsiteX36" fmla="*/ 341906 w 1757238"/>
                <a:gd name="connsiteY36" fmla="*/ 795293 h 2123161"/>
                <a:gd name="connsiteX37" fmla="*/ 365760 w 1757238"/>
                <a:gd name="connsiteY37" fmla="*/ 660121 h 2123161"/>
                <a:gd name="connsiteX38" fmla="*/ 381662 w 1757238"/>
                <a:gd name="connsiteY38" fmla="*/ 604462 h 2123161"/>
                <a:gd name="connsiteX39" fmla="*/ 397565 w 1757238"/>
                <a:gd name="connsiteY39" fmla="*/ 580608 h 2123161"/>
                <a:gd name="connsiteX40" fmla="*/ 445273 w 1757238"/>
                <a:gd name="connsiteY40" fmla="*/ 524949 h 2123161"/>
                <a:gd name="connsiteX41" fmla="*/ 469126 w 1757238"/>
                <a:gd name="connsiteY41" fmla="*/ 509047 h 2123161"/>
                <a:gd name="connsiteX42" fmla="*/ 508883 w 1757238"/>
                <a:gd name="connsiteY42" fmla="*/ 437485 h 2123161"/>
                <a:gd name="connsiteX43" fmla="*/ 564542 w 1757238"/>
                <a:gd name="connsiteY43" fmla="*/ 373874 h 2123161"/>
                <a:gd name="connsiteX44" fmla="*/ 572493 w 1757238"/>
                <a:gd name="connsiteY44" fmla="*/ 350020 h 2123161"/>
                <a:gd name="connsiteX45" fmla="*/ 596347 w 1757238"/>
                <a:gd name="connsiteY45" fmla="*/ 334118 h 2123161"/>
                <a:gd name="connsiteX46" fmla="*/ 620201 w 1757238"/>
                <a:gd name="connsiteY46" fmla="*/ 310264 h 2123161"/>
                <a:gd name="connsiteX47" fmla="*/ 652006 w 1757238"/>
                <a:gd name="connsiteY47" fmla="*/ 270507 h 2123161"/>
                <a:gd name="connsiteX48" fmla="*/ 667909 w 1757238"/>
                <a:gd name="connsiteY48" fmla="*/ 246653 h 2123161"/>
                <a:gd name="connsiteX49" fmla="*/ 739471 w 1757238"/>
                <a:gd name="connsiteY49" fmla="*/ 190994 h 2123161"/>
                <a:gd name="connsiteX50" fmla="*/ 771276 w 1757238"/>
                <a:gd name="connsiteY50" fmla="*/ 143287 h 2123161"/>
                <a:gd name="connsiteX51" fmla="*/ 787179 w 1757238"/>
                <a:gd name="connsiteY51" fmla="*/ 119433 h 2123161"/>
                <a:gd name="connsiteX52" fmla="*/ 826935 w 1757238"/>
                <a:gd name="connsiteY52" fmla="*/ 55822 h 2123161"/>
                <a:gd name="connsiteX53" fmla="*/ 842838 w 1757238"/>
                <a:gd name="connsiteY53" fmla="*/ 31968 h 2123161"/>
                <a:gd name="connsiteX54" fmla="*/ 890546 w 1757238"/>
                <a:gd name="connsiteY54" fmla="*/ 16066 h 2123161"/>
                <a:gd name="connsiteX55" fmla="*/ 914400 w 1757238"/>
                <a:gd name="connsiteY55" fmla="*/ 163 h 2123161"/>
                <a:gd name="connsiteX56" fmla="*/ 962107 w 1757238"/>
                <a:gd name="connsiteY56" fmla="*/ 24017 h 2123161"/>
                <a:gd name="connsiteX57" fmla="*/ 993913 w 1757238"/>
                <a:gd name="connsiteY57" fmla="*/ 71725 h 2123161"/>
                <a:gd name="connsiteX58" fmla="*/ 1009815 w 1757238"/>
                <a:gd name="connsiteY58" fmla="*/ 95579 h 2123161"/>
                <a:gd name="connsiteX59" fmla="*/ 1017766 w 1757238"/>
                <a:gd name="connsiteY59" fmla="*/ 127384 h 2123161"/>
                <a:gd name="connsiteX60" fmla="*/ 1025718 w 1757238"/>
                <a:gd name="connsiteY60" fmla="*/ 175092 h 2123161"/>
                <a:gd name="connsiteX61" fmla="*/ 1057523 w 1757238"/>
                <a:gd name="connsiteY61" fmla="*/ 222800 h 2123161"/>
                <a:gd name="connsiteX62" fmla="*/ 1081377 w 1757238"/>
                <a:gd name="connsiteY62" fmla="*/ 230751 h 2123161"/>
                <a:gd name="connsiteX63" fmla="*/ 1113182 w 1757238"/>
                <a:gd name="connsiteY63" fmla="*/ 278459 h 2123161"/>
                <a:gd name="connsiteX64" fmla="*/ 1137036 w 1757238"/>
                <a:gd name="connsiteY64" fmla="*/ 350020 h 2123161"/>
                <a:gd name="connsiteX65" fmla="*/ 1144987 w 1757238"/>
                <a:gd name="connsiteY65" fmla="*/ 373874 h 2123161"/>
                <a:gd name="connsiteX66" fmla="*/ 1160890 w 1757238"/>
                <a:gd name="connsiteY66" fmla="*/ 397728 h 2123161"/>
                <a:gd name="connsiteX67" fmla="*/ 1176793 w 1757238"/>
                <a:gd name="connsiteY67" fmla="*/ 445436 h 2123161"/>
                <a:gd name="connsiteX68" fmla="*/ 1184744 w 1757238"/>
                <a:gd name="connsiteY68" fmla="*/ 469290 h 2123161"/>
                <a:gd name="connsiteX69" fmla="*/ 1192695 w 1757238"/>
                <a:gd name="connsiteY69" fmla="*/ 501095 h 2123161"/>
                <a:gd name="connsiteX70" fmla="*/ 1200646 w 1757238"/>
                <a:gd name="connsiteY70" fmla="*/ 524949 h 2123161"/>
                <a:gd name="connsiteX71" fmla="*/ 1216549 w 1757238"/>
                <a:gd name="connsiteY71" fmla="*/ 588560 h 2123161"/>
                <a:gd name="connsiteX72" fmla="*/ 1240403 w 1757238"/>
                <a:gd name="connsiteY72" fmla="*/ 604462 h 2123161"/>
                <a:gd name="connsiteX73" fmla="*/ 1256306 w 1757238"/>
                <a:gd name="connsiteY73" fmla="*/ 660121 h 2123161"/>
                <a:gd name="connsiteX74" fmla="*/ 1264257 w 1757238"/>
                <a:gd name="connsiteY74" fmla="*/ 683975 h 2123161"/>
                <a:gd name="connsiteX75" fmla="*/ 1296062 w 1757238"/>
                <a:gd name="connsiteY75" fmla="*/ 731683 h 2123161"/>
                <a:gd name="connsiteX76" fmla="*/ 1311965 w 1757238"/>
                <a:gd name="connsiteY76" fmla="*/ 835050 h 2123161"/>
                <a:gd name="connsiteX77" fmla="*/ 1327867 w 1757238"/>
                <a:gd name="connsiteY77" fmla="*/ 858904 h 2123161"/>
                <a:gd name="connsiteX78" fmla="*/ 1335819 w 1757238"/>
                <a:gd name="connsiteY78" fmla="*/ 882758 h 2123161"/>
                <a:gd name="connsiteX79" fmla="*/ 1367624 w 1757238"/>
                <a:gd name="connsiteY79" fmla="*/ 930466 h 2123161"/>
                <a:gd name="connsiteX80" fmla="*/ 1383526 w 1757238"/>
                <a:gd name="connsiteY80" fmla="*/ 954320 h 2123161"/>
                <a:gd name="connsiteX81" fmla="*/ 1391478 w 1757238"/>
                <a:gd name="connsiteY81" fmla="*/ 978173 h 2123161"/>
                <a:gd name="connsiteX82" fmla="*/ 1399429 w 1757238"/>
                <a:gd name="connsiteY82" fmla="*/ 1025881 h 2123161"/>
                <a:gd name="connsiteX83" fmla="*/ 1407380 w 1757238"/>
                <a:gd name="connsiteY83" fmla="*/ 1089492 h 2123161"/>
                <a:gd name="connsiteX84" fmla="*/ 1423283 w 1757238"/>
                <a:gd name="connsiteY84" fmla="*/ 1137200 h 2123161"/>
                <a:gd name="connsiteX85" fmla="*/ 1447137 w 1757238"/>
                <a:gd name="connsiteY85" fmla="*/ 1224664 h 2123161"/>
                <a:gd name="connsiteX86" fmla="*/ 1455088 w 1757238"/>
                <a:gd name="connsiteY86" fmla="*/ 1248518 h 2123161"/>
                <a:gd name="connsiteX87" fmla="*/ 1470991 w 1757238"/>
                <a:gd name="connsiteY87" fmla="*/ 1272372 h 2123161"/>
                <a:gd name="connsiteX88" fmla="*/ 1494845 w 1757238"/>
                <a:gd name="connsiteY88" fmla="*/ 1328031 h 2123161"/>
                <a:gd name="connsiteX89" fmla="*/ 1502796 w 1757238"/>
                <a:gd name="connsiteY89" fmla="*/ 1351885 h 2123161"/>
                <a:gd name="connsiteX90" fmla="*/ 1518699 w 1757238"/>
                <a:gd name="connsiteY90" fmla="*/ 1375739 h 2123161"/>
                <a:gd name="connsiteX91" fmla="*/ 1542553 w 1757238"/>
                <a:gd name="connsiteY91" fmla="*/ 1439349 h 2123161"/>
                <a:gd name="connsiteX92" fmla="*/ 1550504 w 1757238"/>
                <a:gd name="connsiteY92" fmla="*/ 1471154 h 2123161"/>
                <a:gd name="connsiteX93" fmla="*/ 1566406 w 1757238"/>
                <a:gd name="connsiteY93" fmla="*/ 1550667 h 2123161"/>
                <a:gd name="connsiteX94" fmla="*/ 1582309 w 1757238"/>
                <a:gd name="connsiteY94" fmla="*/ 1574521 h 2123161"/>
                <a:gd name="connsiteX95" fmla="*/ 1606163 w 1757238"/>
                <a:gd name="connsiteY95" fmla="*/ 1622229 h 2123161"/>
                <a:gd name="connsiteX96" fmla="*/ 1637968 w 1757238"/>
                <a:gd name="connsiteY96" fmla="*/ 1669937 h 2123161"/>
                <a:gd name="connsiteX97" fmla="*/ 1653871 w 1757238"/>
                <a:gd name="connsiteY97" fmla="*/ 1725596 h 2123161"/>
                <a:gd name="connsiteX98" fmla="*/ 1645920 w 1757238"/>
                <a:gd name="connsiteY98" fmla="*/ 1765353 h 2123161"/>
                <a:gd name="connsiteX99" fmla="*/ 1653871 w 1757238"/>
                <a:gd name="connsiteY99" fmla="*/ 1813060 h 2123161"/>
                <a:gd name="connsiteX100" fmla="*/ 1677725 w 1757238"/>
                <a:gd name="connsiteY100" fmla="*/ 1828963 h 2123161"/>
                <a:gd name="connsiteX101" fmla="*/ 1693627 w 1757238"/>
                <a:gd name="connsiteY101" fmla="*/ 1876671 h 2123161"/>
                <a:gd name="connsiteX102" fmla="*/ 1701579 w 1757238"/>
                <a:gd name="connsiteY102" fmla="*/ 1900525 h 2123161"/>
                <a:gd name="connsiteX103" fmla="*/ 1717481 w 1757238"/>
                <a:gd name="connsiteY103" fmla="*/ 1924379 h 2123161"/>
                <a:gd name="connsiteX104" fmla="*/ 1741335 w 1757238"/>
                <a:gd name="connsiteY104" fmla="*/ 2003892 h 2123161"/>
                <a:gd name="connsiteX105" fmla="*/ 1749286 w 1757238"/>
                <a:gd name="connsiteY105" fmla="*/ 2027746 h 2123161"/>
                <a:gd name="connsiteX106" fmla="*/ 1757238 w 1757238"/>
                <a:gd name="connsiteY106" fmla="*/ 2059551 h 2123161"/>
                <a:gd name="connsiteX0" fmla="*/ 1741335 w 1757238"/>
                <a:gd name="connsiteY0" fmla="*/ 2123161 h 2123161"/>
                <a:gd name="connsiteX1" fmla="*/ 1701579 w 1757238"/>
                <a:gd name="connsiteY1" fmla="*/ 2115210 h 2123161"/>
                <a:gd name="connsiteX2" fmla="*/ 1677725 w 1757238"/>
                <a:gd name="connsiteY2" fmla="*/ 2099307 h 2123161"/>
                <a:gd name="connsiteX3" fmla="*/ 1598212 w 1757238"/>
                <a:gd name="connsiteY3" fmla="*/ 2003892 h 2123161"/>
                <a:gd name="connsiteX4" fmla="*/ 1566406 w 1757238"/>
                <a:gd name="connsiteY4" fmla="*/ 1956184 h 2123161"/>
                <a:gd name="connsiteX5" fmla="*/ 1550504 w 1757238"/>
                <a:gd name="connsiteY5" fmla="*/ 1932330 h 2123161"/>
                <a:gd name="connsiteX6" fmla="*/ 1510747 w 1757238"/>
                <a:gd name="connsiteY6" fmla="*/ 1860768 h 2123161"/>
                <a:gd name="connsiteX7" fmla="*/ 1486893 w 1757238"/>
                <a:gd name="connsiteY7" fmla="*/ 1844866 h 2123161"/>
                <a:gd name="connsiteX8" fmla="*/ 1470991 w 1757238"/>
                <a:gd name="connsiteY8" fmla="*/ 1821012 h 2123161"/>
                <a:gd name="connsiteX9" fmla="*/ 1423283 w 1757238"/>
                <a:gd name="connsiteY9" fmla="*/ 1797158 h 2123161"/>
                <a:gd name="connsiteX10" fmla="*/ 1351721 w 1757238"/>
                <a:gd name="connsiteY10" fmla="*/ 1765353 h 2123161"/>
                <a:gd name="connsiteX11" fmla="*/ 1327867 w 1757238"/>
                <a:gd name="connsiteY11" fmla="*/ 1757401 h 2123161"/>
                <a:gd name="connsiteX12" fmla="*/ 1081377 w 1757238"/>
                <a:gd name="connsiteY12" fmla="*/ 1757401 h 2123161"/>
                <a:gd name="connsiteX13" fmla="*/ 143123 w 1757238"/>
                <a:gd name="connsiteY13" fmla="*/ 1741499 h 2123161"/>
                <a:gd name="connsiteX14" fmla="*/ 95415 w 1757238"/>
                <a:gd name="connsiteY14" fmla="*/ 1757401 h 2123161"/>
                <a:gd name="connsiteX15" fmla="*/ 71561 w 1757238"/>
                <a:gd name="connsiteY15" fmla="*/ 1765353 h 2123161"/>
                <a:gd name="connsiteX16" fmla="*/ 47707 w 1757238"/>
                <a:gd name="connsiteY16" fmla="*/ 1773304 h 2123161"/>
                <a:gd name="connsiteX17" fmla="*/ 23853 w 1757238"/>
                <a:gd name="connsiteY17" fmla="*/ 1765353 h 2123161"/>
                <a:gd name="connsiteX18" fmla="*/ 7951 w 1757238"/>
                <a:gd name="connsiteY18" fmla="*/ 1701742 h 2123161"/>
                <a:gd name="connsiteX19" fmla="*/ 0 w 1757238"/>
                <a:gd name="connsiteY19" fmla="*/ 1677888 h 2123161"/>
                <a:gd name="connsiteX20" fmla="*/ 15902 w 1757238"/>
                <a:gd name="connsiteY20" fmla="*/ 1439349 h 2123161"/>
                <a:gd name="connsiteX21" fmla="*/ 31805 w 1757238"/>
                <a:gd name="connsiteY21" fmla="*/ 1391641 h 2123161"/>
                <a:gd name="connsiteX22" fmla="*/ 79513 w 1757238"/>
                <a:gd name="connsiteY22" fmla="*/ 1320080 h 2123161"/>
                <a:gd name="connsiteX23" fmla="*/ 95415 w 1757238"/>
                <a:gd name="connsiteY23" fmla="*/ 1296226 h 2123161"/>
                <a:gd name="connsiteX24" fmla="*/ 111318 w 1757238"/>
                <a:gd name="connsiteY24" fmla="*/ 1272372 h 2123161"/>
                <a:gd name="connsiteX25" fmla="*/ 119269 w 1757238"/>
                <a:gd name="connsiteY25" fmla="*/ 1240567 h 2123161"/>
                <a:gd name="connsiteX26" fmla="*/ 135172 w 1757238"/>
                <a:gd name="connsiteY26" fmla="*/ 1184907 h 2123161"/>
                <a:gd name="connsiteX27" fmla="*/ 151074 w 1757238"/>
                <a:gd name="connsiteY27" fmla="*/ 1121297 h 2123161"/>
                <a:gd name="connsiteX28" fmla="*/ 166977 w 1757238"/>
                <a:gd name="connsiteY28" fmla="*/ 1097443 h 2123161"/>
                <a:gd name="connsiteX29" fmla="*/ 174928 w 1757238"/>
                <a:gd name="connsiteY29" fmla="*/ 1073589 h 2123161"/>
                <a:gd name="connsiteX30" fmla="*/ 206733 w 1757238"/>
                <a:gd name="connsiteY30" fmla="*/ 1025881 h 2123161"/>
                <a:gd name="connsiteX31" fmla="*/ 238539 w 1757238"/>
                <a:gd name="connsiteY31" fmla="*/ 930466 h 2123161"/>
                <a:gd name="connsiteX32" fmla="*/ 246490 w 1757238"/>
                <a:gd name="connsiteY32" fmla="*/ 906612 h 2123161"/>
                <a:gd name="connsiteX33" fmla="*/ 278295 w 1757238"/>
                <a:gd name="connsiteY33" fmla="*/ 858904 h 2123161"/>
                <a:gd name="connsiteX34" fmla="*/ 294198 w 1757238"/>
                <a:gd name="connsiteY34" fmla="*/ 835050 h 2123161"/>
                <a:gd name="connsiteX35" fmla="*/ 341906 w 1757238"/>
                <a:gd name="connsiteY35" fmla="*/ 795293 h 2123161"/>
                <a:gd name="connsiteX36" fmla="*/ 365760 w 1757238"/>
                <a:gd name="connsiteY36" fmla="*/ 660121 h 2123161"/>
                <a:gd name="connsiteX37" fmla="*/ 381662 w 1757238"/>
                <a:gd name="connsiteY37" fmla="*/ 604462 h 2123161"/>
                <a:gd name="connsiteX38" fmla="*/ 397565 w 1757238"/>
                <a:gd name="connsiteY38" fmla="*/ 580608 h 2123161"/>
                <a:gd name="connsiteX39" fmla="*/ 445273 w 1757238"/>
                <a:gd name="connsiteY39" fmla="*/ 524949 h 2123161"/>
                <a:gd name="connsiteX40" fmla="*/ 469126 w 1757238"/>
                <a:gd name="connsiteY40" fmla="*/ 509047 h 2123161"/>
                <a:gd name="connsiteX41" fmla="*/ 508883 w 1757238"/>
                <a:gd name="connsiteY41" fmla="*/ 437485 h 2123161"/>
                <a:gd name="connsiteX42" fmla="*/ 564542 w 1757238"/>
                <a:gd name="connsiteY42" fmla="*/ 373874 h 2123161"/>
                <a:gd name="connsiteX43" fmla="*/ 572493 w 1757238"/>
                <a:gd name="connsiteY43" fmla="*/ 350020 h 2123161"/>
                <a:gd name="connsiteX44" fmla="*/ 596347 w 1757238"/>
                <a:gd name="connsiteY44" fmla="*/ 334118 h 2123161"/>
                <a:gd name="connsiteX45" fmla="*/ 620201 w 1757238"/>
                <a:gd name="connsiteY45" fmla="*/ 310264 h 2123161"/>
                <a:gd name="connsiteX46" fmla="*/ 652006 w 1757238"/>
                <a:gd name="connsiteY46" fmla="*/ 270507 h 2123161"/>
                <a:gd name="connsiteX47" fmla="*/ 667909 w 1757238"/>
                <a:gd name="connsiteY47" fmla="*/ 246653 h 2123161"/>
                <a:gd name="connsiteX48" fmla="*/ 739471 w 1757238"/>
                <a:gd name="connsiteY48" fmla="*/ 190994 h 2123161"/>
                <a:gd name="connsiteX49" fmla="*/ 771276 w 1757238"/>
                <a:gd name="connsiteY49" fmla="*/ 143287 h 2123161"/>
                <a:gd name="connsiteX50" fmla="*/ 787179 w 1757238"/>
                <a:gd name="connsiteY50" fmla="*/ 119433 h 2123161"/>
                <a:gd name="connsiteX51" fmla="*/ 826935 w 1757238"/>
                <a:gd name="connsiteY51" fmla="*/ 55822 h 2123161"/>
                <a:gd name="connsiteX52" fmla="*/ 842838 w 1757238"/>
                <a:gd name="connsiteY52" fmla="*/ 31968 h 2123161"/>
                <a:gd name="connsiteX53" fmla="*/ 890546 w 1757238"/>
                <a:gd name="connsiteY53" fmla="*/ 16066 h 2123161"/>
                <a:gd name="connsiteX54" fmla="*/ 914400 w 1757238"/>
                <a:gd name="connsiteY54" fmla="*/ 163 h 2123161"/>
                <a:gd name="connsiteX55" fmla="*/ 962107 w 1757238"/>
                <a:gd name="connsiteY55" fmla="*/ 24017 h 2123161"/>
                <a:gd name="connsiteX56" fmla="*/ 993913 w 1757238"/>
                <a:gd name="connsiteY56" fmla="*/ 71725 h 2123161"/>
                <a:gd name="connsiteX57" fmla="*/ 1009815 w 1757238"/>
                <a:gd name="connsiteY57" fmla="*/ 95579 h 2123161"/>
                <a:gd name="connsiteX58" fmla="*/ 1017766 w 1757238"/>
                <a:gd name="connsiteY58" fmla="*/ 127384 h 2123161"/>
                <a:gd name="connsiteX59" fmla="*/ 1025718 w 1757238"/>
                <a:gd name="connsiteY59" fmla="*/ 175092 h 2123161"/>
                <a:gd name="connsiteX60" fmla="*/ 1057523 w 1757238"/>
                <a:gd name="connsiteY60" fmla="*/ 222800 h 2123161"/>
                <a:gd name="connsiteX61" fmla="*/ 1081377 w 1757238"/>
                <a:gd name="connsiteY61" fmla="*/ 230751 h 2123161"/>
                <a:gd name="connsiteX62" fmla="*/ 1113182 w 1757238"/>
                <a:gd name="connsiteY62" fmla="*/ 278459 h 2123161"/>
                <a:gd name="connsiteX63" fmla="*/ 1137036 w 1757238"/>
                <a:gd name="connsiteY63" fmla="*/ 350020 h 2123161"/>
                <a:gd name="connsiteX64" fmla="*/ 1144987 w 1757238"/>
                <a:gd name="connsiteY64" fmla="*/ 373874 h 2123161"/>
                <a:gd name="connsiteX65" fmla="*/ 1160890 w 1757238"/>
                <a:gd name="connsiteY65" fmla="*/ 397728 h 2123161"/>
                <a:gd name="connsiteX66" fmla="*/ 1176793 w 1757238"/>
                <a:gd name="connsiteY66" fmla="*/ 445436 h 2123161"/>
                <a:gd name="connsiteX67" fmla="*/ 1184744 w 1757238"/>
                <a:gd name="connsiteY67" fmla="*/ 469290 h 2123161"/>
                <a:gd name="connsiteX68" fmla="*/ 1192695 w 1757238"/>
                <a:gd name="connsiteY68" fmla="*/ 501095 h 2123161"/>
                <a:gd name="connsiteX69" fmla="*/ 1200646 w 1757238"/>
                <a:gd name="connsiteY69" fmla="*/ 524949 h 2123161"/>
                <a:gd name="connsiteX70" fmla="*/ 1216549 w 1757238"/>
                <a:gd name="connsiteY70" fmla="*/ 588560 h 2123161"/>
                <a:gd name="connsiteX71" fmla="*/ 1240403 w 1757238"/>
                <a:gd name="connsiteY71" fmla="*/ 604462 h 2123161"/>
                <a:gd name="connsiteX72" fmla="*/ 1256306 w 1757238"/>
                <a:gd name="connsiteY72" fmla="*/ 660121 h 2123161"/>
                <a:gd name="connsiteX73" fmla="*/ 1264257 w 1757238"/>
                <a:gd name="connsiteY73" fmla="*/ 683975 h 2123161"/>
                <a:gd name="connsiteX74" fmla="*/ 1296062 w 1757238"/>
                <a:gd name="connsiteY74" fmla="*/ 731683 h 2123161"/>
                <a:gd name="connsiteX75" fmla="*/ 1311965 w 1757238"/>
                <a:gd name="connsiteY75" fmla="*/ 835050 h 2123161"/>
                <a:gd name="connsiteX76" fmla="*/ 1327867 w 1757238"/>
                <a:gd name="connsiteY76" fmla="*/ 858904 h 2123161"/>
                <a:gd name="connsiteX77" fmla="*/ 1335819 w 1757238"/>
                <a:gd name="connsiteY77" fmla="*/ 882758 h 2123161"/>
                <a:gd name="connsiteX78" fmla="*/ 1367624 w 1757238"/>
                <a:gd name="connsiteY78" fmla="*/ 930466 h 2123161"/>
                <a:gd name="connsiteX79" fmla="*/ 1383526 w 1757238"/>
                <a:gd name="connsiteY79" fmla="*/ 954320 h 2123161"/>
                <a:gd name="connsiteX80" fmla="*/ 1391478 w 1757238"/>
                <a:gd name="connsiteY80" fmla="*/ 978173 h 2123161"/>
                <a:gd name="connsiteX81" fmla="*/ 1399429 w 1757238"/>
                <a:gd name="connsiteY81" fmla="*/ 1025881 h 2123161"/>
                <a:gd name="connsiteX82" fmla="*/ 1407380 w 1757238"/>
                <a:gd name="connsiteY82" fmla="*/ 1089492 h 2123161"/>
                <a:gd name="connsiteX83" fmla="*/ 1423283 w 1757238"/>
                <a:gd name="connsiteY83" fmla="*/ 1137200 h 2123161"/>
                <a:gd name="connsiteX84" fmla="*/ 1447137 w 1757238"/>
                <a:gd name="connsiteY84" fmla="*/ 1224664 h 2123161"/>
                <a:gd name="connsiteX85" fmla="*/ 1455088 w 1757238"/>
                <a:gd name="connsiteY85" fmla="*/ 1248518 h 2123161"/>
                <a:gd name="connsiteX86" fmla="*/ 1470991 w 1757238"/>
                <a:gd name="connsiteY86" fmla="*/ 1272372 h 2123161"/>
                <a:gd name="connsiteX87" fmla="*/ 1494845 w 1757238"/>
                <a:gd name="connsiteY87" fmla="*/ 1328031 h 2123161"/>
                <a:gd name="connsiteX88" fmla="*/ 1502796 w 1757238"/>
                <a:gd name="connsiteY88" fmla="*/ 1351885 h 2123161"/>
                <a:gd name="connsiteX89" fmla="*/ 1518699 w 1757238"/>
                <a:gd name="connsiteY89" fmla="*/ 1375739 h 2123161"/>
                <a:gd name="connsiteX90" fmla="*/ 1542553 w 1757238"/>
                <a:gd name="connsiteY90" fmla="*/ 1439349 h 2123161"/>
                <a:gd name="connsiteX91" fmla="*/ 1550504 w 1757238"/>
                <a:gd name="connsiteY91" fmla="*/ 1471154 h 2123161"/>
                <a:gd name="connsiteX92" fmla="*/ 1566406 w 1757238"/>
                <a:gd name="connsiteY92" fmla="*/ 1550667 h 2123161"/>
                <a:gd name="connsiteX93" fmla="*/ 1582309 w 1757238"/>
                <a:gd name="connsiteY93" fmla="*/ 1574521 h 2123161"/>
                <a:gd name="connsiteX94" fmla="*/ 1606163 w 1757238"/>
                <a:gd name="connsiteY94" fmla="*/ 1622229 h 2123161"/>
                <a:gd name="connsiteX95" fmla="*/ 1637968 w 1757238"/>
                <a:gd name="connsiteY95" fmla="*/ 1669937 h 2123161"/>
                <a:gd name="connsiteX96" fmla="*/ 1653871 w 1757238"/>
                <a:gd name="connsiteY96" fmla="*/ 1725596 h 2123161"/>
                <a:gd name="connsiteX97" fmla="*/ 1645920 w 1757238"/>
                <a:gd name="connsiteY97" fmla="*/ 1765353 h 2123161"/>
                <a:gd name="connsiteX98" fmla="*/ 1653871 w 1757238"/>
                <a:gd name="connsiteY98" fmla="*/ 1813060 h 2123161"/>
                <a:gd name="connsiteX99" fmla="*/ 1677725 w 1757238"/>
                <a:gd name="connsiteY99" fmla="*/ 1828963 h 2123161"/>
                <a:gd name="connsiteX100" fmla="*/ 1693627 w 1757238"/>
                <a:gd name="connsiteY100" fmla="*/ 1876671 h 2123161"/>
                <a:gd name="connsiteX101" fmla="*/ 1701579 w 1757238"/>
                <a:gd name="connsiteY101" fmla="*/ 1900525 h 2123161"/>
                <a:gd name="connsiteX102" fmla="*/ 1717481 w 1757238"/>
                <a:gd name="connsiteY102" fmla="*/ 1924379 h 2123161"/>
                <a:gd name="connsiteX103" fmla="*/ 1741335 w 1757238"/>
                <a:gd name="connsiteY103" fmla="*/ 2003892 h 2123161"/>
                <a:gd name="connsiteX104" fmla="*/ 1749286 w 1757238"/>
                <a:gd name="connsiteY104" fmla="*/ 2027746 h 2123161"/>
                <a:gd name="connsiteX105" fmla="*/ 1757238 w 1757238"/>
                <a:gd name="connsiteY105" fmla="*/ 2059551 h 2123161"/>
                <a:gd name="connsiteX0" fmla="*/ 1741335 w 1757238"/>
                <a:gd name="connsiteY0" fmla="*/ 2123161 h 2123161"/>
                <a:gd name="connsiteX1" fmla="*/ 1701579 w 1757238"/>
                <a:gd name="connsiteY1" fmla="*/ 2115210 h 2123161"/>
                <a:gd name="connsiteX2" fmla="*/ 1677725 w 1757238"/>
                <a:gd name="connsiteY2" fmla="*/ 2099307 h 2123161"/>
                <a:gd name="connsiteX3" fmla="*/ 1598212 w 1757238"/>
                <a:gd name="connsiteY3" fmla="*/ 2003892 h 2123161"/>
                <a:gd name="connsiteX4" fmla="*/ 1566406 w 1757238"/>
                <a:gd name="connsiteY4" fmla="*/ 1956184 h 2123161"/>
                <a:gd name="connsiteX5" fmla="*/ 1550504 w 1757238"/>
                <a:gd name="connsiteY5" fmla="*/ 1932330 h 2123161"/>
                <a:gd name="connsiteX6" fmla="*/ 1510747 w 1757238"/>
                <a:gd name="connsiteY6" fmla="*/ 1860768 h 2123161"/>
                <a:gd name="connsiteX7" fmla="*/ 1486893 w 1757238"/>
                <a:gd name="connsiteY7" fmla="*/ 1844866 h 2123161"/>
                <a:gd name="connsiteX8" fmla="*/ 1470991 w 1757238"/>
                <a:gd name="connsiteY8" fmla="*/ 1821012 h 2123161"/>
                <a:gd name="connsiteX9" fmla="*/ 1423283 w 1757238"/>
                <a:gd name="connsiteY9" fmla="*/ 1797158 h 2123161"/>
                <a:gd name="connsiteX10" fmla="*/ 1351721 w 1757238"/>
                <a:gd name="connsiteY10" fmla="*/ 1765353 h 2123161"/>
                <a:gd name="connsiteX11" fmla="*/ 1081377 w 1757238"/>
                <a:gd name="connsiteY11" fmla="*/ 1757401 h 2123161"/>
                <a:gd name="connsiteX12" fmla="*/ 143123 w 1757238"/>
                <a:gd name="connsiteY12" fmla="*/ 1741499 h 2123161"/>
                <a:gd name="connsiteX13" fmla="*/ 95415 w 1757238"/>
                <a:gd name="connsiteY13" fmla="*/ 1757401 h 2123161"/>
                <a:gd name="connsiteX14" fmla="*/ 71561 w 1757238"/>
                <a:gd name="connsiteY14" fmla="*/ 1765353 h 2123161"/>
                <a:gd name="connsiteX15" fmla="*/ 47707 w 1757238"/>
                <a:gd name="connsiteY15" fmla="*/ 1773304 h 2123161"/>
                <a:gd name="connsiteX16" fmla="*/ 23853 w 1757238"/>
                <a:gd name="connsiteY16" fmla="*/ 1765353 h 2123161"/>
                <a:gd name="connsiteX17" fmla="*/ 7951 w 1757238"/>
                <a:gd name="connsiteY17" fmla="*/ 1701742 h 2123161"/>
                <a:gd name="connsiteX18" fmla="*/ 0 w 1757238"/>
                <a:gd name="connsiteY18" fmla="*/ 1677888 h 2123161"/>
                <a:gd name="connsiteX19" fmla="*/ 15902 w 1757238"/>
                <a:gd name="connsiteY19" fmla="*/ 1439349 h 2123161"/>
                <a:gd name="connsiteX20" fmla="*/ 31805 w 1757238"/>
                <a:gd name="connsiteY20" fmla="*/ 1391641 h 2123161"/>
                <a:gd name="connsiteX21" fmla="*/ 79513 w 1757238"/>
                <a:gd name="connsiteY21" fmla="*/ 1320080 h 2123161"/>
                <a:gd name="connsiteX22" fmla="*/ 95415 w 1757238"/>
                <a:gd name="connsiteY22" fmla="*/ 1296226 h 2123161"/>
                <a:gd name="connsiteX23" fmla="*/ 111318 w 1757238"/>
                <a:gd name="connsiteY23" fmla="*/ 1272372 h 2123161"/>
                <a:gd name="connsiteX24" fmla="*/ 119269 w 1757238"/>
                <a:gd name="connsiteY24" fmla="*/ 1240567 h 2123161"/>
                <a:gd name="connsiteX25" fmla="*/ 135172 w 1757238"/>
                <a:gd name="connsiteY25" fmla="*/ 1184907 h 2123161"/>
                <a:gd name="connsiteX26" fmla="*/ 151074 w 1757238"/>
                <a:gd name="connsiteY26" fmla="*/ 1121297 h 2123161"/>
                <a:gd name="connsiteX27" fmla="*/ 166977 w 1757238"/>
                <a:gd name="connsiteY27" fmla="*/ 1097443 h 2123161"/>
                <a:gd name="connsiteX28" fmla="*/ 174928 w 1757238"/>
                <a:gd name="connsiteY28" fmla="*/ 1073589 h 2123161"/>
                <a:gd name="connsiteX29" fmla="*/ 206733 w 1757238"/>
                <a:gd name="connsiteY29" fmla="*/ 1025881 h 2123161"/>
                <a:gd name="connsiteX30" fmla="*/ 238539 w 1757238"/>
                <a:gd name="connsiteY30" fmla="*/ 930466 h 2123161"/>
                <a:gd name="connsiteX31" fmla="*/ 246490 w 1757238"/>
                <a:gd name="connsiteY31" fmla="*/ 906612 h 2123161"/>
                <a:gd name="connsiteX32" fmla="*/ 278295 w 1757238"/>
                <a:gd name="connsiteY32" fmla="*/ 858904 h 2123161"/>
                <a:gd name="connsiteX33" fmla="*/ 294198 w 1757238"/>
                <a:gd name="connsiteY33" fmla="*/ 835050 h 2123161"/>
                <a:gd name="connsiteX34" fmla="*/ 341906 w 1757238"/>
                <a:gd name="connsiteY34" fmla="*/ 795293 h 2123161"/>
                <a:gd name="connsiteX35" fmla="*/ 365760 w 1757238"/>
                <a:gd name="connsiteY35" fmla="*/ 660121 h 2123161"/>
                <a:gd name="connsiteX36" fmla="*/ 381662 w 1757238"/>
                <a:gd name="connsiteY36" fmla="*/ 604462 h 2123161"/>
                <a:gd name="connsiteX37" fmla="*/ 397565 w 1757238"/>
                <a:gd name="connsiteY37" fmla="*/ 580608 h 2123161"/>
                <a:gd name="connsiteX38" fmla="*/ 445273 w 1757238"/>
                <a:gd name="connsiteY38" fmla="*/ 524949 h 2123161"/>
                <a:gd name="connsiteX39" fmla="*/ 469126 w 1757238"/>
                <a:gd name="connsiteY39" fmla="*/ 509047 h 2123161"/>
                <a:gd name="connsiteX40" fmla="*/ 508883 w 1757238"/>
                <a:gd name="connsiteY40" fmla="*/ 437485 h 2123161"/>
                <a:gd name="connsiteX41" fmla="*/ 564542 w 1757238"/>
                <a:gd name="connsiteY41" fmla="*/ 373874 h 2123161"/>
                <a:gd name="connsiteX42" fmla="*/ 572493 w 1757238"/>
                <a:gd name="connsiteY42" fmla="*/ 350020 h 2123161"/>
                <a:gd name="connsiteX43" fmla="*/ 596347 w 1757238"/>
                <a:gd name="connsiteY43" fmla="*/ 334118 h 2123161"/>
                <a:gd name="connsiteX44" fmla="*/ 620201 w 1757238"/>
                <a:gd name="connsiteY44" fmla="*/ 310264 h 2123161"/>
                <a:gd name="connsiteX45" fmla="*/ 652006 w 1757238"/>
                <a:gd name="connsiteY45" fmla="*/ 270507 h 2123161"/>
                <a:gd name="connsiteX46" fmla="*/ 667909 w 1757238"/>
                <a:gd name="connsiteY46" fmla="*/ 246653 h 2123161"/>
                <a:gd name="connsiteX47" fmla="*/ 739471 w 1757238"/>
                <a:gd name="connsiteY47" fmla="*/ 190994 h 2123161"/>
                <a:gd name="connsiteX48" fmla="*/ 771276 w 1757238"/>
                <a:gd name="connsiteY48" fmla="*/ 143287 h 2123161"/>
                <a:gd name="connsiteX49" fmla="*/ 787179 w 1757238"/>
                <a:gd name="connsiteY49" fmla="*/ 119433 h 2123161"/>
                <a:gd name="connsiteX50" fmla="*/ 826935 w 1757238"/>
                <a:gd name="connsiteY50" fmla="*/ 55822 h 2123161"/>
                <a:gd name="connsiteX51" fmla="*/ 842838 w 1757238"/>
                <a:gd name="connsiteY51" fmla="*/ 31968 h 2123161"/>
                <a:gd name="connsiteX52" fmla="*/ 890546 w 1757238"/>
                <a:gd name="connsiteY52" fmla="*/ 16066 h 2123161"/>
                <a:gd name="connsiteX53" fmla="*/ 914400 w 1757238"/>
                <a:gd name="connsiteY53" fmla="*/ 163 h 2123161"/>
                <a:gd name="connsiteX54" fmla="*/ 962107 w 1757238"/>
                <a:gd name="connsiteY54" fmla="*/ 24017 h 2123161"/>
                <a:gd name="connsiteX55" fmla="*/ 993913 w 1757238"/>
                <a:gd name="connsiteY55" fmla="*/ 71725 h 2123161"/>
                <a:gd name="connsiteX56" fmla="*/ 1009815 w 1757238"/>
                <a:gd name="connsiteY56" fmla="*/ 95579 h 2123161"/>
                <a:gd name="connsiteX57" fmla="*/ 1017766 w 1757238"/>
                <a:gd name="connsiteY57" fmla="*/ 127384 h 2123161"/>
                <a:gd name="connsiteX58" fmla="*/ 1025718 w 1757238"/>
                <a:gd name="connsiteY58" fmla="*/ 175092 h 2123161"/>
                <a:gd name="connsiteX59" fmla="*/ 1057523 w 1757238"/>
                <a:gd name="connsiteY59" fmla="*/ 222800 h 2123161"/>
                <a:gd name="connsiteX60" fmla="*/ 1081377 w 1757238"/>
                <a:gd name="connsiteY60" fmla="*/ 230751 h 2123161"/>
                <a:gd name="connsiteX61" fmla="*/ 1113182 w 1757238"/>
                <a:gd name="connsiteY61" fmla="*/ 278459 h 2123161"/>
                <a:gd name="connsiteX62" fmla="*/ 1137036 w 1757238"/>
                <a:gd name="connsiteY62" fmla="*/ 350020 h 2123161"/>
                <a:gd name="connsiteX63" fmla="*/ 1144987 w 1757238"/>
                <a:gd name="connsiteY63" fmla="*/ 373874 h 2123161"/>
                <a:gd name="connsiteX64" fmla="*/ 1160890 w 1757238"/>
                <a:gd name="connsiteY64" fmla="*/ 397728 h 2123161"/>
                <a:gd name="connsiteX65" fmla="*/ 1176793 w 1757238"/>
                <a:gd name="connsiteY65" fmla="*/ 445436 h 2123161"/>
                <a:gd name="connsiteX66" fmla="*/ 1184744 w 1757238"/>
                <a:gd name="connsiteY66" fmla="*/ 469290 h 2123161"/>
                <a:gd name="connsiteX67" fmla="*/ 1192695 w 1757238"/>
                <a:gd name="connsiteY67" fmla="*/ 501095 h 2123161"/>
                <a:gd name="connsiteX68" fmla="*/ 1200646 w 1757238"/>
                <a:gd name="connsiteY68" fmla="*/ 524949 h 2123161"/>
                <a:gd name="connsiteX69" fmla="*/ 1216549 w 1757238"/>
                <a:gd name="connsiteY69" fmla="*/ 588560 h 2123161"/>
                <a:gd name="connsiteX70" fmla="*/ 1240403 w 1757238"/>
                <a:gd name="connsiteY70" fmla="*/ 604462 h 2123161"/>
                <a:gd name="connsiteX71" fmla="*/ 1256306 w 1757238"/>
                <a:gd name="connsiteY71" fmla="*/ 660121 h 2123161"/>
                <a:gd name="connsiteX72" fmla="*/ 1264257 w 1757238"/>
                <a:gd name="connsiteY72" fmla="*/ 683975 h 2123161"/>
                <a:gd name="connsiteX73" fmla="*/ 1296062 w 1757238"/>
                <a:gd name="connsiteY73" fmla="*/ 731683 h 2123161"/>
                <a:gd name="connsiteX74" fmla="*/ 1311965 w 1757238"/>
                <a:gd name="connsiteY74" fmla="*/ 835050 h 2123161"/>
                <a:gd name="connsiteX75" fmla="*/ 1327867 w 1757238"/>
                <a:gd name="connsiteY75" fmla="*/ 858904 h 2123161"/>
                <a:gd name="connsiteX76" fmla="*/ 1335819 w 1757238"/>
                <a:gd name="connsiteY76" fmla="*/ 882758 h 2123161"/>
                <a:gd name="connsiteX77" fmla="*/ 1367624 w 1757238"/>
                <a:gd name="connsiteY77" fmla="*/ 930466 h 2123161"/>
                <a:gd name="connsiteX78" fmla="*/ 1383526 w 1757238"/>
                <a:gd name="connsiteY78" fmla="*/ 954320 h 2123161"/>
                <a:gd name="connsiteX79" fmla="*/ 1391478 w 1757238"/>
                <a:gd name="connsiteY79" fmla="*/ 978173 h 2123161"/>
                <a:gd name="connsiteX80" fmla="*/ 1399429 w 1757238"/>
                <a:gd name="connsiteY80" fmla="*/ 1025881 h 2123161"/>
                <a:gd name="connsiteX81" fmla="*/ 1407380 w 1757238"/>
                <a:gd name="connsiteY81" fmla="*/ 1089492 h 2123161"/>
                <a:gd name="connsiteX82" fmla="*/ 1423283 w 1757238"/>
                <a:gd name="connsiteY82" fmla="*/ 1137200 h 2123161"/>
                <a:gd name="connsiteX83" fmla="*/ 1447137 w 1757238"/>
                <a:gd name="connsiteY83" fmla="*/ 1224664 h 2123161"/>
                <a:gd name="connsiteX84" fmla="*/ 1455088 w 1757238"/>
                <a:gd name="connsiteY84" fmla="*/ 1248518 h 2123161"/>
                <a:gd name="connsiteX85" fmla="*/ 1470991 w 1757238"/>
                <a:gd name="connsiteY85" fmla="*/ 1272372 h 2123161"/>
                <a:gd name="connsiteX86" fmla="*/ 1494845 w 1757238"/>
                <a:gd name="connsiteY86" fmla="*/ 1328031 h 2123161"/>
                <a:gd name="connsiteX87" fmla="*/ 1502796 w 1757238"/>
                <a:gd name="connsiteY87" fmla="*/ 1351885 h 2123161"/>
                <a:gd name="connsiteX88" fmla="*/ 1518699 w 1757238"/>
                <a:gd name="connsiteY88" fmla="*/ 1375739 h 2123161"/>
                <a:gd name="connsiteX89" fmla="*/ 1542553 w 1757238"/>
                <a:gd name="connsiteY89" fmla="*/ 1439349 h 2123161"/>
                <a:gd name="connsiteX90" fmla="*/ 1550504 w 1757238"/>
                <a:gd name="connsiteY90" fmla="*/ 1471154 h 2123161"/>
                <a:gd name="connsiteX91" fmla="*/ 1566406 w 1757238"/>
                <a:gd name="connsiteY91" fmla="*/ 1550667 h 2123161"/>
                <a:gd name="connsiteX92" fmla="*/ 1582309 w 1757238"/>
                <a:gd name="connsiteY92" fmla="*/ 1574521 h 2123161"/>
                <a:gd name="connsiteX93" fmla="*/ 1606163 w 1757238"/>
                <a:gd name="connsiteY93" fmla="*/ 1622229 h 2123161"/>
                <a:gd name="connsiteX94" fmla="*/ 1637968 w 1757238"/>
                <a:gd name="connsiteY94" fmla="*/ 1669937 h 2123161"/>
                <a:gd name="connsiteX95" fmla="*/ 1653871 w 1757238"/>
                <a:gd name="connsiteY95" fmla="*/ 1725596 h 2123161"/>
                <a:gd name="connsiteX96" fmla="*/ 1645920 w 1757238"/>
                <a:gd name="connsiteY96" fmla="*/ 1765353 h 2123161"/>
                <a:gd name="connsiteX97" fmla="*/ 1653871 w 1757238"/>
                <a:gd name="connsiteY97" fmla="*/ 1813060 h 2123161"/>
                <a:gd name="connsiteX98" fmla="*/ 1677725 w 1757238"/>
                <a:gd name="connsiteY98" fmla="*/ 1828963 h 2123161"/>
                <a:gd name="connsiteX99" fmla="*/ 1693627 w 1757238"/>
                <a:gd name="connsiteY99" fmla="*/ 1876671 h 2123161"/>
                <a:gd name="connsiteX100" fmla="*/ 1701579 w 1757238"/>
                <a:gd name="connsiteY100" fmla="*/ 1900525 h 2123161"/>
                <a:gd name="connsiteX101" fmla="*/ 1717481 w 1757238"/>
                <a:gd name="connsiteY101" fmla="*/ 1924379 h 2123161"/>
                <a:gd name="connsiteX102" fmla="*/ 1741335 w 1757238"/>
                <a:gd name="connsiteY102" fmla="*/ 2003892 h 2123161"/>
                <a:gd name="connsiteX103" fmla="*/ 1749286 w 1757238"/>
                <a:gd name="connsiteY103" fmla="*/ 2027746 h 2123161"/>
                <a:gd name="connsiteX104" fmla="*/ 1757238 w 1757238"/>
                <a:gd name="connsiteY104" fmla="*/ 2059551 h 2123161"/>
                <a:gd name="connsiteX0" fmla="*/ 1741335 w 1757238"/>
                <a:gd name="connsiteY0" fmla="*/ 2123161 h 2123161"/>
                <a:gd name="connsiteX1" fmla="*/ 1701579 w 1757238"/>
                <a:gd name="connsiteY1" fmla="*/ 2115210 h 2123161"/>
                <a:gd name="connsiteX2" fmla="*/ 1677725 w 1757238"/>
                <a:gd name="connsiteY2" fmla="*/ 2099307 h 2123161"/>
                <a:gd name="connsiteX3" fmla="*/ 1598212 w 1757238"/>
                <a:gd name="connsiteY3" fmla="*/ 2003892 h 2123161"/>
                <a:gd name="connsiteX4" fmla="*/ 1566406 w 1757238"/>
                <a:gd name="connsiteY4" fmla="*/ 1956184 h 2123161"/>
                <a:gd name="connsiteX5" fmla="*/ 1550504 w 1757238"/>
                <a:gd name="connsiteY5" fmla="*/ 1932330 h 2123161"/>
                <a:gd name="connsiteX6" fmla="*/ 1510747 w 1757238"/>
                <a:gd name="connsiteY6" fmla="*/ 1860768 h 2123161"/>
                <a:gd name="connsiteX7" fmla="*/ 1486893 w 1757238"/>
                <a:gd name="connsiteY7" fmla="*/ 1844866 h 2123161"/>
                <a:gd name="connsiteX8" fmla="*/ 1470991 w 1757238"/>
                <a:gd name="connsiteY8" fmla="*/ 1821012 h 2123161"/>
                <a:gd name="connsiteX9" fmla="*/ 1423283 w 1757238"/>
                <a:gd name="connsiteY9" fmla="*/ 1797158 h 2123161"/>
                <a:gd name="connsiteX10" fmla="*/ 1081377 w 1757238"/>
                <a:gd name="connsiteY10" fmla="*/ 1757401 h 2123161"/>
                <a:gd name="connsiteX11" fmla="*/ 143123 w 1757238"/>
                <a:gd name="connsiteY11" fmla="*/ 1741499 h 2123161"/>
                <a:gd name="connsiteX12" fmla="*/ 95415 w 1757238"/>
                <a:gd name="connsiteY12" fmla="*/ 1757401 h 2123161"/>
                <a:gd name="connsiteX13" fmla="*/ 71561 w 1757238"/>
                <a:gd name="connsiteY13" fmla="*/ 1765353 h 2123161"/>
                <a:gd name="connsiteX14" fmla="*/ 47707 w 1757238"/>
                <a:gd name="connsiteY14" fmla="*/ 1773304 h 2123161"/>
                <a:gd name="connsiteX15" fmla="*/ 23853 w 1757238"/>
                <a:gd name="connsiteY15" fmla="*/ 1765353 h 2123161"/>
                <a:gd name="connsiteX16" fmla="*/ 7951 w 1757238"/>
                <a:gd name="connsiteY16" fmla="*/ 1701742 h 2123161"/>
                <a:gd name="connsiteX17" fmla="*/ 0 w 1757238"/>
                <a:gd name="connsiteY17" fmla="*/ 1677888 h 2123161"/>
                <a:gd name="connsiteX18" fmla="*/ 15902 w 1757238"/>
                <a:gd name="connsiteY18" fmla="*/ 1439349 h 2123161"/>
                <a:gd name="connsiteX19" fmla="*/ 31805 w 1757238"/>
                <a:gd name="connsiteY19" fmla="*/ 1391641 h 2123161"/>
                <a:gd name="connsiteX20" fmla="*/ 79513 w 1757238"/>
                <a:gd name="connsiteY20" fmla="*/ 1320080 h 2123161"/>
                <a:gd name="connsiteX21" fmla="*/ 95415 w 1757238"/>
                <a:gd name="connsiteY21" fmla="*/ 1296226 h 2123161"/>
                <a:gd name="connsiteX22" fmla="*/ 111318 w 1757238"/>
                <a:gd name="connsiteY22" fmla="*/ 1272372 h 2123161"/>
                <a:gd name="connsiteX23" fmla="*/ 119269 w 1757238"/>
                <a:gd name="connsiteY23" fmla="*/ 1240567 h 2123161"/>
                <a:gd name="connsiteX24" fmla="*/ 135172 w 1757238"/>
                <a:gd name="connsiteY24" fmla="*/ 1184907 h 2123161"/>
                <a:gd name="connsiteX25" fmla="*/ 151074 w 1757238"/>
                <a:gd name="connsiteY25" fmla="*/ 1121297 h 2123161"/>
                <a:gd name="connsiteX26" fmla="*/ 166977 w 1757238"/>
                <a:gd name="connsiteY26" fmla="*/ 1097443 h 2123161"/>
                <a:gd name="connsiteX27" fmla="*/ 174928 w 1757238"/>
                <a:gd name="connsiteY27" fmla="*/ 1073589 h 2123161"/>
                <a:gd name="connsiteX28" fmla="*/ 206733 w 1757238"/>
                <a:gd name="connsiteY28" fmla="*/ 1025881 h 2123161"/>
                <a:gd name="connsiteX29" fmla="*/ 238539 w 1757238"/>
                <a:gd name="connsiteY29" fmla="*/ 930466 h 2123161"/>
                <a:gd name="connsiteX30" fmla="*/ 246490 w 1757238"/>
                <a:gd name="connsiteY30" fmla="*/ 906612 h 2123161"/>
                <a:gd name="connsiteX31" fmla="*/ 278295 w 1757238"/>
                <a:gd name="connsiteY31" fmla="*/ 858904 h 2123161"/>
                <a:gd name="connsiteX32" fmla="*/ 294198 w 1757238"/>
                <a:gd name="connsiteY32" fmla="*/ 835050 h 2123161"/>
                <a:gd name="connsiteX33" fmla="*/ 341906 w 1757238"/>
                <a:gd name="connsiteY33" fmla="*/ 795293 h 2123161"/>
                <a:gd name="connsiteX34" fmla="*/ 365760 w 1757238"/>
                <a:gd name="connsiteY34" fmla="*/ 660121 h 2123161"/>
                <a:gd name="connsiteX35" fmla="*/ 381662 w 1757238"/>
                <a:gd name="connsiteY35" fmla="*/ 604462 h 2123161"/>
                <a:gd name="connsiteX36" fmla="*/ 397565 w 1757238"/>
                <a:gd name="connsiteY36" fmla="*/ 580608 h 2123161"/>
                <a:gd name="connsiteX37" fmla="*/ 445273 w 1757238"/>
                <a:gd name="connsiteY37" fmla="*/ 524949 h 2123161"/>
                <a:gd name="connsiteX38" fmla="*/ 469126 w 1757238"/>
                <a:gd name="connsiteY38" fmla="*/ 509047 h 2123161"/>
                <a:gd name="connsiteX39" fmla="*/ 508883 w 1757238"/>
                <a:gd name="connsiteY39" fmla="*/ 437485 h 2123161"/>
                <a:gd name="connsiteX40" fmla="*/ 564542 w 1757238"/>
                <a:gd name="connsiteY40" fmla="*/ 373874 h 2123161"/>
                <a:gd name="connsiteX41" fmla="*/ 572493 w 1757238"/>
                <a:gd name="connsiteY41" fmla="*/ 350020 h 2123161"/>
                <a:gd name="connsiteX42" fmla="*/ 596347 w 1757238"/>
                <a:gd name="connsiteY42" fmla="*/ 334118 h 2123161"/>
                <a:gd name="connsiteX43" fmla="*/ 620201 w 1757238"/>
                <a:gd name="connsiteY43" fmla="*/ 310264 h 2123161"/>
                <a:gd name="connsiteX44" fmla="*/ 652006 w 1757238"/>
                <a:gd name="connsiteY44" fmla="*/ 270507 h 2123161"/>
                <a:gd name="connsiteX45" fmla="*/ 667909 w 1757238"/>
                <a:gd name="connsiteY45" fmla="*/ 246653 h 2123161"/>
                <a:gd name="connsiteX46" fmla="*/ 739471 w 1757238"/>
                <a:gd name="connsiteY46" fmla="*/ 190994 h 2123161"/>
                <a:gd name="connsiteX47" fmla="*/ 771276 w 1757238"/>
                <a:gd name="connsiteY47" fmla="*/ 143287 h 2123161"/>
                <a:gd name="connsiteX48" fmla="*/ 787179 w 1757238"/>
                <a:gd name="connsiteY48" fmla="*/ 119433 h 2123161"/>
                <a:gd name="connsiteX49" fmla="*/ 826935 w 1757238"/>
                <a:gd name="connsiteY49" fmla="*/ 55822 h 2123161"/>
                <a:gd name="connsiteX50" fmla="*/ 842838 w 1757238"/>
                <a:gd name="connsiteY50" fmla="*/ 31968 h 2123161"/>
                <a:gd name="connsiteX51" fmla="*/ 890546 w 1757238"/>
                <a:gd name="connsiteY51" fmla="*/ 16066 h 2123161"/>
                <a:gd name="connsiteX52" fmla="*/ 914400 w 1757238"/>
                <a:gd name="connsiteY52" fmla="*/ 163 h 2123161"/>
                <a:gd name="connsiteX53" fmla="*/ 962107 w 1757238"/>
                <a:gd name="connsiteY53" fmla="*/ 24017 h 2123161"/>
                <a:gd name="connsiteX54" fmla="*/ 993913 w 1757238"/>
                <a:gd name="connsiteY54" fmla="*/ 71725 h 2123161"/>
                <a:gd name="connsiteX55" fmla="*/ 1009815 w 1757238"/>
                <a:gd name="connsiteY55" fmla="*/ 95579 h 2123161"/>
                <a:gd name="connsiteX56" fmla="*/ 1017766 w 1757238"/>
                <a:gd name="connsiteY56" fmla="*/ 127384 h 2123161"/>
                <a:gd name="connsiteX57" fmla="*/ 1025718 w 1757238"/>
                <a:gd name="connsiteY57" fmla="*/ 175092 h 2123161"/>
                <a:gd name="connsiteX58" fmla="*/ 1057523 w 1757238"/>
                <a:gd name="connsiteY58" fmla="*/ 222800 h 2123161"/>
                <a:gd name="connsiteX59" fmla="*/ 1081377 w 1757238"/>
                <a:gd name="connsiteY59" fmla="*/ 230751 h 2123161"/>
                <a:gd name="connsiteX60" fmla="*/ 1113182 w 1757238"/>
                <a:gd name="connsiteY60" fmla="*/ 278459 h 2123161"/>
                <a:gd name="connsiteX61" fmla="*/ 1137036 w 1757238"/>
                <a:gd name="connsiteY61" fmla="*/ 350020 h 2123161"/>
                <a:gd name="connsiteX62" fmla="*/ 1144987 w 1757238"/>
                <a:gd name="connsiteY62" fmla="*/ 373874 h 2123161"/>
                <a:gd name="connsiteX63" fmla="*/ 1160890 w 1757238"/>
                <a:gd name="connsiteY63" fmla="*/ 397728 h 2123161"/>
                <a:gd name="connsiteX64" fmla="*/ 1176793 w 1757238"/>
                <a:gd name="connsiteY64" fmla="*/ 445436 h 2123161"/>
                <a:gd name="connsiteX65" fmla="*/ 1184744 w 1757238"/>
                <a:gd name="connsiteY65" fmla="*/ 469290 h 2123161"/>
                <a:gd name="connsiteX66" fmla="*/ 1192695 w 1757238"/>
                <a:gd name="connsiteY66" fmla="*/ 501095 h 2123161"/>
                <a:gd name="connsiteX67" fmla="*/ 1200646 w 1757238"/>
                <a:gd name="connsiteY67" fmla="*/ 524949 h 2123161"/>
                <a:gd name="connsiteX68" fmla="*/ 1216549 w 1757238"/>
                <a:gd name="connsiteY68" fmla="*/ 588560 h 2123161"/>
                <a:gd name="connsiteX69" fmla="*/ 1240403 w 1757238"/>
                <a:gd name="connsiteY69" fmla="*/ 604462 h 2123161"/>
                <a:gd name="connsiteX70" fmla="*/ 1256306 w 1757238"/>
                <a:gd name="connsiteY70" fmla="*/ 660121 h 2123161"/>
                <a:gd name="connsiteX71" fmla="*/ 1264257 w 1757238"/>
                <a:gd name="connsiteY71" fmla="*/ 683975 h 2123161"/>
                <a:gd name="connsiteX72" fmla="*/ 1296062 w 1757238"/>
                <a:gd name="connsiteY72" fmla="*/ 731683 h 2123161"/>
                <a:gd name="connsiteX73" fmla="*/ 1311965 w 1757238"/>
                <a:gd name="connsiteY73" fmla="*/ 835050 h 2123161"/>
                <a:gd name="connsiteX74" fmla="*/ 1327867 w 1757238"/>
                <a:gd name="connsiteY74" fmla="*/ 858904 h 2123161"/>
                <a:gd name="connsiteX75" fmla="*/ 1335819 w 1757238"/>
                <a:gd name="connsiteY75" fmla="*/ 882758 h 2123161"/>
                <a:gd name="connsiteX76" fmla="*/ 1367624 w 1757238"/>
                <a:gd name="connsiteY76" fmla="*/ 930466 h 2123161"/>
                <a:gd name="connsiteX77" fmla="*/ 1383526 w 1757238"/>
                <a:gd name="connsiteY77" fmla="*/ 954320 h 2123161"/>
                <a:gd name="connsiteX78" fmla="*/ 1391478 w 1757238"/>
                <a:gd name="connsiteY78" fmla="*/ 978173 h 2123161"/>
                <a:gd name="connsiteX79" fmla="*/ 1399429 w 1757238"/>
                <a:gd name="connsiteY79" fmla="*/ 1025881 h 2123161"/>
                <a:gd name="connsiteX80" fmla="*/ 1407380 w 1757238"/>
                <a:gd name="connsiteY80" fmla="*/ 1089492 h 2123161"/>
                <a:gd name="connsiteX81" fmla="*/ 1423283 w 1757238"/>
                <a:gd name="connsiteY81" fmla="*/ 1137200 h 2123161"/>
                <a:gd name="connsiteX82" fmla="*/ 1447137 w 1757238"/>
                <a:gd name="connsiteY82" fmla="*/ 1224664 h 2123161"/>
                <a:gd name="connsiteX83" fmla="*/ 1455088 w 1757238"/>
                <a:gd name="connsiteY83" fmla="*/ 1248518 h 2123161"/>
                <a:gd name="connsiteX84" fmla="*/ 1470991 w 1757238"/>
                <a:gd name="connsiteY84" fmla="*/ 1272372 h 2123161"/>
                <a:gd name="connsiteX85" fmla="*/ 1494845 w 1757238"/>
                <a:gd name="connsiteY85" fmla="*/ 1328031 h 2123161"/>
                <a:gd name="connsiteX86" fmla="*/ 1502796 w 1757238"/>
                <a:gd name="connsiteY86" fmla="*/ 1351885 h 2123161"/>
                <a:gd name="connsiteX87" fmla="*/ 1518699 w 1757238"/>
                <a:gd name="connsiteY87" fmla="*/ 1375739 h 2123161"/>
                <a:gd name="connsiteX88" fmla="*/ 1542553 w 1757238"/>
                <a:gd name="connsiteY88" fmla="*/ 1439349 h 2123161"/>
                <a:gd name="connsiteX89" fmla="*/ 1550504 w 1757238"/>
                <a:gd name="connsiteY89" fmla="*/ 1471154 h 2123161"/>
                <a:gd name="connsiteX90" fmla="*/ 1566406 w 1757238"/>
                <a:gd name="connsiteY90" fmla="*/ 1550667 h 2123161"/>
                <a:gd name="connsiteX91" fmla="*/ 1582309 w 1757238"/>
                <a:gd name="connsiteY91" fmla="*/ 1574521 h 2123161"/>
                <a:gd name="connsiteX92" fmla="*/ 1606163 w 1757238"/>
                <a:gd name="connsiteY92" fmla="*/ 1622229 h 2123161"/>
                <a:gd name="connsiteX93" fmla="*/ 1637968 w 1757238"/>
                <a:gd name="connsiteY93" fmla="*/ 1669937 h 2123161"/>
                <a:gd name="connsiteX94" fmla="*/ 1653871 w 1757238"/>
                <a:gd name="connsiteY94" fmla="*/ 1725596 h 2123161"/>
                <a:gd name="connsiteX95" fmla="*/ 1645920 w 1757238"/>
                <a:gd name="connsiteY95" fmla="*/ 1765353 h 2123161"/>
                <a:gd name="connsiteX96" fmla="*/ 1653871 w 1757238"/>
                <a:gd name="connsiteY96" fmla="*/ 1813060 h 2123161"/>
                <a:gd name="connsiteX97" fmla="*/ 1677725 w 1757238"/>
                <a:gd name="connsiteY97" fmla="*/ 1828963 h 2123161"/>
                <a:gd name="connsiteX98" fmla="*/ 1693627 w 1757238"/>
                <a:gd name="connsiteY98" fmla="*/ 1876671 h 2123161"/>
                <a:gd name="connsiteX99" fmla="*/ 1701579 w 1757238"/>
                <a:gd name="connsiteY99" fmla="*/ 1900525 h 2123161"/>
                <a:gd name="connsiteX100" fmla="*/ 1717481 w 1757238"/>
                <a:gd name="connsiteY100" fmla="*/ 1924379 h 2123161"/>
                <a:gd name="connsiteX101" fmla="*/ 1741335 w 1757238"/>
                <a:gd name="connsiteY101" fmla="*/ 2003892 h 2123161"/>
                <a:gd name="connsiteX102" fmla="*/ 1749286 w 1757238"/>
                <a:gd name="connsiteY102" fmla="*/ 2027746 h 2123161"/>
                <a:gd name="connsiteX103" fmla="*/ 1757238 w 1757238"/>
                <a:gd name="connsiteY103" fmla="*/ 2059551 h 2123161"/>
                <a:gd name="connsiteX0" fmla="*/ 1741335 w 1757238"/>
                <a:gd name="connsiteY0" fmla="*/ 2123161 h 2123161"/>
                <a:gd name="connsiteX1" fmla="*/ 1701579 w 1757238"/>
                <a:gd name="connsiteY1" fmla="*/ 2115210 h 2123161"/>
                <a:gd name="connsiteX2" fmla="*/ 1677725 w 1757238"/>
                <a:gd name="connsiteY2" fmla="*/ 2099307 h 2123161"/>
                <a:gd name="connsiteX3" fmla="*/ 1598212 w 1757238"/>
                <a:gd name="connsiteY3" fmla="*/ 2003892 h 2123161"/>
                <a:gd name="connsiteX4" fmla="*/ 1566406 w 1757238"/>
                <a:gd name="connsiteY4" fmla="*/ 1956184 h 2123161"/>
                <a:gd name="connsiteX5" fmla="*/ 1550504 w 1757238"/>
                <a:gd name="connsiteY5" fmla="*/ 1932330 h 2123161"/>
                <a:gd name="connsiteX6" fmla="*/ 1510747 w 1757238"/>
                <a:gd name="connsiteY6" fmla="*/ 1860768 h 2123161"/>
                <a:gd name="connsiteX7" fmla="*/ 1486893 w 1757238"/>
                <a:gd name="connsiteY7" fmla="*/ 1844866 h 2123161"/>
                <a:gd name="connsiteX8" fmla="*/ 1470991 w 1757238"/>
                <a:gd name="connsiteY8" fmla="*/ 1821012 h 2123161"/>
                <a:gd name="connsiteX9" fmla="*/ 1081377 w 1757238"/>
                <a:gd name="connsiteY9" fmla="*/ 1757401 h 2123161"/>
                <a:gd name="connsiteX10" fmla="*/ 143123 w 1757238"/>
                <a:gd name="connsiteY10" fmla="*/ 1741499 h 2123161"/>
                <a:gd name="connsiteX11" fmla="*/ 95415 w 1757238"/>
                <a:gd name="connsiteY11" fmla="*/ 1757401 h 2123161"/>
                <a:gd name="connsiteX12" fmla="*/ 71561 w 1757238"/>
                <a:gd name="connsiteY12" fmla="*/ 1765353 h 2123161"/>
                <a:gd name="connsiteX13" fmla="*/ 47707 w 1757238"/>
                <a:gd name="connsiteY13" fmla="*/ 1773304 h 2123161"/>
                <a:gd name="connsiteX14" fmla="*/ 23853 w 1757238"/>
                <a:gd name="connsiteY14" fmla="*/ 1765353 h 2123161"/>
                <a:gd name="connsiteX15" fmla="*/ 7951 w 1757238"/>
                <a:gd name="connsiteY15" fmla="*/ 1701742 h 2123161"/>
                <a:gd name="connsiteX16" fmla="*/ 0 w 1757238"/>
                <a:gd name="connsiteY16" fmla="*/ 1677888 h 2123161"/>
                <a:gd name="connsiteX17" fmla="*/ 15902 w 1757238"/>
                <a:gd name="connsiteY17" fmla="*/ 1439349 h 2123161"/>
                <a:gd name="connsiteX18" fmla="*/ 31805 w 1757238"/>
                <a:gd name="connsiteY18" fmla="*/ 1391641 h 2123161"/>
                <a:gd name="connsiteX19" fmla="*/ 79513 w 1757238"/>
                <a:gd name="connsiteY19" fmla="*/ 1320080 h 2123161"/>
                <a:gd name="connsiteX20" fmla="*/ 95415 w 1757238"/>
                <a:gd name="connsiteY20" fmla="*/ 1296226 h 2123161"/>
                <a:gd name="connsiteX21" fmla="*/ 111318 w 1757238"/>
                <a:gd name="connsiteY21" fmla="*/ 1272372 h 2123161"/>
                <a:gd name="connsiteX22" fmla="*/ 119269 w 1757238"/>
                <a:gd name="connsiteY22" fmla="*/ 1240567 h 2123161"/>
                <a:gd name="connsiteX23" fmla="*/ 135172 w 1757238"/>
                <a:gd name="connsiteY23" fmla="*/ 1184907 h 2123161"/>
                <a:gd name="connsiteX24" fmla="*/ 151074 w 1757238"/>
                <a:gd name="connsiteY24" fmla="*/ 1121297 h 2123161"/>
                <a:gd name="connsiteX25" fmla="*/ 166977 w 1757238"/>
                <a:gd name="connsiteY25" fmla="*/ 1097443 h 2123161"/>
                <a:gd name="connsiteX26" fmla="*/ 174928 w 1757238"/>
                <a:gd name="connsiteY26" fmla="*/ 1073589 h 2123161"/>
                <a:gd name="connsiteX27" fmla="*/ 206733 w 1757238"/>
                <a:gd name="connsiteY27" fmla="*/ 1025881 h 2123161"/>
                <a:gd name="connsiteX28" fmla="*/ 238539 w 1757238"/>
                <a:gd name="connsiteY28" fmla="*/ 930466 h 2123161"/>
                <a:gd name="connsiteX29" fmla="*/ 246490 w 1757238"/>
                <a:gd name="connsiteY29" fmla="*/ 906612 h 2123161"/>
                <a:gd name="connsiteX30" fmla="*/ 278295 w 1757238"/>
                <a:gd name="connsiteY30" fmla="*/ 858904 h 2123161"/>
                <a:gd name="connsiteX31" fmla="*/ 294198 w 1757238"/>
                <a:gd name="connsiteY31" fmla="*/ 835050 h 2123161"/>
                <a:gd name="connsiteX32" fmla="*/ 341906 w 1757238"/>
                <a:gd name="connsiteY32" fmla="*/ 795293 h 2123161"/>
                <a:gd name="connsiteX33" fmla="*/ 365760 w 1757238"/>
                <a:gd name="connsiteY33" fmla="*/ 660121 h 2123161"/>
                <a:gd name="connsiteX34" fmla="*/ 381662 w 1757238"/>
                <a:gd name="connsiteY34" fmla="*/ 604462 h 2123161"/>
                <a:gd name="connsiteX35" fmla="*/ 397565 w 1757238"/>
                <a:gd name="connsiteY35" fmla="*/ 580608 h 2123161"/>
                <a:gd name="connsiteX36" fmla="*/ 445273 w 1757238"/>
                <a:gd name="connsiteY36" fmla="*/ 524949 h 2123161"/>
                <a:gd name="connsiteX37" fmla="*/ 469126 w 1757238"/>
                <a:gd name="connsiteY37" fmla="*/ 509047 h 2123161"/>
                <a:gd name="connsiteX38" fmla="*/ 508883 w 1757238"/>
                <a:gd name="connsiteY38" fmla="*/ 437485 h 2123161"/>
                <a:gd name="connsiteX39" fmla="*/ 564542 w 1757238"/>
                <a:gd name="connsiteY39" fmla="*/ 373874 h 2123161"/>
                <a:gd name="connsiteX40" fmla="*/ 572493 w 1757238"/>
                <a:gd name="connsiteY40" fmla="*/ 350020 h 2123161"/>
                <a:gd name="connsiteX41" fmla="*/ 596347 w 1757238"/>
                <a:gd name="connsiteY41" fmla="*/ 334118 h 2123161"/>
                <a:gd name="connsiteX42" fmla="*/ 620201 w 1757238"/>
                <a:gd name="connsiteY42" fmla="*/ 310264 h 2123161"/>
                <a:gd name="connsiteX43" fmla="*/ 652006 w 1757238"/>
                <a:gd name="connsiteY43" fmla="*/ 270507 h 2123161"/>
                <a:gd name="connsiteX44" fmla="*/ 667909 w 1757238"/>
                <a:gd name="connsiteY44" fmla="*/ 246653 h 2123161"/>
                <a:gd name="connsiteX45" fmla="*/ 739471 w 1757238"/>
                <a:gd name="connsiteY45" fmla="*/ 190994 h 2123161"/>
                <a:gd name="connsiteX46" fmla="*/ 771276 w 1757238"/>
                <a:gd name="connsiteY46" fmla="*/ 143287 h 2123161"/>
                <a:gd name="connsiteX47" fmla="*/ 787179 w 1757238"/>
                <a:gd name="connsiteY47" fmla="*/ 119433 h 2123161"/>
                <a:gd name="connsiteX48" fmla="*/ 826935 w 1757238"/>
                <a:gd name="connsiteY48" fmla="*/ 55822 h 2123161"/>
                <a:gd name="connsiteX49" fmla="*/ 842838 w 1757238"/>
                <a:gd name="connsiteY49" fmla="*/ 31968 h 2123161"/>
                <a:gd name="connsiteX50" fmla="*/ 890546 w 1757238"/>
                <a:gd name="connsiteY50" fmla="*/ 16066 h 2123161"/>
                <a:gd name="connsiteX51" fmla="*/ 914400 w 1757238"/>
                <a:gd name="connsiteY51" fmla="*/ 163 h 2123161"/>
                <a:gd name="connsiteX52" fmla="*/ 962107 w 1757238"/>
                <a:gd name="connsiteY52" fmla="*/ 24017 h 2123161"/>
                <a:gd name="connsiteX53" fmla="*/ 993913 w 1757238"/>
                <a:gd name="connsiteY53" fmla="*/ 71725 h 2123161"/>
                <a:gd name="connsiteX54" fmla="*/ 1009815 w 1757238"/>
                <a:gd name="connsiteY54" fmla="*/ 95579 h 2123161"/>
                <a:gd name="connsiteX55" fmla="*/ 1017766 w 1757238"/>
                <a:gd name="connsiteY55" fmla="*/ 127384 h 2123161"/>
                <a:gd name="connsiteX56" fmla="*/ 1025718 w 1757238"/>
                <a:gd name="connsiteY56" fmla="*/ 175092 h 2123161"/>
                <a:gd name="connsiteX57" fmla="*/ 1057523 w 1757238"/>
                <a:gd name="connsiteY57" fmla="*/ 222800 h 2123161"/>
                <a:gd name="connsiteX58" fmla="*/ 1081377 w 1757238"/>
                <a:gd name="connsiteY58" fmla="*/ 230751 h 2123161"/>
                <a:gd name="connsiteX59" fmla="*/ 1113182 w 1757238"/>
                <a:gd name="connsiteY59" fmla="*/ 278459 h 2123161"/>
                <a:gd name="connsiteX60" fmla="*/ 1137036 w 1757238"/>
                <a:gd name="connsiteY60" fmla="*/ 350020 h 2123161"/>
                <a:gd name="connsiteX61" fmla="*/ 1144987 w 1757238"/>
                <a:gd name="connsiteY61" fmla="*/ 373874 h 2123161"/>
                <a:gd name="connsiteX62" fmla="*/ 1160890 w 1757238"/>
                <a:gd name="connsiteY62" fmla="*/ 397728 h 2123161"/>
                <a:gd name="connsiteX63" fmla="*/ 1176793 w 1757238"/>
                <a:gd name="connsiteY63" fmla="*/ 445436 h 2123161"/>
                <a:gd name="connsiteX64" fmla="*/ 1184744 w 1757238"/>
                <a:gd name="connsiteY64" fmla="*/ 469290 h 2123161"/>
                <a:gd name="connsiteX65" fmla="*/ 1192695 w 1757238"/>
                <a:gd name="connsiteY65" fmla="*/ 501095 h 2123161"/>
                <a:gd name="connsiteX66" fmla="*/ 1200646 w 1757238"/>
                <a:gd name="connsiteY66" fmla="*/ 524949 h 2123161"/>
                <a:gd name="connsiteX67" fmla="*/ 1216549 w 1757238"/>
                <a:gd name="connsiteY67" fmla="*/ 588560 h 2123161"/>
                <a:gd name="connsiteX68" fmla="*/ 1240403 w 1757238"/>
                <a:gd name="connsiteY68" fmla="*/ 604462 h 2123161"/>
                <a:gd name="connsiteX69" fmla="*/ 1256306 w 1757238"/>
                <a:gd name="connsiteY69" fmla="*/ 660121 h 2123161"/>
                <a:gd name="connsiteX70" fmla="*/ 1264257 w 1757238"/>
                <a:gd name="connsiteY70" fmla="*/ 683975 h 2123161"/>
                <a:gd name="connsiteX71" fmla="*/ 1296062 w 1757238"/>
                <a:gd name="connsiteY71" fmla="*/ 731683 h 2123161"/>
                <a:gd name="connsiteX72" fmla="*/ 1311965 w 1757238"/>
                <a:gd name="connsiteY72" fmla="*/ 835050 h 2123161"/>
                <a:gd name="connsiteX73" fmla="*/ 1327867 w 1757238"/>
                <a:gd name="connsiteY73" fmla="*/ 858904 h 2123161"/>
                <a:gd name="connsiteX74" fmla="*/ 1335819 w 1757238"/>
                <a:gd name="connsiteY74" fmla="*/ 882758 h 2123161"/>
                <a:gd name="connsiteX75" fmla="*/ 1367624 w 1757238"/>
                <a:gd name="connsiteY75" fmla="*/ 930466 h 2123161"/>
                <a:gd name="connsiteX76" fmla="*/ 1383526 w 1757238"/>
                <a:gd name="connsiteY76" fmla="*/ 954320 h 2123161"/>
                <a:gd name="connsiteX77" fmla="*/ 1391478 w 1757238"/>
                <a:gd name="connsiteY77" fmla="*/ 978173 h 2123161"/>
                <a:gd name="connsiteX78" fmla="*/ 1399429 w 1757238"/>
                <a:gd name="connsiteY78" fmla="*/ 1025881 h 2123161"/>
                <a:gd name="connsiteX79" fmla="*/ 1407380 w 1757238"/>
                <a:gd name="connsiteY79" fmla="*/ 1089492 h 2123161"/>
                <a:gd name="connsiteX80" fmla="*/ 1423283 w 1757238"/>
                <a:gd name="connsiteY80" fmla="*/ 1137200 h 2123161"/>
                <a:gd name="connsiteX81" fmla="*/ 1447137 w 1757238"/>
                <a:gd name="connsiteY81" fmla="*/ 1224664 h 2123161"/>
                <a:gd name="connsiteX82" fmla="*/ 1455088 w 1757238"/>
                <a:gd name="connsiteY82" fmla="*/ 1248518 h 2123161"/>
                <a:gd name="connsiteX83" fmla="*/ 1470991 w 1757238"/>
                <a:gd name="connsiteY83" fmla="*/ 1272372 h 2123161"/>
                <a:gd name="connsiteX84" fmla="*/ 1494845 w 1757238"/>
                <a:gd name="connsiteY84" fmla="*/ 1328031 h 2123161"/>
                <a:gd name="connsiteX85" fmla="*/ 1502796 w 1757238"/>
                <a:gd name="connsiteY85" fmla="*/ 1351885 h 2123161"/>
                <a:gd name="connsiteX86" fmla="*/ 1518699 w 1757238"/>
                <a:gd name="connsiteY86" fmla="*/ 1375739 h 2123161"/>
                <a:gd name="connsiteX87" fmla="*/ 1542553 w 1757238"/>
                <a:gd name="connsiteY87" fmla="*/ 1439349 h 2123161"/>
                <a:gd name="connsiteX88" fmla="*/ 1550504 w 1757238"/>
                <a:gd name="connsiteY88" fmla="*/ 1471154 h 2123161"/>
                <a:gd name="connsiteX89" fmla="*/ 1566406 w 1757238"/>
                <a:gd name="connsiteY89" fmla="*/ 1550667 h 2123161"/>
                <a:gd name="connsiteX90" fmla="*/ 1582309 w 1757238"/>
                <a:gd name="connsiteY90" fmla="*/ 1574521 h 2123161"/>
                <a:gd name="connsiteX91" fmla="*/ 1606163 w 1757238"/>
                <a:gd name="connsiteY91" fmla="*/ 1622229 h 2123161"/>
                <a:gd name="connsiteX92" fmla="*/ 1637968 w 1757238"/>
                <a:gd name="connsiteY92" fmla="*/ 1669937 h 2123161"/>
                <a:gd name="connsiteX93" fmla="*/ 1653871 w 1757238"/>
                <a:gd name="connsiteY93" fmla="*/ 1725596 h 2123161"/>
                <a:gd name="connsiteX94" fmla="*/ 1645920 w 1757238"/>
                <a:gd name="connsiteY94" fmla="*/ 1765353 h 2123161"/>
                <a:gd name="connsiteX95" fmla="*/ 1653871 w 1757238"/>
                <a:gd name="connsiteY95" fmla="*/ 1813060 h 2123161"/>
                <a:gd name="connsiteX96" fmla="*/ 1677725 w 1757238"/>
                <a:gd name="connsiteY96" fmla="*/ 1828963 h 2123161"/>
                <a:gd name="connsiteX97" fmla="*/ 1693627 w 1757238"/>
                <a:gd name="connsiteY97" fmla="*/ 1876671 h 2123161"/>
                <a:gd name="connsiteX98" fmla="*/ 1701579 w 1757238"/>
                <a:gd name="connsiteY98" fmla="*/ 1900525 h 2123161"/>
                <a:gd name="connsiteX99" fmla="*/ 1717481 w 1757238"/>
                <a:gd name="connsiteY99" fmla="*/ 1924379 h 2123161"/>
                <a:gd name="connsiteX100" fmla="*/ 1741335 w 1757238"/>
                <a:gd name="connsiteY100" fmla="*/ 2003892 h 2123161"/>
                <a:gd name="connsiteX101" fmla="*/ 1749286 w 1757238"/>
                <a:gd name="connsiteY101" fmla="*/ 2027746 h 2123161"/>
                <a:gd name="connsiteX102" fmla="*/ 1757238 w 1757238"/>
                <a:gd name="connsiteY102" fmla="*/ 2059551 h 2123161"/>
                <a:gd name="connsiteX0" fmla="*/ 1741335 w 1757238"/>
                <a:gd name="connsiteY0" fmla="*/ 2123161 h 2123161"/>
                <a:gd name="connsiteX1" fmla="*/ 1701579 w 1757238"/>
                <a:gd name="connsiteY1" fmla="*/ 2115210 h 2123161"/>
                <a:gd name="connsiteX2" fmla="*/ 1677725 w 1757238"/>
                <a:gd name="connsiteY2" fmla="*/ 2099307 h 2123161"/>
                <a:gd name="connsiteX3" fmla="*/ 1598212 w 1757238"/>
                <a:gd name="connsiteY3" fmla="*/ 2003892 h 2123161"/>
                <a:gd name="connsiteX4" fmla="*/ 1566406 w 1757238"/>
                <a:gd name="connsiteY4" fmla="*/ 1956184 h 2123161"/>
                <a:gd name="connsiteX5" fmla="*/ 1550504 w 1757238"/>
                <a:gd name="connsiteY5" fmla="*/ 1932330 h 2123161"/>
                <a:gd name="connsiteX6" fmla="*/ 1510747 w 1757238"/>
                <a:gd name="connsiteY6" fmla="*/ 1860768 h 2123161"/>
                <a:gd name="connsiteX7" fmla="*/ 1486893 w 1757238"/>
                <a:gd name="connsiteY7" fmla="*/ 1844866 h 2123161"/>
                <a:gd name="connsiteX8" fmla="*/ 1081377 w 1757238"/>
                <a:gd name="connsiteY8" fmla="*/ 1757401 h 2123161"/>
                <a:gd name="connsiteX9" fmla="*/ 143123 w 1757238"/>
                <a:gd name="connsiteY9" fmla="*/ 1741499 h 2123161"/>
                <a:gd name="connsiteX10" fmla="*/ 95415 w 1757238"/>
                <a:gd name="connsiteY10" fmla="*/ 1757401 h 2123161"/>
                <a:gd name="connsiteX11" fmla="*/ 71561 w 1757238"/>
                <a:gd name="connsiteY11" fmla="*/ 1765353 h 2123161"/>
                <a:gd name="connsiteX12" fmla="*/ 47707 w 1757238"/>
                <a:gd name="connsiteY12" fmla="*/ 1773304 h 2123161"/>
                <a:gd name="connsiteX13" fmla="*/ 23853 w 1757238"/>
                <a:gd name="connsiteY13" fmla="*/ 1765353 h 2123161"/>
                <a:gd name="connsiteX14" fmla="*/ 7951 w 1757238"/>
                <a:gd name="connsiteY14" fmla="*/ 1701742 h 2123161"/>
                <a:gd name="connsiteX15" fmla="*/ 0 w 1757238"/>
                <a:gd name="connsiteY15" fmla="*/ 1677888 h 2123161"/>
                <a:gd name="connsiteX16" fmla="*/ 15902 w 1757238"/>
                <a:gd name="connsiteY16" fmla="*/ 1439349 h 2123161"/>
                <a:gd name="connsiteX17" fmla="*/ 31805 w 1757238"/>
                <a:gd name="connsiteY17" fmla="*/ 1391641 h 2123161"/>
                <a:gd name="connsiteX18" fmla="*/ 79513 w 1757238"/>
                <a:gd name="connsiteY18" fmla="*/ 1320080 h 2123161"/>
                <a:gd name="connsiteX19" fmla="*/ 95415 w 1757238"/>
                <a:gd name="connsiteY19" fmla="*/ 1296226 h 2123161"/>
                <a:gd name="connsiteX20" fmla="*/ 111318 w 1757238"/>
                <a:gd name="connsiteY20" fmla="*/ 1272372 h 2123161"/>
                <a:gd name="connsiteX21" fmla="*/ 119269 w 1757238"/>
                <a:gd name="connsiteY21" fmla="*/ 1240567 h 2123161"/>
                <a:gd name="connsiteX22" fmla="*/ 135172 w 1757238"/>
                <a:gd name="connsiteY22" fmla="*/ 1184907 h 2123161"/>
                <a:gd name="connsiteX23" fmla="*/ 151074 w 1757238"/>
                <a:gd name="connsiteY23" fmla="*/ 1121297 h 2123161"/>
                <a:gd name="connsiteX24" fmla="*/ 166977 w 1757238"/>
                <a:gd name="connsiteY24" fmla="*/ 1097443 h 2123161"/>
                <a:gd name="connsiteX25" fmla="*/ 174928 w 1757238"/>
                <a:gd name="connsiteY25" fmla="*/ 1073589 h 2123161"/>
                <a:gd name="connsiteX26" fmla="*/ 206733 w 1757238"/>
                <a:gd name="connsiteY26" fmla="*/ 1025881 h 2123161"/>
                <a:gd name="connsiteX27" fmla="*/ 238539 w 1757238"/>
                <a:gd name="connsiteY27" fmla="*/ 930466 h 2123161"/>
                <a:gd name="connsiteX28" fmla="*/ 246490 w 1757238"/>
                <a:gd name="connsiteY28" fmla="*/ 906612 h 2123161"/>
                <a:gd name="connsiteX29" fmla="*/ 278295 w 1757238"/>
                <a:gd name="connsiteY29" fmla="*/ 858904 h 2123161"/>
                <a:gd name="connsiteX30" fmla="*/ 294198 w 1757238"/>
                <a:gd name="connsiteY30" fmla="*/ 835050 h 2123161"/>
                <a:gd name="connsiteX31" fmla="*/ 341906 w 1757238"/>
                <a:gd name="connsiteY31" fmla="*/ 795293 h 2123161"/>
                <a:gd name="connsiteX32" fmla="*/ 365760 w 1757238"/>
                <a:gd name="connsiteY32" fmla="*/ 660121 h 2123161"/>
                <a:gd name="connsiteX33" fmla="*/ 381662 w 1757238"/>
                <a:gd name="connsiteY33" fmla="*/ 604462 h 2123161"/>
                <a:gd name="connsiteX34" fmla="*/ 397565 w 1757238"/>
                <a:gd name="connsiteY34" fmla="*/ 580608 h 2123161"/>
                <a:gd name="connsiteX35" fmla="*/ 445273 w 1757238"/>
                <a:gd name="connsiteY35" fmla="*/ 524949 h 2123161"/>
                <a:gd name="connsiteX36" fmla="*/ 469126 w 1757238"/>
                <a:gd name="connsiteY36" fmla="*/ 509047 h 2123161"/>
                <a:gd name="connsiteX37" fmla="*/ 508883 w 1757238"/>
                <a:gd name="connsiteY37" fmla="*/ 437485 h 2123161"/>
                <a:gd name="connsiteX38" fmla="*/ 564542 w 1757238"/>
                <a:gd name="connsiteY38" fmla="*/ 373874 h 2123161"/>
                <a:gd name="connsiteX39" fmla="*/ 572493 w 1757238"/>
                <a:gd name="connsiteY39" fmla="*/ 350020 h 2123161"/>
                <a:gd name="connsiteX40" fmla="*/ 596347 w 1757238"/>
                <a:gd name="connsiteY40" fmla="*/ 334118 h 2123161"/>
                <a:gd name="connsiteX41" fmla="*/ 620201 w 1757238"/>
                <a:gd name="connsiteY41" fmla="*/ 310264 h 2123161"/>
                <a:gd name="connsiteX42" fmla="*/ 652006 w 1757238"/>
                <a:gd name="connsiteY42" fmla="*/ 270507 h 2123161"/>
                <a:gd name="connsiteX43" fmla="*/ 667909 w 1757238"/>
                <a:gd name="connsiteY43" fmla="*/ 246653 h 2123161"/>
                <a:gd name="connsiteX44" fmla="*/ 739471 w 1757238"/>
                <a:gd name="connsiteY44" fmla="*/ 190994 h 2123161"/>
                <a:gd name="connsiteX45" fmla="*/ 771276 w 1757238"/>
                <a:gd name="connsiteY45" fmla="*/ 143287 h 2123161"/>
                <a:gd name="connsiteX46" fmla="*/ 787179 w 1757238"/>
                <a:gd name="connsiteY46" fmla="*/ 119433 h 2123161"/>
                <a:gd name="connsiteX47" fmla="*/ 826935 w 1757238"/>
                <a:gd name="connsiteY47" fmla="*/ 55822 h 2123161"/>
                <a:gd name="connsiteX48" fmla="*/ 842838 w 1757238"/>
                <a:gd name="connsiteY48" fmla="*/ 31968 h 2123161"/>
                <a:gd name="connsiteX49" fmla="*/ 890546 w 1757238"/>
                <a:gd name="connsiteY49" fmla="*/ 16066 h 2123161"/>
                <a:gd name="connsiteX50" fmla="*/ 914400 w 1757238"/>
                <a:gd name="connsiteY50" fmla="*/ 163 h 2123161"/>
                <a:gd name="connsiteX51" fmla="*/ 962107 w 1757238"/>
                <a:gd name="connsiteY51" fmla="*/ 24017 h 2123161"/>
                <a:gd name="connsiteX52" fmla="*/ 993913 w 1757238"/>
                <a:gd name="connsiteY52" fmla="*/ 71725 h 2123161"/>
                <a:gd name="connsiteX53" fmla="*/ 1009815 w 1757238"/>
                <a:gd name="connsiteY53" fmla="*/ 95579 h 2123161"/>
                <a:gd name="connsiteX54" fmla="*/ 1017766 w 1757238"/>
                <a:gd name="connsiteY54" fmla="*/ 127384 h 2123161"/>
                <a:gd name="connsiteX55" fmla="*/ 1025718 w 1757238"/>
                <a:gd name="connsiteY55" fmla="*/ 175092 h 2123161"/>
                <a:gd name="connsiteX56" fmla="*/ 1057523 w 1757238"/>
                <a:gd name="connsiteY56" fmla="*/ 222800 h 2123161"/>
                <a:gd name="connsiteX57" fmla="*/ 1081377 w 1757238"/>
                <a:gd name="connsiteY57" fmla="*/ 230751 h 2123161"/>
                <a:gd name="connsiteX58" fmla="*/ 1113182 w 1757238"/>
                <a:gd name="connsiteY58" fmla="*/ 278459 h 2123161"/>
                <a:gd name="connsiteX59" fmla="*/ 1137036 w 1757238"/>
                <a:gd name="connsiteY59" fmla="*/ 350020 h 2123161"/>
                <a:gd name="connsiteX60" fmla="*/ 1144987 w 1757238"/>
                <a:gd name="connsiteY60" fmla="*/ 373874 h 2123161"/>
                <a:gd name="connsiteX61" fmla="*/ 1160890 w 1757238"/>
                <a:gd name="connsiteY61" fmla="*/ 397728 h 2123161"/>
                <a:gd name="connsiteX62" fmla="*/ 1176793 w 1757238"/>
                <a:gd name="connsiteY62" fmla="*/ 445436 h 2123161"/>
                <a:gd name="connsiteX63" fmla="*/ 1184744 w 1757238"/>
                <a:gd name="connsiteY63" fmla="*/ 469290 h 2123161"/>
                <a:gd name="connsiteX64" fmla="*/ 1192695 w 1757238"/>
                <a:gd name="connsiteY64" fmla="*/ 501095 h 2123161"/>
                <a:gd name="connsiteX65" fmla="*/ 1200646 w 1757238"/>
                <a:gd name="connsiteY65" fmla="*/ 524949 h 2123161"/>
                <a:gd name="connsiteX66" fmla="*/ 1216549 w 1757238"/>
                <a:gd name="connsiteY66" fmla="*/ 588560 h 2123161"/>
                <a:gd name="connsiteX67" fmla="*/ 1240403 w 1757238"/>
                <a:gd name="connsiteY67" fmla="*/ 604462 h 2123161"/>
                <a:gd name="connsiteX68" fmla="*/ 1256306 w 1757238"/>
                <a:gd name="connsiteY68" fmla="*/ 660121 h 2123161"/>
                <a:gd name="connsiteX69" fmla="*/ 1264257 w 1757238"/>
                <a:gd name="connsiteY69" fmla="*/ 683975 h 2123161"/>
                <a:gd name="connsiteX70" fmla="*/ 1296062 w 1757238"/>
                <a:gd name="connsiteY70" fmla="*/ 731683 h 2123161"/>
                <a:gd name="connsiteX71" fmla="*/ 1311965 w 1757238"/>
                <a:gd name="connsiteY71" fmla="*/ 835050 h 2123161"/>
                <a:gd name="connsiteX72" fmla="*/ 1327867 w 1757238"/>
                <a:gd name="connsiteY72" fmla="*/ 858904 h 2123161"/>
                <a:gd name="connsiteX73" fmla="*/ 1335819 w 1757238"/>
                <a:gd name="connsiteY73" fmla="*/ 882758 h 2123161"/>
                <a:gd name="connsiteX74" fmla="*/ 1367624 w 1757238"/>
                <a:gd name="connsiteY74" fmla="*/ 930466 h 2123161"/>
                <a:gd name="connsiteX75" fmla="*/ 1383526 w 1757238"/>
                <a:gd name="connsiteY75" fmla="*/ 954320 h 2123161"/>
                <a:gd name="connsiteX76" fmla="*/ 1391478 w 1757238"/>
                <a:gd name="connsiteY76" fmla="*/ 978173 h 2123161"/>
                <a:gd name="connsiteX77" fmla="*/ 1399429 w 1757238"/>
                <a:gd name="connsiteY77" fmla="*/ 1025881 h 2123161"/>
                <a:gd name="connsiteX78" fmla="*/ 1407380 w 1757238"/>
                <a:gd name="connsiteY78" fmla="*/ 1089492 h 2123161"/>
                <a:gd name="connsiteX79" fmla="*/ 1423283 w 1757238"/>
                <a:gd name="connsiteY79" fmla="*/ 1137200 h 2123161"/>
                <a:gd name="connsiteX80" fmla="*/ 1447137 w 1757238"/>
                <a:gd name="connsiteY80" fmla="*/ 1224664 h 2123161"/>
                <a:gd name="connsiteX81" fmla="*/ 1455088 w 1757238"/>
                <a:gd name="connsiteY81" fmla="*/ 1248518 h 2123161"/>
                <a:gd name="connsiteX82" fmla="*/ 1470991 w 1757238"/>
                <a:gd name="connsiteY82" fmla="*/ 1272372 h 2123161"/>
                <a:gd name="connsiteX83" fmla="*/ 1494845 w 1757238"/>
                <a:gd name="connsiteY83" fmla="*/ 1328031 h 2123161"/>
                <a:gd name="connsiteX84" fmla="*/ 1502796 w 1757238"/>
                <a:gd name="connsiteY84" fmla="*/ 1351885 h 2123161"/>
                <a:gd name="connsiteX85" fmla="*/ 1518699 w 1757238"/>
                <a:gd name="connsiteY85" fmla="*/ 1375739 h 2123161"/>
                <a:gd name="connsiteX86" fmla="*/ 1542553 w 1757238"/>
                <a:gd name="connsiteY86" fmla="*/ 1439349 h 2123161"/>
                <a:gd name="connsiteX87" fmla="*/ 1550504 w 1757238"/>
                <a:gd name="connsiteY87" fmla="*/ 1471154 h 2123161"/>
                <a:gd name="connsiteX88" fmla="*/ 1566406 w 1757238"/>
                <a:gd name="connsiteY88" fmla="*/ 1550667 h 2123161"/>
                <a:gd name="connsiteX89" fmla="*/ 1582309 w 1757238"/>
                <a:gd name="connsiteY89" fmla="*/ 1574521 h 2123161"/>
                <a:gd name="connsiteX90" fmla="*/ 1606163 w 1757238"/>
                <a:gd name="connsiteY90" fmla="*/ 1622229 h 2123161"/>
                <a:gd name="connsiteX91" fmla="*/ 1637968 w 1757238"/>
                <a:gd name="connsiteY91" fmla="*/ 1669937 h 2123161"/>
                <a:gd name="connsiteX92" fmla="*/ 1653871 w 1757238"/>
                <a:gd name="connsiteY92" fmla="*/ 1725596 h 2123161"/>
                <a:gd name="connsiteX93" fmla="*/ 1645920 w 1757238"/>
                <a:gd name="connsiteY93" fmla="*/ 1765353 h 2123161"/>
                <a:gd name="connsiteX94" fmla="*/ 1653871 w 1757238"/>
                <a:gd name="connsiteY94" fmla="*/ 1813060 h 2123161"/>
                <a:gd name="connsiteX95" fmla="*/ 1677725 w 1757238"/>
                <a:gd name="connsiteY95" fmla="*/ 1828963 h 2123161"/>
                <a:gd name="connsiteX96" fmla="*/ 1693627 w 1757238"/>
                <a:gd name="connsiteY96" fmla="*/ 1876671 h 2123161"/>
                <a:gd name="connsiteX97" fmla="*/ 1701579 w 1757238"/>
                <a:gd name="connsiteY97" fmla="*/ 1900525 h 2123161"/>
                <a:gd name="connsiteX98" fmla="*/ 1717481 w 1757238"/>
                <a:gd name="connsiteY98" fmla="*/ 1924379 h 2123161"/>
                <a:gd name="connsiteX99" fmla="*/ 1741335 w 1757238"/>
                <a:gd name="connsiteY99" fmla="*/ 2003892 h 2123161"/>
                <a:gd name="connsiteX100" fmla="*/ 1749286 w 1757238"/>
                <a:gd name="connsiteY100" fmla="*/ 2027746 h 2123161"/>
                <a:gd name="connsiteX101" fmla="*/ 1757238 w 1757238"/>
                <a:gd name="connsiteY101" fmla="*/ 2059551 h 2123161"/>
                <a:gd name="connsiteX0" fmla="*/ 1741335 w 1757238"/>
                <a:gd name="connsiteY0" fmla="*/ 2123161 h 2123161"/>
                <a:gd name="connsiteX1" fmla="*/ 1701579 w 1757238"/>
                <a:gd name="connsiteY1" fmla="*/ 2115210 h 2123161"/>
                <a:gd name="connsiteX2" fmla="*/ 1677725 w 1757238"/>
                <a:gd name="connsiteY2" fmla="*/ 2099307 h 2123161"/>
                <a:gd name="connsiteX3" fmla="*/ 1598212 w 1757238"/>
                <a:gd name="connsiteY3" fmla="*/ 2003892 h 2123161"/>
                <a:gd name="connsiteX4" fmla="*/ 1566406 w 1757238"/>
                <a:gd name="connsiteY4" fmla="*/ 1956184 h 2123161"/>
                <a:gd name="connsiteX5" fmla="*/ 1550504 w 1757238"/>
                <a:gd name="connsiteY5" fmla="*/ 1932330 h 2123161"/>
                <a:gd name="connsiteX6" fmla="*/ 1510747 w 1757238"/>
                <a:gd name="connsiteY6" fmla="*/ 1860768 h 2123161"/>
                <a:gd name="connsiteX7" fmla="*/ 1081377 w 1757238"/>
                <a:gd name="connsiteY7" fmla="*/ 1757401 h 2123161"/>
                <a:gd name="connsiteX8" fmla="*/ 143123 w 1757238"/>
                <a:gd name="connsiteY8" fmla="*/ 1741499 h 2123161"/>
                <a:gd name="connsiteX9" fmla="*/ 95415 w 1757238"/>
                <a:gd name="connsiteY9" fmla="*/ 1757401 h 2123161"/>
                <a:gd name="connsiteX10" fmla="*/ 71561 w 1757238"/>
                <a:gd name="connsiteY10" fmla="*/ 1765353 h 2123161"/>
                <a:gd name="connsiteX11" fmla="*/ 47707 w 1757238"/>
                <a:gd name="connsiteY11" fmla="*/ 1773304 h 2123161"/>
                <a:gd name="connsiteX12" fmla="*/ 23853 w 1757238"/>
                <a:gd name="connsiteY12" fmla="*/ 1765353 h 2123161"/>
                <a:gd name="connsiteX13" fmla="*/ 7951 w 1757238"/>
                <a:gd name="connsiteY13" fmla="*/ 1701742 h 2123161"/>
                <a:gd name="connsiteX14" fmla="*/ 0 w 1757238"/>
                <a:gd name="connsiteY14" fmla="*/ 1677888 h 2123161"/>
                <a:gd name="connsiteX15" fmla="*/ 15902 w 1757238"/>
                <a:gd name="connsiteY15" fmla="*/ 1439349 h 2123161"/>
                <a:gd name="connsiteX16" fmla="*/ 31805 w 1757238"/>
                <a:gd name="connsiteY16" fmla="*/ 1391641 h 2123161"/>
                <a:gd name="connsiteX17" fmla="*/ 79513 w 1757238"/>
                <a:gd name="connsiteY17" fmla="*/ 1320080 h 2123161"/>
                <a:gd name="connsiteX18" fmla="*/ 95415 w 1757238"/>
                <a:gd name="connsiteY18" fmla="*/ 1296226 h 2123161"/>
                <a:gd name="connsiteX19" fmla="*/ 111318 w 1757238"/>
                <a:gd name="connsiteY19" fmla="*/ 1272372 h 2123161"/>
                <a:gd name="connsiteX20" fmla="*/ 119269 w 1757238"/>
                <a:gd name="connsiteY20" fmla="*/ 1240567 h 2123161"/>
                <a:gd name="connsiteX21" fmla="*/ 135172 w 1757238"/>
                <a:gd name="connsiteY21" fmla="*/ 1184907 h 2123161"/>
                <a:gd name="connsiteX22" fmla="*/ 151074 w 1757238"/>
                <a:gd name="connsiteY22" fmla="*/ 1121297 h 2123161"/>
                <a:gd name="connsiteX23" fmla="*/ 166977 w 1757238"/>
                <a:gd name="connsiteY23" fmla="*/ 1097443 h 2123161"/>
                <a:gd name="connsiteX24" fmla="*/ 174928 w 1757238"/>
                <a:gd name="connsiteY24" fmla="*/ 1073589 h 2123161"/>
                <a:gd name="connsiteX25" fmla="*/ 206733 w 1757238"/>
                <a:gd name="connsiteY25" fmla="*/ 1025881 h 2123161"/>
                <a:gd name="connsiteX26" fmla="*/ 238539 w 1757238"/>
                <a:gd name="connsiteY26" fmla="*/ 930466 h 2123161"/>
                <a:gd name="connsiteX27" fmla="*/ 246490 w 1757238"/>
                <a:gd name="connsiteY27" fmla="*/ 906612 h 2123161"/>
                <a:gd name="connsiteX28" fmla="*/ 278295 w 1757238"/>
                <a:gd name="connsiteY28" fmla="*/ 858904 h 2123161"/>
                <a:gd name="connsiteX29" fmla="*/ 294198 w 1757238"/>
                <a:gd name="connsiteY29" fmla="*/ 835050 h 2123161"/>
                <a:gd name="connsiteX30" fmla="*/ 341906 w 1757238"/>
                <a:gd name="connsiteY30" fmla="*/ 795293 h 2123161"/>
                <a:gd name="connsiteX31" fmla="*/ 365760 w 1757238"/>
                <a:gd name="connsiteY31" fmla="*/ 660121 h 2123161"/>
                <a:gd name="connsiteX32" fmla="*/ 381662 w 1757238"/>
                <a:gd name="connsiteY32" fmla="*/ 604462 h 2123161"/>
                <a:gd name="connsiteX33" fmla="*/ 397565 w 1757238"/>
                <a:gd name="connsiteY33" fmla="*/ 580608 h 2123161"/>
                <a:gd name="connsiteX34" fmla="*/ 445273 w 1757238"/>
                <a:gd name="connsiteY34" fmla="*/ 524949 h 2123161"/>
                <a:gd name="connsiteX35" fmla="*/ 469126 w 1757238"/>
                <a:gd name="connsiteY35" fmla="*/ 509047 h 2123161"/>
                <a:gd name="connsiteX36" fmla="*/ 508883 w 1757238"/>
                <a:gd name="connsiteY36" fmla="*/ 437485 h 2123161"/>
                <a:gd name="connsiteX37" fmla="*/ 564542 w 1757238"/>
                <a:gd name="connsiteY37" fmla="*/ 373874 h 2123161"/>
                <a:gd name="connsiteX38" fmla="*/ 572493 w 1757238"/>
                <a:gd name="connsiteY38" fmla="*/ 350020 h 2123161"/>
                <a:gd name="connsiteX39" fmla="*/ 596347 w 1757238"/>
                <a:gd name="connsiteY39" fmla="*/ 334118 h 2123161"/>
                <a:gd name="connsiteX40" fmla="*/ 620201 w 1757238"/>
                <a:gd name="connsiteY40" fmla="*/ 310264 h 2123161"/>
                <a:gd name="connsiteX41" fmla="*/ 652006 w 1757238"/>
                <a:gd name="connsiteY41" fmla="*/ 270507 h 2123161"/>
                <a:gd name="connsiteX42" fmla="*/ 667909 w 1757238"/>
                <a:gd name="connsiteY42" fmla="*/ 246653 h 2123161"/>
                <a:gd name="connsiteX43" fmla="*/ 739471 w 1757238"/>
                <a:gd name="connsiteY43" fmla="*/ 190994 h 2123161"/>
                <a:gd name="connsiteX44" fmla="*/ 771276 w 1757238"/>
                <a:gd name="connsiteY44" fmla="*/ 143287 h 2123161"/>
                <a:gd name="connsiteX45" fmla="*/ 787179 w 1757238"/>
                <a:gd name="connsiteY45" fmla="*/ 119433 h 2123161"/>
                <a:gd name="connsiteX46" fmla="*/ 826935 w 1757238"/>
                <a:gd name="connsiteY46" fmla="*/ 55822 h 2123161"/>
                <a:gd name="connsiteX47" fmla="*/ 842838 w 1757238"/>
                <a:gd name="connsiteY47" fmla="*/ 31968 h 2123161"/>
                <a:gd name="connsiteX48" fmla="*/ 890546 w 1757238"/>
                <a:gd name="connsiteY48" fmla="*/ 16066 h 2123161"/>
                <a:gd name="connsiteX49" fmla="*/ 914400 w 1757238"/>
                <a:gd name="connsiteY49" fmla="*/ 163 h 2123161"/>
                <a:gd name="connsiteX50" fmla="*/ 962107 w 1757238"/>
                <a:gd name="connsiteY50" fmla="*/ 24017 h 2123161"/>
                <a:gd name="connsiteX51" fmla="*/ 993913 w 1757238"/>
                <a:gd name="connsiteY51" fmla="*/ 71725 h 2123161"/>
                <a:gd name="connsiteX52" fmla="*/ 1009815 w 1757238"/>
                <a:gd name="connsiteY52" fmla="*/ 95579 h 2123161"/>
                <a:gd name="connsiteX53" fmla="*/ 1017766 w 1757238"/>
                <a:gd name="connsiteY53" fmla="*/ 127384 h 2123161"/>
                <a:gd name="connsiteX54" fmla="*/ 1025718 w 1757238"/>
                <a:gd name="connsiteY54" fmla="*/ 175092 h 2123161"/>
                <a:gd name="connsiteX55" fmla="*/ 1057523 w 1757238"/>
                <a:gd name="connsiteY55" fmla="*/ 222800 h 2123161"/>
                <a:gd name="connsiteX56" fmla="*/ 1081377 w 1757238"/>
                <a:gd name="connsiteY56" fmla="*/ 230751 h 2123161"/>
                <a:gd name="connsiteX57" fmla="*/ 1113182 w 1757238"/>
                <a:gd name="connsiteY57" fmla="*/ 278459 h 2123161"/>
                <a:gd name="connsiteX58" fmla="*/ 1137036 w 1757238"/>
                <a:gd name="connsiteY58" fmla="*/ 350020 h 2123161"/>
                <a:gd name="connsiteX59" fmla="*/ 1144987 w 1757238"/>
                <a:gd name="connsiteY59" fmla="*/ 373874 h 2123161"/>
                <a:gd name="connsiteX60" fmla="*/ 1160890 w 1757238"/>
                <a:gd name="connsiteY60" fmla="*/ 397728 h 2123161"/>
                <a:gd name="connsiteX61" fmla="*/ 1176793 w 1757238"/>
                <a:gd name="connsiteY61" fmla="*/ 445436 h 2123161"/>
                <a:gd name="connsiteX62" fmla="*/ 1184744 w 1757238"/>
                <a:gd name="connsiteY62" fmla="*/ 469290 h 2123161"/>
                <a:gd name="connsiteX63" fmla="*/ 1192695 w 1757238"/>
                <a:gd name="connsiteY63" fmla="*/ 501095 h 2123161"/>
                <a:gd name="connsiteX64" fmla="*/ 1200646 w 1757238"/>
                <a:gd name="connsiteY64" fmla="*/ 524949 h 2123161"/>
                <a:gd name="connsiteX65" fmla="*/ 1216549 w 1757238"/>
                <a:gd name="connsiteY65" fmla="*/ 588560 h 2123161"/>
                <a:gd name="connsiteX66" fmla="*/ 1240403 w 1757238"/>
                <a:gd name="connsiteY66" fmla="*/ 604462 h 2123161"/>
                <a:gd name="connsiteX67" fmla="*/ 1256306 w 1757238"/>
                <a:gd name="connsiteY67" fmla="*/ 660121 h 2123161"/>
                <a:gd name="connsiteX68" fmla="*/ 1264257 w 1757238"/>
                <a:gd name="connsiteY68" fmla="*/ 683975 h 2123161"/>
                <a:gd name="connsiteX69" fmla="*/ 1296062 w 1757238"/>
                <a:gd name="connsiteY69" fmla="*/ 731683 h 2123161"/>
                <a:gd name="connsiteX70" fmla="*/ 1311965 w 1757238"/>
                <a:gd name="connsiteY70" fmla="*/ 835050 h 2123161"/>
                <a:gd name="connsiteX71" fmla="*/ 1327867 w 1757238"/>
                <a:gd name="connsiteY71" fmla="*/ 858904 h 2123161"/>
                <a:gd name="connsiteX72" fmla="*/ 1335819 w 1757238"/>
                <a:gd name="connsiteY72" fmla="*/ 882758 h 2123161"/>
                <a:gd name="connsiteX73" fmla="*/ 1367624 w 1757238"/>
                <a:gd name="connsiteY73" fmla="*/ 930466 h 2123161"/>
                <a:gd name="connsiteX74" fmla="*/ 1383526 w 1757238"/>
                <a:gd name="connsiteY74" fmla="*/ 954320 h 2123161"/>
                <a:gd name="connsiteX75" fmla="*/ 1391478 w 1757238"/>
                <a:gd name="connsiteY75" fmla="*/ 978173 h 2123161"/>
                <a:gd name="connsiteX76" fmla="*/ 1399429 w 1757238"/>
                <a:gd name="connsiteY76" fmla="*/ 1025881 h 2123161"/>
                <a:gd name="connsiteX77" fmla="*/ 1407380 w 1757238"/>
                <a:gd name="connsiteY77" fmla="*/ 1089492 h 2123161"/>
                <a:gd name="connsiteX78" fmla="*/ 1423283 w 1757238"/>
                <a:gd name="connsiteY78" fmla="*/ 1137200 h 2123161"/>
                <a:gd name="connsiteX79" fmla="*/ 1447137 w 1757238"/>
                <a:gd name="connsiteY79" fmla="*/ 1224664 h 2123161"/>
                <a:gd name="connsiteX80" fmla="*/ 1455088 w 1757238"/>
                <a:gd name="connsiteY80" fmla="*/ 1248518 h 2123161"/>
                <a:gd name="connsiteX81" fmla="*/ 1470991 w 1757238"/>
                <a:gd name="connsiteY81" fmla="*/ 1272372 h 2123161"/>
                <a:gd name="connsiteX82" fmla="*/ 1494845 w 1757238"/>
                <a:gd name="connsiteY82" fmla="*/ 1328031 h 2123161"/>
                <a:gd name="connsiteX83" fmla="*/ 1502796 w 1757238"/>
                <a:gd name="connsiteY83" fmla="*/ 1351885 h 2123161"/>
                <a:gd name="connsiteX84" fmla="*/ 1518699 w 1757238"/>
                <a:gd name="connsiteY84" fmla="*/ 1375739 h 2123161"/>
                <a:gd name="connsiteX85" fmla="*/ 1542553 w 1757238"/>
                <a:gd name="connsiteY85" fmla="*/ 1439349 h 2123161"/>
                <a:gd name="connsiteX86" fmla="*/ 1550504 w 1757238"/>
                <a:gd name="connsiteY86" fmla="*/ 1471154 h 2123161"/>
                <a:gd name="connsiteX87" fmla="*/ 1566406 w 1757238"/>
                <a:gd name="connsiteY87" fmla="*/ 1550667 h 2123161"/>
                <a:gd name="connsiteX88" fmla="*/ 1582309 w 1757238"/>
                <a:gd name="connsiteY88" fmla="*/ 1574521 h 2123161"/>
                <a:gd name="connsiteX89" fmla="*/ 1606163 w 1757238"/>
                <a:gd name="connsiteY89" fmla="*/ 1622229 h 2123161"/>
                <a:gd name="connsiteX90" fmla="*/ 1637968 w 1757238"/>
                <a:gd name="connsiteY90" fmla="*/ 1669937 h 2123161"/>
                <a:gd name="connsiteX91" fmla="*/ 1653871 w 1757238"/>
                <a:gd name="connsiteY91" fmla="*/ 1725596 h 2123161"/>
                <a:gd name="connsiteX92" fmla="*/ 1645920 w 1757238"/>
                <a:gd name="connsiteY92" fmla="*/ 1765353 h 2123161"/>
                <a:gd name="connsiteX93" fmla="*/ 1653871 w 1757238"/>
                <a:gd name="connsiteY93" fmla="*/ 1813060 h 2123161"/>
                <a:gd name="connsiteX94" fmla="*/ 1677725 w 1757238"/>
                <a:gd name="connsiteY94" fmla="*/ 1828963 h 2123161"/>
                <a:gd name="connsiteX95" fmla="*/ 1693627 w 1757238"/>
                <a:gd name="connsiteY95" fmla="*/ 1876671 h 2123161"/>
                <a:gd name="connsiteX96" fmla="*/ 1701579 w 1757238"/>
                <a:gd name="connsiteY96" fmla="*/ 1900525 h 2123161"/>
                <a:gd name="connsiteX97" fmla="*/ 1717481 w 1757238"/>
                <a:gd name="connsiteY97" fmla="*/ 1924379 h 2123161"/>
                <a:gd name="connsiteX98" fmla="*/ 1741335 w 1757238"/>
                <a:gd name="connsiteY98" fmla="*/ 2003892 h 2123161"/>
                <a:gd name="connsiteX99" fmla="*/ 1749286 w 1757238"/>
                <a:gd name="connsiteY99" fmla="*/ 2027746 h 2123161"/>
                <a:gd name="connsiteX100" fmla="*/ 1757238 w 1757238"/>
                <a:gd name="connsiteY100" fmla="*/ 2059551 h 2123161"/>
                <a:gd name="connsiteX0" fmla="*/ 1741335 w 1757238"/>
                <a:gd name="connsiteY0" fmla="*/ 2123161 h 2123161"/>
                <a:gd name="connsiteX1" fmla="*/ 1701579 w 1757238"/>
                <a:gd name="connsiteY1" fmla="*/ 2115210 h 2123161"/>
                <a:gd name="connsiteX2" fmla="*/ 1677725 w 1757238"/>
                <a:gd name="connsiteY2" fmla="*/ 2099307 h 2123161"/>
                <a:gd name="connsiteX3" fmla="*/ 1598212 w 1757238"/>
                <a:gd name="connsiteY3" fmla="*/ 2003892 h 2123161"/>
                <a:gd name="connsiteX4" fmla="*/ 1566406 w 1757238"/>
                <a:gd name="connsiteY4" fmla="*/ 1956184 h 2123161"/>
                <a:gd name="connsiteX5" fmla="*/ 1550504 w 1757238"/>
                <a:gd name="connsiteY5" fmla="*/ 1932330 h 2123161"/>
                <a:gd name="connsiteX6" fmla="*/ 1081377 w 1757238"/>
                <a:gd name="connsiteY6" fmla="*/ 1757401 h 2123161"/>
                <a:gd name="connsiteX7" fmla="*/ 143123 w 1757238"/>
                <a:gd name="connsiteY7" fmla="*/ 1741499 h 2123161"/>
                <a:gd name="connsiteX8" fmla="*/ 95415 w 1757238"/>
                <a:gd name="connsiteY8" fmla="*/ 1757401 h 2123161"/>
                <a:gd name="connsiteX9" fmla="*/ 71561 w 1757238"/>
                <a:gd name="connsiteY9" fmla="*/ 1765353 h 2123161"/>
                <a:gd name="connsiteX10" fmla="*/ 47707 w 1757238"/>
                <a:gd name="connsiteY10" fmla="*/ 1773304 h 2123161"/>
                <a:gd name="connsiteX11" fmla="*/ 23853 w 1757238"/>
                <a:gd name="connsiteY11" fmla="*/ 1765353 h 2123161"/>
                <a:gd name="connsiteX12" fmla="*/ 7951 w 1757238"/>
                <a:gd name="connsiteY12" fmla="*/ 1701742 h 2123161"/>
                <a:gd name="connsiteX13" fmla="*/ 0 w 1757238"/>
                <a:gd name="connsiteY13" fmla="*/ 1677888 h 2123161"/>
                <a:gd name="connsiteX14" fmla="*/ 15902 w 1757238"/>
                <a:gd name="connsiteY14" fmla="*/ 1439349 h 2123161"/>
                <a:gd name="connsiteX15" fmla="*/ 31805 w 1757238"/>
                <a:gd name="connsiteY15" fmla="*/ 1391641 h 2123161"/>
                <a:gd name="connsiteX16" fmla="*/ 79513 w 1757238"/>
                <a:gd name="connsiteY16" fmla="*/ 1320080 h 2123161"/>
                <a:gd name="connsiteX17" fmla="*/ 95415 w 1757238"/>
                <a:gd name="connsiteY17" fmla="*/ 1296226 h 2123161"/>
                <a:gd name="connsiteX18" fmla="*/ 111318 w 1757238"/>
                <a:gd name="connsiteY18" fmla="*/ 1272372 h 2123161"/>
                <a:gd name="connsiteX19" fmla="*/ 119269 w 1757238"/>
                <a:gd name="connsiteY19" fmla="*/ 1240567 h 2123161"/>
                <a:gd name="connsiteX20" fmla="*/ 135172 w 1757238"/>
                <a:gd name="connsiteY20" fmla="*/ 1184907 h 2123161"/>
                <a:gd name="connsiteX21" fmla="*/ 151074 w 1757238"/>
                <a:gd name="connsiteY21" fmla="*/ 1121297 h 2123161"/>
                <a:gd name="connsiteX22" fmla="*/ 166977 w 1757238"/>
                <a:gd name="connsiteY22" fmla="*/ 1097443 h 2123161"/>
                <a:gd name="connsiteX23" fmla="*/ 174928 w 1757238"/>
                <a:gd name="connsiteY23" fmla="*/ 1073589 h 2123161"/>
                <a:gd name="connsiteX24" fmla="*/ 206733 w 1757238"/>
                <a:gd name="connsiteY24" fmla="*/ 1025881 h 2123161"/>
                <a:gd name="connsiteX25" fmla="*/ 238539 w 1757238"/>
                <a:gd name="connsiteY25" fmla="*/ 930466 h 2123161"/>
                <a:gd name="connsiteX26" fmla="*/ 246490 w 1757238"/>
                <a:gd name="connsiteY26" fmla="*/ 906612 h 2123161"/>
                <a:gd name="connsiteX27" fmla="*/ 278295 w 1757238"/>
                <a:gd name="connsiteY27" fmla="*/ 858904 h 2123161"/>
                <a:gd name="connsiteX28" fmla="*/ 294198 w 1757238"/>
                <a:gd name="connsiteY28" fmla="*/ 835050 h 2123161"/>
                <a:gd name="connsiteX29" fmla="*/ 341906 w 1757238"/>
                <a:gd name="connsiteY29" fmla="*/ 795293 h 2123161"/>
                <a:gd name="connsiteX30" fmla="*/ 365760 w 1757238"/>
                <a:gd name="connsiteY30" fmla="*/ 660121 h 2123161"/>
                <a:gd name="connsiteX31" fmla="*/ 381662 w 1757238"/>
                <a:gd name="connsiteY31" fmla="*/ 604462 h 2123161"/>
                <a:gd name="connsiteX32" fmla="*/ 397565 w 1757238"/>
                <a:gd name="connsiteY32" fmla="*/ 580608 h 2123161"/>
                <a:gd name="connsiteX33" fmla="*/ 445273 w 1757238"/>
                <a:gd name="connsiteY33" fmla="*/ 524949 h 2123161"/>
                <a:gd name="connsiteX34" fmla="*/ 469126 w 1757238"/>
                <a:gd name="connsiteY34" fmla="*/ 509047 h 2123161"/>
                <a:gd name="connsiteX35" fmla="*/ 508883 w 1757238"/>
                <a:gd name="connsiteY35" fmla="*/ 437485 h 2123161"/>
                <a:gd name="connsiteX36" fmla="*/ 564542 w 1757238"/>
                <a:gd name="connsiteY36" fmla="*/ 373874 h 2123161"/>
                <a:gd name="connsiteX37" fmla="*/ 572493 w 1757238"/>
                <a:gd name="connsiteY37" fmla="*/ 350020 h 2123161"/>
                <a:gd name="connsiteX38" fmla="*/ 596347 w 1757238"/>
                <a:gd name="connsiteY38" fmla="*/ 334118 h 2123161"/>
                <a:gd name="connsiteX39" fmla="*/ 620201 w 1757238"/>
                <a:gd name="connsiteY39" fmla="*/ 310264 h 2123161"/>
                <a:gd name="connsiteX40" fmla="*/ 652006 w 1757238"/>
                <a:gd name="connsiteY40" fmla="*/ 270507 h 2123161"/>
                <a:gd name="connsiteX41" fmla="*/ 667909 w 1757238"/>
                <a:gd name="connsiteY41" fmla="*/ 246653 h 2123161"/>
                <a:gd name="connsiteX42" fmla="*/ 739471 w 1757238"/>
                <a:gd name="connsiteY42" fmla="*/ 190994 h 2123161"/>
                <a:gd name="connsiteX43" fmla="*/ 771276 w 1757238"/>
                <a:gd name="connsiteY43" fmla="*/ 143287 h 2123161"/>
                <a:gd name="connsiteX44" fmla="*/ 787179 w 1757238"/>
                <a:gd name="connsiteY44" fmla="*/ 119433 h 2123161"/>
                <a:gd name="connsiteX45" fmla="*/ 826935 w 1757238"/>
                <a:gd name="connsiteY45" fmla="*/ 55822 h 2123161"/>
                <a:gd name="connsiteX46" fmla="*/ 842838 w 1757238"/>
                <a:gd name="connsiteY46" fmla="*/ 31968 h 2123161"/>
                <a:gd name="connsiteX47" fmla="*/ 890546 w 1757238"/>
                <a:gd name="connsiteY47" fmla="*/ 16066 h 2123161"/>
                <a:gd name="connsiteX48" fmla="*/ 914400 w 1757238"/>
                <a:gd name="connsiteY48" fmla="*/ 163 h 2123161"/>
                <a:gd name="connsiteX49" fmla="*/ 962107 w 1757238"/>
                <a:gd name="connsiteY49" fmla="*/ 24017 h 2123161"/>
                <a:gd name="connsiteX50" fmla="*/ 993913 w 1757238"/>
                <a:gd name="connsiteY50" fmla="*/ 71725 h 2123161"/>
                <a:gd name="connsiteX51" fmla="*/ 1009815 w 1757238"/>
                <a:gd name="connsiteY51" fmla="*/ 95579 h 2123161"/>
                <a:gd name="connsiteX52" fmla="*/ 1017766 w 1757238"/>
                <a:gd name="connsiteY52" fmla="*/ 127384 h 2123161"/>
                <a:gd name="connsiteX53" fmla="*/ 1025718 w 1757238"/>
                <a:gd name="connsiteY53" fmla="*/ 175092 h 2123161"/>
                <a:gd name="connsiteX54" fmla="*/ 1057523 w 1757238"/>
                <a:gd name="connsiteY54" fmla="*/ 222800 h 2123161"/>
                <a:gd name="connsiteX55" fmla="*/ 1081377 w 1757238"/>
                <a:gd name="connsiteY55" fmla="*/ 230751 h 2123161"/>
                <a:gd name="connsiteX56" fmla="*/ 1113182 w 1757238"/>
                <a:gd name="connsiteY56" fmla="*/ 278459 h 2123161"/>
                <a:gd name="connsiteX57" fmla="*/ 1137036 w 1757238"/>
                <a:gd name="connsiteY57" fmla="*/ 350020 h 2123161"/>
                <a:gd name="connsiteX58" fmla="*/ 1144987 w 1757238"/>
                <a:gd name="connsiteY58" fmla="*/ 373874 h 2123161"/>
                <a:gd name="connsiteX59" fmla="*/ 1160890 w 1757238"/>
                <a:gd name="connsiteY59" fmla="*/ 397728 h 2123161"/>
                <a:gd name="connsiteX60" fmla="*/ 1176793 w 1757238"/>
                <a:gd name="connsiteY60" fmla="*/ 445436 h 2123161"/>
                <a:gd name="connsiteX61" fmla="*/ 1184744 w 1757238"/>
                <a:gd name="connsiteY61" fmla="*/ 469290 h 2123161"/>
                <a:gd name="connsiteX62" fmla="*/ 1192695 w 1757238"/>
                <a:gd name="connsiteY62" fmla="*/ 501095 h 2123161"/>
                <a:gd name="connsiteX63" fmla="*/ 1200646 w 1757238"/>
                <a:gd name="connsiteY63" fmla="*/ 524949 h 2123161"/>
                <a:gd name="connsiteX64" fmla="*/ 1216549 w 1757238"/>
                <a:gd name="connsiteY64" fmla="*/ 588560 h 2123161"/>
                <a:gd name="connsiteX65" fmla="*/ 1240403 w 1757238"/>
                <a:gd name="connsiteY65" fmla="*/ 604462 h 2123161"/>
                <a:gd name="connsiteX66" fmla="*/ 1256306 w 1757238"/>
                <a:gd name="connsiteY66" fmla="*/ 660121 h 2123161"/>
                <a:gd name="connsiteX67" fmla="*/ 1264257 w 1757238"/>
                <a:gd name="connsiteY67" fmla="*/ 683975 h 2123161"/>
                <a:gd name="connsiteX68" fmla="*/ 1296062 w 1757238"/>
                <a:gd name="connsiteY68" fmla="*/ 731683 h 2123161"/>
                <a:gd name="connsiteX69" fmla="*/ 1311965 w 1757238"/>
                <a:gd name="connsiteY69" fmla="*/ 835050 h 2123161"/>
                <a:gd name="connsiteX70" fmla="*/ 1327867 w 1757238"/>
                <a:gd name="connsiteY70" fmla="*/ 858904 h 2123161"/>
                <a:gd name="connsiteX71" fmla="*/ 1335819 w 1757238"/>
                <a:gd name="connsiteY71" fmla="*/ 882758 h 2123161"/>
                <a:gd name="connsiteX72" fmla="*/ 1367624 w 1757238"/>
                <a:gd name="connsiteY72" fmla="*/ 930466 h 2123161"/>
                <a:gd name="connsiteX73" fmla="*/ 1383526 w 1757238"/>
                <a:gd name="connsiteY73" fmla="*/ 954320 h 2123161"/>
                <a:gd name="connsiteX74" fmla="*/ 1391478 w 1757238"/>
                <a:gd name="connsiteY74" fmla="*/ 978173 h 2123161"/>
                <a:gd name="connsiteX75" fmla="*/ 1399429 w 1757238"/>
                <a:gd name="connsiteY75" fmla="*/ 1025881 h 2123161"/>
                <a:gd name="connsiteX76" fmla="*/ 1407380 w 1757238"/>
                <a:gd name="connsiteY76" fmla="*/ 1089492 h 2123161"/>
                <a:gd name="connsiteX77" fmla="*/ 1423283 w 1757238"/>
                <a:gd name="connsiteY77" fmla="*/ 1137200 h 2123161"/>
                <a:gd name="connsiteX78" fmla="*/ 1447137 w 1757238"/>
                <a:gd name="connsiteY78" fmla="*/ 1224664 h 2123161"/>
                <a:gd name="connsiteX79" fmla="*/ 1455088 w 1757238"/>
                <a:gd name="connsiteY79" fmla="*/ 1248518 h 2123161"/>
                <a:gd name="connsiteX80" fmla="*/ 1470991 w 1757238"/>
                <a:gd name="connsiteY80" fmla="*/ 1272372 h 2123161"/>
                <a:gd name="connsiteX81" fmla="*/ 1494845 w 1757238"/>
                <a:gd name="connsiteY81" fmla="*/ 1328031 h 2123161"/>
                <a:gd name="connsiteX82" fmla="*/ 1502796 w 1757238"/>
                <a:gd name="connsiteY82" fmla="*/ 1351885 h 2123161"/>
                <a:gd name="connsiteX83" fmla="*/ 1518699 w 1757238"/>
                <a:gd name="connsiteY83" fmla="*/ 1375739 h 2123161"/>
                <a:gd name="connsiteX84" fmla="*/ 1542553 w 1757238"/>
                <a:gd name="connsiteY84" fmla="*/ 1439349 h 2123161"/>
                <a:gd name="connsiteX85" fmla="*/ 1550504 w 1757238"/>
                <a:gd name="connsiteY85" fmla="*/ 1471154 h 2123161"/>
                <a:gd name="connsiteX86" fmla="*/ 1566406 w 1757238"/>
                <a:gd name="connsiteY86" fmla="*/ 1550667 h 2123161"/>
                <a:gd name="connsiteX87" fmla="*/ 1582309 w 1757238"/>
                <a:gd name="connsiteY87" fmla="*/ 1574521 h 2123161"/>
                <a:gd name="connsiteX88" fmla="*/ 1606163 w 1757238"/>
                <a:gd name="connsiteY88" fmla="*/ 1622229 h 2123161"/>
                <a:gd name="connsiteX89" fmla="*/ 1637968 w 1757238"/>
                <a:gd name="connsiteY89" fmla="*/ 1669937 h 2123161"/>
                <a:gd name="connsiteX90" fmla="*/ 1653871 w 1757238"/>
                <a:gd name="connsiteY90" fmla="*/ 1725596 h 2123161"/>
                <a:gd name="connsiteX91" fmla="*/ 1645920 w 1757238"/>
                <a:gd name="connsiteY91" fmla="*/ 1765353 h 2123161"/>
                <a:gd name="connsiteX92" fmla="*/ 1653871 w 1757238"/>
                <a:gd name="connsiteY92" fmla="*/ 1813060 h 2123161"/>
                <a:gd name="connsiteX93" fmla="*/ 1677725 w 1757238"/>
                <a:gd name="connsiteY93" fmla="*/ 1828963 h 2123161"/>
                <a:gd name="connsiteX94" fmla="*/ 1693627 w 1757238"/>
                <a:gd name="connsiteY94" fmla="*/ 1876671 h 2123161"/>
                <a:gd name="connsiteX95" fmla="*/ 1701579 w 1757238"/>
                <a:gd name="connsiteY95" fmla="*/ 1900525 h 2123161"/>
                <a:gd name="connsiteX96" fmla="*/ 1717481 w 1757238"/>
                <a:gd name="connsiteY96" fmla="*/ 1924379 h 2123161"/>
                <a:gd name="connsiteX97" fmla="*/ 1741335 w 1757238"/>
                <a:gd name="connsiteY97" fmla="*/ 2003892 h 2123161"/>
                <a:gd name="connsiteX98" fmla="*/ 1749286 w 1757238"/>
                <a:gd name="connsiteY98" fmla="*/ 2027746 h 2123161"/>
                <a:gd name="connsiteX99" fmla="*/ 1757238 w 1757238"/>
                <a:gd name="connsiteY99" fmla="*/ 2059551 h 2123161"/>
                <a:gd name="connsiteX0" fmla="*/ 1741335 w 1757238"/>
                <a:gd name="connsiteY0" fmla="*/ 2123161 h 2123161"/>
                <a:gd name="connsiteX1" fmla="*/ 1701579 w 1757238"/>
                <a:gd name="connsiteY1" fmla="*/ 2115210 h 2123161"/>
                <a:gd name="connsiteX2" fmla="*/ 1677725 w 1757238"/>
                <a:gd name="connsiteY2" fmla="*/ 2099307 h 2123161"/>
                <a:gd name="connsiteX3" fmla="*/ 1598212 w 1757238"/>
                <a:gd name="connsiteY3" fmla="*/ 2003892 h 2123161"/>
                <a:gd name="connsiteX4" fmla="*/ 1566406 w 1757238"/>
                <a:gd name="connsiteY4" fmla="*/ 1956184 h 2123161"/>
                <a:gd name="connsiteX5" fmla="*/ 1081377 w 1757238"/>
                <a:gd name="connsiteY5" fmla="*/ 1757401 h 2123161"/>
                <a:gd name="connsiteX6" fmla="*/ 143123 w 1757238"/>
                <a:gd name="connsiteY6" fmla="*/ 1741499 h 2123161"/>
                <a:gd name="connsiteX7" fmla="*/ 95415 w 1757238"/>
                <a:gd name="connsiteY7" fmla="*/ 1757401 h 2123161"/>
                <a:gd name="connsiteX8" fmla="*/ 71561 w 1757238"/>
                <a:gd name="connsiteY8" fmla="*/ 1765353 h 2123161"/>
                <a:gd name="connsiteX9" fmla="*/ 47707 w 1757238"/>
                <a:gd name="connsiteY9" fmla="*/ 1773304 h 2123161"/>
                <a:gd name="connsiteX10" fmla="*/ 23853 w 1757238"/>
                <a:gd name="connsiteY10" fmla="*/ 1765353 h 2123161"/>
                <a:gd name="connsiteX11" fmla="*/ 7951 w 1757238"/>
                <a:gd name="connsiteY11" fmla="*/ 1701742 h 2123161"/>
                <a:gd name="connsiteX12" fmla="*/ 0 w 1757238"/>
                <a:gd name="connsiteY12" fmla="*/ 1677888 h 2123161"/>
                <a:gd name="connsiteX13" fmla="*/ 15902 w 1757238"/>
                <a:gd name="connsiteY13" fmla="*/ 1439349 h 2123161"/>
                <a:gd name="connsiteX14" fmla="*/ 31805 w 1757238"/>
                <a:gd name="connsiteY14" fmla="*/ 1391641 h 2123161"/>
                <a:gd name="connsiteX15" fmla="*/ 79513 w 1757238"/>
                <a:gd name="connsiteY15" fmla="*/ 1320080 h 2123161"/>
                <a:gd name="connsiteX16" fmla="*/ 95415 w 1757238"/>
                <a:gd name="connsiteY16" fmla="*/ 1296226 h 2123161"/>
                <a:gd name="connsiteX17" fmla="*/ 111318 w 1757238"/>
                <a:gd name="connsiteY17" fmla="*/ 1272372 h 2123161"/>
                <a:gd name="connsiteX18" fmla="*/ 119269 w 1757238"/>
                <a:gd name="connsiteY18" fmla="*/ 1240567 h 2123161"/>
                <a:gd name="connsiteX19" fmla="*/ 135172 w 1757238"/>
                <a:gd name="connsiteY19" fmla="*/ 1184907 h 2123161"/>
                <a:gd name="connsiteX20" fmla="*/ 151074 w 1757238"/>
                <a:gd name="connsiteY20" fmla="*/ 1121297 h 2123161"/>
                <a:gd name="connsiteX21" fmla="*/ 166977 w 1757238"/>
                <a:gd name="connsiteY21" fmla="*/ 1097443 h 2123161"/>
                <a:gd name="connsiteX22" fmla="*/ 174928 w 1757238"/>
                <a:gd name="connsiteY22" fmla="*/ 1073589 h 2123161"/>
                <a:gd name="connsiteX23" fmla="*/ 206733 w 1757238"/>
                <a:gd name="connsiteY23" fmla="*/ 1025881 h 2123161"/>
                <a:gd name="connsiteX24" fmla="*/ 238539 w 1757238"/>
                <a:gd name="connsiteY24" fmla="*/ 930466 h 2123161"/>
                <a:gd name="connsiteX25" fmla="*/ 246490 w 1757238"/>
                <a:gd name="connsiteY25" fmla="*/ 906612 h 2123161"/>
                <a:gd name="connsiteX26" fmla="*/ 278295 w 1757238"/>
                <a:gd name="connsiteY26" fmla="*/ 858904 h 2123161"/>
                <a:gd name="connsiteX27" fmla="*/ 294198 w 1757238"/>
                <a:gd name="connsiteY27" fmla="*/ 835050 h 2123161"/>
                <a:gd name="connsiteX28" fmla="*/ 341906 w 1757238"/>
                <a:gd name="connsiteY28" fmla="*/ 795293 h 2123161"/>
                <a:gd name="connsiteX29" fmla="*/ 365760 w 1757238"/>
                <a:gd name="connsiteY29" fmla="*/ 660121 h 2123161"/>
                <a:gd name="connsiteX30" fmla="*/ 381662 w 1757238"/>
                <a:gd name="connsiteY30" fmla="*/ 604462 h 2123161"/>
                <a:gd name="connsiteX31" fmla="*/ 397565 w 1757238"/>
                <a:gd name="connsiteY31" fmla="*/ 580608 h 2123161"/>
                <a:gd name="connsiteX32" fmla="*/ 445273 w 1757238"/>
                <a:gd name="connsiteY32" fmla="*/ 524949 h 2123161"/>
                <a:gd name="connsiteX33" fmla="*/ 469126 w 1757238"/>
                <a:gd name="connsiteY33" fmla="*/ 509047 h 2123161"/>
                <a:gd name="connsiteX34" fmla="*/ 508883 w 1757238"/>
                <a:gd name="connsiteY34" fmla="*/ 437485 h 2123161"/>
                <a:gd name="connsiteX35" fmla="*/ 564542 w 1757238"/>
                <a:gd name="connsiteY35" fmla="*/ 373874 h 2123161"/>
                <a:gd name="connsiteX36" fmla="*/ 572493 w 1757238"/>
                <a:gd name="connsiteY36" fmla="*/ 350020 h 2123161"/>
                <a:gd name="connsiteX37" fmla="*/ 596347 w 1757238"/>
                <a:gd name="connsiteY37" fmla="*/ 334118 h 2123161"/>
                <a:gd name="connsiteX38" fmla="*/ 620201 w 1757238"/>
                <a:gd name="connsiteY38" fmla="*/ 310264 h 2123161"/>
                <a:gd name="connsiteX39" fmla="*/ 652006 w 1757238"/>
                <a:gd name="connsiteY39" fmla="*/ 270507 h 2123161"/>
                <a:gd name="connsiteX40" fmla="*/ 667909 w 1757238"/>
                <a:gd name="connsiteY40" fmla="*/ 246653 h 2123161"/>
                <a:gd name="connsiteX41" fmla="*/ 739471 w 1757238"/>
                <a:gd name="connsiteY41" fmla="*/ 190994 h 2123161"/>
                <a:gd name="connsiteX42" fmla="*/ 771276 w 1757238"/>
                <a:gd name="connsiteY42" fmla="*/ 143287 h 2123161"/>
                <a:gd name="connsiteX43" fmla="*/ 787179 w 1757238"/>
                <a:gd name="connsiteY43" fmla="*/ 119433 h 2123161"/>
                <a:gd name="connsiteX44" fmla="*/ 826935 w 1757238"/>
                <a:gd name="connsiteY44" fmla="*/ 55822 h 2123161"/>
                <a:gd name="connsiteX45" fmla="*/ 842838 w 1757238"/>
                <a:gd name="connsiteY45" fmla="*/ 31968 h 2123161"/>
                <a:gd name="connsiteX46" fmla="*/ 890546 w 1757238"/>
                <a:gd name="connsiteY46" fmla="*/ 16066 h 2123161"/>
                <a:gd name="connsiteX47" fmla="*/ 914400 w 1757238"/>
                <a:gd name="connsiteY47" fmla="*/ 163 h 2123161"/>
                <a:gd name="connsiteX48" fmla="*/ 962107 w 1757238"/>
                <a:gd name="connsiteY48" fmla="*/ 24017 h 2123161"/>
                <a:gd name="connsiteX49" fmla="*/ 993913 w 1757238"/>
                <a:gd name="connsiteY49" fmla="*/ 71725 h 2123161"/>
                <a:gd name="connsiteX50" fmla="*/ 1009815 w 1757238"/>
                <a:gd name="connsiteY50" fmla="*/ 95579 h 2123161"/>
                <a:gd name="connsiteX51" fmla="*/ 1017766 w 1757238"/>
                <a:gd name="connsiteY51" fmla="*/ 127384 h 2123161"/>
                <a:gd name="connsiteX52" fmla="*/ 1025718 w 1757238"/>
                <a:gd name="connsiteY52" fmla="*/ 175092 h 2123161"/>
                <a:gd name="connsiteX53" fmla="*/ 1057523 w 1757238"/>
                <a:gd name="connsiteY53" fmla="*/ 222800 h 2123161"/>
                <a:gd name="connsiteX54" fmla="*/ 1081377 w 1757238"/>
                <a:gd name="connsiteY54" fmla="*/ 230751 h 2123161"/>
                <a:gd name="connsiteX55" fmla="*/ 1113182 w 1757238"/>
                <a:gd name="connsiteY55" fmla="*/ 278459 h 2123161"/>
                <a:gd name="connsiteX56" fmla="*/ 1137036 w 1757238"/>
                <a:gd name="connsiteY56" fmla="*/ 350020 h 2123161"/>
                <a:gd name="connsiteX57" fmla="*/ 1144987 w 1757238"/>
                <a:gd name="connsiteY57" fmla="*/ 373874 h 2123161"/>
                <a:gd name="connsiteX58" fmla="*/ 1160890 w 1757238"/>
                <a:gd name="connsiteY58" fmla="*/ 397728 h 2123161"/>
                <a:gd name="connsiteX59" fmla="*/ 1176793 w 1757238"/>
                <a:gd name="connsiteY59" fmla="*/ 445436 h 2123161"/>
                <a:gd name="connsiteX60" fmla="*/ 1184744 w 1757238"/>
                <a:gd name="connsiteY60" fmla="*/ 469290 h 2123161"/>
                <a:gd name="connsiteX61" fmla="*/ 1192695 w 1757238"/>
                <a:gd name="connsiteY61" fmla="*/ 501095 h 2123161"/>
                <a:gd name="connsiteX62" fmla="*/ 1200646 w 1757238"/>
                <a:gd name="connsiteY62" fmla="*/ 524949 h 2123161"/>
                <a:gd name="connsiteX63" fmla="*/ 1216549 w 1757238"/>
                <a:gd name="connsiteY63" fmla="*/ 588560 h 2123161"/>
                <a:gd name="connsiteX64" fmla="*/ 1240403 w 1757238"/>
                <a:gd name="connsiteY64" fmla="*/ 604462 h 2123161"/>
                <a:gd name="connsiteX65" fmla="*/ 1256306 w 1757238"/>
                <a:gd name="connsiteY65" fmla="*/ 660121 h 2123161"/>
                <a:gd name="connsiteX66" fmla="*/ 1264257 w 1757238"/>
                <a:gd name="connsiteY66" fmla="*/ 683975 h 2123161"/>
                <a:gd name="connsiteX67" fmla="*/ 1296062 w 1757238"/>
                <a:gd name="connsiteY67" fmla="*/ 731683 h 2123161"/>
                <a:gd name="connsiteX68" fmla="*/ 1311965 w 1757238"/>
                <a:gd name="connsiteY68" fmla="*/ 835050 h 2123161"/>
                <a:gd name="connsiteX69" fmla="*/ 1327867 w 1757238"/>
                <a:gd name="connsiteY69" fmla="*/ 858904 h 2123161"/>
                <a:gd name="connsiteX70" fmla="*/ 1335819 w 1757238"/>
                <a:gd name="connsiteY70" fmla="*/ 882758 h 2123161"/>
                <a:gd name="connsiteX71" fmla="*/ 1367624 w 1757238"/>
                <a:gd name="connsiteY71" fmla="*/ 930466 h 2123161"/>
                <a:gd name="connsiteX72" fmla="*/ 1383526 w 1757238"/>
                <a:gd name="connsiteY72" fmla="*/ 954320 h 2123161"/>
                <a:gd name="connsiteX73" fmla="*/ 1391478 w 1757238"/>
                <a:gd name="connsiteY73" fmla="*/ 978173 h 2123161"/>
                <a:gd name="connsiteX74" fmla="*/ 1399429 w 1757238"/>
                <a:gd name="connsiteY74" fmla="*/ 1025881 h 2123161"/>
                <a:gd name="connsiteX75" fmla="*/ 1407380 w 1757238"/>
                <a:gd name="connsiteY75" fmla="*/ 1089492 h 2123161"/>
                <a:gd name="connsiteX76" fmla="*/ 1423283 w 1757238"/>
                <a:gd name="connsiteY76" fmla="*/ 1137200 h 2123161"/>
                <a:gd name="connsiteX77" fmla="*/ 1447137 w 1757238"/>
                <a:gd name="connsiteY77" fmla="*/ 1224664 h 2123161"/>
                <a:gd name="connsiteX78" fmla="*/ 1455088 w 1757238"/>
                <a:gd name="connsiteY78" fmla="*/ 1248518 h 2123161"/>
                <a:gd name="connsiteX79" fmla="*/ 1470991 w 1757238"/>
                <a:gd name="connsiteY79" fmla="*/ 1272372 h 2123161"/>
                <a:gd name="connsiteX80" fmla="*/ 1494845 w 1757238"/>
                <a:gd name="connsiteY80" fmla="*/ 1328031 h 2123161"/>
                <a:gd name="connsiteX81" fmla="*/ 1502796 w 1757238"/>
                <a:gd name="connsiteY81" fmla="*/ 1351885 h 2123161"/>
                <a:gd name="connsiteX82" fmla="*/ 1518699 w 1757238"/>
                <a:gd name="connsiteY82" fmla="*/ 1375739 h 2123161"/>
                <a:gd name="connsiteX83" fmla="*/ 1542553 w 1757238"/>
                <a:gd name="connsiteY83" fmla="*/ 1439349 h 2123161"/>
                <a:gd name="connsiteX84" fmla="*/ 1550504 w 1757238"/>
                <a:gd name="connsiteY84" fmla="*/ 1471154 h 2123161"/>
                <a:gd name="connsiteX85" fmla="*/ 1566406 w 1757238"/>
                <a:gd name="connsiteY85" fmla="*/ 1550667 h 2123161"/>
                <a:gd name="connsiteX86" fmla="*/ 1582309 w 1757238"/>
                <a:gd name="connsiteY86" fmla="*/ 1574521 h 2123161"/>
                <a:gd name="connsiteX87" fmla="*/ 1606163 w 1757238"/>
                <a:gd name="connsiteY87" fmla="*/ 1622229 h 2123161"/>
                <a:gd name="connsiteX88" fmla="*/ 1637968 w 1757238"/>
                <a:gd name="connsiteY88" fmla="*/ 1669937 h 2123161"/>
                <a:gd name="connsiteX89" fmla="*/ 1653871 w 1757238"/>
                <a:gd name="connsiteY89" fmla="*/ 1725596 h 2123161"/>
                <a:gd name="connsiteX90" fmla="*/ 1645920 w 1757238"/>
                <a:gd name="connsiteY90" fmla="*/ 1765353 h 2123161"/>
                <a:gd name="connsiteX91" fmla="*/ 1653871 w 1757238"/>
                <a:gd name="connsiteY91" fmla="*/ 1813060 h 2123161"/>
                <a:gd name="connsiteX92" fmla="*/ 1677725 w 1757238"/>
                <a:gd name="connsiteY92" fmla="*/ 1828963 h 2123161"/>
                <a:gd name="connsiteX93" fmla="*/ 1693627 w 1757238"/>
                <a:gd name="connsiteY93" fmla="*/ 1876671 h 2123161"/>
                <a:gd name="connsiteX94" fmla="*/ 1701579 w 1757238"/>
                <a:gd name="connsiteY94" fmla="*/ 1900525 h 2123161"/>
                <a:gd name="connsiteX95" fmla="*/ 1717481 w 1757238"/>
                <a:gd name="connsiteY95" fmla="*/ 1924379 h 2123161"/>
                <a:gd name="connsiteX96" fmla="*/ 1741335 w 1757238"/>
                <a:gd name="connsiteY96" fmla="*/ 2003892 h 2123161"/>
                <a:gd name="connsiteX97" fmla="*/ 1749286 w 1757238"/>
                <a:gd name="connsiteY97" fmla="*/ 2027746 h 2123161"/>
                <a:gd name="connsiteX98" fmla="*/ 1757238 w 1757238"/>
                <a:gd name="connsiteY98" fmla="*/ 2059551 h 2123161"/>
                <a:gd name="connsiteX0" fmla="*/ 1741335 w 1757238"/>
                <a:gd name="connsiteY0" fmla="*/ 2123161 h 2123161"/>
                <a:gd name="connsiteX1" fmla="*/ 1701579 w 1757238"/>
                <a:gd name="connsiteY1" fmla="*/ 2115210 h 2123161"/>
                <a:gd name="connsiteX2" fmla="*/ 1677725 w 1757238"/>
                <a:gd name="connsiteY2" fmla="*/ 2099307 h 2123161"/>
                <a:gd name="connsiteX3" fmla="*/ 1598212 w 1757238"/>
                <a:gd name="connsiteY3" fmla="*/ 2003892 h 2123161"/>
                <a:gd name="connsiteX4" fmla="*/ 1081377 w 1757238"/>
                <a:gd name="connsiteY4" fmla="*/ 1757401 h 2123161"/>
                <a:gd name="connsiteX5" fmla="*/ 143123 w 1757238"/>
                <a:gd name="connsiteY5" fmla="*/ 1741499 h 2123161"/>
                <a:gd name="connsiteX6" fmla="*/ 95415 w 1757238"/>
                <a:gd name="connsiteY6" fmla="*/ 1757401 h 2123161"/>
                <a:gd name="connsiteX7" fmla="*/ 71561 w 1757238"/>
                <a:gd name="connsiteY7" fmla="*/ 1765353 h 2123161"/>
                <a:gd name="connsiteX8" fmla="*/ 47707 w 1757238"/>
                <a:gd name="connsiteY8" fmla="*/ 1773304 h 2123161"/>
                <a:gd name="connsiteX9" fmla="*/ 23853 w 1757238"/>
                <a:gd name="connsiteY9" fmla="*/ 1765353 h 2123161"/>
                <a:gd name="connsiteX10" fmla="*/ 7951 w 1757238"/>
                <a:gd name="connsiteY10" fmla="*/ 1701742 h 2123161"/>
                <a:gd name="connsiteX11" fmla="*/ 0 w 1757238"/>
                <a:gd name="connsiteY11" fmla="*/ 1677888 h 2123161"/>
                <a:gd name="connsiteX12" fmla="*/ 15902 w 1757238"/>
                <a:gd name="connsiteY12" fmla="*/ 1439349 h 2123161"/>
                <a:gd name="connsiteX13" fmla="*/ 31805 w 1757238"/>
                <a:gd name="connsiteY13" fmla="*/ 1391641 h 2123161"/>
                <a:gd name="connsiteX14" fmla="*/ 79513 w 1757238"/>
                <a:gd name="connsiteY14" fmla="*/ 1320080 h 2123161"/>
                <a:gd name="connsiteX15" fmla="*/ 95415 w 1757238"/>
                <a:gd name="connsiteY15" fmla="*/ 1296226 h 2123161"/>
                <a:gd name="connsiteX16" fmla="*/ 111318 w 1757238"/>
                <a:gd name="connsiteY16" fmla="*/ 1272372 h 2123161"/>
                <a:gd name="connsiteX17" fmla="*/ 119269 w 1757238"/>
                <a:gd name="connsiteY17" fmla="*/ 1240567 h 2123161"/>
                <a:gd name="connsiteX18" fmla="*/ 135172 w 1757238"/>
                <a:gd name="connsiteY18" fmla="*/ 1184907 h 2123161"/>
                <a:gd name="connsiteX19" fmla="*/ 151074 w 1757238"/>
                <a:gd name="connsiteY19" fmla="*/ 1121297 h 2123161"/>
                <a:gd name="connsiteX20" fmla="*/ 166977 w 1757238"/>
                <a:gd name="connsiteY20" fmla="*/ 1097443 h 2123161"/>
                <a:gd name="connsiteX21" fmla="*/ 174928 w 1757238"/>
                <a:gd name="connsiteY21" fmla="*/ 1073589 h 2123161"/>
                <a:gd name="connsiteX22" fmla="*/ 206733 w 1757238"/>
                <a:gd name="connsiteY22" fmla="*/ 1025881 h 2123161"/>
                <a:gd name="connsiteX23" fmla="*/ 238539 w 1757238"/>
                <a:gd name="connsiteY23" fmla="*/ 930466 h 2123161"/>
                <a:gd name="connsiteX24" fmla="*/ 246490 w 1757238"/>
                <a:gd name="connsiteY24" fmla="*/ 906612 h 2123161"/>
                <a:gd name="connsiteX25" fmla="*/ 278295 w 1757238"/>
                <a:gd name="connsiteY25" fmla="*/ 858904 h 2123161"/>
                <a:gd name="connsiteX26" fmla="*/ 294198 w 1757238"/>
                <a:gd name="connsiteY26" fmla="*/ 835050 h 2123161"/>
                <a:gd name="connsiteX27" fmla="*/ 341906 w 1757238"/>
                <a:gd name="connsiteY27" fmla="*/ 795293 h 2123161"/>
                <a:gd name="connsiteX28" fmla="*/ 365760 w 1757238"/>
                <a:gd name="connsiteY28" fmla="*/ 660121 h 2123161"/>
                <a:gd name="connsiteX29" fmla="*/ 381662 w 1757238"/>
                <a:gd name="connsiteY29" fmla="*/ 604462 h 2123161"/>
                <a:gd name="connsiteX30" fmla="*/ 397565 w 1757238"/>
                <a:gd name="connsiteY30" fmla="*/ 580608 h 2123161"/>
                <a:gd name="connsiteX31" fmla="*/ 445273 w 1757238"/>
                <a:gd name="connsiteY31" fmla="*/ 524949 h 2123161"/>
                <a:gd name="connsiteX32" fmla="*/ 469126 w 1757238"/>
                <a:gd name="connsiteY32" fmla="*/ 509047 h 2123161"/>
                <a:gd name="connsiteX33" fmla="*/ 508883 w 1757238"/>
                <a:gd name="connsiteY33" fmla="*/ 437485 h 2123161"/>
                <a:gd name="connsiteX34" fmla="*/ 564542 w 1757238"/>
                <a:gd name="connsiteY34" fmla="*/ 373874 h 2123161"/>
                <a:gd name="connsiteX35" fmla="*/ 572493 w 1757238"/>
                <a:gd name="connsiteY35" fmla="*/ 350020 h 2123161"/>
                <a:gd name="connsiteX36" fmla="*/ 596347 w 1757238"/>
                <a:gd name="connsiteY36" fmla="*/ 334118 h 2123161"/>
                <a:gd name="connsiteX37" fmla="*/ 620201 w 1757238"/>
                <a:gd name="connsiteY37" fmla="*/ 310264 h 2123161"/>
                <a:gd name="connsiteX38" fmla="*/ 652006 w 1757238"/>
                <a:gd name="connsiteY38" fmla="*/ 270507 h 2123161"/>
                <a:gd name="connsiteX39" fmla="*/ 667909 w 1757238"/>
                <a:gd name="connsiteY39" fmla="*/ 246653 h 2123161"/>
                <a:gd name="connsiteX40" fmla="*/ 739471 w 1757238"/>
                <a:gd name="connsiteY40" fmla="*/ 190994 h 2123161"/>
                <a:gd name="connsiteX41" fmla="*/ 771276 w 1757238"/>
                <a:gd name="connsiteY41" fmla="*/ 143287 h 2123161"/>
                <a:gd name="connsiteX42" fmla="*/ 787179 w 1757238"/>
                <a:gd name="connsiteY42" fmla="*/ 119433 h 2123161"/>
                <a:gd name="connsiteX43" fmla="*/ 826935 w 1757238"/>
                <a:gd name="connsiteY43" fmla="*/ 55822 h 2123161"/>
                <a:gd name="connsiteX44" fmla="*/ 842838 w 1757238"/>
                <a:gd name="connsiteY44" fmla="*/ 31968 h 2123161"/>
                <a:gd name="connsiteX45" fmla="*/ 890546 w 1757238"/>
                <a:gd name="connsiteY45" fmla="*/ 16066 h 2123161"/>
                <a:gd name="connsiteX46" fmla="*/ 914400 w 1757238"/>
                <a:gd name="connsiteY46" fmla="*/ 163 h 2123161"/>
                <a:gd name="connsiteX47" fmla="*/ 962107 w 1757238"/>
                <a:gd name="connsiteY47" fmla="*/ 24017 h 2123161"/>
                <a:gd name="connsiteX48" fmla="*/ 993913 w 1757238"/>
                <a:gd name="connsiteY48" fmla="*/ 71725 h 2123161"/>
                <a:gd name="connsiteX49" fmla="*/ 1009815 w 1757238"/>
                <a:gd name="connsiteY49" fmla="*/ 95579 h 2123161"/>
                <a:gd name="connsiteX50" fmla="*/ 1017766 w 1757238"/>
                <a:gd name="connsiteY50" fmla="*/ 127384 h 2123161"/>
                <a:gd name="connsiteX51" fmla="*/ 1025718 w 1757238"/>
                <a:gd name="connsiteY51" fmla="*/ 175092 h 2123161"/>
                <a:gd name="connsiteX52" fmla="*/ 1057523 w 1757238"/>
                <a:gd name="connsiteY52" fmla="*/ 222800 h 2123161"/>
                <a:gd name="connsiteX53" fmla="*/ 1081377 w 1757238"/>
                <a:gd name="connsiteY53" fmla="*/ 230751 h 2123161"/>
                <a:gd name="connsiteX54" fmla="*/ 1113182 w 1757238"/>
                <a:gd name="connsiteY54" fmla="*/ 278459 h 2123161"/>
                <a:gd name="connsiteX55" fmla="*/ 1137036 w 1757238"/>
                <a:gd name="connsiteY55" fmla="*/ 350020 h 2123161"/>
                <a:gd name="connsiteX56" fmla="*/ 1144987 w 1757238"/>
                <a:gd name="connsiteY56" fmla="*/ 373874 h 2123161"/>
                <a:gd name="connsiteX57" fmla="*/ 1160890 w 1757238"/>
                <a:gd name="connsiteY57" fmla="*/ 397728 h 2123161"/>
                <a:gd name="connsiteX58" fmla="*/ 1176793 w 1757238"/>
                <a:gd name="connsiteY58" fmla="*/ 445436 h 2123161"/>
                <a:gd name="connsiteX59" fmla="*/ 1184744 w 1757238"/>
                <a:gd name="connsiteY59" fmla="*/ 469290 h 2123161"/>
                <a:gd name="connsiteX60" fmla="*/ 1192695 w 1757238"/>
                <a:gd name="connsiteY60" fmla="*/ 501095 h 2123161"/>
                <a:gd name="connsiteX61" fmla="*/ 1200646 w 1757238"/>
                <a:gd name="connsiteY61" fmla="*/ 524949 h 2123161"/>
                <a:gd name="connsiteX62" fmla="*/ 1216549 w 1757238"/>
                <a:gd name="connsiteY62" fmla="*/ 588560 h 2123161"/>
                <a:gd name="connsiteX63" fmla="*/ 1240403 w 1757238"/>
                <a:gd name="connsiteY63" fmla="*/ 604462 h 2123161"/>
                <a:gd name="connsiteX64" fmla="*/ 1256306 w 1757238"/>
                <a:gd name="connsiteY64" fmla="*/ 660121 h 2123161"/>
                <a:gd name="connsiteX65" fmla="*/ 1264257 w 1757238"/>
                <a:gd name="connsiteY65" fmla="*/ 683975 h 2123161"/>
                <a:gd name="connsiteX66" fmla="*/ 1296062 w 1757238"/>
                <a:gd name="connsiteY66" fmla="*/ 731683 h 2123161"/>
                <a:gd name="connsiteX67" fmla="*/ 1311965 w 1757238"/>
                <a:gd name="connsiteY67" fmla="*/ 835050 h 2123161"/>
                <a:gd name="connsiteX68" fmla="*/ 1327867 w 1757238"/>
                <a:gd name="connsiteY68" fmla="*/ 858904 h 2123161"/>
                <a:gd name="connsiteX69" fmla="*/ 1335819 w 1757238"/>
                <a:gd name="connsiteY69" fmla="*/ 882758 h 2123161"/>
                <a:gd name="connsiteX70" fmla="*/ 1367624 w 1757238"/>
                <a:gd name="connsiteY70" fmla="*/ 930466 h 2123161"/>
                <a:gd name="connsiteX71" fmla="*/ 1383526 w 1757238"/>
                <a:gd name="connsiteY71" fmla="*/ 954320 h 2123161"/>
                <a:gd name="connsiteX72" fmla="*/ 1391478 w 1757238"/>
                <a:gd name="connsiteY72" fmla="*/ 978173 h 2123161"/>
                <a:gd name="connsiteX73" fmla="*/ 1399429 w 1757238"/>
                <a:gd name="connsiteY73" fmla="*/ 1025881 h 2123161"/>
                <a:gd name="connsiteX74" fmla="*/ 1407380 w 1757238"/>
                <a:gd name="connsiteY74" fmla="*/ 1089492 h 2123161"/>
                <a:gd name="connsiteX75" fmla="*/ 1423283 w 1757238"/>
                <a:gd name="connsiteY75" fmla="*/ 1137200 h 2123161"/>
                <a:gd name="connsiteX76" fmla="*/ 1447137 w 1757238"/>
                <a:gd name="connsiteY76" fmla="*/ 1224664 h 2123161"/>
                <a:gd name="connsiteX77" fmla="*/ 1455088 w 1757238"/>
                <a:gd name="connsiteY77" fmla="*/ 1248518 h 2123161"/>
                <a:gd name="connsiteX78" fmla="*/ 1470991 w 1757238"/>
                <a:gd name="connsiteY78" fmla="*/ 1272372 h 2123161"/>
                <a:gd name="connsiteX79" fmla="*/ 1494845 w 1757238"/>
                <a:gd name="connsiteY79" fmla="*/ 1328031 h 2123161"/>
                <a:gd name="connsiteX80" fmla="*/ 1502796 w 1757238"/>
                <a:gd name="connsiteY80" fmla="*/ 1351885 h 2123161"/>
                <a:gd name="connsiteX81" fmla="*/ 1518699 w 1757238"/>
                <a:gd name="connsiteY81" fmla="*/ 1375739 h 2123161"/>
                <a:gd name="connsiteX82" fmla="*/ 1542553 w 1757238"/>
                <a:gd name="connsiteY82" fmla="*/ 1439349 h 2123161"/>
                <a:gd name="connsiteX83" fmla="*/ 1550504 w 1757238"/>
                <a:gd name="connsiteY83" fmla="*/ 1471154 h 2123161"/>
                <a:gd name="connsiteX84" fmla="*/ 1566406 w 1757238"/>
                <a:gd name="connsiteY84" fmla="*/ 1550667 h 2123161"/>
                <a:gd name="connsiteX85" fmla="*/ 1582309 w 1757238"/>
                <a:gd name="connsiteY85" fmla="*/ 1574521 h 2123161"/>
                <a:gd name="connsiteX86" fmla="*/ 1606163 w 1757238"/>
                <a:gd name="connsiteY86" fmla="*/ 1622229 h 2123161"/>
                <a:gd name="connsiteX87" fmla="*/ 1637968 w 1757238"/>
                <a:gd name="connsiteY87" fmla="*/ 1669937 h 2123161"/>
                <a:gd name="connsiteX88" fmla="*/ 1653871 w 1757238"/>
                <a:gd name="connsiteY88" fmla="*/ 1725596 h 2123161"/>
                <a:gd name="connsiteX89" fmla="*/ 1645920 w 1757238"/>
                <a:gd name="connsiteY89" fmla="*/ 1765353 h 2123161"/>
                <a:gd name="connsiteX90" fmla="*/ 1653871 w 1757238"/>
                <a:gd name="connsiteY90" fmla="*/ 1813060 h 2123161"/>
                <a:gd name="connsiteX91" fmla="*/ 1677725 w 1757238"/>
                <a:gd name="connsiteY91" fmla="*/ 1828963 h 2123161"/>
                <a:gd name="connsiteX92" fmla="*/ 1693627 w 1757238"/>
                <a:gd name="connsiteY92" fmla="*/ 1876671 h 2123161"/>
                <a:gd name="connsiteX93" fmla="*/ 1701579 w 1757238"/>
                <a:gd name="connsiteY93" fmla="*/ 1900525 h 2123161"/>
                <a:gd name="connsiteX94" fmla="*/ 1717481 w 1757238"/>
                <a:gd name="connsiteY94" fmla="*/ 1924379 h 2123161"/>
                <a:gd name="connsiteX95" fmla="*/ 1741335 w 1757238"/>
                <a:gd name="connsiteY95" fmla="*/ 2003892 h 2123161"/>
                <a:gd name="connsiteX96" fmla="*/ 1749286 w 1757238"/>
                <a:gd name="connsiteY96" fmla="*/ 2027746 h 2123161"/>
                <a:gd name="connsiteX97" fmla="*/ 1757238 w 1757238"/>
                <a:gd name="connsiteY97" fmla="*/ 2059551 h 2123161"/>
                <a:gd name="connsiteX0" fmla="*/ 1741335 w 1757238"/>
                <a:gd name="connsiteY0" fmla="*/ 2123161 h 2129706"/>
                <a:gd name="connsiteX1" fmla="*/ 1701579 w 1757238"/>
                <a:gd name="connsiteY1" fmla="*/ 2115210 h 2129706"/>
                <a:gd name="connsiteX2" fmla="*/ 1677725 w 1757238"/>
                <a:gd name="connsiteY2" fmla="*/ 2099307 h 2129706"/>
                <a:gd name="connsiteX3" fmla="*/ 1081377 w 1757238"/>
                <a:gd name="connsiteY3" fmla="*/ 1757401 h 2129706"/>
                <a:gd name="connsiteX4" fmla="*/ 143123 w 1757238"/>
                <a:gd name="connsiteY4" fmla="*/ 1741499 h 2129706"/>
                <a:gd name="connsiteX5" fmla="*/ 95415 w 1757238"/>
                <a:gd name="connsiteY5" fmla="*/ 1757401 h 2129706"/>
                <a:gd name="connsiteX6" fmla="*/ 71561 w 1757238"/>
                <a:gd name="connsiteY6" fmla="*/ 1765353 h 2129706"/>
                <a:gd name="connsiteX7" fmla="*/ 47707 w 1757238"/>
                <a:gd name="connsiteY7" fmla="*/ 1773304 h 2129706"/>
                <a:gd name="connsiteX8" fmla="*/ 23853 w 1757238"/>
                <a:gd name="connsiteY8" fmla="*/ 1765353 h 2129706"/>
                <a:gd name="connsiteX9" fmla="*/ 7951 w 1757238"/>
                <a:gd name="connsiteY9" fmla="*/ 1701742 h 2129706"/>
                <a:gd name="connsiteX10" fmla="*/ 0 w 1757238"/>
                <a:gd name="connsiteY10" fmla="*/ 1677888 h 2129706"/>
                <a:gd name="connsiteX11" fmla="*/ 15902 w 1757238"/>
                <a:gd name="connsiteY11" fmla="*/ 1439349 h 2129706"/>
                <a:gd name="connsiteX12" fmla="*/ 31805 w 1757238"/>
                <a:gd name="connsiteY12" fmla="*/ 1391641 h 2129706"/>
                <a:gd name="connsiteX13" fmla="*/ 79513 w 1757238"/>
                <a:gd name="connsiteY13" fmla="*/ 1320080 h 2129706"/>
                <a:gd name="connsiteX14" fmla="*/ 95415 w 1757238"/>
                <a:gd name="connsiteY14" fmla="*/ 1296226 h 2129706"/>
                <a:gd name="connsiteX15" fmla="*/ 111318 w 1757238"/>
                <a:gd name="connsiteY15" fmla="*/ 1272372 h 2129706"/>
                <a:gd name="connsiteX16" fmla="*/ 119269 w 1757238"/>
                <a:gd name="connsiteY16" fmla="*/ 1240567 h 2129706"/>
                <a:gd name="connsiteX17" fmla="*/ 135172 w 1757238"/>
                <a:gd name="connsiteY17" fmla="*/ 1184907 h 2129706"/>
                <a:gd name="connsiteX18" fmla="*/ 151074 w 1757238"/>
                <a:gd name="connsiteY18" fmla="*/ 1121297 h 2129706"/>
                <a:gd name="connsiteX19" fmla="*/ 166977 w 1757238"/>
                <a:gd name="connsiteY19" fmla="*/ 1097443 h 2129706"/>
                <a:gd name="connsiteX20" fmla="*/ 174928 w 1757238"/>
                <a:gd name="connsiteY20" fmla="*/ 1073589 h 2129706"/>
                <a:gd name="connsiteX21" fmla="*/ 206733 w 1757238"/>
                <a:gd name="connsiteY21" fmla="*/ 1025881 h 2129706"/>
                <a:gd name="connsiteX22" fmla="*/ 238539 w 1757238"/>
                <a:gd name="connsiteY22" fmla="*/ 930466 h 2129706"/>
                <a:gd name="connsiteX23" fmla="*/ 246490 w 1757238"/>
                <a:gd name="connsiteY23" fmla="*/ 906612 h 2129706"/>
                <a:gd name="connsiteX24" fmla="*/ 278295 w 1757238"/>
                <a:gd name="connsiteY24" fmla="*/ 858904 h 2129706"/>
                <a:gd name="connsiteX25" fmla="*/ 294198 w 1757238"/>
                <a:gd name="connsiteY25" fmla="*/ 835050 h 2129706"/>
                <a:gd name="connsiteX26" fmla="*/ 341906 w 1757238"/>
                <a:gd name="connsiteY26" fmla="*/ 795293 h 2129706"/>
                <a:gd name="connsiteX27" fmla="*/ 365760 w 1757238"/>
                <a:gd name="connsiteY27" fmla="*/ 660121 h 2129706"/>
                <a:gd name="connsiteX28" fmla="*/ 381662 w 1757238"/>
                <a:gd name="connsiteY28" fmla="*/ 604462 h 2129706"/>
                <a:gd name="connsiteX29" fmla="*/ 397565 w 1757238"/>
                <a:gd name="connsiteY29" fmla="*/ 580608 h 2129706"/>
                <a:gd name="connsiteX30" fmla="*/ 445273 w 1757238"/>
                <a:gd name="connsiteY30" fmla="*/ 524949 h 2129706"/>
                <a:gd name="connsiteX31" fmla="*/ 469126 w 1757238"/>
                <a:gd name="connsiteY31" fmla="*/ 509047 h 2129706"/>
                <a:gd name="connsiteX32" fmla="*/ 508883 w 1757238"/>
                <a:gd name="connsiteY32" fmla="*/ 437485 h 2129706"/>
                <a:gd name="connsiteX33" fmla="*/ 564542 w 1757238"/>
                <a:gd name="connsiteY33" fmla="*/ 373874 h 2129706"/>
                <a:gd name="connsiteX34" fmla="*/ 572493 w 1757238"/>
                <a:gd name="connsiteY34" fmla="*/ 350020 h 2129706"/>
                <a:gd name="connsiteX35" fmla="*/ 596347 w 1757238"/>
                <a:gd name="connsiteY35" fmla="*/ 334118 h 2129706"/>
                <a:gd name="connsiteX36" fmla="*/ 620201 w 1757238"/>
                <a:gd name="connsiteY36" fmla="*/ 310264 h 2129706"/>
                <a:gd name="connsiteX37" fmla="*/ 652006 w 1757238"/>
                <a:gd name="connsiteY37" fmla="*/ 270507 h 2129706"/>
                <a:gd name="connsiteX38" fmla="*/ 667909 w 1757238"/>
                <a:gd name="connsiteY38" fmla="*/ 246653 h 2129706"/>
                <a:gd name="connsiteX39" fmla="*/ 739471 w 1757238"/>
                <a:gd name="connsiteY39" fmla="*/ 190994 h 2129706"/>
                <a:gd name="connsiteX40" fmla="*/ 771276 w 1757238"/>
                <a:gd name="connsiteY40" fmla="*/ 143287 h 2129706"/>
                <a:gd name="connsiteX41" fmla="*/ 787179 w 1757238"/>
                <a:gd name="connsiteY41" fmla="*/ 119433 h 2129706"/>
                <a:gd name="connsiteX42" fmla="*/ 826935 w 1757238"/>
                <a:gd name="connsiteY42" fmla="*/ 55822 h 2129706"/>
                <a:gd name="connsiteX43" fmla="*/ 842838 w 1757238"/>
                <a:gd name="connsiteY43" fmla="*/ 31968 h 2129706"/>
                <a:gd name="connsiteX44" fmla="*/ 890546 w 1757238"/>
                <a:gd name="connsiteY44" fmla="*/ 16066 h 2129706"/>
                <a:gd name="connsiteX45" fmla="*/ 914400 w 1757238"/>
                <a:gd name="connsiteY45" fmla="*/ 163 h 2129706"/>
                <a:gd name="connsiteX46" fmla="*/ 962107 w 1757238"/>
                <a:gd name="connsiteY46" fmla="*/ 24017 h 2129706"/>
                <a:gd name="connsiteX47" fmla="*/ 993913 w 1757238"/>
                <a:gd name="connsiteY47" fmla="*/ 71725 h 2129706"/>
                <a:gd name="connsiteX48" fmla="*/ 1009815 w 1757238"/>
                <a:gd name="connsiteY48" fmla="*/ 95579 h 2129706"/>
                <a:gd name="connsiteX49" fmla="*/ 1017766 w 1757238"/>
                <a:gd name="connsiteY49" fmla="*/ 127384 h 2129706"/>
                <a:gd name="connsiteX50" fmla="*/ 1025718 w 1757238"/>
                <a:gd name="connsiteY50" fmla="*/ 175092 h 2129706"/>
                <a:gd name="connsiteX51" fmla="*/ 1057523 w 1757238"/>
                <a:gd name="connsiteY51" fmla="*/ 222800 h 2129706"/>
                <a:gd name="connsiteX52" fmla="*/ 1081377 w 1757238"/>
                <a:gd name="connsiteY52" fmla="*/ 230751 h 2129706"/>
                <a:gd name="connsiteX53" fmla="*/ 1113182 w 1757238"/>
                <a:gd name="connsiteY53" fmla="*/ 278459 h 2129706"/>
                <a:gd name="connsiteX54" fmla="*/ 1137036 w 1757238"/>
                <a:gd name="connsiteY54" fmla="*/ 350020 h 2129706"/>
                <a:gd name="connsiteX55" fmla="*/ 1144987 w 1757238"/>
                <a:gd name="connsiteY55" fmla="*/ 373874 h 2129706"/>
                <a:gd name="connsiteX56" fmla="*/ 1160890 w 1757238"/>
                <a:gd name="connsiteY56" fmla="*/ 397728 h 2129706"/>
                <a:gd name="connsiteX57" fmla="*/ 1176793 w 1757238"/>
                <a:gd name="connsiteY57" fmla="*/ 445436 h 2129706"/>
                <a:gd name="connsiteX58" fmla="*/ 1184744 w 1757238"/>
                <a:gd name="connsiteY58" fmla="*/ 469290 h 2129706"/>
                <a:gd name="connsiteX59" fmla="*/ 1192695 w 1757238"/>
                <a:gd name="connsiteY59" fmla="*/ 501095 h 2129706"/>
                <a:gd name="connsiteX60" fmla="*/ 1200646 w 1757238"/>
                <a:gd name="connsiteY60" fmla="*/ 524949 h 2129706"/>
                <a:gd name="connsiteX61" fmla="*/ 1216549 w 1757238"/>
                <a:gd name="connsiteY61" fmla="*/ 588560 h 2129706"/>
                <a:gd name="connsiteX62" fmla="*/ 1240403 w 1757238"/>
                <a:gd name="connsiteY62" fmla="*/ 604462 h 2129706"/>
                <a:gd name="connsiteX63" fmla="*/ 1256306 w 1757238"/>
                <a:gd name="connsiteY63" fmla="*/ 660121 h 2129706"/>
                <a:gd name="connsiteX64" fmla="*/ 1264257 w 1757238"/>
                <a:gd name="connsiteY64" fmla="*/ 683975 h 2129706"/>
                <a:gd name="connsiteX65" fmla="*/ 1296062 w 1757238"/>
                <a:gd name="connsiteY65" fmla="*/ 731683 h 2129706"/>
                <a:gd name="connsiteX66" fmla="*/ 1311965 w 1757238"/>
                <a:gd name="connsiteY66" fmla="*/ 835050 h 2129706"/>
                <a:gd name="connsiteX67" fmla="*/ 1327867 w 1757238"/>
                <a:gd name="connsiteY67" fmla="*/ 858904 h 2129706"/>
                <a:gd name="connsiteX68" fmla="*/ 1335819 w 1757238"/>
                <a:gd name="connsiteY68" fmla="*/ 882758 h 2129706"/>
                <a:gd name="connsiteX69" fmla="*/ 1367624 w 1757238"/>
                <a:gd name="connsiteY69" fmla="*/ 930466 h 2129706"/>
                <a:gd name="connsiteX70" fmla="*/ 1383526 w 1757238"/>
                <a:gd name="connsiteY70" fmla="*/ 954320 h 2129706"/>
                <a:gd name="connsiteX71" fmla="*/ 1391478 w 1757238"/>
                <a:gd name="connsiteY71" fmla="*/ 978173 h 2129706"/>
                <a:gd name="connsiteX72" fmla="*/ 1399429 w 1757238"/>
                <a:gd name="connsiteY72" fmla="*/ 1025881 h 2129706"/>
                <a:gd name="connsiteX73" fmla="*/ 1407380 w 1757238"/>
                <a:gd name="connsiteY73" fmla="*/ 1089492 h 2129706"/>
                <a:gd name="connsiteX74" fmla="*/ 1423283 w 1757238"/>
                <a:gd name="connsiteY74" fmla="*/ 1137200 h 2129706"/>
                <a:gd name="connsiteX75" fmla="*/ 1447137 w 1757238"/>
                <a:gd name="connsiteY75" fmla="*/ 1224664 h 2129706"/>
                <a:gd name="connsiteX76" fmla="*/ 1455088 w 1757238"/>
                <a:gd name="connsiteY76" fmla="*/ 1248518 h 2129706"/>
                <a:gd name="connsiteX77" fmla="*/ 1470991 w 1757238"/>
                <a:gd name="connsiteY77" fmla="*/ 1272372 h 2129706"/>
                <a:gd name="connsiteX78" fmla="*/ 1494845 w 1757238"/>
                <a:gd name="connsiteY78" fmla="*/ 1328031 h 2129706"/>
                <a:gd name="connsiteX79" fmla="*/ 1502796 w 1757238"/>
                <a:gd name="connsiteY79" fmla="*/ 1351885 h 2129706"/>
                <a:gd name="connsiteX80" fmla="*/ 1518699 w 1757238"/>
                <a:gd name="connsiteY80" fmla="*/ 1375739 h 2129706"/>
                <a:gd name="connsiteX81" fmla="*/ 1542553 w 1757238"/>
                <a:gd name="connsiteY81" fmla="*/ 1439349 h 2129706"/>
                <a:gd name="connsiteX82" fmla="*/ 1550504 w 1757238"/>
                <a:gd name="connsiteY82" fmla="*/ 1471154 h 2129706"/>
                <a:gd name="connsiteX83" fmla="*/ 1566406 w 1757238"/>
                <a:gd name="connsiteY83" fmla="*/ 1550667 h 2129706"/>
                <a:gd name="connsiteX84" fmla="*/ 1582309 w 1757238"/>
                <a:gd name="connsiteY84" fmla="*/ 1574521 h 2129706"/>
                <a:gd name="connsiteX85" fmla="*/ 1606163 w 1757238"/>
                <a:gd name="connsiteY85" fmla="*/ 1622229 h 2129706"/>
                <a:gd name="connsiteX86" fmla="*/ 1637968 w 1757238"/>
                <a:gd name="connsiteY86" fmla="*/ 1669937 h 2129706"/>
                <a:gd name="connsiteX87" fmla="*/ 1653871 w 1757238"/>
                <a:gd name="connsiteY87" fmla="*/ 1725596 h 2129706"/>
                <a:gd name="connsiteX88" fmla="*/ 1645920 w 1757238"/>
                <a:gd name="connsiteY88" fmla="*/ 1765353 h 2129706"/>
                <a:gd name="connsiteX89" fmla="*/ 1653871 w 1757238"/>
                <a:gd name="connsiteY89" fmla="*/ 1813060 h 2129706"/>
                <a:gd name="connsiteX90" fmla="*/ 1677725 w 1757238"/>
                <a:gd name="connsiteY90" fmla="*/ 1828963 h 2129706"/>
                <a:gd name="connsiteX91" fmla="*/ 1693627 w 1757238"/>
                <a:gd name="connsiteY91" fmla="*/ 1876671 h 2129706"/>
                <a:gd name="connsiteX92" fmla="*/ 1701579 w 1757238"/>
                <a:gd name="connsiteY92" fmla="*/ 1900525 h 2129706"/>
                <a:gd name="connsiteX93" fmla="*/ 1717481 w 1757238"/>
                <a:gd name="connsiteY93" fmla="*/ 1924379 h 2129706"/>
                <a:gd name="connsiteX94" fmla="*/ 1741335 w 1757238"/>
                <a:gd name="connsiteY94" fmla="*/ 2003892 h 2129706"/>
                <a:gd name="connsiteX95" fmla="*/ 1749286 w 1757238"/>
                <a:gd name="connsiteY95" fmla="*/ 2027746 h 2129706"/>
                <a:gd name="connsiteX96" fmla="*/ 1757238 w 1757238"/>
                <a:gd name="connsiteY96" fmla="*/ 2059551 h 2129706"/>
                <a:gd name="connsiteX0" fmla="*/ 1741335 w 1759300"/>
                <a:gd name="connsiteY0" fmla="*/ 2123161 h 2143868"/>
                <a:gd name="connsiteX1" fmla="*/ 1701579 w 1759300"/>
                <a:gd name="connsiteY1" fmla="*/ 2115210 h 2143868"/>
                <a:gd name="connsiteX2" fmla="*/ 1081377 w 1759300"/>
                <a:gd name="connsiteY2" fmla="*/ 1757401 h 2143868"/>
                <a:gd name="connsiteX3" fmla="*/ 143123 w 1759300"/>
                <a:gd name="connsiteY3" fmla="*/ 1741499 h 2143868"/>
                <a:gd name="connsiteX4" fmla="*/ 95415 w 1759300"/>
                <a:gd name="connsiteY4" fmla="*/ 1757401 h 2143868"/>
                <a:gd name="connsiteX5" fmla="*/ 71561 w 1759300"/>
                <a:gd name="connsiteY5" fmla="*/ 1765353 h 2143868"/>
                <a:gd name="connsiteX6" fmla="*/ 47707 w 1759300"/>
                <a:gd name="connsiteY6" fmla="*/ 1773304 h 2143868"/>
                <a:gd name="connsiteX7" fmla="*/ 23853 w 1759300"/>
                <a:gd name="connsiteY7" fmla="*/ 1765353 h 2143868"/>
                <a:gd name="connsiteX8" fmla="*/ 7951 w 1759300"/>
                <a:gd name="connsiteY8" fmla="*/ 1701742 h 2143868"/>
                <a:gd name="connsiteX9" fmla="*/ 0 w 1759300"/>
                <a:gd name="connsiteY9" fmla="*/ 1677888 h 2143868"/>
                <a:gd name="connsiteX10" fmla="*/ 15902 w 1759300"/>
                <a:gd name="connsiteY10" fmla="*/ 1439349 h 2143868"/>
                <a:gd name="connsiteX11" fmla="*/ 31805 w 1759300"/>
                <a:gd name="connsiteY11" fmla="*/ 1391641 h 2143868"/>
                <a:gd name="connsiteX12" fmla="*/ 79513 w 1759300"/>
                <a:gd name="connsiteY12" fmla="*/ 1320080 h 2143868"/>
                <a:gd name="connsiteX13" fmla="*/ 95415 w 1759300"/>
                <a:gd name="connsiteY13" fmla="*/ 1296226 h 2143868"/>
                <a:gd name="connsiteX14" fmla="*/ 111318 w 1759300"/>
                <a:gd name="connsiteY14" fmla="*/ 1272372 h 2143868"/>
                <a:gd name="connsiteX15" fmla="*/ 119269 w 1759300"/>
                <a:gd name="connsiteY15" fmla="*/ 1240567 h 2143868"/>
                <a:gd name="connsiteX16" fmla="*/ 135172 w 1759300"/>
                <a:gd name="connsiteY16" fmla="*/ 1184907 h 2143868"/>
                <a:gd name="connsiteX17" fmla="*/ 151074 w 1759300"/>
                <a:gd name="connsiteY17" fmla="*/ 1121297 h 2143868"/>
                <a:gd name="connsiteX18" fmla="*/ 166977 w 1759300"/>
                <a:gd name="connsiteY18" fmla="*/ 1097443 h 2143868"/>
                <a:gd name="connsiteX19" fmla="*/ 174928 w 1759300"/>
                <a:gd name="connsiteY19" fmla="*/ 1073589 h 2143868"/>
                <a:gd name="connsiteX20" fmla="*/ 206733 w 1759300"/>
                <a:gd name="connsiteY20" fmla="*/ 1025881 h 2143868"/>
                <a:gd name="connsiteX21" fmla="*/ 238539 w 1759300"/>
                <a:gd name="connsiteY21" fmla="*/ 930466 h 2143868"/>
                <a:gd name="connsiteX22" fmla="*/ 246490 w 1759300"/>
                <a:gd name="connsiteY22" fmla="*/ 906612 h 2143868"/>
                <a:gd name="connsiteX23" fmla="*/ 278295 w 1759300"/>
                <a:gd name="connsiteY23" fmla="*/ 858904 h 2143868"/>
                <a:gd name="connsiteX24" fmla="*/ 294198 w 1759300"/>
                <a:gd name="connsiteY24" fmla="*/ 835050 h 2143868"/>
                <a:gd name="connsiteX25" fmla="*/ 341906 w 1759300"/>
                <a:gd name="connsiteY25" fmla="*/ 795293 h 2143868"/>
                <a:gd name="connsiteX26" fmla="*/ 365760 w 1759300"/>
                <a:gd name="connsiteY26" fmla="*/ 660121 h 2143868"/>
                <a:gd name="connsiteX27" fmla="*/ 381662 w 1759300"/>
                <a:gd name="connsiteY27" fmla="*/ 604462 h 2143868"/>
                <a:gd name="connsiteX28" fmla="*/ 397565 w 1759300"/>
                <a:gd name="connsiteY28" fmla="*/ 580608 h 2143868"/>
                <a:gd name="connsiteX29" fmla="*/ 445273 w 1759300"/>
                <a:gd name="connsiteY29" fmla="*/ 524949 h 2143868"/>
                <a:gd name="connsiteX30" fmla="*/ 469126 w 1759300"/>
                <a:gd name="connsiteY30" fmla="*/ 509047 h 2143868"/>
                <a:gd name="connsiteX31" fmla="*/ 508883 w 1759300"/>
                <a:gd name="connsiteY31" fmla="*/ 437485 h 2143868"/>
                <a:gd name="connsiteX32" fmla="*/ 564542 w 1759300"/>
                <a:gd name="connsiteY32" fmla="*/ 373874 h 2143868"/>
                <a:gd name="connsiteX33" fmla="*/ 572493 w 1759300"/>
                <a:gd name="connsiteY33" fmla="*/ 350020 h 2143868"/>
                <a:gd name="connsiteX34" fmla="*/ 596347 w 1759300"/>
                <a:gd name="connsiteY34" fmla="*/ 334118 h 2143868"/>
                <a:gd name="connsiteX35" fmla="*/ 620201 w 1759300"/>
                <a:gd name="connsiteY35" fmla="*/ 310264 h 2143868"/>
                <a:gd name="connsiteX36" fmla="*/ 652006 w 1759300"/>
                <a:gd name="connsiteY36" fmla="*/ 270507 h 2143868"/>
                <a:gd name="connsiteX37" fmla="*/ 667909 w 1759300"/>
                <a:gd name="connsiteY37" fmla="*/ 246653 h 2143868"/>
                <a:gd name="connsiteX38" fmla="*/ 739471 w 1759300"/>
                <a:gd name="connsiteY38" fmla="*/ 190994 h 2143868"/>
                <a:gd name="connsiteX39" fmla="*/ 771276 w 1759300"/>
                <a:gd name="connsiteY39" fmla="*/ 143287 h 2143868"/>
                <a:gd name="connsiteX40" fmla="*/ 787179 w 1759300"/>
                <a:gd name="connsiteY40" fmla="*/ 119433 h 2143868"/>
                <a:gd name="connsiteX41" fmla="*/ 826935 w 1759300"/>
                <a:gd name="connsiteY41" fmla="*/ 55822 h 2143868"/>
                <a:gd name="connsiteX42" fmla="*/ 842838 w 1759300"/>
                <a:gd name="connsiteY42" fmla="*/ 31968 h 2143868"/>
                <a:gd name="connsiteX43" fmla="*/ 890546 w 1759300"/>
                <a:gd name="connsiteY43" fmla="*/ 16066 h 2143868"/>
                <a:gd name="connsiteX44" fmla="*/ 914400 w 1759300"/>
                <a:gd name="connsiteY44" fmla="*/ 163 h 2143868"/>
                <a:gd name="connsiteX45" fmla="*/ 962107 w 1759300"/>
                <a:gd name="connsiteY45" fmla="*/ 24017 h 2143868"/>
                <a:gd name="connsiteX46" fmla="*/ 993913 w 1759300"/>
                <a:gd name="connsiteY46" fmla="*/ 71725 h 2143868"/>
                <a:gd name="connsiteX47" fmla="*/ 1009815 w 1759300"/>
                <a:gd name="connsiteY47" fmla="*/ 95579 h 2143868"/>
                <a:gd name="connsiteX48" fmla="*/ 1017766 w 1759300"/>
                <a:gd name="connsiteY48" fmla="*/ 127384 h 2143868"/>
                <a:gd name="connsiteX49" fmla="*/ 1025718 w 1759300"/>
                <a:gd name="connsiteY49" fmla="*/ 175092 h 2143868"/>
                <a:gd name="connsiteX50" fmla="*/ 1057523 w 1759300"/>
                <a:gd name="connsiteY50" fmla="*/ 222800 h 2143868"/>
                <a:gd name="connsiteX51" fmla="*/ 1081377 w 1759300"/>
                <a:gd name="connsiteY51" fmla="*/ 230751 h 2143868"/>
                <a:gd name="connsiteX52" fmla="*/ 1113182 w 1759300"/>
                <a:gd name="connsiteY52" fmla="*/ 278459 h 2143868"/>
                <a:gd name="connsiteX53" fmla="*/ 1137036 w 1759300"/>
                <a:gd name="connsiteY53" fmla="*/ 350020 h 2143868"/>
                <a:gd name="connsiteX54" fmla="*/ 1144987 w 1759300"/>
                <a:gd name="connsiteY54" fmla="*/ 373874 h 2143868"/>
                <a:gd name="connsiteX55" fmla="*/ 1160890 w 1759300"/>
                <a:gd name="connsiteY55" fmla="*/ 397728 h 2143868"/>
                <a:gd name="connsiteX56" fmla="*/ 1176793 w 1759300"/>
                <a:gd name="connsiteY56" fmla="*/ 445436 h 2143868"/>
                <a:gd name="connsiteX57" fmla="*/ 1184744 w 1759300"/>
                <a:gd name="connsiteY57" fmla="*/ 469290 h 2143868"/>
                <a:gd name="connsiteX58" fmla="*/ 1192695 w 1759300"/>
                <a:gd name="connsiteY58" fmla="*/ 501095 h 2143868"/>
                <a:gd name="connsiteX59" fmla="*/ 1200646 w 1759300"/>
                <a:gd name="connsiteY59" fmla="*/ 524949 h 2143868"/>
                <a:gd name="connsiteX60" fmla="*/ 1216549 w 1759300"/>
                <a:gd name="connsiteY60" fmla="*/ 588560 h 2143868"/>
                <a:gd name="connsiteX61" fmla="*/ 1240403 w 1759300"/>
                <a:gd name="connsiteY61" fmla="*/ 604462 h 2143868"/>
                <a:gd name="connsiteX62" fmla="*/ 1256306 w 1759300"/>
                <a:gd name="connsiteY62" fmla="*/ 660121 h 2143868"/>
                <a:gd name="connsiteX63" fmla="*/ 1264257 w 1759300"/>
                <a:gd name="connsiteY63" fmla="*/ 683975 h 2143868"/>
                <a:gd name="connsiteX64" fmla="*/ 1296062 w 1759300"/>
                <a:gd name="connsiteY64" fmla="*/ 731683 h 2143868"/>
                <a:gd name="connsiteX65" fmla="*/ 1311965 w 1759300"/>
                <a:gd name="connsiteY65" fmla="*/ 835050 h 2143868"/>
                <a:gd name="connsiteX66" fmla="*/ 1327867 w 1759300"/>
                <a:gd name="connsiteY66" fmla="*/ 858904 h 2143868"/>
                <a:gd name="connsiteX67" fmla="*/ 1335819 w 1759300"/>
                <a:gd name="connsiteY67" fmla="*/ 882758 h 2143868"/>
                <a:gd name="connsiteX68" fmla="*/ 1367624 w 1759300"/>
                <a:gd name="connsiteY68" fmla="*/ 930466 h 2143868"/>
                <a:gd name="connsiteX69" fmla="*/ 1383526 w 1759300"/>
                <a:gd name="connsiteY69" fmla="*/ 954320 h 2143868"/>
                <a:gd name="connsiteX70" fmla="*/ 1391478 w 1759300"/>
                <a:gd name="connsiteY70" fmla="*/ 978173 h 2143868"/>
                <a:gd name="connsiteX71" fmla="*/ 1399429 w 1759300"/>
                <a:gd name="connsiteY71" fmla="*/ 1025881 h 2143868"/>
                <a:gd name="connsiteX72" fmla="*/ 1407380 w 1759300"/>
                <a:gd name="connsiteY72" fmla="*/ 1089492 h 2143868"/>
                <a:gd name="connsiteX73" fmla="*/ 1423283 w 1759300"/>
                <a:gd name="connsiteY73" fmla="*/ 1137200 h 2143868"/>
                <a:gd name="connsiteX74" fmla="*/ 1447137 w 1759300"/>
                <a:gd name="connsiteY74" fmla="*/ 1224664 h 2143868"/>
                <a:gd name="connsiteX75" fmla="*/ 1455088 w 1759300"/>
                <a:gd name="connsiteY75" fmla="*/ 1248518 h 2143868"/>
                <a:gd name="connsiteX76" fmla="*/ 1470991 w 1759300"/>
                <a:gd name="connsiteY76" fmla="*/ 1272372 h 2143868"/>
                <a:gd name="connsiteX77" fmla="*/ 1494845 w 1759300"/>
                <a:gd name="connsiteY77" fmla="*/ 1328031 h 2143868"/>
                <a:gd name="connsiteX78" fmla="*/ 1502796 w 1759300"/>
                <a:gd name="connsiteY78" fmla="*/ 1351885 h 2143868"/>
                <a:gd name="connsiteX79" fmla="*/ 1518699 w 1759300"/>
                <a:gd name="connsiteY79" fmla="*/ 1375739 h 2143868"/>
                <a:gd name="connsiteX80" fmla="*/ 1542553 w 1759300"/>
                <a:gd name="connsiteY80" fmla="*/ 1439349 h 2143868"/>
                <a:gd name="connsiteX81" fmla="*/ 1550504 w 1759300"/>
                <a:gd name="connsiteY81" fmla="*/ 1471154 h 2143868"/>
                <a:gd name="connsiteX82" fmla="*/ 1566406 w 1759300"/>
                <a:gd name="connsiteY82" fmla="*/ 1550667 h 2143868"/>
                <a:gd name="connsiteX83" fmla="*/ 1582309 w 1759300"/>
                <a:gd name="connsiteY83" fmla="*/ 1574521 h 2143868"/>
                <a:gd name="connsiteX84" fmla="*/ 1606163 w 1759300"/>
                <a:gd name="connsiteY84" fmla="*/ 1622229 h 2143868"/>
                <a:gd name="connsiteX85" fmla="*/ 1637968 w 1759300"/>
                <a:gd name="connsiteY85" fmla="*/ 1669937 h 2143868"/>
                <a:gd name="connsiteX86" fmla="*/ 1653871 w 1759300"/>
                <a:gd name="connsiteY86" fmla="*/ 1725596 h 2143868"/>
                <a:gd name="connsiteX87" fmla="*/ 1645920 w 1759300"/>
                <a:gd name="connsiteY87" fmla="*/ 1765353 h 2143868"/>
                <a:gd name="connsiteX88" fmla="*/ 1653871 w 1759300"/>
                <a:gd name="connsiteY88" fmla="*/ 1813060 h 2143868"/>
                <a:gd name="connsiteX89" fmla="*/ 1677725 w 1759300"/>
                <a:gd name="connsiteY89" fmla="*/ 1828963 h 2143868"/>
                <a:gd name="connsiteX90" fmla="*/ 1693627 w 1759300"/>
                <a:gd name="connsiteY90" fmla="*/ 1876671 h 2143868"/>
                <a:gd name="connsiteX91" fmla="*/ 1701579 w 1759300"/>
                <a:gd name="connsiteY91" fmla="*/ 1900525 h 2143868"/>
                <a:gd name="connsiteX92" fmla="*/ 1717481 w 1759300"/>
                <a:gd name="connsiteY92" fmla="*/ 1924379 h 2143868"/>
                <a:gd name="connsiteX93" fmla="*/ 1741335 w 1759300"/>
                <a:gd name="connsiteY93" fmla="*/ 2003892 h 2143868"/>
                <a:gd name="connsiteX94" fmla="*/ 1749286 w 1759300"/>
                <a:gd name="connsiteY94" fmla="*/ 2027746 h 2143868"/>
                <a:gd name="connsiteX95" fmla="*/ 1757238 w 1759300"/>
                <a:gd name="connsiteY95" fmla="*/ 2059551 h 2143868"/>
                <a:gd name="connsiteX0" fmla="*/ 1741335 w 1757238"/>
                <a:gd name="connsiteY0" fmla="*/ 2123161 h 2123161"/>
                <a:gd name="connsiteX1" fmla="*/ 1081377 w 1757238"/>
                <a:gd name="connsiteY1" fmla="*/ 1757401 h 2123161"/>
                <a:gd name="connsiteX2" fmla="*/ 143123 w 1757238"/>
                <a:gd name="connsiteY2" fmla="*/ 1741499 h 2123161"/>
                <a:gd name="connsiteX3" fmla="*/ 95415 w 1757238"/>
                <a:gd name="connsiteY3" fmla="*/ 1757401 h 2123161"/>
                <a:gd name="connsiteX4" fmla="*/ 71561 w 1757238"/>
                <a:gd name="connsiteY4" fmla="*/ 1765353 h 2123161"/>
                <a:gd name="connsiteX5" fmla="*/ 47707 w 1757238"/>
                <a:gd name="connsiteY5" fmla="*/ 1773304 h 2123161"/>
                <a:gd name="connsiteX6" fmla="*/ 23853 w 1757238"/>
                <a:gd name="connsiteY6" fmla="*/ 1765353 h 2123161"/>
                <a:gd name="connsiteX7" fmla="*/ 7951 w 1757238"/>
                <a:gd name="connsiteY7" fmla="*/ 1701742 h 2123161"/>
                <a:gd name="connsiteX8" fmla="*/ 0 w 1757238"/>
                <a:gd name="connsiteY8" fmla="*/ 1677888 h 2123161"/>
                <a:gd name="connsiteX9" fmla="*/ 15902 w 1757238"/>
                <a:gd name="connsiteY9" fmla="*/ 1439349 h 2123161"/>
                <a:gd name="connsiteX10" fmla="*/ 31805 w 1757238"/>
                <a:gd name="connsiteY10" fmla="*/ 1391641 h 2123161"/>
                <a:gd name="connsiteX11" fmla="*/ 79513 w 1757238"/>
                <a:gd name="connsiteY11" fmla="*/ 1320080 h 2123161"/>
                <a:gd name="connsiteX12" fmla="*/ 95415 w 1757238"/>
                <a:gd name="connsiteY12" fmla="*/ 1296226 h 2123161"/>
                <a:gd name="connsiteX13" fmla="*/ 111318 w 1757238"/>
                <a:gd name="connsiteY13" fmla="*/ 1272372 h 2123161"/>
                <a:gd name="connsiteX14" fmla="*/ 119269 w 1757238"/>
                <a:gd name="connsiteY14" fmla="*/ 1240567 h 2123161"/>
                <a:gd name="connsiteX15" fmla="*/ 135172 w 1757238"/>
                <a:gd name="connsiteY15" fmla="*/ 1184907 h 2123161"/>
                <a:gd name="connsiteX16" fmla="*/ 151074 w 1757238"/>
                <a:gd name="connsiteY16" fmla="*/ 1121297 h 2123161"/>
                <a:gd name="connsiteX17" fmla="*/ 166977 w 1757238"/>
                <a:gd name="connsiteY17" fmla="*/ 1097443 h 2123161"/>
                <a:gd name="connsiteX18" fmla="*/ 174928 w 1757238"/>
                <a:gd name="connsiteY18" fmla="*/ 1073589 h 2123161"/>
                <a:gd name="connsiteX19" fmla="*/ 206733 w 1757238"/>
                <a:gd name="connsiteY19" fmla="*/ 1025881 h 2123161"/>
                <a:gd name="connsiteX20" fmla="*/ 238539 w 1757238"/>
                <a:gd name="connsiteY20" fmla="*/ 930466 h 2123161"/>
                <a:gd name="connsiteX21" fmla="*/ 246490 w 1757238"/>
                <a:gd name="connsiteY21" fmla="*/ 906612 h 2123161"/>
                <a:gd name="connsiteX22" fmla="*/ 278295 w 1757238"/>
                <a:gd name="connsiteY22" fmla="*/ 858904 h 2123161"/>
                <a:gd name="connsiteX23" fmla="*/ 294198 w 1757238"/>
                <a:gd name="connsiteY23" fmla="*/ 835050 h 2123161"/>
                <a:gd name="connsiteX24" fmla="*/ 341906 w 1757238"/>
                <a:gd name="connsiteY24" fmla="*/ 795293 h 2123161"/>
                <a:gd name="connsiteX25" fmla="*/ 365760 w 1757238"/>
                <a:gd name="connsiteY25" fmla="*/ 660121 h 2123161"/>
                <a:gd name="connsiteX26" fmla="*/ 381662 w 1757238"/>
                <a:gd name="connsiteY26" fmla="*/ 604462 h 2123161"/>
                <a:gd name="connsiteX27" fmla="*/ 397565 w 1757238"/>
                <a:gd name="connsiteY27" fmla="*/ 580608 h 2123161"/>
                <a:gd name="connsiteX28" fmla="*/ 445273 w 1757238"/>
                <a:gd name="connsiteY28" fmla="*/ 524949 h 2123161"/>
                <a:gd name="connsiteX29" fmla="*/ 469126 w 1757238"/>
                <a:gd name="connsiteY29" fmla="*/ 509047 h 2123161"/>
                <a:gd name="connsiteX30" fmla="*/ 508883 w 1757238"/>
                <a:gd name="connsiteY30" fmla="*/ 437485 h 2123161"/>
                <a:gd name="connsiteX31" fmla="*/ 564542 w 1757238"/>
                <a:gd name="connsiteY31" fmla="*/ 373874 h 2123161"/>
                <a:gd name="connsiteX32" fmla="*/ 572493 w 1757238"/>
                <a:gd name="connsiteY32" fmla="*/ 350020 h 2123161"/>
                <a:gd name="connsiteX33" fmla="*/ 596347 w 1757238"/>
                <a:gd name="connsiteY33" fmla="*/ 334118 h 2123161"/>
                <a:gd name="connsiteX34" fmla="*/ 620201 w 1757238"/>
                <a:gd name="connsiteY34" fmla="*/ 310264 h 2123161"/>
                <a:gd name="connsiteX35" fmla="*/ 652006 w 1757238"/>
                <a:gd name="connsiteY35" fmla="*/ 270507 h 2123161"/>
                <a:gd name="connsiteX36" fmla="*/ 667909 w 1757238"/>
                <a:gd name="connsiteY36" fmla="*/ 246653 h 2123161"/>
                <a:gd name="connsiteX37" fmla="*/ 739471 w 1757238"/>
                <a:gd name="connsiteY37" fmla="*/ 190994 h 2123161"/>
                <a:gd name="connsiteX38" fmla="*/ 771276 w 1757238"/>
                <a:gd name="connsiteY38" fmla="*/ 143287 h 2123161"/>
                <a:gd name="connsiteX39" fmla="*/ 787179 w 1757238"/>
                <a:gd name="connsiteY39" fmla="*/ 119433 h 2123161"/>
                <a:gd name="connsiteX40" fmla="*/ 826935 w 1757238"/>
                <a:gd name="connsiteY40" fmla="*/ 55822 h 2123161"/>
                <a:gd name="connsiteX41" fmla="*/ 842838 w 1757238"/>
                <a:gd name="connsiteY41" fmla="*/ 31968 h 2123161"/>
                <a:gd name="connsiteX42" fmla="*/ 890546 w 1757238"/>
                <a:gd name="connsiteY42" fmla="*/ 16066 h 2123161"/>
                <a:gd name="connsiteX43" fmla="*/ 914400 w 1757238"/>
                <a:gd name="connsiteY43" fmla="*/ 163 h 2123161"/>
                <a:gd name="connsiteX44" fmla="*/ 962107 w 1757238"/>
                <a:gd name="connsiteY44" fmla="*/ 24017 h 2123161"/>
                <a:gd name="connsiteX45" fmla="*/ 993913 w 1757238"/>
                <a:gd name="connsiteY45" fmla="*/ 71725 h 2123161"/>
                <a:gd name="connsiteX46" fmla="*/ 1009815 w 1757238"/>
                <a:gd name="connsiteY46" fmla="*/ 95579 h 2123161"/>
                <a:gd name="connsiteX47" fmla="*/ 1017766 w 1757238"/>
                <a:gd name="connsiteY47" fmla="*/ 127384 h 2123161"/>
                <a:gd name="connsiteX48" fmla="*/ 1025718 w 1757238"/>
                <a:gd name="connsiteY48" fmla="*/ 175092 h 2123161"/>
                <a:gd name="connsiteX49" fmla="*/ 1057523 w 1757238"/>
                <a:gd name="connsiteY49" fmla="*/ 222800 h 2123161"/>
                <a:gd name="connsiteX50" fmla="*/ 1081377 w 1757238"/>
                <a:gd name="connsiteY50" fmla="*/ 230751 h 2123161"/>
                <a:gd name="connsiteX51" fmla="*/ 1113182 w 1757238"/>
                <a:gd name="connsiteY51" fmla="*/ 278459 h 2123161"/>
                <a:gd name="connsiteX52" fmla="*/ 1137036 w 1757238"/>
                <a:gd name="connsiteY52" fmla="*/ 350020 h 2123161"/>
                <a:gd name="connsiteX53" fmla="*/ 1144987 w 1757238"/>
                <a:gd name="connsiteY53" fmla="*/ 373874 h 2123161"/>
                <a:gd name="connsiteX54" fmla="*/ 1160890 w 1757238"/>
                <a:gd name="connsiteY54" fmla="*/ 397728 h 2123161"/>
                <a:gd name="connsiteX55" fmla="*/ 1176793 w 1757238"/>
                <a:gd name="connsiteY55" fmla="*/ 445436 h 2123161"/>
                <a:gd name="connsiteX56" fmla="*/ 1184744 w 1757238"/>
                <a:gd name="connsiteY56" fmla="*/ 469290 h 2123161"/>
                <a:gd name="connsiteX57" fmla="*/ 1192695 w 1757238"/>
                <a:gd name="connsiteY57" fmla="*/ 501095 h 2123161"/>
                <a:gd name="connsiteX58" fmla="*/ 1200646 w 1757238"/>
                <a:gd name="connsiteY58" fmla="*/ 524949 h 2123161"/>
                <a:gd name="connsiteX59" fmla="*/ 1216549 w 1757238"/>
                <a:gd name="connsiteY59" fmla="*/ 588560 h 2123161"/>
                <a:gd name="connsiteX60" fmla="*/ 1240403 w 1757238"/>
                <a:gd name="connsiteY60" fmla="*/ 604462 h 2123161"/>
                <a:gd name="connsiteX61" fmla="*/ 1256306 w 1757238"/>
                <a:gd name="connsiteY61" fmla="*/ 660121 h 2123161"/>
                <a:gd name="connsiteX62" fmla="*/ 1264257 w 1757238"/>
                <a:gd name="connsiteY62" fmla="*/ 683975 h 2123161"/>
                <a:gd name="connsiteX63" fmla="*/ 1296062 w 1757238"/>
                <a:gd name="connsiteY63" fmla="*/ 731683 h 2123161"/>
                <a:gd name="connsiteX64" fmla="*/ 1311965 w 1757238"/>
                <a:gd name="connsiteY64" fmla="*/ 835050 h 2123161"/>
                <a:gd name="connsiteX65" fmla="*/ 1327867 w 1757238"/>
                <a:gd name="connsiteY65" fmla="*/ 858904 h 2123161"/>
                <a:gd name="connsiteX66" fmla="*/ 1335819 w 1757238"/>
                <a:gd name="connsiteY66" fmla="*/ 882758 h 2123161"/>
                <a:gd name="connsiteX67" fmla="*/ 1367624 w 1757238"/>
                <a:gd name="connsiteY67" fmla="*/ 930466 h 2123161"/>
                <a:gd name="connsiteX68" fmla="*/ 1383526 w 1757238"/>
                <a:gd name="connsiteY68" fmla="*/ 954320 h 2123161"/>
                <a:gd name="connsiteX69" fmla="*/ 1391478 w 1757238"/>
                <a:gd name="connsiteY69" fmla="*/ 978173 h 2123161"/>
                <a:gd name="connsiteX70" fmla="*/ 1399429 w 1757238"/>
                <a:gd name="connsiteY70" fmla="*/ 1025881 h 2123161"/>
                <a:gd name="connsiteX71" fmla="*/ 1407380 w 1757238"/>
                <a:gd name="connsiteY71" fmla="*/ 1089492 h 2123161"/>
                <a:gd name="connsiteX72" fmla="*/ 1423283 w 1757238"/>
                <a:gd name="connsiteY72" fmla="*/ 1137200 h 2123161"/>
                <a:gd name="connsiteX73" fmla="*/ 1447137 w 1757238"/>
                <a:gd name="connsiteY73" fmla="*/ 1224664 h 2123161"/>
                <a:gd name="connsiteX74" fmla="*/ 1455088 w 1757238"/>
                <a:gd name="connsiteY74" fmla="*/ 1248518 h 2123161"/>
                <a:gd name="connsiteX75" fmla="*/ 1470991 w 1757238"/>
                <a:gd name="connsiteY75" fmla="*/ 1272372 h 2123161"/>
                <a:gd name="connsiteX76" fmla="*/ 1494845 w 1757238"/>
                <a:gd name="connsiteY76" fmla="*/ 1328031 h 2123161"/>
                <a:gd name="connsiteX77" fmla="*/ 1502796 w 1757238"/>
                <a:gd name="connsiteY77" fmla="*/ 1351885 h 2123161"/>
                <a:gd name="connsiteX78" fmla="*/ 1518699 w 1757238"/>
                <a:gd name="connsiteY78" fmla="*/ 1375739 h 2123161"/>
                <a:gd name="connsiteX79" fmla="*/ 1542553 w 1757238"/>
                <a:gd name="connsiteY79" fmla="*/ 1439349 h 2123161"/>
                <a:gd name="connsiteX80" fmla="*/ 1550504 w 1757238"/>
                <a:gd name="connsiteY80" fmla="*/ 1471154 h 2123161"/>
                <a:gd name="connsiteX81" fmla="*/ 1566406 w 1757238"/>
                <a:gd name="connsiteY81" fmla="*/ 1550667 h 2123161"/>
                <a:gd name="connsiteX82" fmla="*/ 1582309 w 1757238"/>
                <a:gd name="connsiteY82" fmla="*/ 1574521 h 2123161"/>
                <a:gd name="connsiteX83" fmla="*/ 1606163 w 1757238"/>
                <a:gd name="connsiteY83" fmla="*/ 1622229 h 2123161"/>
                <a:gd name="connsiteX84" fmla="*/ 1637968 w 1757238"/>
                <a:gd name="connsiteY84" fmla="*/ 1669937 h 2123161"/>
                <a:gd name="connsiteX85" fmla="*/ 1653871 w 1757238"/>
                <a:gd name="connsiteY85" fmla="*/ 1725596 h 2123161"/>
                <a:gd name="connsiteX86" fmla="*/ 1645920 w 1757238"/>
                <a:gd name="connsiteY86" fmla="*/ 1765353 h 2123161"/>
                <a:gd name="connsiteX87" fmla="*/ 1653871 w 1757238"/>
                <a:gd name="connsiteY87" fmla="*/ 1813060 h 2123161"/>
                <a:gd name="connsiteX88" fmla="*/ 1677725 w 1757238"/>
                <a:gd name="connsiteY88" fmla="*/ 1828963 h 2123161"/>
                <a:gd name="connsiteX89" fmla="*/ 1693627 w 1757238"/>
                <a:gd name="connsiteY89" fmla="*/ 1876671 h 2123161"/>
                <a:gd name="connsiteX90" fmla="*/ 1701579 w 1757238"/>
                <a:gd name="connsiteY90" fmla="*/ 1900525 h 2123161"/>
                <a:gd name="connsiteX91" fmla="*/ 1717481 w 1757238"/>
                <a:gd name="connsiteY91" fmla="*/ 1924379 h 2123161"/>
                <a:gd name="connsiteX92" fmla="*/ 1741335 w 1757238"/>
                <a:gd name="connsiteY92" fmla="*/ 2003892 h 2123161"/>
                <a:gd name="connsiteX93" fmla="*/ 1749286 w 1757238"/>
                <a:gd name="connsiteY93" fmla="*/ 2027746 h 2123161"/>
                <a:gd name="connsiteX94" fmla="*/ 1757238 w 1757238"/>
                <a:gd name="connsiteY94" fmla="*/ 2059551 h 2123161"/>
                <a:gd name="connsiteX0" fmla="*/ 1081377 w 1757238"/>
                <a:gd name="connsiteY0" fmla="*/ 1757401 h 2059551"/>
                <a:gd name="connsiteX1" fmla="*/ 143123 w 1757238"/>
                <a:gd name="connsiteY1" fmla="*/ 1741499 h 2059551"/>
                <a:gd name="connsiteX2" fmla="*/ 95415 w 1757238"/>
                <a:gd name="connsiteY2" fmla="*/ 1757401 h 2059551"/>
                <a:gd name="connsiteX3" fmla="*/ 71561 w 1757238"/>
                <a:gd name="connsiteY3" fmla="*/ 1765353 h 2059551"/>
                <a:gd name="connsiteX4" fmla="*/ 47707 w 1757238"/>
                <a:gd name="connsiteY4" fmla="*/ 1773304 h 2059551"/>
                <a:gd name="connsiteX5" fmla="*/ 23853 w 1757238"/>
                <a:gd name="connsiteY5" fmla="*/ 1765353 h 2059551"/>
                <a:gd name="connsiteX6" fmla="*/ 7951 w 1757238"/>
                <a:gd name="connsiteY6" fmla="*/ 1701742 h 2059551"/>
                <a:gd name="connsiteX7" fmla="*/ 0 w 1757238"/>
                <a:gd name="connsiteY7" fmla="*/ 1677888 h 2059551"/>
                <a:gd name="connsiteX8" fmla="*/ 15902 w 1757238"/>
                <a:gd name="connsiteY8" fmla="*/ 1439349 h 2059551"/>
                <a:gd name="connsiteX9" fmla="*/ 31805 w 1757238"/>
                <a:gd name="connsiteY9" fmla="*/ 1391641 h 2059551"/>
                <a:gd name="connsiteX10" fmla="*/ 79513 w 1757238"/>
                <a:gd name="connsiteY10" fmla="*/ 1320080 h 2059551"/>
                <a:gd name="connsiteX11" fmla="*/ 95415 w 1757238"/>
                <a:gd name="connsiteY11" fmla="*/ 1296226 h 2059551"/>
                <a:gd name="connsiteX12" fmla="*/ 111318 w 1757238"/>
                <a:gd name="connsiteY12" fmla="*/ 1272372 h 2059551"/>
                <a:gd name="connsiteX13" fmla="*/ 119269 w 1757238"/>
                <a:gd name="connsiteY13" fmla="*/ 1240567 h 2059551"/>
                <a:gd name="connsiteX14" fmla="*/ 135172 w 1757238"/>
                <a:gd name="connsiteY14" fmla="*/ 1184907 h 2059551"/>
                <a:gd name="connsiteX15" fmla="*/ 151074 w 1757238"/>
                <a:gd name="connsiteY15" fmla="*/ 1121297 h 2059551"/>
                <a:gd name="connsiteX16" fmla="*/ 166977 w 1757238"/>
                <a:gd name="connsiteY16" fmla="*/ 1097443 h 2059551"/>
                <a:gd name="connsiteX17" fmla="*/ 174928 w 1757238"/>
                <a:gd name="connsiteY17" fmla="*/ 1073589 h 2059551"/>
                <a:gd name="connsiteX18" fmla="*/ 206733 w 1757238"/>
                <a:gd name="connsiteY18" fmla="*/ 1025881 h 2059551"/>
                <a:gd name="connsiteX19" fmla="*/ 238539 w 1757238"/>
                <a:gd name="connsiteY19" fmla="*/ 930466 h 2059551"/>
                <a:gd name="connsiteX20" fmla="*/ 246490 w 1757238"/>
                <a:gd name="connsiteY20" fmla="*/ 906612 h 2059551"/>
                <a:gd name="connsiteX21" fmla="*/ 278295 w 1757238"/>
                <a:gd name="connsiteY21" fmla="*/ 858904 h 2059551"/>
                <a:gd name="connsiteX22" fmla="*/ 294198 w 1757238"/>
                <a:gd name="connsiteY22" fmla="*/ 835050 h 2059551"/>
                <a:gd name="connsiteX23" fmla="*/ 341906 w 1757238"/>
                <a:gd name="connsiteY23" fmla="*/ 795293 h 2059551"/>
                <a:gd name="connsiteX24" fmla="*/ 365760 w 1757238"/>
                <a:gd name="connsiteY24" fmla="*/ 660121 h 2059551"/>
                <a:gd name="connsiteX25" fmla="*/ 381662 w 1757238"/>
                <a:gd name="connsiteY25" fmla="*/ 604462 h 2059551"/>
                <a:gd name="connsiteX26" fmla="*/ 397565 w 1757238"/>
                <a:gd name="connsiteY26" fmla="*/ 580608 h 2059551"/>
                <a:gd name="connsiteX27" fmla="*/ 445273 w 1757238"/>
                <a:gd name="connsiteY27" fmla="*/ 524949 h 2059551"/>
                <a:gd name="connsiteX28" fmla="*/ 469126 w 1757238"/>
                <a:gd name="connsiteY28" fmla="*/ 509047 h 2059551"/>
                <a:gd name="connsiteX29" fmla="*/ 508883 w 1757238"/>
                <a:gd name="connsiteY29" fmla="*/ 437485 h 2059551"/>
                <a:gd name="connsiteX30" fmla="*/ 564542 w 1757238"/>
                <a:gd name="connsiteY30" fmla="*/ 373874 h 2059551"/>
                <a:gd name="connsiteX31" fmla="*/ 572493 w 1757238"/>
                <a:gd name="connsiteY31" fmla="*/ 350020 h 2059551"/>
                <a:gd name="connsiteX32" fmla="*/ 596347 w 1757238"/>
                <a:gd name="connsiteY32" fmla="*/ 334118 h 2059551"/>
                <a:gd name="connsiteX33" fmla="*/ 620201 w 1757238"/>
                <a:gd name="connsiteY33" fmla="*/ 310264 h 2059551"/>
                <a:gd name="connsiteX34" fmla="*/ 652006 w 1757238"/>
                <a:gd name="connsiteY34" fmla="*/ 270507 h 2059551"/>
                <a:gd name="connsiteX35" fmla="*/ 667909 w 1757238"/>
                <a:gd name="connsiteY35" fmla="*/ 246653 h 2059551"/>
                <a:gd name="connsiteX36" fmla="*/ 739471 w 1757238"/>
                <a:gd name="connsiteY36" fmla="*/ 190994 h 2059551"/>
                <a:gd name="connsiteX37" fmla="*/ 771276 w 1757238"/>
                <a:gd name="connsiteY37" fmla="*/ 143287 h 2059551"/>
                <a:gd name="connsiteX38" fmla="*/ 787179 w 1757238"/>
                <a:gd name="connsiteY38" fmla="*/ 119433 h 2059551"/>
                <a:gd name="connsiteX39" fmla="*/ 826935 w 1757238"/>
                <a:gd name="connsiteY39" fmla="*/ 55822 h 2059551"/>
                <a:gd name="connsiteX40" fmla="*/ 842838 w 1757238"/>
                <a:gd name="connsiteY40" fmla="*/ 31968 h 2059551"/>
                <a:gd name="connsiteX41" fmla="*/ 890546 w 1757238"/>
                <a:gd name="connsiteY41" fmla="*/ 16066 h 2059551"/>
                <a:gd name="connsiteX42" fmla="*/ 914400 w 1757238"/>
                <a:gd name="connsiteY42" fmla="*/ 163 h 2059551"/>
                <a:gd name="connsiteX43" fmla="*/ 962107 w 1757238"/>
                <a:gd name="connsiteY43" fmla="*/ 24017 h 2059551"/>
                <a:gd name="connsiteX44" fmla="*/ 993913 w 1757238"/>
                <a:gd name="connsiteY44" fmla="*/ 71725 h 2059551"/>
                <a:gd name="connsiteX45" fmla="*/ 1009815 w 1757238"/>
                <a:gd name="connsiteY45" fmla="*/ 95579 h 2059551"/>
                <a:gd name="connsiteX46" fmla="*/ 1017766 w 1757238"/>
                <a:gd name="connsiteY46" fmla="*/ 127384 h 2059551"/>
                <a:gd name="connsiteX47" fmla="*/ 1025718 w 1757238"/>
                <a:gd name="connsiteY47" fmla="*/ 175092 h 2059551"/>
                <a:gd name="connsiteX48" fmla="*/ 1057523 w 1757238"/>
                <a:gd name="connsiteY48" fmla="*/ 222800 h 2059551"/>
                <a:gd name="connsiteX49" fmla="*/ 1081377 w 1757238"/>
                <a:gd name="connsiteY49" fmla="*/ 230751 h 2059551"/>
                <a:gd name="connsiteX50" fmla="*/ 1113182 w 1757238"/>
                <a:gd name="connsiteY50" fmla="*/ 278459 h 2059551"/>
                <a:gd name="connsiteX51" fmla="*/ 1137036 w 1757238"/>
                <a:gd name="connsiteY51" fmla="*/ 350020 h 2059551"/>
                <a:gd name="connsiteX52" fmla="*/ 1144987 w 1757238"/>
                <a:gd name="connsiteY52" fmla="*/ 373874 h 2059551"/>
                <a:gd name="connsiteX53" fmla="*/ 1160890 w 1757238"/>
                <a:gd name="connsiteY53" fmla="*/ 397728 h 2059551"/>
                <a:gd name="connsiteX54" fmla="*/ 1176793 w 1757238"/>
                <a:gd name="connsiteY54" fmla="*/ 445436 h 2059551"/>
                <a:gd name="connsiteX55" fmla="*/ 1184744 w 1757238"/>
                <a:gd name="connsiteY55" fmla="*/ 469290 h 2059551"/>
                <a:gd name="connsiteX56" fmla="*/ 1192695 w 1757238"/>
                <a:gd name="connsiteY56" fmla="*/ 501095 h 2059551"/>
                <a:gd name="connsiteX57" fmla="*/ 1200646 w 1757238"/>
                <a:gd name="connsiteY57" fmla="*/ 524949 h 2059551"/>
                <a:gd name="connsiteX58" fmla="*/ 1216549 w 1757238"/>
                <a:gd name="connsiteY58" fmla="*/ 588560 h 2059551"/>
                <a:gd name="connsiteX59" fmla="*/ 1240403 w 1757238"/>
                <a:gd name="connsiteY59" fmla="*/ 604462 h 2059551"/>
                <a:gd name="connsiteX60" fmla="*/ 1256306 w 1757238"/>
                <a:gd name="connsiteY60" fmla="*/ 660121 h 2059551"/>
                <a:gd name="connsiteX61" fmla="*/ 1264257 w 1757238"/>
                <a:gd name="connsiteY61" fmla="*/ 683975 h 2059551"/>
                <a:gd name="connsiteX62" fmla="*/ 1296062 w 1757238"/>
                <a:gd name="connsiteY62" fmla="*/ 731683 h 2059551"/>
                <a:gd name="connsiteX63" fmla="*/ 1311965 w 1757238"/>
                <a:gd name="connsiteY63" fmla="*/ 835050 h 2059551"/>
                <a:gd name="connsiteX64" fmla="*/ 1327867 w 1757238"/>
                <a:gd name="connsiteY64" fmla="*/ 858904 h 2059551"/>
                <a:gd name="connsiteX65" fmla="*/ 1335819 w 1757238"/>
                <a:gd name="connsiteY65" fmla="*/ 882758 h 2059551"/>
                <a:gd name="connsiteX66" fmla="*/ 1367624 w 1757238"/>
                <a:gd name="connsiteY66" fmla="*/ 930466 h 2059551"/>
                <a:gd name="connsiteX67" fmla="*/ 1383526 w 1757238"/>
                <a:gd name="connsiteY67" fmla="*/ 954320 h 2059551"/>
                <a:gd name="connsiteX68" fmla="*/ 1391478 w 1757238"/>
                <a:gd name="connsiteY68" fmla="*/ 978173 h 2059551"/>
                <a:gd name="connsiteX69" fmla="*/ 1399429 w 1757238"/>
                <a:gd name="connsiteY69" fmla="*/ 1025881 h 2059551"/>
                <a:gd name="connsiteX70" fmla="*/ 1407380 w 1757238"/>
                <a:gd name="connsiteY70" fmla="*/ 1089492 h 2059551"/>
                <a:gd name="connsiteX71" fmla="*/ 1423283 w 1757238"/>
                <a:gd name="connsiteY71" fmla="*/ 1137200 h 2059551"/>
                <a:gd name="connsiteX72" fmla="*/ 1447137 w 1757238"/>
                <a:gd name="connsiteY72" fmla="*/ 1224664 h 2059551"/>
                <a:gd name="connsiteX73" fmla="*/ 1455088 w 1757238"/>
                <a:gd name="connsiteY73" fmla="*/ 1248518 h 2059551"/>
                <a:gd name="connsiteX74" fmla="*/ 1470991 w 1757238"/>
                <a:gd name="connsiteY74" fmla="*/ 1272372 h 2059551"/>
                <a:gd name="connsiteX75" fmla="*/ 1494845 w 1757238"/>
                <a:gd name="connsiteY75" fmla="*/ 1328031 h 2059551"/>
                <a:gd name="connsiteX76" fmla="*/ 1502796 w 1757238"/>
                <a:gd name="connsiteY76" fmla="*/ 1351885 h 2059551"/>
                <a:gd name="connsiteX77" fmla="*/ 1518699 w 1757238"/>
                <a:gd name="connsiteY77" fmla="*/ 1375739 h 2059551"/>
                <a:gd name="connsiteX78" fmla="*/ 1542553 w 1757238"/>
                <a:gd name="connsiteY78" fmla="*/ 1439349 h 2059551"/>
                <a:gd name="connsiteX79" fmla="*/ 1550504 w 1757238"/>
                <a:gd name="connsiteY79" fmla="*/ 1471154 h 2059551"/>
                <a:gd name="connsiteX80" fmla="*/ 1566406 w 1757238"/>
                <a:gd name="connsiteY80" fmla="*/ 1550667 h 2059551"/>
                <a:gd name="connsiteX81" fmla="*/ 1582309 w 1757238"/>
                <a:gd name="connsiteY81" fmla="*/ 1574521 h 2059551"/>
                <a:gd name="connsiteX82" fmla="*/ 1606163 w 1757238"/>
                <a:gd name="connsiteY82" fmla="*/ 1622229 h 2059551"/>
                <a:gd name="connsiteX83" fmla="*/ 1637968 w 1757238"/>
                <a:gd name="connsiteY83" fmla="*/ 1669937 h 2059551"/>
                <a:gd name="connsiteX84" fmla="*/ 1653871 w 1757238"/>
                <a:gd name="connsiteY84" fmla="*/ 1725596 h 2059551"/>
                <a:gd name="connsiteX85" fmla="*/ 1645920 w 1757238"/>
                <a:gd name="connsiteY85" fmla="*/ 1765353 h 2059551"/>
                <a:gd name="connsiteX86" fmla="*/ 1653871 w 1757238"/>
                <a:gd name="connsiteY86" fmla="*/ 1813060 h 2059551"/>
                <a:gd name="connsiteX87" fmla="*/ 1677725 w 1757238"/>
                <a:gd name="connsiteY87" fmla="*/ 1828963 h 2059551"/>
                <a:gd name="connsiteX88" fmla="*/ 1693627 w 1757238"/>
                <a:gd name="connsiteY88" fmla="*/ 1876671 h 2059551"/>
                <a:gd name="connsiteX89" fmla="*/ 1701579 w 1757238"/>
                <a:gd name="connsiteY89" fmla="*/ 1900525 h 2059551"/>
                <a:gd name="connsiteX90" fmla="*/ 1717481 w 1757238"/>
                <a:gd name="connsiteY90" fmla="*/ 1924379 h 2059551"/>
                <a:gd name="connsiteX91" fmla="*/ 1741335 w 1757238"/>
                <a:gd name="connsiteY91" fmla="*/ 2003892 h 2059551"/>
                <a:gd name="connsiteX92" fmla="*/ 1749286 w 1757238"/>
                <a:gd name="connsiteY92" fmla="*/ 2027746 h 2059551"/>
                <a:gd name="connsiteX93" fmla="*/ 1757238 w 1757238"/>
                <a:gd name="connsiteY93" fmla="*/ 2059551 h 2059551"/>
                <a:gd name="connsiteX0" fmla="*/ 143123 w 1757238"/>
                <a:gd name="connsiteY0" fmla="*/ 1741499 h 2059551"/>
                <a:gd name="connsiteX1" fmla="*/ 95415 w 1757238"/>
                <a:gd name="connsiteY1" fmla="*/ 1757401 h 2059551"/>
                <a:gd name="connsiteX2" fmla="*/ 71561 w 1757238"/>
                <a:gd name="connsiteY2" fmla="*/ 1765353 h 2059551"/>
                <a:gd name="connsiteX3" fmla="*/ 47707 w 1757238"/>
                <a:gd name="connsiteY3" fmla="*/ 1773304 h 2059551"/>
                <a:gd name="connsiteX4" fmla="*/ 23853 w 1757238"/>
                <a:gd name="connsiteY4" fmla="*/ 1765353 h 2059551"/>
                <a:gd name="connsiteX5" fmla="*/ 7951 w 1757238"/>
                <a:gd name="connsiteY5" fmla="*/ 1701742 h 2059551"/>
                <a:gd name="connsiteX6" fmla="*/ 0 w 1757238"/>
                <a:gd name="connsiteY6" fmla="*/ 1677888 h 2059551"/>
                <a:gd name="connsiteX7" fmla="*/ 15902 w 1757238"/>
                <a:gd name="connsiteY7" fmla="*/ 1439349 h 2059551"/>
                <a:gd name="connsiteX8" fmla="*/ 31805 w 1757238"/>
                <a:gd name="connsiteY8" fmla="*/ 1391641 h 2059551"/>
                <a:gd name="connsiteX9" fmla="*/ 79513 w 1757238"/>
                <a:gd name="connsiteY9" fmla="*/ 1320080 h 2059551"/>
                <a:gd name="connsiteX10" fmla="*/ 95415 w 1757238"/>
                <a:gd name="connsiteY10" fmla="*/ 1296226 h 2059551"/>
                <a:gd name="connsiteX11" fmla="*/ 111318 w 1757238"/>
                <a:gd name="connsiteY11" fmla="*/ 1272372 h 2059551"/>
                <a:gd name="connsiteX12" fmla="*/ 119269 w 1757238"/>
                <a:gd name="connsiteY12" fmla="*/ 1240567 h 2059551"/>
                <a:gd name="connsiteX13" fmla="*/ 135172 w 1757238"/>
                <a:gd name="connsiteY13" fmla="*/ 1184907 h 2059551"/>
                <a:gd name="connsiteX14" fmla="*/ 151074 w 1757238"/>
                <a:gd name="connsiteY14" fmla="*/ 1121297 h 2059551"/>
                <a:gd name="connsiteX15" fmla="*/ 166977 w 1757238"/>
                <a:gd name="connsiteY15" fmla="*/ 1097443 h 2059551"/>
                <a:gd name="connsiteX16" fmla="*/ 174928 w 1757238"/>
                <a:gd name="connsiteY16" fmla="*/ 1073589 h 2059551"/>
                <a:gd name="connsiteX17" fmla="*/ 206733 w 1757238"/>
                <a:gd name="connsiteY17" fmla="*/ 1025881 h 2059551"/>
                <a:gd name="connsiteX18" fmla="*/ 238539 w 1757238"/>
                <a:gd name="connsiteY18" fmla="*/ 930466 h 2059551"/>
                <a:gd name="connsiteX19" fmla="*/ 246490 w 1757238"/>
                <a:gd name="connsiteY19" fmla="*/ 906612 h 2059551"/>
                <a:gd name="connsiteX20" fmla="*/ 278295 w 1757238"/>
                <a:gd name="connsiteY20" fmla="*/ 858904 h 2059551"/>
                <a:gd name="connsiteX21" fmla="*/ 294198 w 1757238"/>
                <a:gd name="connsiteY21" fmla="*/ 835050 h 2059551"/>
                <a:gd name="connsiteX22" fmla="*/ 341906 w 1757238"/>
                <a:gd name="connsiteY22" fmla="*/ 795293 h 2059551"/>
                <a:gd name="connsiteX23" fmla="*/ 365760 w 1757238"/>
                <a:gd name="connsiteY23" fmla="*/ 660121 h 2059551"/>
                <a:gd name="connsiteX24" fmla="*/ 381662 w 1757238"/>
                <a:gd name="connsiteY24" fmla="*/ 604462 h 2059551"/>
                <a:gd name="connsiteX25" fmla="*/ 397565 w 1757238"/>
                <a:gd name="connsiteY25" fmla="*/ 580608 h 2059551"/>
                <a:gd name="connsiteX26" fmla="*/ 445273 w 1757238"/>
                <a:gd name="connsiteY26" fmla="*/ 524949 h 2059551"/>
                <a:gd name="connsiteX27" fmla="*/ 469126 w 1757238"/>
                <a:gd name="connsiteY27" fmla="*/ 509047 h 2059551"/>
                <a:gd name="connsiteX28" fmla="*/ 508883 w 1757238"/>
                <a:gd name="connsiteY28" fmla="*/ 437485 h 2059551"/>
                <a:gd name="connsiteX29" fmla="*/ 564542 w 1757238"/>
                <a:gd name="connsiteY29" fmla="*/ 373874 h 2059551"/>
                <a:gd name="connsiteX30" fmla="*/ 572493 w 1757238"/>
                <a:gd name="connsiteY30" fmla="*/ 350020 h 2059551"/>
                <a:gd name="connsiteX31" fmla="*/ 596347 w 1757238"/>
                <a:gd name="connsiteY31" fmla="*/ 334118 h 2059551"/>
                <a:gd name="connsiteX32" fmla="*/ 620201 w 1757238"/>
                <a:gd name="connsiteY32" fmla="*/ 310264 h 2059551"/>
                <a:gd name="connsiteX33" fmla="*/ 652006 w 1757238"/>
                <a:gd name="connsiteY33" fmla="*/ 270507 h 2059551"/>
                <a:gd name="connsiteX34" fmla="*/ 667909 w 1757238"/>
                <a:gd name="connsiteY34" fmla="*/ 246653 h 2059551"/>
                <a:gd name="connsiteX35" fmla="*/ 739471 w 1757238"/>
                <a:gd name="connsiteY35" fmla="*/ 190994 h 2059551"/>
                <a:gd name="connsiteX36" fmla="*/ 771276 w 1757238"/>
                <a:gd name="connsiteY36" fmla="*/ 143287 h 2059551"/>
                <a:gd name="connsiteX37" fmla="*/ 787179 w 1757238"/>
                <a:gd name="connsiteY37" fmla="*/ 119433 h 2059551"/>
                <a:gd name="connsiteX38" fmla="*/ 826935 w 1757238"/>
                <a:gd name="connsiteY38" fmla="*/ 55822 h 2059551"/>
                <a:gd name="connsiteX39" fmla="*/ 842838 w 1757238"/>
                <a:gd name="connsiteY39" fmla="*/ 31968 h 2059551"/>
                <a:gd name="connsiteX40" fmla="*/ 890546 w 1757238"/>
                <a:gd name="connsiteY40" fmla="*/ 16066 h 2059551"/>
                <a:gd name="connsiteX41" fmla="*/ 914400 w 1757238"/>
                <a:gd name="connsiteY41" fmla="*/ 163 h 2059551"/>
                <a:gd name="connsiteX42" fmla="*/ 962107 w 1757238"/>
                <a:gd name="connsiteY42" fmla="*/ 24017 h 2059551"/>
                <a:gd name="connsiteX43" fmla="*/ 993913 w 1757238"/>
                <a:gd name="connsiteY43" fmla="*/ 71725 h 2059551"/>
                <a:gd name="connsiteX44" fmla="*/ 1009815 w 1757238"/>
                <a:gd name="connsiteY44" fmla="*/ 95579 h 2059551"/>
                <a:gd name="connsiteX45" fmla="*/ 1017766 w 1757238"/>
                <a:gd name="connsiteY45" fmla="*/ 127384 h 2059551"/>
                <a:gd name="connsiteX46" fmla="*/ 1025718 w 1757238"/>
                <a:gd name="connsiteY46" fmla="*/ 175092 h 2059551"/>
                <a:gd name="connsiteX47" fmla="*/ 1057523 w 1757238"/>
                <a:gd name="connsiteY47" fmla="*/ 222800 h 2059551"/>
                <a:gd name="connsiteX48" fmla="*/ 1081377 w 1757238"/>
                <a:gd name="connsiteY48" fmla="*/ 230751 h 2059551"/>
                <a:gd name="connsiteX49" fmla="*/ 1113182 w 1757238"/>
                <a:gd name="connsiteY49" fmla="*/ 278459 h 2059551"/>
                <a:gd name="connsiteX50" fmla="*/ 1137036 w 1757238"/>
                <a:gd name="connsiteY50" fmla="*/ 350020 h 2059551"/>
                <a:gd name="connsiteX51" fmla="*/ 1144987 w 1757238"/>
                <a:gd name="connsiteY51" fmla="*/ 373874 h 2059551"/>
                <a:gd name="connsiteX52" fmla="*/ 1160890 w 1757238"/>
                <a:gd name="connsiteY52" fmla="*/ 397728 h 2059551"/>
                <a:gd name="connsiteX53" fmla="*/ 1176793 w 1757238"/>
                <a:gd name="connsiteY53" fmla="*/ 445436 h 2059551"/>
                <a:gd name="connsiteX54" fmla="*/ 1184744 w 1757238"/>
                <a:gd name="connsiteY54" fmla="*/ 469290 h 2059551"/>
                <a:gd name="connsiteX55" fmla="*/ 1192695 w 1757238"/>
                <a:gd name="connsiteY55" fmla="*/ 501095 h 2059551"/>
                <a:gd name="connsiteX56" fmla="*/ 1200646 w 1757238"/>
                <a:gd name="connsiteY56" fmla="*/ 524949 h 2059551"/>
                <a:gd name="connsiteX57" fmla="*/ 1216549 w 1757238"/>
                <a:gd name="connsiteY57" fmla="*/ 588560 h 2059551"/>
                <a:gd name="connsiteX58" fmla="*/ 1240403 w 1757238"/>
                <a:gd name="connsiteY58" fmla="*/ 604462 h 2059551"/>
                <a:gd name="connsiteX59" fmla="*/ 1256306 w 1757238"/>
                <a:gd name="connsiteY59" fmla="*/ 660121 h 2059551"/>
                <a:gd name="connsiteX60" fmla="*/ 1264257 w 1757238"/>
                <a:gd name="connsiteY60" fmla="*/ 683975 h 2059551"/>
                <a:gd name="connsiteX61" fmla="*/ 1296062 w 1757238"/>
                <a:gd name="connsiteY61" fmla="*/ 731683 h 2059551"/>
                <a:gd name="connsiteX62" fmla="*/ 1311965 w 1757238"/>
                <a:gd name="connsiteY62" fmla="*/ 835050 h 2059551"/>
                <a:gd name="connsiteX63" fmla="*/ 1327867 w 1757238"/>
                <a:gd name="connsiteY63" fmla="*/ 858904 h 2059551"/>
                <a:gd name="connsiteX64" fmla="*/ 1335819 w 1757238"/>
                <a:gd name="connsiteY64" fmla="*/ 882758 h 2059551"/>
                <a:gd name="connsiteX65" fmla="*/ 1367624 w 1757238"/>
                <a:gd name="connsiteY65" fmla="*/ 930466 h 2059551"/>
                <a:gd name="connsiteX66" fmla="*/ 1383526 w 1757238"/>
                <a:gd name="connsiteY66" fmla="*/ 954320 h 2059551"/>
                <a:gd name="connsiteX67" fmla="*/ 1391478 w 1757238"/>
                <a:gd name="connsiteY67" fmla="*/ 978173 h 2059551"/>
                <a:gd name="connsiteX68" fmla="*/ 1399429 w 1757238"/>
                <a:gd name="connsiteY68" fmla="*/ 1025881 h 2059551"/>
                <a:gd name="connsiteX69" fmla="*/ 1407380 w 1757238"/>
                <a:gd name="connsiteY69" fmla="*/ 1089492 h 2059551"/>
                <a:gd name="connsiteX70" fmla="*/ 1423283 w 1757238"/>
                <a:gd name="connsiteY70" fmla="*/ 1137200 h 2059551"/>
                <a:gd name="connsiteX71" fmla="*/ 1447137 w 1757238"/>
                <a:gd name="connsiteY71" fmla="*/ 1224664 h 2059551"/>
                <a:gd name="connsiteX72" fmla="*/ 1455088 w 1757238"/>
                <a:gd name="connsiteY72" fmla="*/ 1248518 h 2059551"/>
                <a:gd name="connsiteX73" fmla="*/ 1470991 w 1757238"/>
                <a:gd name="connsiteY73" fmla="*/ 1272372 h 2059551"/>
                <a:gd name="connsiteX74" fmla="*/ 1494845 w 1757238"/>
                <a:gd name="connsiteY74" fmla="*/ 1328031 h 2059551"/>
                <a:gd name="connsiteX75" fmla="*/ 1502796 w 1757238"/>
                <a:gd name="connsiteY75" fmla="*/ 1351885 h 2059551"/>
                <a:gd name="connsiteX76" fmla="*/ 1518699 w 1757238"/>
                <a:gd name="connsiteY76" fmla="*/ 1375739 h 2059551"/>
                <a:gd name="connsiteX77" fmla="*/ 1542553 w 1757238"/>
                <a:gd name="connsiteY77" fmla="*/ 1439349 h 2059551"/>
                <a:gd name="connsiteX78" fmla="*/ 1550504 w 1757238"/>
                <a:gd name="connsiteY78" fmla="*/ 1471154 h 2059551"/>
                <a:gd name="connsiteX79" fmla="*/ 1566406 w 1757238"/>
                <a:gd name="connsiteY79" fmla="*/ 1550667 h 2059551"/>
                <a:gd name="connsiteX80" fmla="*/ 1582309 w 1757238"/>
                <a:gd name="connsiteY80" fmla="*/ 1574521 h 2059551"/>
                <a:gd name="connsiteX81" fmla="*/ 1606163 w 1757238"/>
                <a:gd name="connsiteY81" fmla="*/ 1622229 h 2059551"/>
                <a:gd name="connsiteX82" fmla="*/ 1637968 w 1757238"/>
                <a:gd name="connsiteY82" fmla="*/ 1669937 h 2059551"/>
                <a:gd name="connsiteX83" fmla="*/ 1653871 w 1757238"/>
                <a:gd name="connsiteY83" fmla="*/ 1725596 h 2059551"/>
                <a:gd name="connsiteX84" fmla="*/ 1645920 w 1757238"/>
                <a:gd name="connsiteY84" fmla="*/ 1765353 h 2059551"/>
                <a:gd name="connsiteX85" fmla="*/ 1653871 w 1757238"/>
                <a:gd name="connsiteY85" fmla="*/ 1813060 h 2059551"/>
                <a:gd name="connsiteX86" fmla="*/ 1677725 w 1757238"/>
                <a:gd name="connsiteY86" fmla="*/ 1828963 h 2059551"/>
                <a:gd name="connsiteX87" fmla="*/ 1693627 w 1757238"/>
                <a:gd name="connsiteY87" fmla="*/ 1876671 h 2059551"/>
                <a:gd name="connsiteX88" fmla="*/ 1701579 w 1757238"/>
                <a:gd name="connsiteY88" fmla="*/ 1900525 h 2059551"/>
                <a:gd name="connsiteX89" fmla="*/ 1717481 w 1757238"/>
                <a:gd name="connsiteY89" fmla="*/ 1924379 h 2059551"/>
                <a:gd name="connsiteX90" fmla="*/ 1741335 w 1757238"/>
                <a:gd name="connsiteY90" fmla="*/ 2003892 h 2059551"/>
                <a:gd name="connsiteX91" fmla="*/ 1749286 w 1757238"/>
                <a:gd name="connsiteY91" fmla="*/ 2027746 h 2059551"/>
                <a:gd name="connsiteX92" fmla="*/ 1757238 w 1757238"/>
                <a:gd name="connsiteY92" fmla="*/ 2059551 h 2059551"/>
                <a:gd name="connsiteX0" fmla="*/ 95415 w 1757238"/>
                <a:gd name="connsiteY0" fmla="*/ 1757401 h 2059551"/>
                <a:gd name="connsiteX1" fmla="*/ 71561 w 1757238"/>
                <a:gd name="connsiteY1" fmla="*/ 1765353 h 2059551"/>
                <a:gd name="connsiteX2" fmla="*/ 47707 w 1757238"/>
                <a:gd name="connsiteY2" fmla="*/ 1773304 h 2059551"/>
                <a:gd name="connsiteX3" fmla="*/ 23853 w 1757238"/>
                <a:gd name="connsiteY3" fmla="*/ 1765353 h 2059551"/>
                <a:gd name="connsiteX4" fmla="*/ 7951 w 1757238"/>
                <a:gd name="connsiteY4" fmla="*/ 1701742 h 2059551"/>
                <a:gd name="connsiteX5" fmla="*/ 0 w 1757238"/>
                <a:gd name="connsiteY5" fmla="*/ 1677888 h 2059551"/>
                <a:gd name="connsiteX6" fmla="*/ 15902 w 1757238"/>
                <a:gd name="connsiteY6" fmla="*/ 1439349 h 2059551"/>
                <a:gd name="connsiteX7" fmla="*/ 31805 w 1757238"/>
                <a:gd name="connsiteY7" fmla="*/ 1391641 h 2059551"/>
                <a:gd name="connsiteX8" fmla="*/ 79513 w 1757238"/>
                <a:gd name="connsiteY8" fmla="*/ 1320080 h 2059551"/>
                <a:gd name="connsiteX9" fmla="*/ 95415 w 1757238"/>
                <a:gd name="connsiteY9" fmla="*/ 1296226 h 2059551"/>
                <a:gd name="connsiteX10" fmla="*/ 111318 w 1757238"/>
                <a:gd name="connsiteY10" fmla="*/ 1272372 h 2059551"/>
                <a:gd name="connsiteX11" fmla="*/ 119269 w 1757238"/>
                <a:gd name="connsiteY11" fmla="*/ 1240567 h 2059551"/>
                <a:gd name="connsiteX12" fmla="*/ 135172 w 1757238"/>
                <a:gd name="connsiteY12" fmla="*/ 1184907 h 2059551"/>
                <a:gd name="connsiteX13" fmla="*/ 151074 w 1757238"/>
                <a:gd name="connsiteY13" fmla="*/ 1121297 h 2059551"/>
                <a:gd name="connsiteX14" fmla="*/ 166977 w 1757238"/>
                <a:gd name="connsiteY14" fmla="*/ 1097443 h 2059551"/>
                <a:gd name="connsiteX15" fmla="*/ 174928 w 1757238"/>
                <a:gd name="connsiteY15" fmla="*/ 1073589 h 2059551"/>
                <a:gd name="connsiteX16" fmla="*/ 206733 w 1757238"/>
                <a:gd name="connsiteY16" fmla="*/ 1025881 h 2059551"/>
                <a:gd name="connsiteX17" fmla="*/ 238539 w 1757238"/>
                <a:gd name="connsiteY17" fmla="*/ 930466 h 2059551"/>
                <a:gd name="connsiteX18" fmla="*/ 246490 w 1757238"/>
                <a:gd name="connsiteY18" fmla="*/ 906612 h 2059551"/>
                <a:gd name="connsiteX19" fmla="*/ 278295 w 1757238"/>
                <a:gd name="connsiteY19" fmla="*/ 858904 h 2059551"/>
                <a:gd name="connsiteX20" fmla="*/ 294198 w 1757238"/>
                <a:gd name="connsiteY20" fmla="*/ 835050 h 2059551"/>
                <a:gd name="connsiteX21" fmla="*/ 341906 w 1757238"/>
                <a:gd name="connsiteY21" fmla="*/ 795293 h 2059551"/>
                <a:gd name="connsiteX22" fmla="*/ 365760 w 1757238"/>
                <a:gd name="connsiteY22" fmla="*/ 660121 h 2059551"/>
                <a:gd name="connsiteX23" fmla="*/ 381662 w 1757238"/>
                <a:gd name="connsiteY23" fmla="*/ 604462 h 2059551"/>
                <a:gd name="connsiteX24" fmla="*/ 397565 w 1757238"/>
                <a:gd name="connsiteY24" fmla="*/ 580608 h 2059551"/>
                <a:gd name="connsiteX25" fmla="*/ 445273 w 1757238"/>
                <a:gd name="connsiteY25" fmla="*/ 524949 h 2059551"/>
                <a:gd name="connsiteX26" fmla="*/ 469126 w 1757238"/>
                <a:gd name="connsiteY26" fmla="*/ 509047 h 2059551"/>
                <a:gd name="connsiteX27" fmla="*/ 508883 w 1757238"/>
                <a:gd name="connsiteY27" fmla="*/ 437485 h 2059551"/>
                <a:gd name="connsiteX28" fmla="*/ 564542 w 1757238"/>
                <a:gd name="connsiteY28" fmla="*/ 373874 h 2059551"/>
                <a:gd name="connsiteX29" fmla="*/ 572493 w 1757238"/>
                <a:gd name="connsiteY29" fmla="*/ 350020 h 2059551"/>
                <a:gd name="connsiteX30" fmla="*/ 596347 w 1757238"/>
                <a:gd name="connsiteY30" fmla="*/ 334118 h 2059551"/>
                <a:gd name="connsiteX31" fmla="*/ 620201 w 1757238"/>
                <a:gd name="connsiteY31" fmla="*/ 310264 h 2059551"/>
                <a:gd name="connsiteX32" fmla="*/ 652006 w 1757238"/>
                <a:gd name="connsiteY32" fmla="*/ 270507 h 2059551"/>
                <a:gd name="connsiteX33" fmla="*/ 667909 w 1757238"/>
                <a:gd name="connsiteY33" fmla="*/ 246653 h 2059551"/>
                <a:gd name="connsiteX34" fmla="*/ 739471 w 1757238"/>
                <a:gd name="connsiteY34" fmla="*/ 190994 h 2059551"/>
                <a:gd name="connsiteX35" fmla="*/ 771276 w 1757238"/>
                <a:gd name="connsiteY35" fmla="*/ 143287 h 2059551"/>
                <a:gd name="connsiteX36" fmla="*/ 787179 w 1757238"/>
                <a:gd name="connsiteY36" fmla="*/ 119433 h 2059551"/>
                <a:gd name="connsiteX37" fmla="*/ 826935 w 1757238"/>
                <a:gd name="connsiteY37" fmla="*/ 55822 h 2059551"/>
                <a:gd name="connsiteX38" fmla="*/ 842838 w 1757238"/>
                <a:gd name="connsiteY38" fmla="*/ 31968 h 2059551"/>
                <a:gd name="connsiteX39" fmla="*/ 890546 w 1757238"/>
                <a:gd name="connsiteY39" fmla="*/ 16066 h 2059551"/>
                <a:gd name="connsiteX40" fmla="*/ 914400 w 1757238"/>
                <a:gd name="connsiteY40" fmla="*/ 163 h 2059551"/>
                <a:gd name="connsiteX41" fmla="*/ 962107 w 1757238"/>
                <a:gd name="connsiteY41" fmla="*/ 24017 h 2059551"/>
                <a:gd name="connsiteX42" fmla="*/ 993913 w 1757238"/>
                <a:gd name="connsiteY42" fmla="*/ 71725 h 2059551"/>
                <a:gd name="connsiteX43" fmla="*/ 1009815 w 1757238"/>
                <a:gd name="connsiteY43" fmla="*/ 95579 h 2059551"/>
                <a:gd name="connsiteX44" fmla="*/ 1017766 w 1757238"/>
                <a:gd name="connsiteY44" fmla="*/ 127384 h 2059551"/>
                <a:gd name="connsiteX45" fmla="*/ 1025718 w 1757238"/>
                <a:gd name="connsiteY45" fmla="*/ 175092 h 2059551"/>
                <a:gd name="connsiteX46" fmla="*/ 1057523 w 1757238"/>
                <a:gd name="connsiteY46" fmla="*/ 222800 h 2059551"/>
                <a:gd name="connsiteX47" fmla="*/ 1081377 w 1757238"/>
                <a:gd name="connsiteY47" fmla="*/ 230751 h 2059551"/>
                <a:gd name="connsiteX48" fmla="*/ 1113182 w 1757238"/>
                <a:gd name="connsiteY48" fmla="*/ 278459 h 2059551"/>
                <a:gd name="connsiteX49" fmla="*/ 1137036 w 1757238"/>
                <a:gd name="connsiteY49" fmla="*/ 350020 h 2059551"/>
                <a:gd name="connsiteX50" fmla="*/ 1144987 w 1757238"/>
                <a:gd name="connsiteY50" fmla="*/ 373874 h 2059551"/>
                <a:gd name="connsiteX51" fmla="*/ 1160890 w 1757238"/>
                <a:gd name="connsiteY51" fmla="*/ 397728 h 2059551"/>
                <a:gd name="connsiteX52" fmla="*/ 1176793 w 1757238"/>
                <a:gd name="connsiteY52" fmla="*/ 445436 h 2059551"/>
                <a:gd name="connsiteX53" fmla="*/ 1184744 w 1757238"/>
                <a:gd name="connsiteY53" fmla="*/ 469290 h 2059551"/>
                <a:gd name="connsiteX54" fmla="*/ 1192695 w 1757238"/>
                <a:gd name="connsiteY54" fmla="*/ 501095 h 2059551"/>
                <a:gd name="connsiteX55" fmla="*/ 1200646 w 1757238"/>
                <a:gd name="connsiteY55" fmla="*/ 524949 h 2059551"/>
                <a:gd name="connsiteX56" fmla="*/ 1216549 w 1757238"/>
                <a:gd name="connsiteY56" fmla="*/ 588560 h 2059551"/>
                <a:gd name="connsiteX57" fmla="*/ 1240403 w 1757238"/>
                <a:gd name="connsiteY57" fmla="*/ 604462 h 2059551"/>
                <a:gd name="connsiteX58" fmla="*/ 1256306 w 1757238"/>
                <a:gd name="connsiteY58" fmla="*/ 660121 h 2059551"/>
                <a:gd name="connsiteX59" fmla="*/ 1264257 w 1757238"/>
                <a:gd name="connsiteY59" fmla="*/ 683975 h 2059551"/>
                <a:gd name="connsiteX60" fmla="*/ 1296062 w 1757238"/>
                <a:gd name="connsiteY60" fmla="*/ 731683 h 2059551"/>
                <a:gd name="connsiteX61" fmla="*/ 1311965 w 1757238"/>
                <a:gd name="connsiteY61" fmla="*/ 835050 h 2059551"/>
                <a:gd name="connsiteX62" fmla="*/ 1327867 w 1757238"/>
                <a:gd name="connsiteY62" fmla="*/ 858904 h 2059551"/>
                <a:gd name="connsiteX63" fmla="*/ 1335819 w 1757238"/>
                <a:gd name="connsiteY63" fmla="*/ 882758 h 2059551"/>
                <a:gd name="connsiteX64" fmla="*/ 1367624 w 1757238"/>
                <a:gd name="connsiteY64" fmla="*/ 930466 h 2059551"/>
                <a:gd name="connsiteX65" fmla="*/ 1383526 w 1757238"/>
                <a:gd name="connsiteY65" fmla="*/ 954320 h 2059551"/>
                <a:gd name="connsiteX66" fmla="*/ 1391478 w 1757238"/>
                <a:gd name="connsiteY66" fmla="*/ 978173 h 2059551"/>
                <a:gd name="connsiteX67" fmla="*/ 1399429 w 1757238"/>
                <a:gd name="connsiteY67" fmla="*/ 1025881 h 2059551"/>
                <a:gd name="connsiteX68" fmla="*/ 1407380 w 1757238"/>
                <a:gd name="connsiteY68" fmla="*/ 1089492 h 2059551"/>
                <a:gd name="connsiteX69" fmla="*/ 1423283 w 1757238"/>
                <a:gd name="connsiteY69" fmla="*/ 1137200 h 2059551"/>
                <a:gd name="connsiteX70" fmla="*/ 1447137 w 1757238"/>
                <a:gd name="connsiteY70" fmla="*/ 1224664 h 2059551"/>
                <a:gd name="connsiteX71" fmla="*/ 1455088 w 1757238"/>
                <a:gd name="connsiteY71" fmla="*/ 1248518 h 2059551"/>
                <a:gd name="connsiteX72" fmla="*/ 1470991 w 1757238"/>
                <a:gd name="connsiteY72" fmla="*/ 1272372 h 2059551"/>
                <a:gd name="connsiteX73" fmla="*/ 1494845 w 1757238"/>
                <a:gd name="connsiteY73" fmla="*/ 1328031 h 2059551"/>
                <a:gd name="connsiteX74" fmla="*/ 1502796 w 1757238"/>
                <a:gd name="connsiteY74" fmla="*/ 1351885 h 2059551"/>
                <a:gd name="connsiteX75" fmla="*/ 1518699 w 1757238"/>
                <a:gd name="connsiteY75" fmla="*/ 1375739 h 2059551"/>
                <a:gd name="connsiteX76" fmla="*/ 1542553 w 1757238"/>
                <a:gd name="connsiteY76" fmla="*/ 1439349 h 2059551"/>
                <a:gd name="connsiteX77" fmla="*/ 1550504 w 1757238"/>
                <a:gd name="connsiteY77" fmla="*/ 1471154 h 2059551"/>
                <a:gd name="connsiteX78" fmla="*/ 1566406 w 1757238"/>
                <a:gd name="connsiteY78" fmla="*/ 1550667 h 2059551"/>
                <a:gd name="connsiteX79" fmla="*/ 1582309 w 1757238"/>
                <a:gd name="connsiteY79" fmla="*/ 1574521 h 2059551"/>
                <a:gd name="connsiteX80" fmla="*/ 1606163 w 1757238"/>
                <a:gd name="connsiteY80" fmla="*/ 1622229 h 2059551"/>
                <a:gd name="connsiteX81" fmla="*/ 1637968 w 1757238"/>
                <a:gd name="connsiteY81" fmla="*/ 1669937 h 2059551"/>
                <a:gd name="connsiteX82" fmla="*/ 1653871 w 1757238"/>
                <a:gd name="connsiteY82" fmla="*/ 1725596 h 2059551"/>
                <a:gd name="connsiteX83" fmla="*/ 1645920 w 1757238"/>
                <a:gd name="connsiteY83" fmla="*/ 1765353 h 2059551"/>
                <a:gd name="connsiteX84" fmla="*/ 1653871 w 1757238"/>
                <a:gd name="connsiteY84" fmla="*/ 1813060 h 2059551"/>
                <a:gd name="connsiteX85" fmla="*/ 1677725 w 1757238"/>
                <a:gd name="connsiteY85" fmla="*/ 1828963 h 2059551"/>
                <a:gd name="connsiteX86" fmla="*/ 1693627 w 1757238"/>
                <a:gd name="connsiteY86" fmla="*/ 1876671 h 2059551"/>
                <a:gd name="connsiteX87" fmla="*/ 1701579 w 1757238"/>
                <a:gd name="connsiteY87" fmla="*/ 1900525 h 2059551"/>
                <a:gd name="connsiteX88" fmla="*/ 1717481 w 1757238"/>
                <a:gd name="connsiteY88" fmla="*/ 1924379 h 2059551"/>
                <a:gd name="connsiteX89" fmla="*/ 1741335 w 1757238"/>
                <a:gd name="connsiteY89" fmla="*/ 2003892 h 2059551"/>
                <a:gd name="connsiteX90" fmla="*/ 1749286 w 1757238"/>
                <a:gd name="connsiteY90" fmla="*/ 2027746 h 2059551"/>
                <a:gd name="connsiteX91" fmla="*/ 1757238 w 1757238"/>
                <a:gd name="connsiteY91" fmla="*/ 2059551 h 2059551"/>
                <a:gd name="connsiteX0" fmla="*/ 95415 w 1757238"/>
                <a:gd name="connsiteY0" fmla="*/ 1757401 h 2059551"/>
                <a:gd name="connsiteX1" fmla="*/ 71561 w 1757238"/>
                <a:gd name="connsiteY1" fmla="*/ 1765353 h 2059551"/>
                <a:gd name="connsiteX2" fmla="*/ 23853 w 1757238"/>
                <a:gd name="connsiteY2" fmla="*/ 1765353 h 2059551"/>
                <a:gd name="connsiteX3" fmla="*/ 7951 w 1757238"/>
                <a:gd name="connsiteY3" fmla="*/ 1701742 h 2059551"/>
                <a:gd name="connsiteX4" fmla="*/ 0 w 1757238"/>
                <a:gd name="connsiteY4" fmla="*/ 1677888 h 2059551"/>
                <a:gd name="connsiteX5" fmla="*/ 15902 w 1757238"/>
                <a:gd name="connsiteY5" fmla="*/ 1439349 h 2059551"/>
                <a:gd name="connsiteX6" fmla="*/ 31805 w 1757238"/>
                <a:gd name="connsiteY6" fmla="*/ 1391641 h 2059551"/>
                <a:gd name="connsiteX7" fmla="*/ 79513 w 1757238"/>
                <a:gd name="connsiteY7" fmla="*/ 1320080 h 2059551"/>
                <a:gd name="connsiteX8" fmla="*/ 95415 w 1757238"/>
                <a:gd name="connsiteY8" fmla="*/ 1296226 h 2059551"/>
                <a:gd name="connsiteX9" fmla="*/ 111318 w 1757238"/>
                <a:gd name="connsiteY9" fmla="*/ 1272372 h 2059551"/>
                <a:gd name="connsiteX10" fmla="*/ 119269 w 1757238"/>
                <a:gd name="connsiteY10" fmla="*/ 1240567 h 2059551"/>
                <a:gd name="connsiteX11" fmla="*/ 135172 w 1757238"/>
                <a:gd name="connsiteY11" fmla="*/ 1184907 h 2059551"/>
                <a:gd name="connsiteX12" fmla="*/ 151074 w 1757238"/>
                <a:gd name="connsiteY12" fmla="*/ 1121297 h 2059551"/>
                <a:gd name="connsiteX13" fmla="*/ 166977 w 1757238"/>
                <a:gd name="connsiteY13" fmla="*/ 1097443 h 2059551"/>
                <a:gd name="connsiteX14" fmla="*/ 174928 w 1757238"/>
                <a:gd name="connsiteY14" fmla="*/ 1073589 h 2059551"/>
                <a:gd name="connsiteX15" fmla="*/ 206733 w 1757238"/>
                <a:gd name="connsiteY15" fmla="*/ 1025881 h 2059551"/>
                <a:gd name="connsiteX16" fmla="*/ 238539 w 1757238"/>
                <a:gd name="connsiteY16" fmla="*/ 930466 h 2059551"/>
                <a:gd name="connsiteX17" fmla="*/ 246490 w 1757238"/>
                <a:gd name="connsiteY17" fmla="*/ 906612 h 2059551"/>
                <a:gd name="connsiteX18" fmla="*/ 278295 w 1757238"/>
                <a:gd name="connsiteY18" fmla="*/ 858904 h 2059551"/>
                <a:gd name="connsiteX19" fmla="*/ 294198 w 1757238"/>
                <a:gd name="connsiteY19" fmla="*/ 835050 h 2059551"/>
                <a:gd name="connsiteX20" fmla="*/ 341906 w 1757238"/>
                <a:gd name="connsiteY20" fmla="*/ 795293 h 2059551"/>
                <a:gd name="connsiteX21" fmla="*/ 365760 w 1757238"/>
                <a:gd name="connsiteY21" fmla="*/ 660121 h 2059551"/>
                <a:gd name="connsiteX22" fmla="*/ 381662 w 1757238"/>
                <a:gd name="connsiteY22" fmla="*/ 604462 h 2059551"/>
                <a:gd name="connsiteX23" fmla="*/ 397565 w 1757238"/>
                <a:gd name="connsiteY23" fmla="*/ 580608 h 2059551"/>
                <a:gd name="connsiteX24" fmla="*/ 445273 w 1757238"/>
                <a:gd name="connsiteY24" fmla="*/ 524949 h 2059551"/>
                <a:gd name="connsiteX25" fmla="*/ 469126 w 1757238"/>
                <a:gd name="connsiteY25" fmla="*/ 509047 h 2059551"/>
                <a:gd name="connsiteX26" fmla="*/ 508883 w 1757238"/>
                <a:gd name="connsiteY26" fmla="*/ 437485 h 2059551"/>
                <a:gd name="connsiteX27" fmla="*/ 564542 w 1757238"/>
                <a:gd name="connsiteY27" fmla="*/ 373874 h 2059551"/>
                <a:gd name="connsiteX28" fmla="*/ 572493 w 1757238"/>
                <a:gd name="connsiteY28" fmla="*/ 350020 h 2059551"/>
                <a:gd name="connsiteX29" fmla="*/ 596347 w 1757238"/>
                <a:gd name="connsiteY29" fmla="*/ 334118 h 2059551"/>
                <a:gd name="connsiteX30" fmla="*/ 620201 w 1757238"/>
                <a:gd name="connsiteY30" fmla="*/ 310264 h 2059551"/>
                <a:gd name="connsiteX31" fmla="*/ 652006 w 1757238"/>
                <a:gd name="connsiteY31" fmla="*/ 270507 h 2059551"/>
                <a:gd name="connsiteX32" fmla="*/ 667909 w 1757238"/>
                <a:gd name="connsiteY32" fmla="*/ 246653 h 2059551"/>
                <a:gd name="connsiteX33" fmla="*/ 739471 w 1757238"/>
                <a:gd name="connsiteY33" fmla="*/ 190994 h 2059551"/>
                <a:gd name="connsiteX34" fmla="*/ 771276 w 1757238"/>
                <a:gd name="connsiteY34" fmla="*/ 143287 h 2059551"/>
                <a:gd name="connsiteX35" fmla="*/ 787179 w 1757238"/>
                <a:gd name="connsiteY35" fmla="*/ 119433 h 2059551"/>
                <a:gd name="connsiteX36" fmla="*/ 826935 w 1757238"/>
                <a:gd name="connsiteY36" fmla="*/ 55822 h 2059551"/>
                <a:gd name="connsiteX37" fmla="*/ 842838 w 1757238"/>
                <a:gd name="connsiteY37" fmla="*/ 31968 h 2059551"/>
                <a:gd name="connsiteX38" fmla="*/ 890546 w 1757238"/>
                <a:gd name="connsiteY38" fmla="*/ 16066 h 2059551"/>
                <a:gd name="connsiteX39" fmla="*/ 914400 w 1757238"/>
                <a:gd name="connsiteY39" fmla="*/ 163 h 2059551"/>
                <a:gd name="connsiteX40" fmla="*/ 962107 w 1757238"/>
                <a:gd name="connsiteY40" fmla="*/ 24017 h 2059551"/>
                <a:gd name="connsiteX41" fmla="*/ 993913 w 1757238"/>
                <a:gd name="connsiteY41" fmla="*/ 71725 h 2059551"/>
                <a:gd name="connsiteX42" fmla="*/ 1009815 w 1757238"/>
                <a:gd name="connsiteY42" fmla="*/ 95579 h 2059551"/>
                <a:gd name="connsiteX43" fmla="*/ 1017766 w 1757238"/>
                <a:gd name="connsiteY43" fmla="*/ 127384 h 2059551"/>
                <a:gd name="connsiteX44" fmla="*/ 1025718 w 1757238"/>
                <a:gd name="connsiteY44" fmla="*/ 175092 h 2059551"/>
                <a:gd name="connsiteX45" fmla="*/ 1057523 w 1757238"/>
                <a:gd name="connsiteY45" fmla="*/ 222800 h 2059551"/>
                <a:gd name="connsiteX46" fmla="*/ 1081377 w 1757238"/>
                <a:gd name="connsiteY46" fmla="*/ 230751 h 2059551"/>
                <a:gd name="connsiteX47" fmla="*/ 1113182 w 1757238"/>
                <a:gd name="connsiteY47" fmla="*/ 278459 h 2059551"/>
                <a:gd name="connsiteX48" fmla="*/ 1137036 w 1757238"/>
                <a:gd name="connsiteY48" fmla="*/ 350020 h 2059551"/>
                <a:gd name="connsiteX49" fmla="*/ 1144987 w 1757238"/>
                <a:gd name="connsiteY49" fmla="*/ 373874 h 2059551"/>
                <a:gd name="connsiteX50" fmla="*/ 1160890 w 1757238"/>
                <a:gd name="connsiteY50" fmla="*/ 397728 h 2059551"/>
                <a:gd name="connsiteX51" fmla="*/ 1176793 w 1757238"/>
                <a:gd name="connsiteY51" fmla="*/ 445436 h 2059551"/>
                <a:gd name="connsiteX52" fmla="*/ 1184744 w 1757238"/>
                <a:gd name="connsiteY52" fmla="*/ 469290 h 2059551"/>
                <a:gd name="connsiteX53" fmla="*/ 1192695 w 1757238"/>
                <a:gd name="connsiteY53" fmla="*/ 501095 h 2059551"/>
                <a:gd name="connsiteX54" fmla="*/ 1200646 w 1757238"/>
                <a:gd name="connsiteY54" fmla="*/ 524949 h 2059551"/>
                <a:gd name="connsiteX55" fmla="*/ 1216549 w 1757238"/>
                <a:gd name="connsiteY55" fmla="*/ 588560 h 2059551"/>
                <a:gd name="connsiteX56" fmla="*/ 1240403 w 1757238"/>
                <a:gd name="connsiteY56" fmla="*/ 604462 h 2059551"/>
                <a:gd name="connsiteX57" fmla="*/ 1256306 w 1757238"/>
                <a:gd name="connsiteY57" fmla="*/ 660121 h 2059551"/>
                <a:gd name="connsiteX58" fmla="*/ 1264257 w 1757238"/>
                <a:gd name="connsiteY58" fmla="*/ 683975 h 2059551"/>
                <a:gd name="connsiteX59" fmla="*/ 1296062 w 1757238"/>
                <a:gd name="connsiteY59" fmla="*/ 731683 h 2059551"/>
                <a:gd name="connsiteX60" fmla="*/ 1311965 w 1757238"/>
                <a:gd name="connsiteY60" fmla="*/ 835050 h 2059551"/>
                <a:gd name="connsiteX61" fmla="*/ 1327867 w 1757238"/>
                <a:gd name="connsiteY61" fmla="*/ 858904 h 2059551"/>
                <a:gd name="connsiteX62" fmla="*/ 1335819 w 1757238"/>
                <a:gd name="connsiteY62" fmla="*/ 882758 h 2059551"/>
                <a:gd name="connsiteX63" fmla="*/ 1367624 w 1757238"/>
                <a:gd name="connsiteY63" fmla="*/ 930466 h 2059551"/>
                <a:gd name="connsiteX64" fmla="*/ 1383526 w 1757238"/>
                <a:gd name="connsiteY64" fmla="*/ 954320 h 2059551"/>
                <a:gd name="connsiteX65" fmla="*/ 1391478 w 1757238"/>
                <a:gd name="connsiteY65" fmla="*/ 978173 h 2059551"/>
                <a:gd name="connsiteX66" fmla="*/ 1399429 w 1757238"/>
                <a:gd name="connsiteY66" fmla="*/ 1025881 h 2059551"/>
                <a:gd name="connsiteX67" fmla="*/ 1407380 w 1757238"/>
                <a:gd name="connsiteY67" fmla="*/ 1089492 h 2059551"/>
                <a:gd name="connsiteX68" fmla="*/ 1423283 w 1757238"/>
                <a:gd name="connsiteY68" fmla="*/ 1137200 h 2059551"/>
                <a:gd name="connsiteX69" fmla="*/ 1447137 w 1757238"/>
                <a:gd name="connsiteY69" fmla="*/ 1224664 h 2059551"/>
                <a:gd name="connsiteX70" fmla="*/ 1455088 w 1757238"/>
                <a:gd name="connsiteY70" fmla="*/ 1248518 h 2059551"/>
                <a:gd name="connsiteX71" fmla="*/ 1470991 w 1757238"/>
                <a:gd name="connsiteY71" fmla="*/ 1272372 h 2059551"/>
                <a:gd name="connsiteX72" fmla="*/ 1494845 w 1757238"/>
                <a:gd name="connsiteY72" fmla="*/ 1328031 h 2059551"/>
                <a:gd name="connsiteX73" fmla="*/ 1502796 w 1757238"/>
                <a:gd name="connsiteY73" fmla="*/ 1351885 h 2059551"/>
                <a:gd name="connsiteX74" fmla="*/ 1518699 w 1757238"/>
                <a:gd name="connsiteY74" fmla="*/ 1375739 h 2059551"/>
                <a:gd name="connsiteX75" fmla="*/ 1542553 w 1757238"/>
                <a:gd name="connsiteY75" fmla="*/ 1439349 h 2059551"/>
                <a:gd name="connsiteX76" fmla="*/ 1550504 w 1757238"/>
                <a:gd name="connsiteY76" fmla="*/ 1471154 h 2059551"/>
                <a:gd name="connsiteX77" fmla="*/ 1566406 w 1757238"/>
                <a:gd name="connsiteY77" fmla="*/ 1550667 h 2059551"/>
                <a:gd name="connsiteX78" fmla="*/ 1582309 w 1757238"/>
                <a:gd name="connsiteY78" fmla="*/ 1574521 h 2059551"/>
                <a:gd name="connsiteX79" fmla="*/ 1606163 w 1757238"/>
                <a:gd name="connsiteY79" fmla="*/ 1622229 h 2059551"/>
                <a:gd name="connsiteX80" fmla="*/ 1637968 w 1757238"/>
                <a:gd name="connsiteY80" fmla="*/ 1669937 h 2059551"/>
                <a:gd name="connsiteX81" fmla="*/ 1653871 w 1757238"/>
                <a:gd name="connsiteY81" fmla="*/ 1725596 h 2059551"/>
                <a:gd name="connsiteX82" fmla="*/ 1645920 w 1757238"/>
                <a:gd name="connsiteY82" fmla="*/ 1765353 h 2059551"/>
                <a:gd name="connsiteX83" fmla="*/ 1653871 w 1757238"/>
                <a:gd name="connsiteY83" fmla="*/ 1813060 h 2059551"/>
                <a:gd name="connsiteX84" fmla="*/ 1677725 w 1757238"/>
                <a:gd name="connsiteY84" fmla="*/ 1828963 h 2059551"/>
                <a:gd name="connsiteX85" fmla="*/ 1693627 w 1757238"/>
                <a:gd name="connsiteY85" fmla="*/ 1876671 h 2059551"/>
                <a:gd name="connsiteX86" fmla="*/ 1701579 w 1757238"/>
                <a:gd name="connsiteY86" fmla="*/ 1900525 h 2059551"/>
                <a:gd name="connsiteX87" fmla="*/ 1717481 w 1757238"/>
                <a:gd name="connsiteY87" fmla="*/ 1924379 h 2059551"/>
                <a:gd name="connsiteX88" fmla="*/ 1741335 w 1757238"/>
                <a:gd name="connsiteY88" fmla="*/ 2003892 h 2059551"/>
                <a:gd name="connsiteX89" fmla="*/ 1749286 w 1757238"/>
                <a:gd name="connsiteY89" fmla="*/ 2027746 h 2059551"/>
                <a:gd name="connsiteX90" fmla="*/ 1757238 w 1757238"/>
                <a:gd name="connsiteY90" fmla="*/ 2059551 h 2059551"/>
                <a:gd name="connsiteX0" fmla="*/ 95415 w 1757238"/>
                <a:gd name="connsiteY0" fmla="*/ 1757401 h 2059551"/>
                <a:gd name="connsiteX1" fmla="*/ 71561 w 1757238"/>
                <a:gd name="connsiteY1" fmla="*/ 1765353 h 2059551"/>
                <a:gd name="connsiteX2" fmla="*/ 7951 w 1757238"/>
                <a:gd name="connsiteY2" fmla="*/ 1701742 h 2059551"/>
                <a:gd name="connsiteX3" fmla="*/ 0 w 1757238"/>
                <a:gd name="connsiteY3" fmla="*/ 1677888 h 2059551"/>
                <a:gd name="connsiteX4" fmla="*/ 15902 w 1757238"/>
                <a:gd name="connsiteY4" fmla="*/ 1439349 h 2059551"/>
                <a:gd name="connsiteX5" fmla="*/ 31805 w 1757238"/>
                <a:gd name="connsiteY5" fmla="*/ 1391641 h 2059551"/>
                <a:gd name="connsiteX6" fmla="*/ 79513 w 1757238"/>
                <a:gd name="connsiteY6" fmla="*/ 1320080 h 2059551"/>
                <a:gd name="connsiteX7" fmla="*/ 95415 w 1757238"/>
                <a:gd name="connsiteY7" fmla="*/ 1296226 h 2059551"/>
                <a:gd name="connsiteX8" fmla="*/ 111318 w 1757238"/>
                <a:gd name="connsiteY8" fmla="*/ 1272372 h 2059551"/>
                <a:gd name="connsiteX9" fmla="*/ 119269 w 1757238"/>
                <a:gd name="connsiteY9" fmla="*/ 1240567 h 2059551"/>
                <a:gd name="connsiteX10" fmla="*/ 135172 w 1757238"/>
                <a:gd name="connsiteY10" fmla="*/ 1184907 h 2059551"/>
                <a:gd name="connsiteX11" fmla="*/ 151074 w 1757238"/>
                <a:gd name="connsiteY11" fmla="*/ 1121297 h 2059551"/>
                <a:gd name="connsiteX12" fmla="*/ 166977 w 1757238"/>
                <a:gd name="connsiteY12" fmla="*/ 1097443 h 2059551"/>
                <a:gd name="connsiteX13" fmla="*/ 174928 w 1757238"/>
                <a:gd name="connsiteY13" fmla="*/ 1073589 h 2059551"/>
                <a:gd name="connsiteX14" fmla="*/ 206733 w 1757238"/>
                <a:gd name="connsiteY14" fmla="*/ 1025881 h 2059551"/>
                <a:gd name="connsiteX15" fmla="*/ 238539 w 1757238"/>
                <a:gd name="connsiteY15" fmla="*/ 930466 h 2059551"/>
                <a:gd name="connsiteX16" fmla="*/ 246490 w 1757238"/>
                <a:gd name="connsiteY16" fmla="*/ 906612 h 2059551"/>
                <a:gd name="connsiteX17" fmla="*/ 278295 w 1757238"/>
                <a:gd name="connsiteY17" fmla="*/ 858904 h 2059551"/>
                <a:gd name="connsiteX18" fmla="*/ 294198 w 1757238"/>
                <a:gd name="connsiteY18" fmla="*/ 835050 h 2059551"/>
                <a:gd name="connsiteX19" fmla="*/ 341906 w 1757238"/>
                <a:gd name="connsiteY19" fmla="*/ 795293 h 2059551"/>
                <a:gd name="connsiteX20" fmla="*/ 365760 w 1757238"/>
                <a:gd name="connsiteY20" fmla="*/ 660121 h 2059551"/>
                <a:gd name="connsiteX21" fmla="*/ 381662 w 1757238"/>
                <a:gd name="connsiteY21" fmla="*/ 604462 h 2059551"/>
                <a:gd name="connsiteX22" fmla="*/ 397565 w 1757238"/>
                <a:gd name="connsiteY22" fmla="*/ 580608 h 2059551"/>
                <a:gd name="connsiteX23" fmla="*/ 445273 w 1757238"/>
                <a:gd name="connsiteY23" fmla="*/ 524949 h 2059551"/>
                <a:gd name="connsiteX24" fmla="*/ 469126 w 1757238"/>
                <a:gd name="connsiteY24" fmla="*/ 509047 h 2059551"/>
                <a:gd name="connsiteX25" fmla="*/ 508883 w 1757238"/>
                <a:gd name="connsiteY25" fmla="*/ 437485 h 2059551"/>
                <a:gd name="connsiteX26" fmla="*/ 564542 w 1757238"/>
                <a:gd name="connsiteY26" fmla="*/ 373874 h 2059551"/>
                <a:gd name="connsiteX27" fmla="*/ 572493 w 1757238"/>
                <a:gd name="connsiteY27" fmla="*/ 350020 h 2059551"/>
                <a:gd name="connsiteX28" fmla="*/ 596347 w 1757238"/>
                <a:gd name="connsiteY28" fmla="*/ 334118 h 2059551"/>
                <a:gd name="connsiteX29" fmla="*/ 620201 w 1757238"/>
                <a:gd name="connsiteY29" fmla="*/ 310264 h 2059551"/>
                <a:gd name="connsiteX30" fmla="*/ 652006 w 1757238"/>
                <a:gd name="connsiteY30" fmla="*/ 270507 h 2059551"/>
                <a:gd name="connsiteX31" fmla="*/ 667909 w 1757238"/>
                <a:gd name="connsiteY31" fmla="*/ 246653 h 2059551"/>
                <a:gd name="connsiteX32" fmla="*/ 739471 w 1757238"/>
                <a:gd name="connsiteY32" fmla="*/ 190994 h 2059551"/>
                <a:gd name="connsiteX33" fmla="*/ 771276 w 1757238"/>
                <a:gd name="connsiteY33" fmla="*/ 143287 h 2059551"/>
                <a:gd name="connsiteX34" fmla="*/ 787179 w 1757238"/>
                <a:gd name="connsiteY34" fmla="*/ 119433 h 2059551"/>
                <a:gd name="connsiteX35" fmla="*/ 826935 w 1757238"/>
                <a:gd name="connsiteY35" fmla="*/ 55822 h 2059551"/>
                <a:gd name="connsiteX36" fmla="*/ 842838 w 1757238"/>
                <a:gd name="connsiteY36" fmla="*/ 31968 h 2059551"/>
                <a:gd name="connsiteX37" fmla="*/ 890546 w 1757238"/>
                <a:gd name="connsiteY37" fmla="*/ 16066 h 2059551"/>
                <a:gd name="connsiteX38" fmla="*/ 914400 w 1757238"/>
                <a:gd name="connsiteY38" fmla="*/ 163 h 2059551"/>
                <a:gd name="connsiteX39" fmla="*/ 962107 w 1757238"/>
                <a:gd name="connsiteY39" fmla="*/ 24017 h 2059551"/>
                <a:gd name="connsiteX40" fmla="*/ 993913 w 1757238"/>
                <a:gd name="connsiteY40" fmla="*/ 71725 h 2059551"/>
                <a:gd name="connsiteX41" fmla="*/ 1009815 w 1757238"/>
                <a:gd name="connsiteY41" fmla="*/ 95579 h 2059551"/>
                <a:gd name="connsiteX42" fmla="*/ 1017766 w 1757238"/>
                <a:gd name="connsiteY42" fmla="*/ 127384 h 2059551"/>
                <a:gd name="connsiteX43" fmla="*/ 1025718 w 1757238"/>
                <a:gd name="connsiteY43" fmla="*/ 175092 h 2059551"/>
                <a:gd name="connsiteX44" fmla="*/ 1057523 w 1757238"/>
                <a:gd name="connsiteY44" fmla="*/ 222800 h 2059551"/>
                <a:gd name="connsiteX45" fmla="*/ 1081377 w 1757238"/>
                <a:gd name="connsiteY45" fmla="*/ 230751 h 2059551"/>
                <a:gd name="connsiteX46" fmla="*/ 1113182 w 1757238"/>
                <a:gd name="connsiteY46" fmla="*/ 278459 h 2059551"/>
                <a:gd name="connsiteX47" fmla="*/ 1137036 w 1757238"/>
                <a:gd name="connsiteY47" fmla="*/ 350020 h 2059551"/>
                <a:gd name="connsiteX48" fmla="*/ 1144987 w 1757238"/>
                <a:gd name="connsiteY48" fmla="*/ 373874 h 2059551"/>
                <a:gd name="connsiteX49" fmla="*/ 1160890 w 1757238"/>
                <a:gd name="connsiteY49" fmla="*/ 397728 h 2059551"/>
                <a:gd name="connsiteX50" fmla="*/ 1176793 w 1757238"/>
                <a:gd name="connsiteY50" fmla="*/ 445436 h 2059551"/>
                <a:gd name="connsiteX51" fmla="*/ 1184744 w 1757238"/>
                <a:gd name="connsiteY51" fmla="*/ 469290 h 2059551"/>
                <a:gd name="connsiteX52" fmla="*/ 1192695 w 1757238"/>
                <a:gd name="connsiteY52" fmla="*/ 501095 h 2059551"/>
                <a:gd name="connsiteX53" fmla="*/ 1200646 w 1757238"/>
                <a:gd name="connsiteY53" fmla="*/ 524949 h 2059551"/>
                <a:gd name="connsiteX54" fmla="*/ 1216549 w 1757238"/>
                <a:gd name="connsiteY54" fmla="*/ 588560 h 2059551"/>
                <a:gd name="connsiteX55" fmla="*/ 1240403 w 1757238"/>
                <a:gd name="connsiteY55" fmla="*/ 604462 h 2059551"/>
                <a:gd name="connsiteX56" fmla="*/ 1256306 w 1757238"/>
                <a:gd name="connsiteY56" fmla="*/ 660121 h 2059551"/>
                <a:gd name="connsiteX57" fmla="*/ 1264257 w 1757238"/>
                <a:gd name="connsiteY57" fmla="*/ 683975 h 2059551"/>
                <a:gd name="connsiteX58" fmla="*/ 1296062 w 1757238"/>
                <a:gd name="connsiteY58" fmla="*/ 731683 h 2059551"/>
                <a:gd name="connsiteX59" fmla="*/ 1311965 w 1757238"/>
                <a:gd name="connsiteY59" fmla="*/ 835050 h 2059551"/>
                <a:gd name="connsiteX60" fmla="*/ 1327867 w 1757238"/>
                <a:gd name="connsiteY60" fmla="*/ 858904 h 2059551"/>
                <a:gd name="connsiteX61" fmla="*/ 1335819 w 1757238"/>
                <a:gd name="connsiteY61" fmla="*/ 882758 h 2059551"/>
                <a:gd name="connsiteX62" fmla="*/ 1367624 w 1757238"/>
                <a:gd name="connsiteY62" fmla="*/ 930466 h 2059551"/>
                <a:gd name="connsiteX63" fmla="*/ 1383526 w 1757238"/>
                <a:gd name="connsiteY63" fmla="*/ 954320 h 2059551"/>
                <a:gd name="connsiteX64" fmla="*/ 1391478 w 1757238"/>
                <a:gd name="connsiteY64" fmla="*/ 978173 h 2059551"/>
                <a:gd name="connsiteX65" fmla="*/ 1399429 w 1757238"/>
                <a:gd name="connsiteY65" fmla="*/ 1025881 h 2059551"/>
                <a:gd name="connsiteX66" fmla="*/ 1407380 w 1757238"/>
                <a:gd name="connsiteY66" fmla="*/ 1089492 h 2059551"/>
                <a:gd name="connsiteX67" fmla="*/ 1423283 w 1757238"/>
                <a:gd name="connsiteY67" fmla="*/ 1137200 h 2059551"/>
                <a:gd name="connsiteX68" fmla="*/ 1447137 w 1757238"/>
                <a:gd name="connsiteY68" fmla="*/ 1224664 h 2059551"/>
                <a:gd name="connsiteX69" fmla="*/ 1455088 w 1757238"/>
                <a:gd name="connsiteY69" fmla="*/ 1248518 h 2059551"/>
                <a:gd name="connsiteX70" fmla="*/ 1470991 w 1757238"/>
                <a:gd name="connsiteY70" fmla="*/ 1272372 h 2059551"/>
                <a:gd name="connsiteX71" fmla="*/ 1494845 w 1757238"/>
                <a:gd name="connsiteY71" fmla="*/ 1328031 h 2059551"/>
                <a:gd name="connsiteX72" fmla="*/ 1502796 w 1757238"/>
                <a:gd name="connsiteY72" fmla="*/ 1351885 h 2059551"/>
                <a:gd name="connsiteX73" fmla="*/ 1518699 w 1757238"/>
                <a:gd name="connsiteY73" fmla="*/ 1375739 h 2059551"/>
                <a:gd name="connsiteX74" fmla="*/ 1542553 w 1757238"/>
                <a:gd name="connsiteY74" fmla="*/ 1439349 h 2059551"/>
                <a:gd name="connsiteX75" fmla="*/ 1550504 w 1757238"/>
                <a:gd name="connsiteY75" fmla="*/ 1471154 h 2059551"/>
                <a:gd name="connsiteX76" fmla="*/ 1566406 w 1757238"/>
                <a:gd name="connsiteY76" fmla="*/ 1550667 h 2059551"/>
                <a:gd name="connsiteX77" fmla="*/ 1582309 w 1757238"/>
                <a:gd name="connsiteY77" fmla="*/ 1574521 h 2059551"/>
                <a:gd name="connsiteX78" fmla="*/ 1606163 w 1757238"/>
                <a:gd name="connsiteY78" fmla="*/ 1622229 h 2059551"/>
                <a:gd name="connsiteX79" fmla="*/ 1637968 w 1757238"/>
                <a:gd name="connsiteY79" fmla="*/ 1669937 h 2059551"/>
                <a:gd name="connsiteX80" fmla="*/ 1653871 w 1757238"/>
                <a:gd name="connsiteY80" fmla="*/ 1725596 h 2059551"/>
                <a:gd name="connsiteX81" fmla="*/ 1645920 w 1757238"/>
                <a:gd name="connsiteY81" fmla="*/ 1765353 h 2059551"/>
                <a:gd name="connsiteX82" fmla="*/ 1653871 w 1757238"/>
                <a:gd name="connsiteY82" fmla="*/ 1813060 h 2059551"/>
                <a:gd name="connsiteX83" fmla="*/ 1677725 w 1757238"/>
                <a:gd name="connsiteY83" fmla="*/ 1828963 h 2059551"/>
                <a:gd name="connsiteX84" fmla="*/ 1693627 w 1757238"/>
                <a:gd name="connsiteY84" fmla="*/ 1876671 h 2059551"/>
                <a:gd name="connsiteX85" fmla="*/ 1701579 w 1757238"/>
                <a:gd name="connsiteY85" fmla="*/ 1900525 h 2059551"/>
                <a:gd name="connsiteX86" fmla="*/ 1717481 w 1757238"/>
                <a:gd name="connsiteY86" fmla="*/ 1924379 h 2059551"/>
                <a:gd name="connsiteX87" fmla="*/ 1741335 w 1757238"/>
                <a:gd name="connsiteY87" fmla="*/ 2003892 h 2059551"/>
                <a:gd name="connsiteX88" fmla="*/ 1749286 w 1757238"/>
                <a:gd name="connsiteY88" fmla="*/ 2027746 h 2059551"/>
                <a:gd name="connsiteX89" fmla="*/ 1757238 w 1757238"/>
                <a:gd name="connsiteY89" fmla="*/ 2059551 h 2059551"/>
                <a:gd name="connsiteX0" fmla="*/ 95415 w 1757238"/>
                <a:gd name="connsiteY0" fmla="*/ 1757401 h 2059551"/>
                <a:gd name="connsiteX1" fmla="*/ 7951 w 1757238"/>
                <a:gd name="connsiteY1" fmla="*/ 1701742 h 2059551"/>
                <a:gd name="connsiteX2" fmla="*/ 0 w 1757238"/>
                <a:gd name="connsiteY2" fmla="*/ 1677888 h 2059551"/>
                <a:gd name="connsiteX3" fmla="*/ 15902 w 1757238"/>
                <a:gd name="connsiteY3" fmla="*/ 1439349 h 2059551"/>
                <a:gd name="connsiteX4" fmla="*/ 31805 w 1757238"/>
                <a:gd name="connsiteY4" fmla="*/ 1391641 h 2059551"/>
                <a:gd name="connsiteX5" fmla="*/ 79513 w 1757238"/>
                <a:gd name="connsiteY5" fmla="*/ 1320080 h 2059551"/>
                <a:gd name="connsiteX6" fmla="*/ 95415 w 1757238"/>
                <a:gd name="connsiteY6" fmla="*/ 1296226 h 2059551"/>
                <a:gd name="connsiteX7" fmla="*/ 111318 w 1757238"/>
                <a:gd name="connsiteY7" fmla="*/ 1272372 h 2059551"/>
                <a:gd name="connsiteX8" fmla="*/ 119269 w 1757238"/>
                <a:gd name="connsiteY8" fmla="*/ 1240567 h 2059551"/>
                <a:gd name="connsiteX9" fmla="*/ 135172 w 1757238"/>
                <a:gd name="connsiteY9" fmla="*/ 1184907 h 2059551"/>
                <a:gd name="connsiteX10" fmla="*/ 151074 w 1757238"/>
                <a:gd name="connsiteY10" fmla="*/ 1121297 h 2059551"/>
                <a:gd name="connsiteX11" fmla="*/ 166977 w 1757238"/>
                <a:gd name="connsiteY11" fmla="*/ 1097443 h 2059551"/>
                <a:gd name="connsiteX12" fmla="*/ 174928 w 1757238"/>
                <a:gd name="connsiteY12" fmla="*/ 1073589 h 2059551"/>
                <a:gd name="connsiteX13" fmla="*/ 206733 w 1757238"/>
                <a:gd name="connsiteY13" fmla="*/ 1025881 h 2059551"/>
                <a:gd name="connsiteX14" fmla="*/ 238539 w 1757238"/>
                <a:gd name="connsiteY14" fmla="*/ 930466 h 2059551"/>
                <a:gd name="connsiteX15" fmla="*/ 246490 w 1757238"/>
                <a:gd name="connsiteY15" fmla="*/ 906612 h 2059551"/>
                <a:gd name="connsiteX16" fmla="*/ 278295 w 1757238"/>
                <a:gd name="connsiteY16" fmla="*/ 858904 h 2059551"/>
                <a:gd name="connsiteX17" fmla="*/ 294198 w 1757238"/>
                <a:gd name="connsiteY17" fmla="*/ 835050 h 2059551"/>
                <a:gd name="connsiteX18" fmla="*/ 341906 w 1757238"/>
                <a:gd name="connsiteY18" fmla="*/ 795293 h 2059551"/>
                <a:gd name="connsiteX19" fmla="*/ 365760 w 1757238"/>
                <a:gd name="connsiteY19" fmla="*/ 660121 h 2059551"/>
                <a:gd name="connsiteX20" fmla="*/ 381662 w 1757238"/>
                <a:gd name="connsiteY20" fmla="*/ 604462 h 2059551"/>
                <a:gd name="connsiteX21" fmla="*/ 397565 w 1757238"/>
                <a:gd name="connsiteY21" fmla="*/ 580608 h 2059551"/>
                <a:gd name="connsiteX22" fmla="*/ 445273 w 1757238"/>
                <a:gd name="connsiteY22" fmla="*/ 524949 h 2059551"/>
                <a:gd name="connsiteX23" fmla="*/ 469126 w 1757238"/>
                <a:gd name="connsiteY23" fmla="*/ 509047 h 2059551"/>
                <a:gd name="connsiteX24" fmla="*/ 508883 w 1757238"/>
                <a:gd name="connsiteY24" fmla="*/ 437485 h 2059551"/>
                <a:gd name="connsiteX25" fmla="*/ 564542 w 1757238"/>
                <a:gd name="connsiteY25" fmla="*/ 373874 h 2059551"/>
                <a:gd name="connsiteX26" fmla="*/ 572493 w 1757238"/>
                <a:gd name="connsiteY26" fmla="*/ 350020 h 2059551"/>
                <a:gd name="connsiteX27" fmla="*/ 596347 w 1757238"/>
                <a:gd name="connsiteY27" fmla="*/ 334118 h 2059551"/>
                <a:gd name="connsiteX28" fmla="*/ 620201 w 1757238"/>
                <a:gd name="connsiteY28" fmla="*/ 310264 h 2059551"/>
                <a:gd name="connsiteX29" fmla="*/ 652006 w 1757238"/>
                <a:gd name="connsiteY29" fmla="*/ 270507 h 2059551"/>
                <a:gd name="connsiteX30" fmla="*/ 667909 w 1757238"/>
                <a:gd name="connsiteY30" fmla="*/ 246653 h 2059551"/>
                <a:gd name="connsiteX31" fmla="*/ 739471 w 1757238"/>
                <a:gd name="connsiteY31" fmla="*/ 190994 h 2059551"/>
                <a:gd name="connsiteX32" fmla="*/ 771276 w 1757238"/>
                <a:gd name="connsiteY32" fmla="*/ 143287 h 2059551"/>
                <a:gd name="connsiteX33" fmla="*/ 787179 w 1757238"/>
                <a:gd name="connsiteY33" fmla="*/ 119433 h 2059551"/>
                <a:gd name="connsiteX34" fmla="*/ 826935 w 1757238"/>
                <a:gd name="connsiteY34" fmla="*/ 55822 h 2059551"/>
                <a:gd name="connsiteX35" fmla="*/ 842838 w 1757238"/>
                <a:gd name="connsiteY35" fmla="*/ 31968 h 2059551"/>
                <a:gd name="connsiteX36" fmla="*/ 890546 w 1757238"/>
                <a:gd name="connsiteY36" fmla="*/ 16066 h 2059551"/>
                <a:gd name="connsiteX37" fmla="*/ 914400 w 1757238"/>
                <a:gd name="connsiteY37" fmla="*/ 163 h 2059551"/>
                <a:gd name="connsiteX38" fmla="*/ 962107 w 1757238"/>
                <a:gd name="connsiteY38" fmla="*/ 24017 h 2059551"/>
                <a:gd name="connsiteX39" fmla="*/ 993913 w 1757238"/>
                <a:gd name="connsiteY39" fmla="*/ 71725 h 2059551"/>
                <a:gd name="connsiteX40" fmla="*/ 1009815 w 1757238"/>
                <a:gd name="connsiteY40" fmla="*/ 95579 h 2059551"/>
                <a:gd name="connsiteX41" fmla="*/ 1017766 w 1757238"/>
                <a:gd name="connsiteY41" fmla="*/ 127384 h 2059551"/>
                <a:gd name="connsiteX42" fmla="*/ 1025718 w 1757238"/>
                <a:gd name="connsiteY42" fmla="*/ 175092 h 2059551"/>
                <a:gd name="connsiteX43" fmla="*/ 1057523 w 1757238"/>
                <a:gd name="connsiteY43" fmla="*/ 222800 h 2059551"/>
                <a:gd name="connsiteX44" fmla="*/ 1081377 w 1757238"/>
                <a:gd name="connsiteY44" fmla="*/ 230751 h 2059551"/>
                <a:gd name="connsiteX45" fmla="*/ 1113182 w 1757238"/>
                <a:gd name="connsiteY45" fmla="*/ 278459 h 2059551"/>
                <a:gd name="connsiteX46" fmla="*/ 1137036 w 1757238"/>
                <a:gd name="connsiteY46" fmla="*/ 350020 h 2059551"/>
                <a:gd name="connsiteX47" fmla="*/ 1144987 w 1757238"/>
                <a:gd name="connsiteY47" fmla="*/ 373874 h 2059551"/>
                <a:gd name="connsiteX48" fmla="*/ 1160890 w 1757238"/>
                <a:gd name="connsiteY48" fmla="*/ 397728 h 2059551"/>
                <a:gd name="connsiteX49" fmla="*/ 1176793 w 1757238"/>
                <a:gd name="connsiteY49" fmla="*/ 445436 h 2059551"/>
                <a:gd name="connsiteX50" fmla="*/ 1184744 w 1757238"/>
                <a:gd name="connsiteY50" fmla="*/ 469290 h 2059551"/>
                <a:gd name="connsiteX51" fmla="*/ 1192695 w 1757238"/>
                <a:gd name="connsiteY51" fmla="*/ 501095 h 2059551"/>
                <a:gd name="connsiteX52" fmla="*/ 1200646 w 1757238"/>
                <a:gd name="connsiteY52" fmla="*/ 524949 h 2059551"/>
                <a:gd name="connsiteX53" fmla="*/ 1216549 w 1757238"/>
                <a:gd name="connsiteY53" fmla="*/ 588560 h 2059551"/>
                <a:gd name="connsiteX54" fmla="*/ 1240403 w 1757238"/>
                <a:gd name="connsiteY54" fmla="*/ 604462 h 2059551"/>
                <a:gd name="connsiteX55" fmla="*/ 1256306 w 1757238"/>
                <a:gd name="connsiteY55" fmla="*/ 660121 h 2059551"/>
                <a:gd name="connsiteX56" fmla="*/ 1264257 w 1757238"/>
                <a:gd name="connsiteY56" fmla="*/ 683975 h 2059551"/>
                <a:gd name="connsiteX57" fmla="*/ 1296062 w 1757238"/>
                <a:gd name="connsiteY57" fmla="*/ 731683 h 2059551"/>
                <a:gd name="connsiteX58" fmla="*/ 1311965 w 1757238"/>
                <a:gd name="connsiteY58" fmla="*/ 835050 h 2059551"/>
                <a:gd name="connsiteX59" fmla="*/ 1327867 w 1757238"/>
                <a:gd name="connsiteY59" fmla="*/ 858904 h 2059551"/>
                <a:gd name="connsiteX60" fmla="*/ 1335819 w 1757238"/>
                <a:gd name="connsiteY60" fmla="*/ 882758 h 2059551"/>
                <a:gd name="connsiteX61" fmla="*/ 1367624 w 1757238"/>
                <a:gd name="connsiteY61" fmla="*/ 930466 h 2059551"/>
                <a:gd name="connsiteX62" fmla="*/ 1383526 w 1757238"/>
                <a:gd name="connsiteY62" fmla="*/ 954320 h 2059551"/>
                <a:gd name="connsiteX63" fmla="*/ 1391478 w 1757238"/>
                <a:gd name="connsiteY63" fmla="*/ 978173 h 2059551"/>
                <a:gd name="connsiteX64" fmla="*/ 1399429 w 1757238"/>
                <a:gd name="connsiteY64" fmla="*/ 1025881 h 2059551"/>
                <a:gd name="connsiteX65" fmla="*/ 1407380 w 1757238"/>
                <a:gd name="connsiteY65" fmla="*/ 1089492 h 2059551"/>
                <a:gd name="connsiteX66" fmla="*/ 1423283 w 1757238"/>
                <a:gd name="connsiteY66" fmla="*/ 1137200 h 2059551"/>
                <a:gd name="connsiteX67" fmla="*/ 1447137 w 1757238"/>
                <a:gd name="connsiteY67" fmla="*/ 1224664 h 2059551"/>
                <a:gd name="connsiteX68" fmla="*/ 1455088 w 1757238"/>
                <a:gd name="connsiteY68" fmla="*/ 1248518 h 2059551"/>
                <a:gd name="connsiteX69" fmla="*/ 1470991 w 1757238"/>
                <a:gd name="connsiteY69" fmla="*/ 1272372 h 2059551"/>
                <a:gd name="connsiteX70" fmla="*/ 1494845 w 1757238"/>
                <a:gd name="connsiteY70" fmla="*/ 1328031 h 2059551"/>
                <a:gd name="connsiteX71" fmla="*/ 1502796 w 1757238"/>
                <a:gd name="connsiteY71" fmla="*/ 1351885 h 2059551"/>
                <a:gd name="connsiteX72" fmla="*/ 1518699 w 1757238"/>
                <a:gd name="connsiteY72" fmla="*/ 1375739 h 2059551"/>
                <a:gd name="connsiteX73" fmla="*/ 1542553 w 1757238"/>
                <a:gd name="connsiteY73" fmla="*/ 1439349 h 2059551"/>
                <a:gd name="connsiteX74" fmla="*/ 1550504 w 1757238"/>
                <a:gd name="connsiteY74" fmla="*/ 1471154 h 2059551"/>
                <a:gd name="connsiteX75" fmla="*/ 1566406 w 1757238"/>
                <a:gd name="connsiteY75" fmla="*/ 1550667 h 2059551"/>
                <a:gd name="connsiteX76" fmla="*/ 1582309 w 1757238"/>
                <a:gd name="connsiteY76" fmla="*/ 1574521 h 2059551"/>
                <a:gd name="connsiteX77" fmla="*/ 1606163 w 1757238"/>
                <a:gd name="connsiteY77" fmla="*/ 1622229 h 2059551"/>
                <a:gd name="connsiteX78" fmla="*/ 1637968 w 1757238"/>
                <a:gd name="connsiteY78" fmla="*/ 1669937 h 2059551"/>
                <a:gd name="connsiteX79" fmla="*/ 1653871 w 1757238"/>
                <a:gd name="connsiteY79" fmla="*/ 1725596 h 2059551"/>
                <a:gd name="connsiteX80" fmla="*/ 1645920 w 1757238"/>
                <a:gd name="connsiteY80" fmla="*/ 1765353 h 2059551"/>
                <a:gd name="connsiteX81" fmla="*/ 1653871 w 1757238"/>
                <a:gd name="connsiteY81" fmla="*/ 1813060 h 2059551"/>
                <a:gd name="connsiteX82" fmla="*/ 1677725 w 1757238"/>
                <a:gd name="connsiteY82" fmla="*/ 1828963 h 2059551"/>
                <a:gd name="connsiteX83" fmla="*/ 1693627 w 1757238"/>
                <a:gd name="connsiteY83" fmla="*/ 1876671 h 2059551"/>
                <a:gd name="connsiteX84" fmla="*/ 1701579 w 1757238"/>
                <a:gd name="connsiteY84" fmla="*/ 1900525 h 2059551"/>
                <a:gd name="connsiteX85" fmla="*/ 1717481 w 1757238"/>
                <a:gd name="connsiteY85" fmla="*/ 1924379 h 2059551"/>
                <a:gd name="connsiteX86" fmla="*/ 1741335 w 1757238"/>
                <a:gd name="connsiteY86" fmla="*/ 2003892 h 2059551"/>
                <a:gd name="connsiteX87" fmla="*/ 1749286 w 1757238"/>
                <a:gd name="connsiteY87" fmla="*/ 2027746 h 2059551"/>
                <a:gd name="connsiteX88" fmla="*/ 1757238 w 1757238"/>
                <a:gd name="connsiteY88" fmla="*/ 2059551 h 2059551"/>
                <a:gd name="connsiteX0" fmla="*/ 7951 w 1757238"/>
                <a:gd name="connsiteY0" fmla="*/ 1701742 h 2059551"/>
                <a:gd name="connsiteX1" fmla="*/ 0 w 1757238"/>
                <a:gd name="connsiteY1" fmla="*/ 1677888 h 2059551"/>
                <a:gd name="connsiteX2" fmla="*/ 15902 w 1757238"/>
                <a:gd name="connsiteY2" fmla="*/ 1439349 h 2059551"/>
                <a:gd name="connsiteX3" fmla="*/ 31805 w 1757238"/>
                <a:gd name="connsiteY3" fmla="*/ 1391641 h 2059551"/>
                <a:gd name="connsiteX4" fmla="*/ 79513 w 1757238"/>
                <a:gd name="connsiteY4" fmla="*/ 1320080 h 2059551"/>
                <a:gd name="connsiteX5" fmla="*/ 95415 w 1757238"/>
                <a:gd name="connsiteY5" fmla="*/ 1296226 h 2059551"/>
                <a:gd name="connsiteX6" fmla="*/ 111318 w 1757238"/>
                <a:gd name="connsiteY6" fmla="*/ 1272372 h 2059551"/>
                <a:gd name="connsiteX7" fmla="*/ 119269 w 1757238"/>
                <a:gd name="connsiteY7" fmla="*/ 1240567 h 2059551"/>
                <a:gd name="connsiteX8" fmla="*/ 135172 w 1757238"/>
                <a:gd name="connsiteY8" fmla="*/ 1184907 h 2059551"/>
                <a:gd name="connsiteX9" fmla="*/ 151074 w 1757238"/>
                <a:gd name="connsiteY9" fmla="*/ 1121297 h 2059551"/>
                <a:gd name="connsiteX10" fmla="*/ 166977 w 1757238"/>
                <a:gd name="connsiteY10" fmla="*/ 1097443 h 2059551"/>
                <a:gd name="connsiteX11" fmla="*/ 174928 w 1757238"/>
                <a:gd name="connsiteY11" fmla="*/ 1073589 h 2059551"/>
                <a:gd name="connsiteX12" fmla="*/ 206733 w 1757238"/>
                <a:gd name="connsiteY12" fmla="*/ 1025881 h 2059551"/>
                <a:gd name="connsiteX13" fmla="*/ 238539 w 1757238"/>
                <a:gd name="connsiteY13" fmla="*/ 930466 h 2059551"/>
                <a:gd name="connsiteX14" fmla="*/ 246490 w 1757238"/>
                <a:gd name="connsiteY14" fmla="*/ 906612 h 2059551"/>
                <a:gd name="connsiteX15" fmla="*/ 278295 w 1757238"/>
                <a:gd name="connsiteY15" fmla="*/ 858904 h 2059551"/>
                <a:gd name="connsiteX16" fmla="*/ 294198 w 1757238"/>
                <a:gd name="connsiteY16" fmla="*/ 835050 h 2059551"/>
                <a:gd name="connsiteX17" fmla="*/ 341906 w 1757238"/>
                <a:gd name="connsiteY17" fmla="*/ 795293 h 2059551"/>
                <a:gd name="connsiteX18" fmla="*/ 365760 w 1757238"/>
                <a:gd name="connsiteY18" fmla="*/ 660121 h 2059551"/>
                <a:gd name="connsiteX19" fmla="*/ 381662 w 1757238"/>
                <a:gd name="connsiteY19" fmla="*/ 604462 h 2059551"/>
                <a:gd name="connsiteX20" fmla="*/ 397565 w 1757238"/>
                <a:gd name="connsiteY20" fmla="*/ 580608 h 2059551"/>
                <a:gd name="connsiteX21" fmla="*/ 445273 w 1757238"/>
                <a:gd name="connsiteY21" fmla="*/ 524949 h 2059551"/>
                <a:gd name="connsiteX22" fmla="*/ 469126 w 1757238"/>
                <a:gd name="connsiteY22" fmla="*/ 509047 h 2059551"/>
                <a:gd name="connsiteX23" fmla="*/ 508883 w 1757238"/>
                <a:gd name="connsiteY23" fmla="*/ 437485 h 2059551"/>
                <a:gd name="connsiteX24" fmla="*/ 564542 w 1757238"/>
                <a:gd name="connsiteY24" fmla="*/ 373874 h 2059551"/>
                <a:gd name="connsiteX25" fmla="*/ 572493 w 1757238"/>
                <a:gd name="connsiteY25" fmla="*/ 350020 h 2059551"/>
                <a:gd name="connsiteX26" fmla="*/ 596347 w 1757238"/>
                <a:gd name="connsiteY26" fmla="*/ 334118 h 2059551"/>
                <a:gd name="connsiteX27" fmla="*/ 620201 w 1757238"/>
                <a:gd name="connsiteY27" fmla="*/ 310264 h 2059551"/>
                <a:gd name="connsiteX28" fmla="*/ 652006 w 1757238"/>
                <a:gd name="connsiteY28" fmla="*/ 270507 h 2059551"/>
                <a:gd name="connsiteX29" fmla="*/ 667909 w 1757238"/>
                <a:gd name="connsiteY29" fmla="*/ 246653 h 2059551"/>
                <a:gd name="connsiteX30" fmla="*/ 739471 w 1757238"/>
                <a:gd name="connsiteY30" fmla="*/ 190994 h 2059551"/>
                <a:gd name="connsiteX31" fmla="*/ 771276 w 1757238"/>
                <a:gd name="connsiteY31" fmla="*/ 143287 h 2059551"/>
                <a:gd name="connsiteX32" fmla="*/ 787179 w 1757238"/>
                <a:gd name="connsiteY32" fmla="*/ 119433 h 2059551"/>
                <a:gd name="connsiteX33" fmla="*/ 826935 w 1757238"/>
                <a:gd name="connsiteY33" fmla="*/ 55822 h 2059551"/>
                <a:gd name="connsiteX34" fmla="*/ 842838 w 1757238"/>
                <a:gd name="connsiteY34" fmla="*/ 31968 h 2059551"/>
                <a:gd name="connsiteX35" fmla="*/ 890546 w 1757238"/>
                <a:gd name="connsiteY35" fmla="*/ 16066 h 2059551"/>
                <a:gd name="connsiteX36" fmla="*/ 914400 w 1757238"/>
                <a:gd name="connsiteY36" fmla="*/ 163 h 2059551"/>
                <a:gd name="connsiteX37" fmla="*/ 962107 w 1757238"/>
                <a:gd name="connsiteY37" fmla="*/ 24017 h 2059551"/>
                <a:gd name="connsiteX38" fmla="*/ 993913 w 1757238"/>
                <a:gd name="connsiteY38" fmla="*/ 71725 h 2059551"/>
                <a:gd name="connsiteX39" fmla="*/ 1009815 w 1757238"/>
                <a:gd name="connsiteY39" fmla="*/ 95579 h 2059551"/>
                <a:gd name="connsiteX40" fmla="*/ 1017766 w 1757238"/>
                <a:gd name="connsiteY40" fmla="*/ 127384 h 2059551"/>
                <a:gd name="connsiteX41" fmla="*/ 1025718 w 1757238"/>
                <a:gd name="connsiteY41" fmla="*/ 175092 h 2059551"/>
                <a:gd name="connsiteX42" fmla="*/ 1057523 w 1757238"/>
                <a:gd name="connsiteY42" fmla="*/ 222800 h 2059551"/>
                <a:gd name="connsiteX43" fmla="*/ 1081377 w 1757238"/>
                <a:gd name="connsiteY43" fmla="*/ 230751 h 2059551"/>
                <a:gd name="connsiteX44" fmla="*/ 1113182 w 1757238"/>
                <a:gd name="connsiteY44" fmla="*/ 278459 h 2059551"/>
                <a:gd name="connsiteX45" fmla="*/ 1137036 w 1757238"/>
                <a:gd name="connsiteY45" fmla="*/ 350020 h 2059551"/>
                <a:gd name="connsiteX46" fmla="*/ 1144987 w 1757238"/>
                <a:gd name="connsiteY46" fmla="*/ 373874 h 2059551"/>
                <a:gd name="connsiteX47" fmla="*/ 1160890 w 1757238"/>
                <a:gd name="connsiteY47" fmla="*/ 397728 h 2059551"/>
                <a:gd name="connsiteX48" fmla="*/ 1176793 w 1757238"/>
                <a:gd name="connsiteY48" fmla="*/ 445436 h 2059551"/>
                <a:gd name="connsiteX49" fmla="*/ 1184744 w 1757238"/>
                <a:gd name="connsiteY49" fmla="*/ 469290 h 2059551"/>
                <a:gd name="connsiteX50" fmla="*/ 1192695 w 1757238"/>
                <a:gd name="connsiteY50" fmla="*/ 501095 h 2059551"/>
                <a:gd name="connsiteX51" fmla="*/ 1200646 w 1757238"/>
                <a:gd name="connsiteY51" fmla="*/ 524949 h 2059551"/>
                <a:gd name="connsiteX52" fmla="*/ 1216549 w 1757238"/>
                <a:gd name="connsiteY52" fmla="*/ 588560 h 2059551"/>
                <a:gd name="connsiteX53" fmla="*/ 1240403 w 1757238"/>
                <a:gd name="connsiteY53" fmla="*/ 604462 h 2059551"/>
                <a:gd name="connsiteX54" fmla="*/ 1256306 w 1757238"/>
                <a:gd name="connsiteY54" fmla="*/ 660121 h 2059551"/>
                <a:gd name="connsiteX55" fmla="*/ 1264257 w 1757238"/>
                <a:gd name="connsiteY55" fmla="*/ 683975 h 2059551"/>
                <a:gd name="connsiteX56" fmla="*/ 1296062 w 1757238"/>
                <a:gd name="connsiteY56" fmla="*/ 731683 h 2059551"/>
                <a:gd name="connsiteX57" fmla="*/ 1311965 w 1757238"/>
                <a:gd name="connsiteY57" fmla="*/ 835050 h 2059551"/>
                <a:gd name="connsiteX58" fmla="*/ 1327867 w 1757238"/>
                <a:gd name="connsiteY58" fmla="*/ 858904 h 2059551"/>
                <a:gd name="connsiteX59" fmla="*/ 1335819 w 1757238"/>
                <a:gd name="connsiteY59" fmla="*/ 882758 h 2059551"/>
                <a:gd name="connsiteX60" fmla="*/ 1367624 w 1757238"/>
                <a:gd name="connsiteY60" fmla="*/ 930466 h 2059551"/>
                <a:gd name="connsiteX61" fmla="*/ 1383526 w 1757238"/>
                <a:gd name="connsiteY61" fmla="*/ 954320 h 2059551"/>
                <a:gd name="connsiteX62" fmla="*/ 1391478 w 1757238"/>
                <a:gd name="connsiteY62" fmla="*/ 978173 h 2059551"/>
                <a:gd name="connsiteX63" fmla="*/ 1399429 w 1757238"/>
                <a:gd name="connsiteY63" fmla="*/ 1025881 h 2059551"/>
                <a:gd name="connsiteX64" fmla="*/ 1407380 w 1757238"/>
                <a:gd name="connsiteY64" fmla="*/ 1089492 h 2059551"/>
                <a:gd name="connsiteX65" fmla="*/ 1423283 w 1757238"/>
                <a:gd name="connsiteY65" fmla="*/ 1137200 h 2059551"/>
                <a:gd name="connsiteX66" fmla="*/ 1447137 w 1757238"/>
                <a:gd name="connsiteY66" fmla="*/ 1224664 h 2059551"/>
                <a:gd name="connsiteX67" fmla="*/ 1455088 w 1757238"/>
                <a:gd name="connsiteY67" fmla="*/ 1248518 h 2059551"/>
                <a:gd name="connsiteX68" fmla="*/ 1470991 w 1757238"/>
                <a:gd name="connsiteY68" fmla="*/ 1272372 h 2059551"/>
                <a:gd name="connsiteX69" fmla="*/ 1494845 w 1757238"/>
                <a:gd name="connsiteY69" fmla="*/ 1328031 h 2059551"/>
                <a:gd name="connsiteX70" fmla="*/ 1502796 w 1757238"/>
                <a:gd name="connsiteY70" fmla="*/ 1351885 h 2059551"/>
                <a:gd name="connsiteX71" fmla="*/ 1518699 w 1757238"/>
                <a:gd name="connsiteY71" fmla="*/ 1375739 h 2059551"/>
                <a:gd name="connsiteX72" fmla="*/ 1542553 w 1757238"/>
                <a:gd name="connsiteY72" fmla="*/ 1439349 h 2059551"/>
                <a:gd name="connsiteX73" fmla="*/ 1550504 w 1757238"/>
                <a:gd name="connsiteY73" fmla="*/ 1471154 h 2059551"/>
                <a:gd name="connsiteX74" fmla="*/ 1566406 w 1757238"/>
                <a:gd name="connsiteY74" fmla="*/ 1550667 h 2059551"/>
                <a:gd name="connsiteX75" fmla="*/ 1582309 w 1757238"/>
                <a:gd name="connsiteY75" fmla="*/ 1574521 h 2059551"/>
                <a:gd name="connsiteX76" fmla="*/ 1606163 w 1757238"/>
                <a:gd name="connsiteY76" fmla="*/ 1622229 h 2059551"/>
                <a:gd name="connsiteX77" fmla="*/ 1637968 w 1757238"/>
                <a:gd name="connsiteY77" fmla="*/ 1669937 h 2059551"/>
                <a:gd name="connsiteX78" fmla="*/ 1653871 w 1757238"/>
                <a:gd name="connsiteY78" fmla="*/ 1725596 h 2059551"/>
                <a:gd name="connsiteX79" fmla="*/ 1645920 w 1757238"/>
                <a:gd name="connsiteY79" fmla="*/ 1765353 h 2059551"/>
                <a:gd name="connsiteX80" fmla="*/ 1653871 w 1757238"/>
                <a:gd name="connsiteY80" fmla="*/ 1813060 h 2059551"/>
                <a:gd name="connsiteX81" fmla="*/ 1677725 w 1757238"/>
                <a:gd name="connsiteY81" fmla="*/ 1828963 h 2059551"/>
                <a:gd name="connsiteX82" fmla="*/ 1693627 w 1757238"/>
                <a:gd name="connsiteY82" fmla="*/ 1876671 h 2059551"/>
                <a:gd name="connsiteX83" fmla="*/ 1701579 w 1757238"/>
                <a:gd name="connsiteY83" fmla="*/ 1900525 h 2059551"/>
                <a:gd name="connsiteX84" fmla="*/ 1717481 w 1757238"/>
                <a:gd name="connsiteY84" fmla="*/ 1924379 h 2059551"/>
                <a:gd name="connsiteX85" fmla="*/ 1741335 w 1757238"/>
                <a:gd name="connsiteY85" fmla="*/ 2003892 h 2059551"/>
                <a:gd name="connsiteX86" fmla="*/ 1749286 w 1757238"/>
                <a:gd name="connsiteY86" fmla="*/ 2027746 h 2059551"/>
                <a:gd name="connsiteX87" fmla="*/ 1757238 w 1757238"/>
                <a:gd name="connsiteY87" fmla="*/ 2059551 h 2059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757238" h="2059551">
                  <a:moveTo>
                    <a:pt x="7951" y="1701742"/>
                  </a:moveTo>
                  <a:lnTo>
                    <a:pt x="0" y="1677888"/>
                  </a:lnTo>
                  <a:cubicBezTo>
                    <a:pt x="3790" y="1579341"/>
                    <a:pt x="-8048" y="1519183"/>
                    <a:pt x="15902" y="1439349"/>
                  </a:cubicBezTo>
                  <a:cubicBezTo>
                    <a:pt x="20719" y="1423293"/>
                    <a:pt x="22507" y="1405589"/>
                    <a:pt x="31805" y="1391641"/>
                  </a:cubicBezTo>
                  <a:lnTo>
                    <a:pt x="79513" y="1320080"/>
                  </a:lnTo>
                  <a:lnTo>
                    <a:pt x="95415" y="1296226"/>
                  </a:lnTo>
                  <a:lnTo>
                    <a:pt x="111318" y="1272372"/>
                  </a:lnTo>
                  <a:cubicBezTo>
                    <a:pt x="113968" y="1261770"/>
                    <a:pt x="116267" y="1251074"/>
                    <a:pt x="119269" y="1240567"/>
                  </a:cubicBezTo>
                  <a:cubicBezTo>
                    <a:pt x="132549" y="1194084"/>
                    <a:pt x="122744" y="1240831"/>
                    <a:pt x="135172" y="1184907"/>
                  </a:cubicBezTo>
                  <a:cubicBezTo>
                    <a:pt x="138801" y="1168578"/>
                    <a:pt x="142549" y="1138346"/>
                    <a:pt x="151074" y="1121297"/>
                  </a:cubicBezTo>
                  <a:cubicBezTo>
                    <a:pt x="155348" y="1112750"/>
                    <a:pt x="161676" y="1105394"/>
                    <a:pt x="166977" y="1097443"/>
                  </a:cubicBezTo>
                  <a:cubicBezTo>
                    <a:pt x="169627" y="1089492"/>
                    <a:pt x="170858" y="1080916"/>
                    <a:pt x="174928" y="1073589"/>
                  </a:cubicBezTo>
                  <a:cubicBezTo>
                    <a:pt x="184210" y="1056882"/>
                    <a:pt x="200689" y="1044013"/>
                    <a:pt x="206733" y="1025881"/>
                  </a:cubicBezTo>
                  <a:lnTo>
                    <a:pt x="238539" y="930466"/>
                  </a:lnTo>
                  <a:cubicBezTo>
                    <a:pt x="241189" y="922515"/>
                    <a:pt x="241841" y="913586"/>
                    <a:pt x="246490" y="906612"/>
                  </a:cubicBezTo>
                  <a:lnTo>
                    <a:pt x="278295" y="858904"/>
                  </a:lnTo>
                  <a:cubicBezTo>
                    <a:pt x="283596" y="850953"/>
                    <a:pt x="286247" y="840351"/>
                    <a:pt x="294198" y="835050"/>
                  </a:cubicBezTo>
                  <a:cubicBezTo>
                    <a:pt x="327408" y="812909"/>
                    <a:pt x="311295" y="825904"/>
                    <a:pt x="341906" y="795293"/>
                  </a:cubicBezTo>
                  <a:cubicBezTo>
                    <a:pt x="357653" y="622072"/>
                    <a:pt x="337004" y="775147"/>
                    <a:pt x="365760" y="660121"/>
                  </a:cubicBezTo>
                  <a:cubicBezTo>
                    <a:pt x="368307" y="649932"/>
                    <a:pt x="375959" y="615868"/>
                    <a:pt x="381662" y="604462"/>
                  </a:cubicBezTo>
                  <a:cubicBezTo>
                    <a:pt x="385936" y="595915"/>
                    <a:pt x="392010" y="588384"/>
                    <a:pt x="397565" y="580608"/>
                  </a:cubicBezTo>
                  <a:cubicBezTo>
                    <a:pt x="413050" y="558930"/>
                    <a:pt x="424875" y="541947"/>
                    <a:pt x="445273" y="524949"/>
                  </a:cubicBezTo>
                  <a:cubicBezTo>
                    <a:pt x="452614" y="518831"/>
                    <a:pt x="461175" y="514348"/>
                    <a:pt x="469126" y="509047"/>
                  </a:cubicBezTo>
                  <a:cubicBezTo>
                    <a:pt x="497457" y="424055"/>
                    <a:pt x="467224" y="491047"/>
                    <a:pt x="508883" y="437485"/>
                  </a:cubicBezTo>
                  <a:cubicBezTo>
                    <a:pt x="558834" y="373262"/>
                    <a:pt x="518363" y="404661"/>
                    <a:pt x="564542" y="373874"/>
                  </a:cubicBezTo>
                  <a:cubicBezTo>
                    <a:pt x="567192" y="365923"/>
                    <a:pt x="567257" y="356565"/>
                    <a:pt x="572493" y="350020"/>
                  </a:cubicBezTo>
                  <a:cubicBezTo>
                    <a:pt x="578463" y="342558"/>
                    <a:pt x="589006" y="340236"/>
                    <a:pt x="596347" y="334118"/>
                  </a:cubicBezTo>
                  <a:cubicBezTo>
                    <a:pt x="604986" y="326919"/>
                    <a:pt x="612250" y="318215"/>
                    <a:pt x="620201" y="310264"/>
                  </a:cubicBezTo>
                  <a:cubicBezTo>
                    <a:pt x="635682" y="263825"/>
                    <a:pt x="616041" y="306473"/>
                    <a:pt x="652006" y="270507"/>
                  </a:cubicBezTo>
                  <a:cubicBezTo>
                    <a:pt x="658763" y="263750"/>
                    <a:pt x="661560" y="253795"/>
                    <a:pt x="667909" y="246653"/>
                  </a:cubicBezTo>
                  <a:cubicBezTo>
                    <a:pt x="713075" y="195843"/>
                    <a:pt x="697438" y="205006"/>
                    <a:pt x="739471" y="190994"/>
                  </a:cubicBezTo>
                  <a:lnTo>
                    <a:pt x="771276" y="143287"/>
                  </a:lnTo>
                  <a:lnTo>
                    <a:pt x="787179" y="119433"/>
                  </a:lnTo>
                  <a:cubicBezTo>
                    <a:pt x="806103" y="62659"/>
                    <a:pt x="789134" y="81023"/>
                    <a:pt x="826935" y="55822"/>
                  </a:cubicBezTo>
                  <a:cubicBezTo>
                    <a:pt x="832236" y="47871"/>
                    <a:pt x="834734" y="37033"/>
                    <a:pt x="842838" y="31968"/>
                  </a:cubicBezTo>
                  <a:cubicBezTo>
                    <a:pt x="857053" y="23084"/>
                    <a:pt x="890546" y="16066"/>
                    <a:pt x="890546" y="16066"/>
                  </a:cubicBezTo>
                  <a:cubicBezTo>
                    <a:pt x="898497" y="10765"/>
                    <a:pt x="904974" y="1734"/>
                    <a:pt x="914400" y="163"/>
                  </a:cubicBezTo>
                  <a:cubicBezTo>
                    <a:pt x="927568" y="-2032"/>
                    <a:pt x="953801" y="18479"/>
                    <a:pt x="962107" y="24017"/>
                  </a:cubicBezTo>
                  <a:lnTo>
                    <a:pt x="993913" y="71725"/>
                  </a:lnTo>
                  <a:lnTo>
                    <a:pt x="1009815" y="95579"/>
                  </a:lnTo>
                  <a:cubicBezTo>
                    <a:pt x="1012465" y="106181"/>
                    <a:pt x="1015623" y="116668"/>
                    <a:pt x="1017766" y="127384"/>
                  </a:cubicBezTo>
                  <a:cubicBezTo>
                    <a:pt x="1020928" y="143193"/>
                    <a:pt x="1019517" y="160210"/>
                    <a:pt x="1025718" y="175092"/>
                  </a:cubicBezTo>
                  <a:cubicBezTo>
                    <a:pt x="1033069" y="192734"/>
                    <a:pt x="1039391" y="216756"/>
                    <a:pt x="1057523" y="222800"/>
                  </a:cubicBezTo>
                  <a:lnTo>
                    <a:pt x="1081377" y="230751"/>
                  </a:lnTo>
                  <a:cubicBezTo>
                    <a:pt x="1091979" y="246654"/>
                    <a:pt x="1107138" y="260327"/>
                    <a:pt x="1113182" y="278459"/>
                  </a:cubicBezTo>
                  <a:lnTo>
                    <a:pt x="1137036" y="350020"/>
                  </a:lnTo>
                  <a:cubicBezTo>
                    <a:pt x="1139686" y="357971"/>
                    <a:pt x="1140338" y="366900"/>
                    <a:pt x="1144987" y="373874"/>
                  </a:cubicBezTo>
                  <a:lnTo>
                    <a:pt x="1160890" y="397728"/>
                  </a:lnTo>
                  <a:lnTo>
                    <a:pt x="1176793" y="445436"/>
                  </a:lnTo>
                  <a:cubicBezTo>
                    <a:pt x="1179443" y="453387"/>
                    <a:pt x="1182711" y="461159"/>
                    <a:pt x="1184744" y="469290"/>
                  </a:cubicBezTo>
                  <a:cubicBezTo>
                    <a:pt x="1187394" y="479892"/>
                    <a:pt x="1189693" y="490588"/>
                    <a:pt x="1192695" y="501095"/>
                  </a:cubicBezTo>
                  <a:cubicBezTo>
                    <a:pt x="1194997" y="509154"/>
                    <a:pt x="1198613" y="516818"/>
                    <a:pt x="1200646" y="524949"/>
                  </a:cubicBezTo>
                  <a:cubicBezTo>
                    <a:pt x="1201185" y="527105"/>
                    <a:pt x="1209941" y="580300"/>
                    <a:pt x="1216549" y="588560"/>
                  </a:cubicBezTo>
                  <a:cubicBezTo>
                    <a:pt x="1222519" y="596022"/>
                    <a:pt x="1232452" y="599161"/>
                    <a:pt x="1240403" y="604462"/>
                  </a:cubicBezTo>
                  <a:cubicBezTo>
                    <a:pt x="1259467" y="661656"/>
                    <a:pt x="1236337" y="590232"/>
                    <a:pt x="1256306" y="660121"/>
                  </a:cubicBezTo>
                  <a:cubicBezTo>
                    <a:pt x="1258609" y="668180"/>
                    <a:pt x="1260187" y="676648"/>
                    <a:pt x="1264257" y="683975"/>
                  </a:cubicBezTo>
                  <a:cubicBezTo>
                    <a:pt x="1273539" y="700682"/>
                    <a:pt x="1296062" y="731683"/>
                    <a:pt x="1296062" y="731683"/>
                  </a:cubicBezTo>
                  <a:cubicBezTo>
                    <a:pt x="1298344" y="754500"/>
                    <a:pt x="1297636" y="806391"/>
                    <a:pt x="1311965" y="835050"/>
                  </a:cubicBezTo>
                  <a:cubicBezTo>
                    <a:pt x="1316239" y="843597"/>
                    <a:pt x="1323593" y="850357"/>
                    <a:pt x="1327867" y="858904"/>
                  </a:cubicBezTo>
                  <a:cubicBezTo>
                    <a:pt x="1331615" y="866401"/>
                    <a:pt x="1331749" y="875431"/>
                    <a:pt x="1335819" y="882758"/>
                  </a:cubicBezTo>
                  <a:cubicBezTo>
                    <a:pt x="1345101" y="899465"/>
                    <a:pt x="1357022" y="914563"/>
                    <a:pt x="1367624" y="930466"/>
                  </a:cubicBezTo>
                  <a:cubicBezTo>
                    <a:pt x="1372925" y="938417"/>
                    <a:pt x="1380504" y="945254"/>
                    <a:pt x="1383526" y="954320"/>
                  </a:cubicBezTo>
                  <a:lnTo>
                    <a:pt x="1391478" y="978173"/>
                  </a:lnTo>
                  <a:cubicBezTo>
                    <a:pt x="1394128" y="994076"/>
                    <a:pt x="1397149" y="1009921"/>
                    <a:pt x="1399429" y="1025881"/>
                  </a:cubicBezTo>
                  <a:cubicBezTo>
                    <a:pt x="1402451" y="1047035"/>
                    <a:pt x="1402903" y="1068598"/>
                    <a:pt x="1407380" y="1089492"/>
                  </a:cubicBezTo>
                  <a:cubicBezTo>
                    <a:pt x="1410892" y="1105883"/>
                    <a:pt x="1419996" y="1120763"/>
                    <a:pt x="1423283" y="1137200"/>
                  </a:cubicBezTo>
                  <a:cubicBezTo>
                    <a:pt x="1434522" y="1193396"/>
                    <a:pt x="1426960" y="1164132"/>
                    <a:pt x="1447137" y="1224664"/>
                  </a:cubicBezTo>
                  <a:cubicBezTo>
                    <a:pt x="1449787" y="1232615"/>
                    <a:pt x="1450439" y="1241544"/>
                    <a:pt x="1455088" y="1248518"/>
                  </a:cubicBezTo>
                  <a:lnTo>
                    <a:pt x="1470991" y="1272372"/>
                  </a:lnTo>
                  <a:cubicBezTo>
                    <a:pt x="1487539" y="1338566"/>
                    <a:pt x="1467389" y="1273119"/>
                    <a:pt x="1494845" y="1328031"/>
                  </a:cubicBezTo>
                  <a:cubicBezTo>
                    <a:pt x="1498593" y="1335528"/>
                    <a:pt x="1499048" y="1344388"/>
                    <a:pt x="1502796" y="1351885"/>
                  </a:cubicBezTo>
                  <a:cubicBezTo>
                    <a:pt x="1507070" y="1360432"/>
                    <a:pt x="1514425" y="1367192"/>
                    <a:pt x="1518699" y="1375739"/>
                  </a:cubicBezTo>
                  <a:cubicBezTo>
                    <a:pt x="1524296" y="1386932"/>
                    <a:pt x="1537967" y="1423298"/>
                    <a:pt x="1542553" y="1439349"/>
                  </a:cubicBezTo>
                  <a:cubicBezTo>
                    <a:pt x="1545555" y="1449856"/>
                    <a:pt x="1548214" y="1460469"/>
                    <a:pt x="1550504" y="1471154"/>
                  </a:cubicBezTo>
                  <a:cubicBezTo>
                    <a:pt x="1556167" y="1497583"/>
                    <a:pt x="1551413" y="1528178"/>
                    <a:pt x="1566406" y="1550667"/>
                  </a:cubicBezTo>
                  <a:lnTo>
                    <a:pt x="1582309" y="1574521"/>
                  </a:lnTo>
                  <a:cubicBezTo>
                    <a:pt x="1602294" y="1634478"/>
                    <a:pt x="1575335" y="1560574"/>
                    <a:pt x="1606163" y="1622229"/>
                  </a:cubicBezTo>
                  <a:cubicBezTo>
                    <a:pt x="1629178" y="1668259"/>
                    <a:pt x="1592747" y="1624716"/>
                    <a:pt x="1637968" y="1669937"/>
                  </a:cubicBezTo>
                  <a:cubicBezTo>
                    <a:pt x="1641719" y="1681188"/>
                    <a:pt x="1653871" y="1715608"/>
                    <a:pt x="1653871" y="1725596"/>
                  </a:cubicBezTo>
                  <a:cubicBezTo>
                    <a:pt x="1653871" y="1739111"/>
                    <a:pt x="1648570" y="1752101"/>
                    <a:pt x="1645920" y="1765353"/>
                  </a:cubicBezTo>
                  <a:cubicBezTo>
                    <a:pt x="1648570" y="1781255"/>
                    <a:pt x="1646661" y="1798640"/>
                    <a:pt x="1653871" y="1813060"/>
                  </a:cubicBezTo>
                  <a:cubicBezTo>
                    <a:pt x="1658145" y="1821607"/>
                    <a:pt x="1672660" y="1820859"/>
                    <a:pt x="1677725" y="1828963"/>
                  </a:cubicBezTo>
                  <a:cubicBezTo>
                    <a:pt x="1686609" y="1843178"/>
                    <a:pt x="1688326" y="1860768"/>
                    <a:pt x="1693627" y="1876671"/>
                  </a:cubicBezTo>
                  <a:cubicBezTo>
                    <a:pt x="1696277" y="1884622"/>
                    <a:pt x="1696930" y="1893551"/>
                    <a:pt x="1701579" y="1900525"/>
                  </a:cubicBezTo>
                  <a:cubicBezTo>
                    <a:pt x="1706880" y="1908476"/>
                    <a:pt x="1713600" y="1915646"/>
                    <a:pt x="1717481" y="1924379"/>
                  </a:cubicBezTo>
                  <a:cubicBezTo>
                    <a:pt x="1732599" y="1958395"/>
                    <a:pt x="1732083" y="1971509"/>
                    <a:pt x="1741335" y="2003892"/>
                  </a:cubicBezTo>
                  <a:cubicBezTo>
                    <a:pt x="1743637" y="2011951"/>
                    <a:pt x="1746983" y="2019687"/>
                    <a:pt x="1749286" y="2027746"/>
                  </a:cubicBezTo>
                  <a:cubicBezTo>
                    <a:pt x="1752288" y="2038254"/>
                    <a:pt x="1757238" y="2059551"/>
                    <a:pt x="1757238" y="2059551"/>
                  </a:cubicBezTo>
                </a:path>
              </a:pathLst>
            </a:cu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/>
            </a:p>
          </p:txBody>
        </p:sp>
        <p:pic>
          <p:nvPicPr>
            <p:cNvPr id="9222" name="Picture 6" descr="Image result for walking icon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90957" y="3924393"/>
              <a:ext cx="483522" cy="483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339086" y="2741982"/>
              <a:ext cx="780674" cy="810838"/>
            </a:xfrm>
            <a:prstGeom prst="rect">
              <a:avLst/>
            </a:prstGeom>
          </p:spPr>
        </p:pic>
        <p:sp>
          <p:nvSpPr>
            <p:cNvPr id="36" name="Oval 35"/>
            <p:cNvSpPr/>
            <p:nvPr/>
          </p:nvSpPr>
          <p:spPr>
            <a:xfrm>
              <a:off x="11595441" y="4699491"/>
              <a:ext cx="101600" cy="101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accent6">
                  <a:lumMod val="75000"/>
                </a:schemeClr>
              </a:solidFill>
            </a:ln>
            <a:effectLst>
              <a:glow rad="25400">
                <a:srgbClr val="00B05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/>
            </a:p>
          </p:txBody>
        </p:sp>
        <p:sp>
          <p:nvSpPr>
            <p:cNvPr id="37" name="Oval 36"/>
            <p:cNvSpPr/>
            <p:nvPr/>
          </p:nvSpPr>
          <p:spPr>
            <a:xfrm>
              <a:off x="11552741" y="4783360"/>
              <a:ext cx="101600" cy="101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  <a:effectLst>
              <a:glow rad="25400">
                <a:srgbClr val="FF000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/>
            </a:p>
          </p:txBody>
        </p:sp>
        <p:sp>
          <p:nvSpPr>
            <p:cNvPr id="8" name="Freeform 7"/>
            <p:cNvSpPr/>
            <p:nvPr/>
          </p:nvSpPr>
          <p:spPr>
            <a:xfrm>
              <a:off x="10618788" y="2216150"/>
              <a:ext cx="1114425" cy="884237"/>
            </a:xfrm>
            <a:custGeom>
              <a:avLst/>
              <a:gdLst>
                <a:gd name="connsiteX0" fmla="*/ 0 w 858416"/>
                <a:gd name="connsiteY0" fmla="*/ 634481 h 634481"/>
                <a:gd name="connsiteX1" fmla="*/ 186612 w 858416"/>
                <a:gd name="connsiteY1" fmla="*/ 0 h 634481"/>
                <a:gd name="connsiteX2" fmla="*/ 858416 w 858416"/>
                <a:gd name="connsiteY2" fmla="*/ 0 h 634481"/>
                <a:gd name="connsiteX3" fmla="*/ 858416 w 858416"/>
                <a:gd name="connsiteY3" fmla="*/ 401216 h 634481"/>
                <a:gd name="connsiteX4" fmla="*/ 251926 w 858416"/>
                <a:gd name="connsiteY4" fmla="*/ 401216 h 634481"/>
                <a:gd name="connsiteX5" fmla="*/ 0 w 858416"/>
                <a:gd name="connsiteY5" fmla="*/ 634481 h 63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416" h="634481">
                  <a:moveTo>
                    <a:pt x="0" y="634481"/>
                  </a:moveTo>
                  <a:lnTo>
                    <a:pt x="186612" y="0"/>
                  </a:lnTo>
                  <a:lnTo>
                    <a:pt x="858416" y="0"/>
                  </a:lnTo>
                  <a:lnTo>
                    <a:pt x="858416" y="401216"/>
                  </a:lnTo>
                  <a:lnTo>
                    <a:pt x="251926" y="401216"/>
                  </a:lnTo>
                  <a:lnTo>
                    <a:pt x="0" y="634481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797853" y="2321280"/>
              <a:ext cx="971741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effectLst>
                    <a:glow rad="76200">
                      <a:schemeClr val="bg1">
                        <a:alpha val="75000"/>
                      </a:schemeClr>
                    </a:glow>
                  </a:effectLst>
                  <a:latin typeface="+mn-lt"/>
                  <a:ea typeface="+mn-ea"/>
                </a:rPr>
                <a:t>16 km/h</a:t>
              </a:r>
            </a:p>
          </p:txBody>
        </p:sp>
      </p:grpSp>
      <p:sp>
        <p:nvSpPr>
          <p:cNvPr id="33" name="Content Placeholder 2"/>
          <p:cNvSpPr txBox="1">
            <a:spLocks/>
          </p:cNvSpPr>
          <p:nvPr/>
        </p:nvSpPr>
        <p:spPr>
          <a:xfrm>
            <a:off x="819150" y="1593850"/>
            <a:ext cx="5662613" cy="512921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19.3	Mon	: Introduction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20.3	Tue	: Positioning technologies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26.3	Mon	: Projections and distances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27.3	Tue	: </a:t>
            </a:r>
            <a:r>
              <a:rPr lang="en-US" dirty="0" smtClean="0"/>
              <a:t>Mapping &amp; routing services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>
                <a:solidFill>
                  <a:sysClr val="windowText" lastClr="000000"/>
                </a:solidFill>
              </a:rPr>
              <a:t>  6.4	Fri	: Ex 1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  9.4	Mon	: Web programming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10.4</a:t>
            </a:r>
            <a:r>
              <a:rPr lang="en-US" dirty="0"/>
              <a:t>	Tue	: Mobile </a:t>
            </a:r>
            <a:r>
              <a:rPr lang="en-US" dirty="0" smtClean="0"/>
              <a:t>programming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13.4	Fri	: Ex 2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16.4	Mon	: HTTP and </a:t>
            </a:r>
            <a:r>
              <a:rPr lang="en-US" dirty="0"/>
              <a:t>JSON</a:t>
            </a:r>
            <a:endParaRPr lang="en-US" dirty="0" smtClean="0"/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17.4</a:t>
            </a:r>
            <a:r>
              <a:rPr lang="en-US" dirty="0"/>
              <a:t>	Tue	</a:t>
            </a:r>
            <a:r>
              <a:rPr lang="en-US" dirty="0" smtClean="0"/>
              <a:t>: Server-side APIs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20.4	Fri	: Ex 3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23.4	Mon	:</a:t>
            </a:r>
            <a:r>
              <a:rPr lang="en-US" dirty="0"/>
              <a:t> Case study: </a:t>
            </a:r>
            <a:r>
              <a:rPr lang="en-US" dirty="0" err="1"/>
              <a:t>Mopsi</a:t>
            </a:r>
            <a:r>
              <a:rPr lang="en-US" dirty="0"/>
              <a:t> </a:t>
            </a:r>
            <a:endParaRPr lang="en-US" dirty="0" smtClean="0"/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24.4	Tue	: </a:t>
            </a:r>
            <a:r>
              <a:rPr lang="en-US" dirty="0"/>
              <a:t>Case study: </a:t>
            </a:r>
            <a:r>
              <a:rPr lang="en-US" dirty="0" err="1" smtClean="0"/>
              <a:t>Strava</a:t>
            </a:r>
            <a:r>
              <a:rPr lang="en-US" dirty="0" smtClean="0"/>
              <a:t> + Waze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27.4	Fri	: Ex 4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  7.5	Mon	: GPS trajectories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  8.5	Tue	: API development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  9.5	Wed	: Ex 5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14.5	Mon	: Case study: </a:t>
            </a:r>
            <a:r>
              <a:rPr lang="en-US" dirty="0"/>
              <a:t>O-</a:t>
            </a:r>
            <a:r>
              <a:rPr lang="en-US" dirty="0" err="1"/>
              <a:t>Mopsi</a:t>
            </a:r>
            <a:endParaRPr lang="en-US" dirty="0" smtClean="0"/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15.5</a:t>
            </a:r>
            <a:r>
              <a:rPr lang="en-US" dirty="0"/>
              <a:t>	Tue	: Case study: </a:t>
            </a:r>
            <a:r>
              <a:rPr lang="en-US" dirty="0" err="1"/>
              <a:t>Pokemon</a:t>
            </a:r>
            <a:r>
              <a:rPr lang="en-US" dirty="0"/>
              <a:t> </a:t>
            </a:r>
            <a:r>
              <a:rPr lang="en-US" dirty="0" smtClean="0"/>
              <a:t>Go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17.5	Thu	: Project presentations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85825" y="4333413"/>
            <a:ext cx="5178425" cy="50641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i-FI" smtClean="0"/>
              <a:t>Course program - Case studies</a:t>
            </a:r>
            <a:endParaRPr lang="fi-FI" altLang="fi-FI" smtClean="0"/>
          </a:p>
        </p:txBody>
      </p:sp>
      <p:pic>
        <p:nvPicPr>
          <p:cNvPr id="6" name="Picture 5" descr="Screen Shot 2018-03-18 at 15.41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481" y="1695033"/>
            <a:ext cx="3863717" cy="368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713" y="5513388"/>
            <a:ext cx="134981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628063" y="5513388"/>
            <a:ext cx="1924050" cy="1079500"/>
            <a:chOff x="8628063" y="5513388"/>
            <a:chExt cx="1924050" cy="1079500"/>
          </a:xfrm>
        </p:grpSpPr>
        <p:pic>
          <p:nvPicPr>
            <p:cNvPr id="21513" name="Picture 10" descr="Image result for strava ic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1721" y="5513388"/>
              <a:ext cx="1080392" cy="107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Left-Right Arrow 9"/>
            <p:cNvSpPr/>
            <p:nvPr/>
          </p:nvSpPr>
          <p:spPr bwMode="auto">
            <a:xfrm>
              <a:off x="8628063" y="5910263"/>
              <a:ext cx="677862" cy="338137"/>
            </a:xfrm>
            <a:prstGeom prst="left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6789738" y="1541463"/>
            <a:ext cx="4251325" cy="5130800"/>
            <a:chOff x="6773333" y="1574800"/>
            <a:chExt cx="4250267" cy="5130800"/>
          </a:xfrm>
        </p:grpSpPr>
        <p:sp>
          <p:nvSpPr>
            <p:cNvPr id="12" name="Rectangle 11"/>
            <p:cNvSpPr/>
            <p:nvPr/>
          </p:nvSpPr>
          <p:spPr>
            <a:xfrm>
              <a:off x="6773333" y="1574800"/>
              <a:ext cx="4250267" cy="513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1512" name="Picture 1" descr="Screenshot_20180311-164941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8765" y="1625593"/>
              <a:ext cx="2819403" cy="5012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Content Placeholder 2"/>
          <p:cNvSpPr txBox="1">
            <a:spLocks/>
          </p:cNvSpPr>
          <p:nvPr/>
        </p:nvSpPr>
        <p:spPr>
          <a:xfrm>
            <a:off x="819150" y="1593850"/>
            <a:ext cx="5662613" cy="512921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19.3	Mon	: Introduction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20.3	Tue	: Positioning technologies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26.3	Mon	: Projections and distances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27.3	Tue	: </a:t>
            </a:r>
            <a:r>
              <a:rPr lang="en-US" dirty="0" smtClean="0"/>
              <a:t>Mapping &amp; routing services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>
                <a:solidFill>
                  <a:sysClr val="windowText" lastClr="000000"/>
                </a:solidFill>
              </a:rPr>
              <a:t>  6.4	Fri	: Ex 1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  9.4	Mon	: Web programming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10.4</a:t>
            </a:r>
            <a:r>
              <a:rPr lang="en-US" dirty="0"/>
              <a:t>	Tue	: Mobile </a:t>
            </a:r>
            <a:r>
              <a:rPr lang="en-US" dirty="0" smtClean="0"/>
              <a:t>programming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13.4	Fri	: Ex 2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16.4	Mon	: HTTP and </a:t>
            </a:r>
            <a:r>
              <a:rPr lang="en-US" dirty="0"/>
              <a:t>JSON</a:t>
            </a:r>
            <a:endParaRPr lang="en-US" dirty="0" smtClean="0"/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17.4</a:t>
            </a:r>
            <a:r>
              <a:rPr lang="en-US" dirty="0"/>
              <a:t>	Tue	</a:t>
            </a:r>
            <a:r>
              <a:rPr lang="en-US" dirty="0" smtClean="0"/>
              <a:t>: Server-side APIs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20.4	Fri	: Ex 3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23.4	Mon	:</a:t>
            </a:r>
            <a:r>
              <a:rPr lang="en-US" dirty="0"/>
              <a:t> Case study: </a:t>
            </a:r>
            <a:r>
              <a:rPr lang="en-US" dirty="0" err="1"/>
              <a:t>Mopsi</a:t>
            </a:r>
            <a:r>
              <a:rPr lang="en-US" dirty="0"/>
              <a:t> </a:t>
            </a:r>
            <a:endParaRPr lang="en-US" dirty="0" smtClean="0"/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24.4	Tue	: </a:t>
            </a:r>
            <a:r>
              <a:rPr lang="en-US" dirty="0"/>
              <a:t>Case study: </a:t>
            </a:r>
            <a:r>
              <a:rPr lang="en-US" dirty="0" err="1" smtClean="0"/>
              <a:t>Strava</a:t>
            </a:r>
            <a:r>
              <a:rPr lang="en-US" dirty="0" smtClean="0"/>
              <a:t> + Waze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27.4	Fri	: Ex 4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  7.5	Mon	: GPS trajectories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  8.5	Tue	: API development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  9.5	Wed	: Ex 5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14.5	Mon	: Case study: </a:t>
            </a:r>
            <a:r>
              <a:rPr lang="en-US" dirty="0"/>
              <a:t>O-</a:t>
            </a:r>
            <a:r>
              <a:rPr lang="en-US" dirty="0" err="1"/>
              <a:t>Mopsi</a:t>
            </a:r>
            <a:endParaRPr lang="en-US" dirty="0" smtClean="0"/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15.5</a:t>
            </a:r>
            <a:r>
              <a:rPr lang="en-US" dirty="0"/>
              <a:t>	Tue	: Case study: </a:t>
            </a:r>
            <a:r>
              <a:rPr lang="en-US" dirty="0" err="1"/>
              <a:t>Pokemon</a:t>
            </a:r>
            <a:r>
              <a:rPr lang="en-US" dirty="0"/>
              <a:t> </a:t>
            </a:r>
            <a:r>
              <a:rPr lang="en-US" dirty="0" smtClean="0"/>
              <a:t>Go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17.5	Thu	: Project presentations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85825" y="5074775"/>
            <a:ext cx="5178425" cy="7524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i-FI" smtClean="0"/>
              <a:t>Course program - Kuopio</a:t>
            </a:r>
            <a:endParaRPr lang="fi-FI" altLang="fi-FI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19150" y="1593850"/>
            <a:ext cx="5662613" cy="512921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19.3	Mon	: Introduction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20.3	Tue	: Positioning technologies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26.3	Mon	: Projections and distances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27.3	Tue	: </a:t>
            </a:r>
            <a:r>
              <a:rPr lang="en-US" dirty="0" smtClean="0"/>
              <a:t>Mapping &amp; routing services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>
                <a:solidFill>
                  <a:sysClr val="windowText" lastClr="000000"/>
                </a:solidFill>
              </a:rPr>
              <a:t>  6.4	Fri	: Ex 1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  9.4	Mon	: Web programming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10.4</a:t>
            </a:r>
            <a:r>
              <a:rPr lang="en-US" dirty="0"/>
              <a:t>	Tue	: Mobile </a:t>
            </a:r>
            <a:r>
              <a:rPr lang="en-US" dirty="0" smtClean="0"/>
              <a:t>programming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13.4	Fri	: Ex 2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16.4	Mon	: HTTP and </a:t>
            </a:r>
            <a:r>
              <a:rPr lang="en-US" dirty="0"/>
              <a:t>JSON</a:t>
            </a:r>
            <a:endParaRPr lang="en-US" dirty="0" smtClean="0"/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17.4</a:t>
            </a:r>
            <a:r>
              <a:rPr lang="en-US" dirty="0"/>
              <a:t>	Tue	</a:t>
            </a:r>
            <a:r>
              <a:rPr lang="en-US" dirty="0" smtClean="0"/>
              <a:t>: Server-side APIs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20.4	Fri	: Ex 3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23.4	Mon	:</a:t>
            </a:r>
            <a:r>
              <a:rPr lang="en-US" dirty="0"/>
              <a:t> Case study: </a:t>
            </a:r>
            <a:r>
              <a:rPr lang="en-US" dirty="0" err="1"/>
              <a:t>Mopsi</a:t>
            </a:r>
            <a:r>
              <a:rPr lang="en-US" dirty="0"/>
              <a:t> </a:t>
            </a:r>
            <a:endParaRPr lang="en-US" dirty="0" smtClean="0"/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24.4	Tue	: </a:t>
            </a:r>
            <a:r>
              <a:rPr lang="en-US" dirty="0"/>
              <a:t>Case study: </a:t>
            </a:r>
            <a:r>
              <a:rPr lang="en-US" dirty="0" err="1" smtClean="0"/>
              <a:t>Strava</a:t>
            </a:r>
            <a:r>
              <a:rPr lang="en-US" dirty="0" smtClean="0"/>
              <a:t> + Waze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27.4	Fri	: Ex 4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  7.5	Mon	: GPS trajectories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  8.5	Tue	: API development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  9.5	Wed	: Ex 5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14.5	Mon	: Case study: </a:t>
            </a:r>
            <a:r>
              <a:rPr lang="en-US" dirty="0"/>
              <a:t>O-</a:t>
            </a:r>
            <a:r>
              <a:rPr lang="en-US" dirty="0" err="1"/>
              <a:t>Mopsi</a:t>
            </a:r>
            <a:endParaRPr lang="en-US" dirty="0" smtClean="0"/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15.5</a:t>
            </a:r>
            <a:r>
              <a:rPr lang="en-US" dirty="0"/>
              <a:t>	Tue	: Case study: </a:t>
            </a:r>
            <a:r>
              <a:rPr lang="en-US" dirty="0" err="1"/>
              <a:t>Pokemon</a:t>
            </a:r>
            <a:r>
              <a:rPr lang="en-US" dirty="0"/>
              <a:t> </a:t>
            </a:r>
            <a:r>
              <a:rPr lang="en-US" dirty="0" smtClean="0"/>
              <a:t>Go</a:t>
            </a:r>
          </a:p>
          <a:p>
            <a:pPr marL="0" indent="0" fontAlgn="auto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17.5	Thu	: Project presentations</a:t>
            </a:r>
            <a:endParaRPr lang="en-US" dirty="0"/>
          </a:p>
        </p:txBody>
      </p:sp>
      <p:pic>
        <p:nvPicPr>
          <p:cNvPr id="22533" name="Picture 5" descr="Image result for kuopi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7"/>
          <a:stretch/>
        </p:blipFill>
        <p:spPr bwMode="auto">
          <a:xfrm>
            <a:off x="6380049" y="2329524"/>
            <a:ext cx="4894977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8122</TotalTime>
  <Words>325</Words>
  <Application>Microsoft Office PowerPoint</Application>
  <PresentationFormat>Widescreen</PresentationFormat>
  <Paragraphs>244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Calibri</vt:lpstr>
      <vt:lpstr>MS PGothic</vt:lpstr>
      <vt:lpstr>Arial</vt:lpstr>
      <vt:lpstr>Calibri Light</vt:lpstr>
      <vt:lpstr>Office Theme</vt:lpstr>
      <vt:lpstr>LAMAD Location-aware mobile application development</vt:lpstr>
      <vt:lpstr>LAMAD (Spring 2018)</vt:lpstr>
      <vt:lpstr>Course program - Exercises </vt:lpstr>
      <vt:lpstr>Course program - Fundamentals</vt:lpstr>
      <vt:lpstr>Course program - Development</vt:lpstr>
      <vt:lpstr>Course program - Development</vt:lpstr>
      <vt:lpstr>Course program - Server API </vt:lpstr>
      <vt:lpstr>Course program - Case studies</vt:lpstr>
      <vt:lpstr>Course program - Kuopio</vt:lpstr>
      <vt:lpstr>Course program - Case studies</vt:lpstr>
      <vt:lpstr>Why come to this course?</vt:lpstr>
      <vt:lpstr>Why come to this course?</vt:lpstr>
      <vt:lpstr>What is a location-based service (LBS) ?</vt:lpstr>
      <vt:lpstr>Types of LBS</vt:lpstr>
      <vt:lpstr>What is a location-based service (LBS) ?</vt:lpstr>
      <vt:lpstr>Geographic information systems (GIS)</vt:lpstr>
      <vt:lpstr>Geographic information systems (GIS)</vt:lpstr>
      <vt:lpstr>Group project</vt:lpstr>
    </vt:vector>
  </TitlesOfParts>
  <Company>University of Eastern Finland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LAMAD Location-aware mobile application development</dc:title>
  <dc:creator>Radu Mariescu-Istodor</dc:creator>
  <cp:lastModifiedBy>Radu Mariescu-Istodor</cp:lastModifiedBy>
  <cp:revision>79</cp:revision>
  <dcterms:created xsi:type="dcterms:W3CDTF">2018-03-07T11:58:13Z</dcterms:created>
  <dcterms:modified xsi:type="dcterms:W3CDTF">2018-03-19T09:14:07Z</dcterms:modified>
</cp:coreProperties>
</file>