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5" r:id="rId3"/>
    <p:sldId id="264" r:id="rId4"/>
    <p:sldId id="266" r:id="rId5"/>
    <p:sldId id="267" r:id="rId6"/>
    <p:sldId id="268" r:id="rId7"/>
    <p:sldId id="270" r:id="rId8"/>
    <p:sldId id="269" r:id="rId9"/>
    <p:sldId id="27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FF"/>
    <a:srgbClr val="0000FF"/>
    <a:srgbClr val="00C8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49" d="100"/>
          <a:sy n="49" d="100"/>
        </p:scale>
        <p:origin x="1925" y="835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2D7AF-C8FF-42F6-8B1E-03E06CB8368B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59578-9DFC-4202-B06F-C68068E5D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2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59578-9DFC-4202-B06F-C68068E5DCD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3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04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9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8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34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926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117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600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92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03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945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E1D96-B6C8-4962-8321-01300D6407E6}" type="datetimeFigureOut">
              <a:rPr lang="fi-FI" smtClean="0"/>
              <a:t>14.5.2018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4D36-92D2-454E-9EE9-61697842C6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26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2217353"/>
            <a:ext cx="9144000" cy="1576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600"/>
              </a:spcAft>
              <a:defRPr/>
            </a:pP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4800" b="1" dirty="0" err="1" smtClean="0">
                <a:solidFill>
                  <a:srgbClr val="0000FF"/>
                </a:solidFill>
                <a:ea typeface="+mj-ea"/>
                <a:cs typeface="+mj-cs"/>
              </a:rPr>
              <a:t>Pokemon</a:t>
            </a:r>
            <a:r>
              <a:rPr lang="en-US" sz="4800" b="1" dirty="0" smtClean="0">
                <a:solidFill>
                  <a:srgbClr val="0000FF"/>
                </a:solidFill>
                <a:ea typeface="+mj-ea"/>
                <a:cs typeface="+mj-cs"/>
              </a:rPr>
              <a:t> Go</a:t>
            </a:r>
            <a:endParaRPr lang="fi-FI" sz="4800" b="1" dirty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590338"/>
            <a:ext cx="9144000" cy="10527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Radu Mariescu-Istodor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.5.2018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6" name="Picture 2" descr="U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412750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0" y="1933575"/>
            <a:ext cx="9144000" cy="1576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dirty="0" smtClean="0"/>
              <a:t>LAMAD</a:t>
            </a:r>
            <a:br>
              <a:rPr lang="en-US" dirty="0" smtClean="0"/>
            </a:br>
            <a:endParaRPr lang="fi-FI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5" y="1361428"/>
            <a:ext cx="2941875" cy="523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3120" y="2804160"/>
            <a:ext cx="34844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Simplified map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Custom avatar</a:t>
            </a:r>
            <a:endParaRPr lang="en-US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Augmented </a:t>
            </a:r>
            <a:r>
              <a:rPr lang="en-US" sz="2800" dirty="0" smtClean="0"/>
              <a:t>objects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Collection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80560" y="1691005"/>
            <a:ext cx="69494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Some kind of navigation app…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76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Simplified</a:t>
            </a:r>
            <a:r>
              <a:rPr lang="en-US" dirty="0" smtClean="0"/>
              <a:t> map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5" y="1354014"/>
            <a:ext cx="2950259" cy="5244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5" y="1361428"/>
            <a:ext cx="2941875" cy="523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653" y="1357493"/>
            <a:ext cx="2951707" cy="524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avatar</a:t>
            </a:r>
            <a:endParaRPr lang="fi-FI" dirty="0"/>
          </a:p>
        </p:txBody>
      </p:sp>
      <p:grpSp>
        <p:nvGrpSpPr>
          <p:cNvPr id="5" name="Group 4"/>
          <p:cNvGrpSpPr/>
          <p:nvPr/>
        </p:nvGrpSpPr>
        <p:grpSpPr>
          <a:xfrm>
            <a:off x="1188719" y="1798320"/>
            <a:ext cx="9819200" cy="4130040"/>
            <a:chOff x="1447799" y="1813560"/>
            <a:chExt cx="9819200" cy="4130040"/>
          </a:xfrm>
        </p:grpSpPr>
        <p:pic>
          <p:nvPicPr>
            <p:cNvPr id="2050" name="Picture 2" descr="Image result for avatars pokemon g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799" y="2121312"/>
              <a:ext cx="6053455" cy="344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24" r="30401"/>
            <a:stretch/>
          </p:blipFill>
          <p:spPr bwMode="auto">
            <a:xfrm>
              <a:off x="8836218" y="2133599"/>
              <a:ext cx="243078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7787640" y="1813560"/>
              <a:ext cx="716280" cy="413004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8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7" y="1374208"/>
            <a:ext cx="2977763" cy="529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56" y="1373718"/>
            <a:ext cx="2971864" cy="52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objects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9" y="1371600"/>
            <a:ext cx="2940985" cy="52284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70" y="1367422"/>
            <a:ext cx="2940325" cy="52272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602070" y="1379874"/>
            <a:ext cx="4061012" cy="5216423"/>
            <a:chOff x="7602070" y="1379874"/>
            <a:chExt cx="4061012" cy="52164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4" y="1379874"/>
              <a:ext cx="2934238" cy="5216423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>
              <a:off x="7602070" y="3606141"/>
              <a:ext cx="779930" cy="562449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4310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- Inspiration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970" y="1514804"/>
            <a:ext cx="65246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features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19" y="1647242"/>
            <a:ext cx="2532185" cy="4501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1852" y="2126242"/>
            <a:ext cx="313855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In-app purchases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Battles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Evolving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Hatching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was such </a:t>
            </a:r>
            <a:r>
              <a:rPr lang="en-US" smtClean="0"/>
              <a:t>a hit</a:t>
            </a:r>
            <a:r>
              <a:rPr lang="en-US" dirty="0" smtClean="0"/>
              <a:t>?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3201454" y="2583444"/>
            <a:ext cx="51035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Not hard to play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Very popular franchise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Because of </a:t>
            </a:r>
            <a:r>
              <a:rPr lang="en-US" sz="2800" u="sng" dirty="0" smtClean="0"/>
              <a:t>all the Problems</a:t>
            </a:r>
            <a:r>
              <a:rPr lang="en-US" sz="2800" dirty="0" smtClean="0"/>
              <a:t> 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69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61</Words>
  <Application>Microsoft Office PowerPoint</Application>
  <PresentationFormat>Widescreen</PresentationFormat>
  <Paragraphs>26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Pokemon Go</vt:lpstr>
      <vt:lpstr>What is it?</vt:lpstr>
      <vt:lpstr>Simplified map</vt:lpstr>
      <vt:lpstr>Custom avatar</vt:lpstr>
      <vt:lpstr>Collection</vt:lpstr>
      <vt:lpstr>Augmented objects</vt:lpstr>
      <vt:lpstr>Catching - Inspiration</vt:lpstr>
      <vt:lpstr>Many other features</vt:lpstr>
      <vt:lpstr>Why it was such a hit?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Radu Mariescu-Istodor</dc:creator>
  <cp:lastModifiedBy>Radu Mariescu-Istodor</cp:lastModifiedBy>
  <cp:revision>65</cp:revision>
  <dcterms:created xsi:type="dcterms:W3CDTF">2018-03-21T16:33:39Z</dcterms:created>
  <dcterms:modified xsi:type="dcterms:W3CDTF">2018-05-14T10:27:59Z</dcterms:modified>
</cp:coreProperties>
</file>