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8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887" autoAdjust="0"/>
  </p:normalViewPr>
  <p:slideViewPr>
    <p:cSldViewPr snapToGrid="0" showGuides="1">
      <p:cViewPr varScale="1">
        <p:scale>
          <a:sx n="65" d="100"/>
          <a:sy n="65" d="100"/>
        </p:scale>
        <p:origin x="1286" y="43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2D7AF-C8FF-42F6-8B1E-03E06CB8368B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59578-9DFC-4202-B06F-C68068E5DC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38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http://project-osrm.org/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882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https://www.stnimpro.fi/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9578-9DFC-4202-B06F-C68068E5DCD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82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04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93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818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4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9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26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17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00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92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037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4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1D96-B6C8-4962-8321-01300D6407E6}" type="datetimeFigureOut">
              <a:rPr lang="fi-FI" smtClean="0"/>
              <a:t>16.4.2018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4D36-92D2-454E-9EE9-61697842C6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26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.surveymonkey.com/r/Y9LNK5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2217353"/>
            <a:ext cx="9144000" cy="15763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0000FF"/>
                </a:solidFill>
                <a:ea typeface="+mj-ea"/>
                <a:cs typeface="+mj-cs"/>
              </a:rPr>
              <a:t>Server-side APIs</a:t>
            </a:r>
            <a:endParaRPr lang="fi-FI" sz="4800" b="1" dirty="0">
              <a:solidFill>
                <a:srgbClr val="0000FF"/>
              </a:solidFill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4590338"/>
            <a:ext cx="9144000" cy="1052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Radu Mariescu-Istodor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.4.2018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6" name="Picture 2" descr="U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412750"/>
            <a:ext cx="2162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524000" y="1933575"/>
            <a:ext cx="9144000" cy="15763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dirty="0" smtClean="0"/>
              <a:t>LAMAD</a:t>
            </a:r>
            <a:br>
              <a:rPr lang="en-US" dirty="0" smtClean="0"/>
            </a:br>
            <a:endParaRPr lang="fi-FI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s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50" y="4578657"/>
            <a:ext cx="4287461" cy="10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Kuvahaun tulos haulle google ma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6" t="1904" r="25481" b="31149"/>
          <a:stretch>
            <a:fillRect/>
          </a:stretch>
        </p:blipFill>
        <p:spPr bwMode="auto">
          <a:xfrm>
            <a:off x="5153079" y="759192"/>
            <a:ext cx="1584203" cy="15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69" y="2349378"/>
            <a:ext cx="2013013" cy="16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openweatherm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03" y="2212306"/>
            <a:ext cx="1884483" cy="188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osrm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50" y="4578657"/>
            <a:ext cx="4287461" cy="10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Kuvahaun tulos haulle google maps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6" t="1904" r="25481" b="31149"/>
          <a:stretch>
            <a:fillRect/>
          </a:stretch>
        </p:blipFill>
        <p:spPr bwMode="auto">
          <a:xfrm>
            <a:off x="5153079" y="759192"/>
            <a:ext cx="1584203" cy="15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69" y="2349378"/>
            <a:ext cx="2013013" cy="16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Image result for openweathermap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03" y="2212306"/>
            <a:ext cx="1884483" cy="188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9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– IMPRO project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5503"/>
            <a:ext cx="10515600" cy="1386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dirty="0">
                <a:hlinkClick r:id="rId3"/>
              </a:rPr>
              <a:t>https://</a:t>
            </a:r>
            <a:r>
              <a:rPr lang="fi-FI" sz="4000" dirty="0" smtClean="0">
                <a:hlinkClick r:id="rId3"/>
              </a:rPr>
              <a:t>fi.surveymonkey.com/r/Y9LNK5N</a:t>
            </a:r>
            <a:endParaRPr lang="fi-FI" sz="4000" dirty="0" smtClean="0"/>
          </a:p>
          <a:p>
            <a:pPr marL="0" indent="0" algn="ctr">
              <a:buNone/>
            </a:pPr>
            <a:endParaRPr lang="fi-FI" sz="4000" dirty="0" smtClean="0"/>
          </a:p>
        </p:txBody>
      </p:sp>
    </p:spTree>
    <p:extLst>
      <p:ext uri="{BB962C8B-B14F-4D97-AF65-F5344CB8AC3E}">
        <p14:creationId xmlns:p14="http://schemas.microsoft.com/office/powerpoint/2010/main" val="220842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22</Words>
  <Application>Microsoft Office PowerPoint</Application>
  <PresentationFormat>Widescreen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Server-side APIs</vt:lpstr>
      <vt:lpstr>PowerPoint Presentation</vt:lpstr>
      <vt:lpstr>Survey – IMPRO project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Mariescu-Istodor</dc:creator>
  <cp:lastModifiedBy>Radu Mariescu-Istodor</cp:lastModifiedBy>
  <cp:revision>62</cp:revision>
  <dcterms:created xsi:type="dcterms:W3CDTF">2018-03-21T16:33:39Z</dcterms:created>
  <dcterms:modified xsi:type="dcterms:W3CDTF">2018-04-16T17:15:38Z</dcterms:modified>
</cp:coreProperties>
</file>