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303B72-07E3-4B8E-9B6F-F3F40608212B}" v="853" dt="2018-05-16T12:44:46.4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al Soomro" userId="4217f8123eb74cd1" providerId="LiveId" clId="{A2303B72-07E3-4B8E-9B6F-F3F40608212B}"/>
    <pc:docChg chg="undo custSel addSld modSld">
      <pc:chgData name="Bilal Soomro" userId="4217f8123eb74cd1" providerId="LiveId" clId="{A2303B72-07E3-4B8E-9B6F-F3F40608212B}" dt="2018-05-16T12:44:46.417" v="852" actId="20577"/>
      <pc:docMkLst>
        <pc:docMk/>
      </pc:docMkLst>
      <pc:sldChg chg="modSp">
        <pc:chgData name="Bilal Soomro" userId="4217f8123eb74cd1" providerId="LiveId" clId="{A2303B72-07E3-4B8E-9B6F-F3F40608212B}" dt="2018-05-16T12:43:27.908" v="807" actId="20577"/>
        <pc:sldMkLst>
          <pc:docMk/>
          <pc:sldMk cId="4241181403" sldId="256"/>
        </pc:sldMkLst>
        <pc:spChg chg="mod">
          <ac:chgData name="Bilal Soomro" userId="4217f8123eb74cd1" providerId="LiveId" clId="{A2303B72-07E3-4B8E-9B6F-F3F40608212B}" dt="2018-05-16T12:43:27.908" v="807" actId="20577"/>
          <ac:spMkLst>
            <pc:docMk/>
            <pc:sldMk cId="4241181403" sldId="256"/>
            <ac:spMk id="2" creationId="{E47EBC8E-8007-46B8-ACF5-D4FC5D7CF74A}"/>
          </ac:spMkLst>
        </pc:spChg>
      </pc:sldChg>
      <pc:sldChg chg="addSp delSp modSp mod setBg">
        <pc:chgData name="Bilal Soomro" userId="4217f8123eb74cd1" providerId="LiveId" clId="{A2303B72-07E3-4B8E-9B6F-F3F40608212B}" dt="2018-05-16T12:44:46.417" v="852" actId="20577"/>
        <pc:sldMkLst>
          <pc:docMk/>
          <pc:sldMk cId="1361859990" sldId="257"/>
        </pc:sldMkLst>
        <pc:spChg chg="mod ord">
          <ac:chgData name="Bilal Soomro" userId="4217f8123eb74cd1" providerId="LiveId" clId="{A2303B72-07E3-4B8E-9B6F-F3F40608212B}" dt="2018-05-16T12:44:46.417" v="852" actId="20577"/>
          <ac:spMkLst>
            <pc:docMk/>
            <pc:sldMk cId="1361859990" sldId="257"/>
            <ac:spMk id="2" creationId="{7B624D90-B71B-4AE3-B91F-292136B8C25B}"/>
          </ac:spMkLst>
        </pc:spChg>
        <pc:spChg chg="del mod">
          <ac:chgData name="Bilal Soomro" userId="4217f8123eb74cd1" providerId="LiveId" clId="{A2303B72-07E3-4B8E-9B6F-F3F40608212B}" dt="2018-05-16T12:40:01.189" v="793"/>
          <ac:spMkLst>
            <pc:docMk/>
            <pc:sldMk cId="1361859990" sldId="257"/>
            <ac:spMk id="3" creationId="{719638E9-F5D1-443E-9E1B-B485766613D1}"/>
          </ac:spMkLst>
        </pc:spChg>
        <pc:grpChg chg="add del">
          <ac:chgData name="Bilal Soomro" userId="4217f8123eb74cd1" providerId="LiveId" clId="{A2303B72-07E3-4B8E-9B6F-F3F40608212B}" dt="2018-05-16T12:40:21.732" v="796" actId="26606"/>
          <ac:grpSpMkLst>
            <pc:docMk/>
            <pc:sldMk cId="1361859990" sldId="257"/>
            <ac:grpSpMk id="10" creationId="{88C9B83F-64CD-41C1-925F-A08801FFD0BD}"/>
          </ac:grpSpMkLst>
        </pc:grpChg>
        <pc:grpChg chg="add del">
          <ac:chgData name="Bilal Soomro" userId="4217f8123eb74cd1" providerId="LiveId" clId="{A2303B72-07E3-4B8E-9B6F-F3F40608212B}" dt="2018-05-16T12:40:24.726" v="798" actId="26606"/>
          <ac:grpSpMkLst>
            <pc:docMk/>
            <pc:sldMk cId="1361859990" sldId="257"/>
            <ac:grpSpMk id="22" creationId="{B4DE830A-B531-4A3B-96F6-0ECE88B08555}"/>
          </ac:grpSpMkLst>
        </pc:grpChg>
        <pc:grpChg chg="add">
          <ac:chgData name="Bilal Soomro" userId="4217f8123eb74cd1" providerId="LiveId" clId="{A2303B72-07E3-4B8E-9B6F-F3F40608212B}" dt="2018-05-16T12:40:24.736" v="799" actId="26606"/>
          <ac:grpSpMkLst>
            <pc:docMk/>
            <pc:sldMk cId="1361859990" sldId="257"/>
            <ac:grpSpMk id="24" creationId="{88C9B83F-64CD-41C1-925F-A08801FFD0BD}"/>
          </ac:grpSpMkLst>
        </pc:grpChg>
        <pc:picChg chg="add mod">
          <ac:chgData name="Bilal Soomro" userId="4217f8123eb74cd1" providerId="LiveId" clId="{A2303B72-07E3-4B8E-9B6F-F3F40608212B}" dt="2018-05-16T12:40:24.736" v="799" actId="26606"/>
          <ac:picMkLst>
            <pc:docMk/>
            <pc:sldMk cId="1361859990" sldId="257"/>
            <ac:picMk id="5" creationId="{F3579F22-7863-48D9-A8B7-2642CAEECB9F}"/>
          </ac:picMkLst>
        </pc:picChg>
      </pc:sldChg>
      <pc:sldChg chg="addSp modSp add mod setBg">
        <pc:chgData name="Bilal Soomro" userId="4217f8123eb74cd1" providerId="LiveId" clId="{A2303B72-07E3-4B8E-9B6F-F3F40608212B}" dt="2018-05-16T12:42:51.194" v="801" actId="26606"/>
        <pc:sldMkLst>
          <pc:docMk/>
          <pc:sldMk cId="2065479585" sldId="258"/>
        </pc:sldMkLst>
        <pc:spChg chg="mod">
          <ac:chgData name="Bilal Soomro" userId="4217f8123eb74cd1" providerId="LiveId" clId="{A2303B72-07E3-4B8E-9B6F-F3F40608212B}" dt="2018-05-16T12:42:51.194" v="801" actId="26606"/>
          <ac:spMkLst>
            <pc:docMk/>
            <pc:sldMk cId="2065479585" sldId="258"/>
            <ac:spMk id="2" creationId="{34A07382-348F-424E-B131-8F7D8E702967}"/>
          </ac:spMkLst>
        </pc:spChg>
        <pc:spChg chg="mod">
          <ac:chgData name="Bilal Soomro" userId="4217f8123eb74cd1" providerId="LiveId" clId="{A2303B72-07E3-4B8E-9B6F-F3F40608212B}" dt="2018-05-16T12:42:51.194" v="801" actId="26606"/>
          <ac:spMkLst>
            <pc:docMk/>
            <pc:sldMk cId="2065479585" sldId="258"/>
            <ac:spMk id="3" creationId="{00ACECC1-461F-43EC-A77F-E4BF2B4A3B3B}"/>
          </ac:spMkLst>
        </pc:spChg>
        <pc:picChg chg="add mod ord">
          <ac:chgData name="Bilal Soomro" userId="4217f8123eb74cd1" providerId="LiveId" clId="{A2303B72-07E3-4B8E-9B6F-F3F40608212B}" dt="2018-05-16T12:42:51.194" v="801" actId="26606"/>
          <ac:picMkLst>
            <pc:docMk/>
            <pc:sldMk cId="2065479585" sldId="258"/>
            <ac:picMk id="5" creationId="{1118B713-FD5A-41C0-A467-98370866FBC7}"/>
          </ac:picMkLst>
        </pc:picChg>
      </pc:sldChg>
      <pc:sldChg chg="addSp delSp modSp add mod setBg setClrOvrMap">
        <pc:chgData name="Bilal Soomro" userId="4217f8123eb74cd1" providerId="LiveId" clId="{A2303B72-07E3-4B8E-9B6F-F3F40608212B}" dt="2018-05-16T12:44:25.848" v="836" actId="26606"/>
        <pc:sldMkLst>
          <pc:docMk/>
          <pc:sldMk cId="674497336" sldId="259"/>
        </pc:sldMkLst>
        <pc:spChg chg="mod">
          <ac:chgData name="Bilal Soomro" userId="4217f8123eb74cd1" providerId="LiveId" clId="{A2303B72-07E3-4B8E-9B6F-F3F40608212B}" dt="2018-05-16T12:44:25.848" v="836" actId="26606"/>
          <ac:spMkLst>
            <pc:docMk/>
            <pc:sldMk cId="674497336" sldId="259"/>
            <ac:spMk id="2" creationId="{D3C07319-FE67-4F49-A957-2189AAE8C01F}"/>
          </ac:spMkLst>
        </pc:spChg>
        <pc:spChg chg="add del mod">
          <ac:chgData name="Bilal Soomro" userId="4217f8123eb74cd1" providerId="LiveId" clId="{A2303B72-07E3-4B8E-9B6F-F3F40608212B}" dt="2018-05-16T12:44:25.848" v="836" actId="26606"/>
          <ac:spMkLst>
            <pc:docMk/>
            <pc:sldMk cId="674497336" sldId="259"/>
            <ac:spMk id="3" creationId="{43366C35-82D4-4009-9123-E73C72782DFA}"/>
          </ac:spMkLst>
        </pc:spChg>
        <pc:spChg chg="add del">
          <ac:chgData name="Bilal Soomro" userId="4217f8123eb74cd1" providerId="LiveId" clId="{A2303B72-07E3-4B8E-9B6F-F3F40608212B}" dt="2018-05-16T12:44:18.126" v="829" actId="26606"/>
          <ac:spMkLst>
            <pc:docMk/>
            <pc:sldMk cId="674497336" sldId="259"/>
            <ac:spMk id="10" creationId="{D6320AF9-619A-4175-865B-5663E1AEF4C5}"/>
          </ac:spMkLst>
        </pc:spChg>
        <pc:spChg chg="add del">
          <ac:chgData name="Bilal Soomro" userId="4217f8123eb74cd1" providerId="LiveId" clId="{A2303B72-07E3-4B8E-9B6F-F3F40608212B}" dt="2018-05-16T12:44:18.126" v="829" actId="26606"/>
          <ac:spMkLst>
            <pc:docMk/>
            <pc:sldMk cId="674497336" sldId="259"/>
            <ac:spMk id="11" creationId="{A65AC7D1-EAA9-48F5-B509-60A7F50BF703}"/>
          </ac:spMkLst>
        </pc:spChg>
        <pc:spChg chg="add del">
          <ac:chgData name="Bilal Soomro" userId="4217f8123eb74cd1" providerId="LiveId" clId="{A2303B72-07E3-4B8E-9B6F-F3F40608212B}" dt="2018-05-16T12:44:18.126" v="829" actId="26606"/>
          <ac:spMkLst>
            <pc:docMk/>
            <pc:sldMk cId="674497336" sldId="259"/>
            <ac:spMk id="16" creationId="{7E018740-5C2B-4A41-AC1A-7E68D1EC1954}"/>
          </ac:spMkLst>
        </pc:spChg>
        <pc:spChg chg="add del">
          <ac:chgData name="Bilal Soomro" userId="4217f8123eb74cd1" providerId="LiveId" clId="{A2303B72-07E3-4B8E-9B6F-F3F40608212B}" dt="2018-05-16T12:44:18.126" v="829" actId="26606"/>
          <ac:spMkLst>
            <pc:docMk/>
            <pc:sldMk cId="674497336" sldId="259"/>
            <ac:spMk id="18" creationId="{166F75A4-C475-4941-8EE2-B80A06A2C1BB}"/>
          </ac:spMkLst>
        </pc:spChg>
        <pc:spChg chg="add del">
          <ac:chgData name="Bilal Soomro" userId="4217f8123eb74cd1" providerId="LiveId" clId="{A2303B72-07E3-4B8E-9B6F-F3F40608212B}" dt="2018-05-16T12:44:18.126" v="829" actId="26606"/>
          <ac:spMkLst>
            <pc:docMk/>
            <pc:sldMk cId="674497336" sldId="259"/>
            <ac:spMk id="20" creationId="{A032553A-72E8-4B0D-8405-FF9771C9AF05}"/>
          </ac:spMkLst>
        </pc:spChg>
        <pc:spChg chg="add del">
          <ac:chgData name="Bilal Soomro" userId="4217f8123eb74cd1" providerId="LiveId" clId="{A2303B72-07E3-4B8E-9B6F-F3F40608212B}" dt="2018-05-16T12:44:18.126" v="829" actId="26606"/>
          <ac:spMkLst>
            <pc:docMk/>
            <pc:sldMk cId="674497336" sldId="259"/>
            <ac:spMk id="22" creationId="{765800AC-C3B9-498E-87BC-29FAE4C76B21}"/>
          </ac:spMkLst>
        </pc:spChg>
        <pc:spChg chg="add del">
          <ac:chgData name="Bilal Soomro" userId="4217f8123eb74cd1" providerId="LiveId" clId="{A2303B72-07E3-4B8E-9B6F-F3F40608212B}" dt="2018-05-16T12:44:20.909" v="831" actId="26606"/>
          <ac:spMkLst>
            <pc:docMk/>
            <pc:sldMk cId="674497336" sldId="259"/>
            <ac:spMk id="23" creationId="{87BD1F4E-A66D-4C06-86DA-8D56CA7A3B41}"/>
          </ac:spMkLst>
        </pc:spChg>
        <pc:spChg chg="add del">
          <ac:chgData name="Bilal Soomro" userId="4217f8123eb74cd1" providerId="LiveId" clId="{A2303B72-07E3-4B8E-9B6F-F3F40608212B}" dt="2018-05-16T12:44:18.126" v="829" actId="26606"/>
          <ac:spMkLst>
            <pc:docMk/>
            <pc:sldMk cId="674497336" sldId="259"/>
            <ac:spMk id="24" creationId="{1F9D6ACB-2FF4-49F9-978A-E0D5327FC635}"/>
          </ac:spMkLst>
        </pc:spChg>
        <pc:spChg chg="add del">
          <ac:chgData name="Bilal Soomro" userId="4217f8123eb74cd1" providerId="LiveId" clId="{A2303B72-07E3-4B8E-9B6F-F3F40608212B}" dt="2018-05-16T12:44:18.126" v="829" actId="26606"/>
          <ac:spMkLst>
            <pc:docMk/>
            <pc:sldMk cId="674497336" sldId="259"/>
            <ac:spMk id="26" creationId="{142BFA2A-77A0-4F60-A32A-685681C84889}"/>
          </ac:spMkLst>
        </pc:spChg>
        <pc:spChg chg="add del">
          <ac:chgData name="Bilal Soomro" userId="4217f8123eb74cd1" providerId="LiveId" clId="{A2303B72-07E3-4B8E-9B6F-F3F40608212B}" dt="2018-05-16T12:44:20.909" v="831" actId="26606"/>
          <ac:spMkLst>
            <pc:docMk/>
            <pc:sldMk cId="674497336" sldId="259"/>
            <ac:spMk id="28" creationId="{655AE6B0-AC9E-4167-806F-E9DB135FC46B}"/>
          </ac:spMkLst>
        </pc:spChg>
        <pc:spChg chg="add del">
          <ac:chgData name="Bilal Soomro" userId="4217f8123eb74cd1" providerId="LiveId" clId="{A2303B72-07E3-4B8E-9B6F-F3F40608212B}" dt="2018-05-16T12:44:22.926" v="833" actId="26606"/>
          <ac:spMkLst>
            <pc:docMk/>
            <pc:sldMk cId="674497336" sldId="259"/>
            <ac:spMk id="35" creationId="{E80B86A7-A1EC-475B-9166-88902B033A38}"/>
          </ac:spMkLst>
        </pc:spChg>
        <pc:spChg chg="add del">
          <ac:chgData name="Bilal Soomro" userId="4217f8123eb74cd1" providerId="LiveId" clId="{A2303B72-07E3-4B8E-9B6F-F3F40608212B}" dt="2018-05-16T12:44:22.926" v="833" actId="26606"/>
          <ac:spMkLst>
            <pc:docMk/>
            <pc:sldMk cId="674497336" sldId="259"/>
            <ac:spMk id="36" creationId="{C2C29CB1-9F74-4879-A6AF-AEA67B6F1F4D}"/>
          </ac:spMkLst>
        </pc:spChg>
        <pc:spChg chg="add del">
          <ac:chgData name="Bilal Soomro" userId="4217f8123eb74cd1" providerId="LiveId" clId="{A2303B72-07E3-4B8E-9B6F-F3F40608212B}" dt="2018-05-16T12:44:22.926" v="833" actId="26606"/>
          <ac:spMkLst>
            <pc:docMk/>
            <pc:sldMk cId="674497336" sldId="259"/>
            <ac:spMk id="37" creationId="{7E2C7115-5336-410C-AD71-0F0952A2E5A7}"/>
          </ac:spMkLst>
        </pc:spChg>
        <pc:spChg chg="add del">
          <ac:chgData name="Bilal Soomro" userId="4217f8123eb74cd1" providerId="LiveId" clId="{A2303B72-07E3-4B8E-9B6F-F3F40608212B}" dt="2018-05-16T12:44:22.926" v="833" actId="26606"/>
          <ac:spMkLst>
            <pc:docMk/>
            <pc:sldMk cId="674497336" sldId="259"/>
            <ac:spMk id="38" creationId="{43366C35-82D4-4009-9123-E73C72782DFA}"/>
          </ac:spMkLst>
        </pc:spChg>
        <pc:spChg chg="add del">
          <ac:chgData name="Bilal Soomro" userId="4217f8123eb74cd1" providerId="LiveId" clId="{A2303B72-07E3-4B8E-9B6F-F3F40608212B}" dt="2018-05-16T12:44:25.835" v="835" actId="26606"/>
          <ac:spMkLst>
            <pc:docMk/>
            <pc:sldMk cId="674497336" sldId="259"/>
            <ac:spMk id="40" creationId="{8DF4D7F6-81B5-452A-9CE6-76D81F91D41B}"/>
          </ac:spMkLst>
        </pc:spChg>
        <pc:spChg chg="add del">
          <ac:chgData name="Bilal Soomro" userId="4217f8123eb74cd1" providerId="LiveId" clId="{A2303B72-07E3-4B8E-9B6F-F3F40608212B}" dt="2018-05-16T12:44:25.835" v="835" actId="26606"/>
          <ac:spMkLst>
            <pc:docMk/>
            <pc:sldMk cId="674497336" sldId="259"/>
            <ac:spMk id="41" creationId="{4600514D-20FB-4559-97DC-D1DC39E6C3DE}"/>
          </ac:spMkLst>
        </pc:spChg>
        <pc:spChg chg="add del">
          <ac:chgData name="Bilal Soomro" userId="4217f8123eb74cd1" providerId="LiveId" clId="{A2303B72-07E3-4B8E-9B6F-F3F40608212B}" dt="2018-05-16T12:44:25.835" v="835" actId="26606"/>
          <ac:spMkLst>
            <pc:docMk/>
            <pc:sldMk cId="674497336" sldId="259"/>
            <ac:spMk id="42" creationId="{266F638A-E405-4AC0-B984-72E5813B0DD1}"/>
          </ac:spMkLst>
        </pc:spChg>
        <pc:spChg chg="add del">
          <ac:chgData name="Bilal Soomro" userId="4217f8123eb74cd1" providerId="LiveId" clId="{A2303B72-07E3-4B8E-9B6F-F3F40608212B}" dt="2018-05-16T12:44:25.835" v="835" actId="26606"/>
          <ac:spMkLst>
            <pc:docMk/>
            <pc:sldMk cId="674497336" sldId="259"/>
            <ac:spMk id="45" creationId="{27B538D5-95DB-47ED-9CB4-34AE5BF78E6B}"/>
          </ac:spMkLst>
        </pc:spChg>
        <pc:spChg chg="add del">
          <ac:chgData name="Bilal Soomro" userId="4217f8123eb74cd1" providerId="LiveId" clId="{A2303B72-07E3-4B8E-9B6F-F3F40608212B}" dt="2018-05-16T12:44:25.835" v="835" actId="26606"/>
          <ac:spMkLst>
            <pc:docMk/>
            <pc:sldMk cId="674497336" sldId="259"/>
            <ac:spMk id="46" creationId="{43366C35-82D4-4009-9123-E73C72782DFA}"/>
          </ac:spMkLst>
        </pc:spChg>
        <pc:spChg chg="add">
          <ac:chgData name="Bilal Soomro" userId="4217f8123eb74cd1" providerId="LiveId" clId="{A2303B72-07E3-4B8E-9B6F-F3F40608212B}" dt="2018-05-16T12:44:25.848" v="836" actId="26606"/>
          <ac:spMkLst>
            <pc:docMk/>
            <pc:sldMk cId="674497336" sldId="259"/>
            <ac:spMk id="48" creationId="{603AE127-802C-459A-A612-DB85B67F0DC0}"/>
          </ac:spMkLst>
        </pc:spChg>
        <pc:spChg chg="add">
          <ac:chgData name="Bilal Soomro" userId="4217f8123eb74cd1" providerId="LiveId" clId="{A2303B72-07E3-4B8E-9B6F-F3F40608212B}" dt="2018-05-16T12:44:25.848" v="836" actId="26606"/>
          <ac:spMkLst>
            <pc:docMk/>
            <pc:sldMk cId="674497336" sldId="259"/>
            <ac:spMk id="49" creationId="{9323D83D-50D6-4040-A58B-FCEA340F886A}"/>
          </ac:spMkLst>
        </pc:spChg>
        <pc:spChg chg="add">
          <ac:chgData name="Bilal Soomro" userId="4217f8123eb74cd1" providerId="LiveId" clId="{A2303B72-07E3-4B8E-9B6F-F3F40608212B}" dt="2018-05-16T12:44:25.848" v="836" actId="26606"/>
          <ac:spMkLst>
            <pc:docMk/>
            <pc:sldMk cId="674497336" sldId="259"/>
            <ac:spMk id="50" creationId="{F10FD715-4DCE-4779-B634-EC78315EA213}"/>
          </ac:spMkLst>
        </pc:spChg>
        <pc:spChg chg="add">
          <ac:chgData name="Bilal Soomro" userId="4217f8123eb74cd1" providerId="LiveId" clId="{A2303B72-07E3-4B8E-9B6F-F3F40608212B}" dt="2018-05-16T12:44:25.848" v="836" actId="26606"/>
          <ac:spMkLst>
            <pc:docMk/>
            <pc:sldMk cId="674497336" sldId="259"/>
            <ac:spMk id="52" creationId="{43366C35-82D4-4009-9123-E73C72782DFA}"/>
          </ac:spMkLst>
        </pc:spChg>
        <pc:grpChg chg="add del">
          <ac:chgData name="Bilal Soomro" userId="4217f8123eb74cd1" providerId="LiveId" clId="{A2303B72-07E3-4B8E-9B6F-F3F40608212B}" dt="2018-05-16T12:44:20.909" v="831" actId="26606"/>
          <ac:grpSpMkLst>
            <pc:docMk/>
            <pc:sldMk cId="674497336" sldId="259"/>
            <ac:grpSpMk id="29" creationId="{3523416A-383B-4FDC-B4C9-D8EDDFE9C043}"/>
          </ac:grpSpMkLst>
        </pc:grpChg>
        <pc:graphicFrameChg chg="add del">
          <ac:chgData name="Bilal Soomro" userId="4217f8123eb74cd1" providerId="LiveId" clId="{A2303B72-07E3-4B8E-9B6F-F3F40608212B}" dt="2018-05-16T12:44:20.909" v="831" actId="26606"/>
          <ac:graphicFrameMkLst>
            <pc:docMk/>
            <pc:sldMk cId="674497336" sldId="259"/>
            <ac:graphicFrameMk id="5" creationId="{E79F9E1E-FF26-47AE-8548-7BD4A1A26660}"/>
          </ac:graphicFrameMkLst>
        </pc:graphicFrameChg>
        <pc:cxnChg chg="add del">
          <ac:chgData name="Bilal Soomro" userId="4217f8123eb74cd1" providerId="LiveId" clId="{A2303B72-07E3-4B8E-9B6F-F3F40608212B}" dt="2018-05-16T12:44:16.257" v="827" actId="26606"/>
          <ac:cxnSpMkLst>
            <pc:docMk/>
            <pc:sldMk cId="674497336" sldId="259"/>
            <ac:cxnSpMk id="8" creationId="{0B5F7E3B-C5F1-40E0-A491-558BAFBC1127}"/>
          </ac:cxnSpMkLst>
        </pc:cxnChg>
        <pc:cxnChg chg="add del">
          <ac:chgData name="Bilal Soomro" userId="4217f8123eb74cd1" providerId="LiveId" clId="{A2303B72-07E3-4B8E-9B6F-F3F40608212B}" dt="2018-05-16T12:44:18.126" v="829" actId="26606"/>
          <ac:cxnSpMkLst>
            <pc:docMk/>
            <pc:sldMk cId="674497336" sldId="259"/>
            <ac:cxnSpMk id="12" creationId="{063B6EC6-D752-4EE7-908B-F8F19E8C7FEA}"/>
          </ac:cxnSpMkLst>
        </pc:cxnChg>
        <pc:cxnChg chg="add del">
          <ac:chgData name="Bilal Soomro" userId="4217f8123eb74cd1" providerId="LiveId" clId="{A2303B72-07E3-4B8E-9B6F-F3F40608212B}" dt="2018-05-16T12:44:18.126" v="829" actId="26606"/>
          <ac:cxnSpMkLst>
            <pc:docMk/>
            <pc:sldMk cId="674497336" sldId="259"/>
            <ac:cxnSpMk id="14" creationId="{EFECD4E8-AD3E-4228-82A2-9461958EA94D}"/>
          </ac:cxnSpMkLst>
        </pc:cxnChg>
        <pc:cxnChg chg="add del">
          <ac:chgData name="Bilal Soomro" userId="4217f8123eb74cd1" providerId="LiveId" clId="{A2303B72-07E3-4B8E-9B6F-F3F40608212B}" dt="2018-05-16T12:44:25.835" v="835" actId="26606"/>
          <ac:cxnSpMkLst>
            <pc:docMk/>
            <pc:sldMk cId="674497336" sldId="259"/>
            <ac:cxnSpMk id="43" creationId="{7D1CBE93-B17D-4509-843C-82287C38032A}"/>
          </ac:cxnSpMkLst>
        </pc:cxnChg>
        <pc:cxnChg chg="add del">
          <ac:chgData name="Bilal Soomro" userId="4217f8123eb74cd1" providerId="LiveId" clId="{A2303B72-07E3-4B8E-9B6F-F3F40608212B}" dt="2018-05-16T12:44:25.835" v="835" actId="26606"/>
          <ac:cxnSpMkLst>
            <pc:docMk/>
            <pc:sldMk cId="674497336" sldId="259"/>
            <ac:cxnSpMk id="44" creationId="{AE6277B4-6A43-48AB-89B2-3442221619CC}"/>
          </ac:cxnSpMkLst>
        </pc:cxnChg>
        <pc:cxnChg chg="add">
          <ac:chgData name="Bilal Soomro" userId="4217f8123eb74cd1" providerId="LiveId" clId="{A2303B72-07E3-4B8E-9B6F-F3F40608212B}" dt="2018-05-16T12:44:25.848" v="836" actId="26606"/>
          <ac:cxnSpMkLst>
            <pc:docMk/>
            <pc:sldMk cId="674497336" sldId="259"/>
            <ac:cxnSpMk id="51" creationId="{1A1FE6BB-DFB2-4080-9B5E-076EF5DDE67B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16-May-18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16-May-18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16-May-18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16-May-18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16-May-18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16-May-18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16-May-18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16-May-18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EBC8E-8007-46B8-ACF5-D4FC5D7CF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/>
          <a:lstStyle/>
          <a:p>
            <a:r>
              <a:rPr lang="en-US" dirty="0"/>
              <a:t>Snake Go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17246-5D0E-45E0-8746-726E621BF5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Bilal Soomro</a:t>
            </a:r>
          </a:p>
          <a:p>
            <a:r>
              <a:rPr lang="en-US" dirty="0"/>
              <a:t>Ziyad </a:t>
            </a:r>
            <a:r>
              <a:rPr lang="en-US" dirty="0" err="1"/>
              <a:t>Tareq</a:t>
            </a:r>
            <a:endParaRPr lang="en-US" dirty="0"/>
          </a:p>
          <a:p>
            <a:r>
              <a:rPr lang="en-US" dirty="0"/>
              <a:t>Alvaro </a:t>
            </a:r>
            <a:r>
              <a:rPr lang="en-US" dirty="0" err="1"/>
              <a:t>Garrudo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7C2EC3-4F62-4130-87E6-55ECCB13C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067" y="2972802"/>
            <a:ext cx="2438740" cy="2438740"/>
          </a:xfrm>
          <a:prstGeom prst="rect">
            <a:avLst/>
          </a:prstGeom>
        </p:spPr>
      </p:pic>
      <p:pic>
        <p:nvPicPr>
          <p:cNvPr id="1028" name="Picture 4" descr="Android">
            <a:extLst>
              <a:ext uri="{FF2B5EF4-FFF2-40B4-BE49-F238E27FC236}">
                <a16:creationId xmlns:a16="http://schemas.microsoft.com/office/drawing/2014/main" id="{F16B43B1-AC45-4868-8F8A-2D1EC58CD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951" y="4120651"/>
            <a:ext cx="955560" cy="95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18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579F22-7863-48D9-A8B7-2642CAEEC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495" r="2" b="2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624D90-B71B-4AE3-B91F-292136B8C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600" dirty="0"/>
              <a:t>Catch </a:t>
            </a:r>
            <a:r>
              <a:rPr lang="en-US" sz="4600"/>
              <a:t>your prey and </a:t>
            </a:r>
            <a:r>
              <a:rPr lang="en-US" sz="4600" dirty="0"/>
              <a:t>get some exercise</a:t>
            </a:r>
          </a:p>
        </p:txBody>
      </p:sp>
    </p:spTree>
    <p:extLst>
      <p:ext uri="{BB962C8B-B14F-4D97-AF65-F5344CB8AC3E}">
        <p14:creationId xmlns:p14="http://schemas.microsoft.com/office/powerpoint/2010/main" val="1361859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18B713-FD5A-41C0-A467-98370866F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22" y="804669"/>
            <a:ext cx="2866284" cy="50956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07382-348F-424E-B131-8F7D8E70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123" y="609600"/>
            <a:ext cx="4924878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CECC1-461F-43EC-A77F-E4BF2B4A3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9123" y="2160590"/>
            <a:ext cx="4921876" cy="3739698"/>
          </a:xfrm>
        </p:spPr>
        <p:txBody>
          <a:bodyPr>
            <a:normAutofit/>
          </a:bodyPr>
          <a:lstStyle/>
          <a:p>
            <a:pPr fontAlgn="base">
              <a:lnSpc>
                <a:spcPct val="90000"/>
              </a:lnSpc>
            </a:pPr>
            <a:r>
              <a:rPr lang="en-US" sz="1500"/>
              <a:t>Easily reachable targets</a:t>
            </a:r>
          </a:p>
          <a:p>
            <a:pPr fontAlgn="base">
              <a:lnSpc>
                <a:spcPct val="90000"/>
              </a:lnSpc>
            </a:pPr>
            <a:r>
              <a:rPr lang="en-US" sz="1500"/>
              <a:t>Difficulty levels</a:t>
            </a:r>
          </a:p>
          <a:p>
            <a:pPr fontAlgn="base">
              <a:lnSpc>
                <a:spcPct val="90000"/>
              </a:lnSpc>
            </a:pPr>
            <a:r>
              <a:rPr lang="en-US" sz="1500"/>
              <a:t>User has a tail that grows after visiting each target</a:t>
            </a:r>
          </a:p>
          <a:p>
            <a:pPr fontAlgn="base">
              <a:lnSpc>
                <a:spcPct val="90000"/>
              </a:lnSpc>
            </a:pPr>
            <a:r>
              <a:rPr lang="en-US" sz="1500"/>
              <a:t>If user intersect its tail then it's game over</a:t>
            </a:r>
          </a:p>
          <a:p>
            <a:pPr fontAlgn="base">
              <a:lnSpc>
                <a:spcPct val="90000"/>
              </a:lnSpc>
            </a:pPr>
            <a:r>
              <a:rPr lang="en-US" sz="1500"/>
              <a:t>Skip target button</a:t>
            </a:r>
          </a:p>
          <a:p>
            <a:pPr fontAlgn="base">
              <a:lnSpc>
                <a:spcPct val="90000"/>
              </a:lnSpc>
            </a:pPr>
            <a:r>
              <a:rPr lang="en-US" sz="1500"/>
              <a:t>Summary of game played (Distance covered, average speed, time spent)</a:t>
            </a:r>
          </a:p>
          <a:p>
            <a:pPr fontAlgn="base">
              <a:lnSpc>
                <a:spcPct val="90000"/>
              </a:lnSpc>
            </a:pPr>
            <a:r>
              <a:rPr lang="en-US" sz="1500"/>
              <a:t>Snake head rotates like compass to help user navigate</a:t>
            </a:r>
          </a:p>
          <a:p>
            <a:pPr fontAlgn="base">
              <a:lnSpc>
                <a:spcPct val="90000"/>
              </a:lnSpc>
            </a:pPr>
            <a:r>
              <a:rPr lang="en-US" sz="1500"/>
              <a:t>Save your high score and complete globally</a:t>
            </a:r>
          </a:p>
          <a:p>
            <a:pPr fontAlgn="base">
              <a:lnSpc>
                <a:spcPct val="90000"/>
              </a:lnSpc>
            </a:pPr>
            <a:r>
              <a:rPr lang="en-US" sz="1500"/>
              <a:t>Sounds</a:t>
            </a:r>
          </a:p>
          <a:p>
            <a:pPr>
              <a:lnSpc>
                <a:spcPct val="90000"/>
              </a:lnSpc>
            </a:pPr>
            <a:endParaRPr lang="en-US" sz="1500"/>
          </a:p>
          <a:p>
            <a:pPr>
              <a:lnSpc>
                <a:spcPct val="90000"/>
              </a:lnSpc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2065479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Isosceles Triangle 11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51" name="Straight Connector 13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3C07319-FE67-4F49-A957-2189AAE8C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US"/>
              <a:t>We learned</a:t>
            </a:r>
            <a:endParaRPr lang="en-US" dirty="0"/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43366C35-82D4-4009-9123-E73C72782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r>
              <a:rPr lang="en-US"/>
              <a:t>How to find information about various implementation of any features</a:t>
            </a:r>
          </a:p>
          <a:p>
            <a:r>
              <a:rPr lang="en-US"/>
              <a:t>How to generate targets that are physically reachable and not in some lake or inside building</a:t>
            </a:r>
          </a:p>
          <a:p>
            <a:r>
              <a:rPr lang="en-US"/>
              <a:t>Generating new target which are 100-400 meters away from previous target while still being inside specific radius from initial start location.</a:t>
            </a:r>
          </a:p>
          <a:p>
            <a:r>
              <a:rPr lang="en-US"/>
              <a:t>Detect line segment intersection to end game when snake touches own body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9733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290</TotalTime>
  <Words>136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</vt:lpstr>
      <vt:lpstr>Snake Go</vt:lpstr>
      <vt:lpstr>Catch your prey and get some exercise</vt:lpstr>
      <vt:lpstr>Features</vt:lpstr>
      <vt:lpstr>We learned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Snake game</dc:title>
  <dc:creator>Bilal Soomro</dc:creator>
  <cp:lastModifiedBy>Bilal Soomro</cp:lastModifiedBy>
  <cp:revision>2</cp:revision>
  <dcterms:created xsi:type="dcterms:W3CDTF">2018-05-16T07:54:16Z</dcterms:created>
  <dcterms:modified xsi:type="dcterms:W3CDTF">2018-05-16T12:44:51Z</dcterms:modified>
</cp:coreProperties>
</file>