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766" autoAdjust="0"/>
  </p:normalViewPr>
  <p:slideViewPr>
    <p:cSldViewPr snapToGrid="0">
      <p:cViewPr varScale="1">
        <p:scale>
          <a:sx n="62" d="100"/>
          <a:sy n="62" d="100"/>
        </p:scale>
        <p:origin x="14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6FC93-9E1B-4E29-B246-A3AB64B9AF2A}" type="datetimeFigureOut">
              <a:rPr lang="zh-CN" altLang="en-US" smtClean="0"/>
              <a:t>2018/5/15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BDD9F-8429-4078-8620-480557522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rtition_of_a_se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Plane_(geometry)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Voronoi: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Voronoi diagram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 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artition of a set"/>
              </a:rPr>
              <a:t>partitioning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 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lane (geometry)"/>
              </a:rPr>
              <a:t>plane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into regions based on distance to points in a specific subset of the plane.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BDD9F-8429-4078-8620-480557522C4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2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1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2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86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2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1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66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77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76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95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95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01F0-BACF-4E84-854D-39761D2D1527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5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</a:t>
            </a:r>
            <a:r>
              <a:rPr lang="en-US" altLang="zh-CN" dirty="0" err="1"/>
              <a:t>outeAverage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Mingyue Xie</a:t>
            </a:r>
          </a:p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17.05.2018</a:t>
            </a:r>
          </a:p>
        </p:txBody>
      </p:sp>
      <p:pic>
        <p:nvPicPr>
          <p:cNvPr id="24" name="Picture 2" descr="Image result for html5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79" y="2899075"/>
            <a:ext cx="1520826" cy="152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B51A97C-F627-4964-8CE7-0A1FE8C22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187" y="2230439"/>
            <a:ext cx="3038475" cy="26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More </a:t>
            </a:r>
            <a:r>
              <a:rPr lang="fi-FI" b="1" dirty="0" err="1">
                <a:solidFill>
                  <a:srgbClr val="0070C0"/>
                </a:solidFill>
              </a:rPr>
              <a:t>super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apps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9E314E-E36F-4B30-AF86-87CED7E32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614857"/>
            <a:ext cx="8595946" cy="455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8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1560-346B-4DB1-9AD0-2CD72D84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/>
              <a:t>More </a:t>
            </a:r>
            <a:r>
              <a:rPr lang="fi-FI" altLang="zh-CN" b="1" dirty="0">
                <a:solidFill>
                  <a:srgbClr val="0070C0"/>
                </a:solidFill>
              </a:rPr>
              <a:t>super</a:t>
            </a:r>
            <a:r>
              <a:rPr lang="fi-FI" altLang="zh-CN" dirty="0"/>
              <a:t> than other apps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8DD767-96DE-4538-A11A-BE2177B34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4552" y="1604963"/>
            <a:ext cx="6468204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84B0C9-C91B-4879-9190-65D748BAC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2776775" cy="389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9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Features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5276088" y="2569464"/>
            <a:ext cx="59212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i-FI" sz="3200" dirty="0"/>
              <a:t>Route averaging with 2 methods</a:t>
            </a:r>
          </a:p>
          <a:p>
            <a:pPr marL="342900" indent="-342900">
              <a:buFontTx/>
              <a:buChar char="-"/>
            </a:pPr>
            <a:r>
              <a:rPr lang="fi-FI" sz="3200" dirty="0"/>
              <a:t>GPS points clustering</a:t>
            </a:r>
          </a:p>
          <a:p>
            <a:pPr marL="342900" indent="-342900">
              <a:buFontTx/>
              <a:buChar char="-"/>
            </a:pPr>
            <a:r>
              <a:rPr lang="fi-FI" sz="3200" dirty="0"/>
              <a:t>Voronoi graph</a:t>
            </a:r>
          </a:p>
          <a:p>
            <a:r>
              <a:rPr lang="fi-FI" sz="3200" dirty="0"/>
              <a:t>-  Google map API related visualize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F03B62-61AE-4ABE-9F93-D1B09FDDA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614857"/>
            <a:ext cx="3752850" cy="389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 </a:t>
            </a:r>
            <a:r>
              <a:rPr lang="fi-FI" dirty="0" err="1"/>
              <a:t>learned</a:t>
            </a:r>
            <a:r>
              <a:rPr lang="fi-FI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Google Maps API provides many methods in visualizing GPS data.</a:t>
            </a:r>
          </a:p>
          <a:p>
            <a:r>
              <a:rPr lang="fi-FI" dirty="0"/>
              <a:t>OpenStreetMap api provides method in visualizing GPS data with voronoi graph.</a:t>
            </a:r>
          </a:p>
          <a:p>
            <a:r>
              <a:rPr lang="fi-FI" dirty="0"/>
              <a:t>There are many methods in calculating averaging routes, effeciency is important.</a:t>
            </a:r>
          </a:p>
          <a:p>
            <a:r>
              <a:rPr lang="fi-FI" dirty="0"/>
              <a:t>Data filtering is important in trajectory, avoiding the noise point make bad influence on the whole result.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164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</Words>
  <Application>Microsoft Office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Arial</vt:lpstr>
      <vt:lpstr>Calibri</vt:lpstr>
      <vt:lpstr>Calibri Light</vt:lpstr>
      <vt:lpstr>Office Theme</vt:lpstr>
      <vt:lpstr>RouteAverage</vt:lpstr>
      <vt:lpstr>More super than other apps</vt:lpstr>
      <vt:lpstr>More super than other apps</vt:lpstr>
      <vt:lpstr>Features</vt:lpstr>
      <vt:lpstr>I learned…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SuperTracker</dc:title>
  <dc:creator>Radu Mariescu-Istodor</dc:creator>
  <cp:lastModifiedBy>mingyux</cp:lastModifiedBy>
  <cp:revision>8</cp:revision>
  <dcterms:created xsi:type="dcterms:W3CDTF">2018-05-08T09:38:27Z</dcterms:created>
  <dcterms:modified xsi:type="dcterms:W3CDTF">2018-05-15T18:17:27Z</dcterms:modified>
</cp:coreProperties>
</file>