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1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2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6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23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1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79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7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95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8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9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931" y="2052295"/>
            <a:ext cx="7260193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</a:rPr>
              <a:t>TSP </a:t>
            </a:r>
            <a:r>
              <a:rPr lang="en-US" sz="5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Mistakes in O-</a:t>
            </a:r>
            <a:r>
              <a:rPr lang="en-US" sz="5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Mopsi</a:t>
            </a:r>
            <a:endParaRPr lang="en-US" sz="5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Lahari Sengupta</a:t>
            </a:r>
            <a:endParaRPr lang="en-US" sz="2000" dirty="0"/>
          </a:p>
        </p:txBody>
      </p:sp>
      <p:pic>
        <p:nvPicPr>
          <p:cNvPr id="5" name="Picture 2" descr="Image result for html5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6" y="2597150"/>
            <a:ext cx="1520826" cy="15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94" y="2458694"/>
            <a:ext cx="1951828" cy="17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 you solve TSP? 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454353" y="1511671"/>
            <a:ext cx="3726963" cy="3803398"/>
            <a:chOff x="460755" y="2422638"/>
            <a:chExt cx="3726963" cy="38033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755" y="2422638"/>
              <a:ext cx="3088399" cy="38033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40182" y="4610819"/>
              <a:ext cx="1347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Player 1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Freeform: Shape 11"/>
            <p:cNvSpPr/>
            <p:nvPr/>
          </p:nvSpPr>
          <p:spPr>
            <a:xfrm>
              <a:off x="2840182" y="4378036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12"/>
            <p:cNvSpPr/>
            <p:nvPr/>
          </p:nvSpPr>
          <p:spPr>
            <a:xfrm>
              <a:off x="2632364" y="4807528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9469" y="1511671"/>
            <a:ext cx="3189783" cy="3803398"/>
            <a:chOff x="5345877" y="2422638"/>
            <a:chExt cx="3189783" cy="38033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5877" y="2422638"/>
              <a:ext cx="3189783" cy="3803398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72464" y="3319601"/>
              <a:ext cx="1347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00"/>
                  </a:solidFill>
                </a:rPr>
                <a:t>Player 2</a:t>
              </a:r>
              <a:endParaRPr lang="en-GB" b="1" dirty="0">
                <a:solidFill>
                  <a:srgbClr val="990000"/>
                </a:solidFill>
              </a:endParaRPr>
            </a:p>
          </p:txBody>
        </p:sp>
        <p:sp>
          <p:nvSpPr>
            <p:cNvPr id="12" name="Freeform: Shape 14"/>
            <p:cNvSpPr/>
            <p:nvPr/>
          </p:nvSpPr>
          <p:spPr>
            <a:xfrm rot="5400000">
              <a:off x="7193583" y="3063291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5"/>
            <p:cNvSpPr/>
            <p:nvPr/>
          </p:nvSpPr>
          <p:spPr>
            <a:xfrm rot="5400000">
              <a:off x="6783359" y="2828059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54353" y="5550815"/>
            <a:ext cx="670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order is better?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7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8485" y="224118"/>
            <a:ext cx="4159453" cy="3738281"/>
            <a:chOff x="1238810" y="591671"/>
            <a:chExt cx="3790390" cy="34065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810" y="591671"/>
              <a:ext cx="3139210" cy="340658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775012" y="3576918"/>
              <a:ext cx="2178423" cy="40341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514164" y="3182470"/>
              <a:ext cx="331694" cy="376518"/>
            </a:xfrm>
            <a:prstGeom prst="straightConnector1">
              <a:avLst/>
            </a:prstGeom>
            <a:ln w="38100">
              <a:solidFill>
                <a:srgbClr val="33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23129" y="2884856"/>
              <a:ext cx="1506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CC"/>
                  </a:solidFill>
                </a:rPr>
                <a:t>Analysis table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97776" y="1310496"/>
            <a:ext cx="3399537" cy="3926542"/>
            <a:chOff x="4317488" y="1138518"/>
            <a:chExt cx="3399537" cy="39265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7488" y="1138518"/>
              <a:ext cx="3399537" cy="33886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21535" y="4695728"/>
              <a:ext cx="1706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CC"/>
                  </a:solidFill>
                </a:rPr>
                <a:t>Mismatch links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41253" y="2740586"/>
            <a:ext cx="3360084" cy="3845860"/>
            <a:chOff x="8270924" y="2832847"/>
            <a:chExt cx="3360084" cy="38458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0924" y="2832847"/>
              <a:ext cx="3360084" cy="33600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221182" y="6309375"/>
              <a:ext cx="1706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CC"/>
                  </a:solidFill>
                </a:rPr>
                <a:t>Mistake links</a:t>
              </a:r>
              <a:endParaRPr lang="en-US" b="1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2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 </a:t>
            </a:r>
            <a:r>
              <a:rPr lang="fi-FI" dirty="0" err="1" smtClean="0"/>
              <a:t>learned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More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javascript</a:t>
            </a:r>
            <a:r>
              <a:rPr lang="fi-FI" dirty="0" smtClean="0"/>
              <a:t> </a:t>
            </a:r>
            <a:r>
              <a:rPr lang="fi-FI" dirty="0" err="1" smtClean="0"/>
              <a:t>objects</a:t>
            </a:r>
            <a:endParaRPr lang="fi-FI" dirty="0" smtClean="0"/>
          </a:p>
          <a:p>
            <a:r>
              <a:rPr lang="fi-FI" dirty="0" smtClean="0"/>
              <a:t>More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handling</a:t>
            </a:r>
            <a:r>
              <a:rPr lang="fi-FI" dirty="0" smtClean="0"/>
              <a:t> </a:t>
            </a:r>
            <a:r>
              <a:rPr lang="fi-FI" dirty="0" err="1" smtClean="0"/>
              <a:t>server</a:t>
            </a:r>
            <a:r>
              <a:rPr lang="fi-FI" dirty="0" smtClean="0"/>
              <a:t> side and </a:t>
            </a:r>
            <a:r>
              <a:rPr lang="fi-FI" dirty="0" err="1" smtClean="0"/>
              <a:t>client</a:t>
            </a:r>
            <a:r>
              <a:rPr lang="fi-FI" dirty="0" smtClean="0"/>
              <a:t> side </a:t>
            </a:r>
            <a:r>
              <a:rPr lang="fi-FI" dirty="0" err="1" smtClean="0"/>
              <a:t>code</a:t>
            </a:r>
            <a:endParaRPr lang="fi-FI" dirty="0" smtClean="0"/>
          </a:p>
          <a:p>
            <a:r>
              <a:rPr lang="fi-FI" dirty="0" smtClean="0"/>
              <a:t>HTML 5 </a:t>
            </a:r>
            <a:r>
              <a:rPr lang="fi-FI" dirty="0" err="1" smtClean="0"/>
              <a:t>table</a:t>
            </a:r>
            <a:endParaRPr lang="fi-FI" dirty="0" smtClean="0"/>
          </a:p>
          <a:p>
            <a:r>
              <a:rPr lang="fi-FI" dirty="0" smtClean="0"/>
              <a:t>Google </a:t>
            </a:r>
            <a:r>
              <a:rPr lang="fi-FI" dirty="0" err="1" smtClean="0"/>
              <a:t>visualization</a:t>
            </a:r>
            <a:r>
              <a:rPr lang="fi-FI" dirty="0" smtClean="0"/>
              <a:t> </a:t>
            </a:r>
            <a:r>
              <a:rPr lang="fi-FI" dirty="0" err="1" smtClean="0"/>
              <a:t>table</a:t>
            </a:r>
            <a:endParaRPr lang="fi-FI" dirty="0" smtClean="0"/>
          </a:p>
          <a:p>
            <a:r>
              <a:rPr lang="fi-FI" dirty="0" err="1" smtClean="0"/>
              <a:t>Besides</a:t>
            </a:r>
            <a:r>
              <a:rPr lang="fi-FI" dirty="0" smtClean="0"/>
              <a:t> </a:t>
            </a:r>
            <a:r>
              <a:rPr lang="fi-FI" dirty="0" err="1" smtClean="0"/>
              <a:t>these</a:t>
            </a:r>
            <a:r>
              <a:rPr lang="fi-FI" dirty="0" smtClean="0"/>
              <a:t>, I </a:t>
            </a:r>
            <a:r>
              <a:rPr lang="fi-FI" dirty="0" err="1" smtClean="0"/>
              <a:t>learned</a:t>
            </a:r>
            <a:r>
              <a:rPr lang="fi-FI" dirty="0" smtClean="0"/>
              <a:t> </a:t>
            </a:r>
            <a:r>
              <a:rPr lang="fi-FI" dirty="0" err="1" smtClean="0"/>
              <a:t>native</a:t>
            </a:r>
            <a:r>
              <a:rPr lang="fi-FI" dirty="0" smtClean="0"/>
              <a:t> </a:t>
            </a:r>
            <a:r>
              <a:rPr lang="fi-FI" dirty="0" err="1" smtClean="0"/>
              <a:t>android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,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javascript</a:t>
            </a:r>
            <a:r>
              <a:rPr lang="fi-FI" dirty="0" smtClean="0"/>
              <a:t>,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APIs</a:t>
            </a:r>
            <a:r>
              <a:rPr lang="fi-FI" dirty="0" smtClean="0"/>
              <a:t>, </a:t>
            </a:r>
            <a:r>
              <a:rPr lang="fi-FI" dirty="0" err="1" smtClean="0"/>
              <a:t>projection</a:t>
            </a:r>
            <a:r>
              <a:rPr lang="fi-FI" dirty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course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70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Can you solve TSP? </vt:lpstr>
      <vt:lpstr>PowerPoint Presentation</vt:lpstr>
      <vt:lpstr>I learned…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SuperTracker</dc:title>
  <dc:creator>Radu Mariescu-Istodor</dc:creator>
  <cp:lastModifiedBy>Lahari Sengupta</cp:lastModifiedBy>
  <cp:revision>11</cp:revision>
  <dcterms:created xsi:type="dcterms:W3CDTF">2018-05-08T09:38:27Z</dcterms:created>
  <dcterms:modified xsi:type="dcterms:W3CDTF">2018-05-16T15:17:23Z</dcterms:modified>
</cp:coreProperties>
</file>