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matal@student.uef.fi" TargetMode="External"/><Relationship Id="rId4" Type="http://schemas.openxmlformats.org/officeDocument/2006/relationships/hyperlink" Target="mailto:laetidu@student.uef.fi" TargetMode="External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101300"/>
            <a:ext cx="8520600" cy="104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Cafet’info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363775"/>
            <a:ext cx="8520600" cy="15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Matthieu Alingrin</a:t>
            </a:r>
            <a:br>
              <a:rPr lang="fr"/>
            </a:br>
            <a:r>
              <a:rPr lang="fr"/>
              <a:t>Laetitia Duret</a:t>
            </a:r>
            <a:br>
              <a:rPr lang="fr"/>
            </a:br>
            <a:endParaRPr sz="900"/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17.05.2018</a:t>
            </a:r>
            <a:endParaRPr sz="2000"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225" y="1815737"/>
            <a:ext cx="1666575" cy="16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6325" y="1910825"/>
            <a:ext cx="177165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493225" y="135450"/>
            <a:ext cx="8520600" cy="9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4400">
                <a:solidFill>
                  <a:schemeClr val="dk1"/>
                </a:solidFill>
              </a:rPr>
              <a:t>Our app is for every </a:t>
            </a:r>
            <a:r>
              <a:rPr lang="fr" sz="4400">
                <a:solidFill>
                  <a:schemeClr val="dk1"/>
                </a:solidFill>
              </a:rPr>
              <a:t>students !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95000" y="1336650"/>
            <a:ext cx="44907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fr" sz="2200">
                <a:solidFill>
                  <a:schemeClr val="dk2"/>
                </a:solidFill>
              </a:rPr>
              <a:t>Cafeterias of the two campuses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4359650" y="1099050"/>
            <a:ext cx="4849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-"/>
            </a:pPr>
            <a:r>
              <a:rPr lang="fr" sz="2200">
                <a:solidFill>
                  <a:schemeClr val="dk2"/>
                </a:solidFill>
              </a:rPr>
              <a:t>Different languages (english, finnish, french, spanish)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41" y="2258100"/>
            <a:ext cx="1446599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664" y="2258096"/>
            <a:ext cx="1446599" cy="25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3348" y="2258070"/>
            <a:ext cx="1446599" cy="257177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8455" y="2258113"/>
            <a:ext cx="1446599" cy="2571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04725" y="278375"/>
            <a:ext cx="816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/>
              <a:t>Features</a:t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04725" y="1343100"/>
            <a:ext cx="8076000" cy="32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show the list of the cafeteria sorted by distance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show the cafeterias on a map with the following information :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" sz="2000"/>
              <a:t>address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" sz="2000"/>
              <a:t>opening hours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" sz="2000"/>
              <a:t>student price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" sz="2000"/>
              <a:t>picture 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highlight the nearest one on the map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link to the menu on the cafeteria webpage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different languages available (english, finnish, french, spanish)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94900" y="3285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/>
              <a:t>We learned how to :</a:t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356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" sz="2200"/>
              <a:t>use the google maps api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" sz="2200"/>
              <a:t>customize an info window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" sz="2200"/>
              <a:t>animate a button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" sz="2200"/>
              <a:t>handle permissions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" sz="2200"/>
              <a:t>use different languages</a:t>
            </a:r>
            <a:endParaRPr sz="22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4461"/>
          <a:stretch/>
        </p:blipFill>
        <p:spPr>
          <a:xfrm>
            <a:off x="6170625" y="847175"/>
            <a:ext cx="2130451" cy="361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2943750" y="770125"/>
            <a:ext cx="32565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/>
              <a:t>Thank you</a:t>
            </a:r>
            <a:endParaRPr sz="5000"/>
          </a:p>
        </p:txBody>
      </p:sp>
      <p:sp>
        <p:nvSpPr>
          <p:cNvPr id="87" name="Shape 87"/>
          <p:cNvSpPr txBox="1"/>
          <p:nvPr/>
        </p:nvSpPr>
        <p:spPr>
          <a:xfrm>
            <a:off x="121750" y="4315450"/>
            <a:ext cx="4316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Matthieu Alingrin </a:t>
            </a:r>
            <a:r>
              <a:rPr lang="fr" sz="1600" u="sng">
                <a:solidFill>
                  <a:schemeClr val="hlink"/>
                </a:solidFill>
                <a:hlinkClick r:id="rId3"/>
              </a:rPr>
              <a:t>matal@student.uef.fi</a:t>
            </a:r>
            <a:endParaRPr sz="1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Laetitia Duret </a:t>
            </a:r>
            <a:r>
              <a:rPr lang="fr" sz="1600" u="sng">
                <a:solidFill>
                  <a:schemeClr val="hlink"/>
                </a:solidFill>
                <a:hlinkClick r:id="rId4"/>
              </a:rPr>
              <a:t>laetidu@student.uef.fi</a:t>
            </a:r>
            <a:r>
              <a:rPr lang="fr" sz="1600"/>
              <a:t> </a:t>
            </a:r>
            <a:endParaRPr sz="1600"/>
          </a:p>
        </p:txBody>
      </p:sp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6175" y="2038675"/>
            <a:ext cx="177165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