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122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903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6252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716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55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497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275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464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751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420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685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6DA4F-55FE-43D1-8BA1-9F2B16DDA956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6EDB-4430-49C8-89C4-50FA12F651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490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Cafeteria </a:t>
            </a:r>
            <a:r>
              <a:rPr lang="fi-FI" dirty="0" err="1" smtClean="0"/>
              <a:t>map</a:t>
            </a:r>
            <a:r>
              <a:rPr lang="fi-FI" dirty="0" smtClean="0"/>
              <a:t> </a:t>
            </a:r>
            <a:r>
              <a:rPr lang="fi-FI" dirty="0" err="1" smtClean="0"/>
              <a:t>app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Henrik Nenonen &amp; Teemu Nenonen</a:t>
            </a:r>
          </a:p>
          <a:p>
            <a:r>
              <a:rPr lang="fi-FI" dirty="0" smtClean="0"/>
              <a:t>17.5.2018</a:t>
            </a:r>
            <a:endParaRPr lang="fi-FI" dirty="0"/>
          </a:p>
        </p:txBody>
      </p:sp>
      <p:pic>
        <p:nvPicPr>
          <p:cNvPr id="1026" name="Picture 2" descr="Image result for android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28" y="2436616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3" y="2436616"/>
            <a:ext cx="2711116" cy="271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17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Powerful</a:t>
            </a:r>
            <a:r>
              <a:rPr lang="fi-FI" dirty="0" smtClean="0"/>
              <a:t> cafeteria </a:t>
            </a:r>
            <a:r>
              <a:rPr lang="fi-FI" dirty="0" err="1" smtClean="0"/>
              <a:t>application</a:t>
            </a:r>
            <a:endParaRPr lang="fi-FI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054" y="1799320"/>
            <a:ext cx="2571583" cy="4606243"/>
          </a:xfrm>
        </p:spPr>
      </p:pic>
    </p:spTree>
    <p:extLst>
      <p:ext uri="{BB962C8B-B14F-4D97-AF65-F5344CB8AC3E}">
        <p14:creationId xmlns:p14="http://schemas.microsoft.com/office/powerpoint/2010/main" val="314153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Features</a:t>
            </a:r>
            <a:endParaRPr lang="fi-FI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2801562" cy="4957779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13" y="1690688"/>
            <a:ext cx="2702816" cy="48724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91880" y="1690688"/>
            <a:ext cx="47865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i-FI" dirty="0" err="1" smtClean="0"/>
              <a:t>Custom</a:t>
            </a:r>
            <a:r>
              <a:rPr lang="fi-FI" dirty="0" smtClean="0"/>
              <a:t> </a:t>
            </a:r>
            <a:r>
              <a:rPr lang="fi-FI" dirty="0" err="1" smtClean="0"/>
              <a:t>user</a:t>
            </a:r>
            <a:r>
              <a:rPr lang="fi-FI" dirty="0" smtClean="0"/>
              <a:t> </a:t>
            </a:r>
            <a:r>
              <a:rPr lang="fi-FI" dirty="0" err="1" smtClean="0"/>
              <a:t>marker</a:t>
            </a:r>
            <a:r>
              <a:rPr lang="fi-FI" dirty="0" smtClean="0"/>
              <a:t> </a:t>
            </a:r>
            <a:r>
              <a:rPr lang="fi-FI" dirty="0" smtClean="0"/>
              <a:t>&amp; </a:t>
            </a:r>
            <a:r>
              <a:rPr lang="fi-FI" dirty="0" err="1" smtClean="0"/>
              <a:t>App</a:t>
            </a:r>
            <a:r>
              <a:rPr lang="fi-FI" dirty="0" smtClean="0"/>
              <a:t> </a:t>
            </a:r>
            <a:r>
              <a:rPr lang="fi-FI" dirty="0" err="1" smtClean="0"/>
              <a:t>icon</a:t>
            </a:r>
            <a:endParaRPr lang="fi-FI" dirty="0" smtClean="0"/>
          </a:p>
          <a:p>
            <a:pPr marL="285750" indent="-285750">
              <a:buFontTx/>
              <a:buChar char="-"/>
            </a:pPr>
            <a:r>
              <a:rPr lang="fi-FI" dirty="0" err="1" smtClean="0"/>
              <a:t>Shows</a:t>
            </a:r>
            <a:r>
              <a:rPr lang="fi-FI" dirty="0" smtClean="0"/>
              <a:t> cafeteria </a:t>
            </a:r>
            <a:r>
              <a:rPr lang="fi-FI" dirty="0" err="1" smtClean="0"/>
              <a:t>locations</a:t>
            </a:r>
            <a:r>
              <a:rPr lang="fi-FI" dirty="0" smtClean="0"/>
              <a:t> on </a:t>
            </a:r>
            <a:r>
              <a:rPr lang="fi-FI" dirty="0" err="1" smtClean="0"/>
              <a:t>map</a:t>
            </a:r>
            <a:endParaRPr lang="fi-FI" dirty="0" smtClean="0"/>
          </a:p>
          <a:p>
            <a:pPr marL="285750" indent="-285750">
              <a:buFontTx/>
              <a:buChar char="-"/>
            </a:pPr>
            <a:r>
              <a:rPr lang="fi-FI" dirty="0" err="1" smtClean="0"/>
              <a:t>Shows</a:t>
            </a:r>
            <a:r>
              <a:rPr lang="fi-FI" dirty="0" smtClean="0"/>
              <a:t> </a:t>
            </a:r>
            <a:r>
              <a:rPr lang="fi-FI" dirty="0" err="1" smtClean="0"/>
              <a:t>nearest</a:t>
            </a:r>
            <a:r>
              <a:rPr lang="fi-FI" dirty="0" smtClean="0"/>
              <a:t> cafeteria on </a:t>
            </a:r>
            <a:r>
              <a:rPr lang="fi-FI" dirty="0" err="1" smtClean="0"/>
              <a:t>different</a:t>
            </a:r>
            <a:r>
              <a:rPr lang="fi-FI" dirty="0" smtClean="0"/>
              <a:t> </a:t>
            </a:r>
            <a:r>
              <a:rPr lang="fi-FI" dirty="0" err="1" smtClean="0"/>
              <a:t>color</a:t>
            </a:r>
            <a:endParaRPr lang="fi-FI" dirty="0" smtClean="0"/>
          </a:p>
          <a:p>
            <a:pPr marL="285750" indent="-285750">
              <a:buFontTx/>
              <a:buChar char="-"/>
            </a:pPr>
            <a:r>
              <a:rPr lang="fi-FI" dirty="0" smtClean="0"/>
              <a:t>Cafeteria </a:t>
            </a:r>
            <a:r>
              <a:rPr lang="fi-FI" dirty="0" err="1" smtClean="0"/>
              <a:t>list</a:t>
            </a:r>
            <a:r>
              <a:rPr lang="fi-FI" dirty="0"/>
              <a:t> </a:t>
            </a:r>
            <a:r>
              <a:rPr lang="fi-FI" dirty="0" err="1" smtClean="0"/>
              <a:t>updates</a:t>
            </a:r>
            <a:r>
              <a:rPr lang="fi-FI" dirty="0" smtClean="0"/>
              <a:t> </a:t>
            </a:r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moving</a:t>
            </a:r>
            <a:endParaRPr lang="fi-FI" dirty="0" smtClean="0"/>
          </a:p>
          <a:p>
            <a:pPr marL="742950" lvl="1" indent="-285750">
              <a:buFontTx/>
              <a:buChar char="-"/>
            </a:pPr>
            <a:r>
              <a:rPr lang="fi-FI" dirty="0" err="1" smtClean="0"/>
              <a:t>Nearest</a:t>
            </a:r>
            <a:r>
              <a:rPr lang="fi-FI" dirty="0" smtClean="0"/>
              <a:t> on top</a:t>
            </a:r>
          </a:p>
          <a:p>
            <a:pPr marL="285750" indent="-285750">
              <a:buFontTx/>
              <a:buChar char="-"/>
            </a:pPr>
            <a:r>
              <a:rPr lang="fi-FI" dirty="0" err="1" smtClean="0"/>
              <a:t>Shows</a:t>
            </a:r>
            <a:r>
              <a:rPr lang="fi-FI" dirty="0" smtClean="0"/>
              <a:t> </a:t>
            </a:r>
            <a:r>
              <a:rPr lang="fi-FI" dirty="0" err="1" smtClean="0"/>
              <a:t>address</a:t>
            </a:r>
            <a:r>
              <a:rPr lang="fi-FI" dirty="0" smtClean="0"/>
              <a:t>, </a:t>
            </a:r>
            <a:r>
              <a:rPr lang="fi-FI" dirty="0" err="1" smtClean="0"/>
              <a:t>picture</a:t>
            </a:r>
            <a:r>
              <a:rPr lang="fi-FI" dirty="0" smtClean="0"/>
              <a:t> and </a:t>
            </a:r>
            <a:r>
              <a:rPr lang="fi-FI" dirty="0" err="1" smtClean="0"/>
              <a:t>links</a:t>
            </a:r>
            <a:r>
              <a:rPr lang="fi-FI" dirty="0" smtClean="0"/>
              <a:t> to menu in </a:t>
            </a:r>
            <a:r>
              <a:rPr lang="fi-FI" dirty="0" err="1" smtClean="0"/>
              <a:t>detail</a:t>
            </a:r>
            <a:r>
              <a:rPr lang="fi-FI" dirty="0" smtClean="0"/>
              <a:t> </a:t>
            </a:r>
            <a:r>
              <a:rPr lang="fi-FI" dirty="0" err="1" smtClean="0"/>
              <a:t>screen</a:t>
            </a:r>
            <a:endParaRPr lang="fi-FI" dirty="0" smtClean="0"/>
          </a:p>
          <a:p>
            <a:pPr marL="285750" indent="-285750"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121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learned</a:t>
            </a:r>
            <a:r>
              <a:rPr lang="fi-FI" dirty="0" smtClean="0"/>
              <a:t>…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To </a:t>
            </a:r>
            <a:r>
              <a:rPr lang="fi-FI" dirty="0" err="1" smtClean="0"/>
              <a:t>make</a:t>
            </a:r>
            <a:r>
              <a:rPr lang="fi-FI" dirty="0" smtClean="0"/>
              <a:t> </a:t>
            </a:r>
            <a:r>
              <a:rPr lang="fi-FI" dirty="0" err="1" smtClean="0"/>
              <a:t>location</a:t>
            </a:r>
            <a:r>
              <a:rPr lang="fi-FI" dirty="0" smtClean="0"/>
              <a:t> </a:t>
            </a:r>
            <a:r>
              <a:rPr lang="fi-FI" dirty="0" err="1" smtClean="0"/>
              <a:t>aware</a:t>
            </a:r>
            <a:r>
              <a:rPr lang="fi-FI" dirty="0" smtClean="0"/>
              <a:t> </a:t>
            </a:r>
            <a:r>
              <a:rPr lang="fi-FI" dirty="0" err="1" smtClean="0"/>
              <a:t>android</a:t>
            </a:r>
            <a:r>
              <a:rPr lang="fi-FI" dirty="0" smtClean="0"/>
              <a:t> </a:t>
            </a:r>
            <a:r>
              <a:rPr lang="fi-FI" dirty="0" err="1" smtClean="0"/>
              <a:t>application</a:t>
            </a:r>
            <a:endParaRPr lang="fi-FI" dirty="0" smtClean="0"/>
          </a:p>
          <a:p>
            <a:r>
              <a:rPr lang="fi-FI" dirty="0" err="1"/>
              <a:t>M</a:t>
            </a:r>
            <a:r>
              <a:rPr lang="fi-FI" dirty="0" err="1" smtClean="0"/>
              <a:t>aking</a:t>
            </a:r>
            <a:r>
              <a:rPr lang="fi-FI" dirty="0" smtClean="0"/>
              <a:t> </a:t>
            </a:r>
            <a:r>
              <a:rPr lang="fi-FI" dirty="0" err="1" smtClean="0"/>
              <a:t>proper</a:t>
            </a:r>
            <a:r>
              <a:rPr lang="fi-FI" dirty="0" smtClean="0"/>
              <a:t> </a:t>
            </a:r>
            <a:r>
              <a:rPr lang="fi-FI" dirty="0" err="1" smtClean="0"/>
              <a:t>layouts</a:t>
            </a:r>
            <a:r>
              <a:rPr lang="fi-FI" dirty="0" smtClean="0"/>
              <a:t> is </a:t>
            </a:r>
            <a:r>
              <a:rPr lang="fi-FI" dirty="0" err="1" smtClean="0"/>
              <a:t>hard</a:t>
            </a:r>
            <a:endParaRPr lang="fi-FI" dirty="0" smtClean="0"/>
          </a:p>
          <a:p>
            <a:r>
              <a:rPr lang="fi-FI" dirty="0" smtClean="0"/>
              <a:t>Android studio </a:t>
            </a:r>
            <a:r>
              <a:rPr lang="fi-FI" dirty="0" err="1" smtClean="0"/>
              <a:t>breaks</a:t>
            </a:r>
            <a:r>
              <a:rPr lang="fi-FI" dirty="0" smtClean="0"/>
              <a:t> </a:t>
            </a:r>
            <a:r>
              <a:rPr lang="fi-FI" dirty="0" err="1" smtClean="0"/>
              <a:t>itself</a:t>
            </a:r>
            <a:r>
              <a:rPr lang="fi-FI" dirty="0" smtClean="0"/>
              <a:t> </a:t>
            </a:r>
            <a:r>
              <a:rPr lang="fi-FI" dirty="0" err="1" smtClean="0"/>
              <a:t>sometimes</a:t>
            </a:r>
            <a:endParaRPr lang="fi-FI" dirty="0" smtClean="0"/>
          </a:p>
          <a:p>
            <a:r>
              <a:rPr lang="fi-FI" dirty="0" smtClean="0"/>
              <a:t>Google </a:t>
            </a:r>
            <a:r>
              <a:rPr lang="fi-FI" dirty="0" err="1" smtClean="0"/>
              <a:t>Maps</a:t>
            </a:r>
            <a:r>
              <a:rPr lang="fi-FI" dirty="0" smtClean="0"/>
              <a:t> Android API </a:t>
            </a:r>
            <a:r>
              <a:rPr lang="fi-FI" dirty="0" err="1" smtClean="0"/>
              <a:t>has</a:t>
            </a:r>
            <a:r>
              <a:rPr lang="fi-FI" dirty="0" smtClean="0"/>
              <a:t> </a:t>
            </a:r>
            <a:r>
              <a:rPr lang="fi-FI" dirty="0" err="1" smtClean="0"/>
              <a:t>many</a:t>
            </a:r>
            <a:r>
              <a:rPr lang="fi-FI" dirty="0" smtClean="0"/>
              <a:t> </a:t>
            </a:r>
            <a:r>
              <a:rPr lang="fi-FI" dirty="0" err="1" smtClean="0"/>
              <a:t>useful</a:t>
            </a:r>
            <a:r>
              <a:rPr lang="fi-FI" dirty="0" smtClean="0"/>
              <a:t> </a:t>
            </a:r>
            <a:r>
              <a:rPr lang="fi-FI" dirty="0" err="1" smtClean="0"/>
              <a:t>features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490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76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Cafeteria map app</vt:lpstr>
      <vt:lpstr>Powerful cafeteria application</vt:lpstr>
      <vt:lpstr>Features</vt:lpstr>
      <vt:lpstr>We learned…</vt:lpstr>
    </vt:vector>
  </TitlesOfParts>
  <Company>University of Eastern Finland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Cafeteria map app</dc:title>
  <dc:creator>Henrik Nenonen</dc:creator>
  <cp:lastModifiedBy>Henrik Nenonen</cp:lastModifiedBy>
  <cp:revision>8</cp:revision>
  <dcterms:created xsi:type="dcterms:W3CDTF">2018-05-14T10:39:16Z</dcterms:created>
  <dcterms:modified xsi:type="dcterms:W3CDTF">2018-05-15T10:59:17Z</dcterms:modified>
</cp:coreProperties>
</file>