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7" d="100"/>
          <a:sy n="97" d="100"/>
        </p:scale>
        <p:origin x="4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74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334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727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559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60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3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792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58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580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78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29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35D0-3A1D-4234-AC11-B7999AD4B42E}" type="datetimeFigureOut">
              <a:rPr lang="fi-FI" smtClean="0"/>
              <a:t>15.5.2018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5DC39-69D9-4708-B6FE-21654CDC98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89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uhanj/SuperDuperStuCaApp" TargetMode="External"/><Relationship Id="rId2" Type="http://schemas.openxmlformats.org/officeDocument/2006/relationships/hyperlink" Target="http://cs.uef.fi/~juhanj/superDuperStuCaAp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401000" y="1005941"/>
            <a:ext cx="9144000" cy="2387600"/>
          </a:xfrm>
        </p:spPr>
        <p:txBody>
          <a:bodyPr/>
          <a:lstStyle/>
          <a:p>
            <a:r>
              <a:rPr lang="fi-FI" dirty="0"/>
              <a:t>Super </a:t>
            </a:r>
            <a:r>
              <a:rPr lang="fi-FI" dirty="0" err="1"/>
              <a:t>Duper</a:t>
            </a:r>
            <a:r>
              <a:rPr lang="fi-FI" dirty="0"/>
              <a:t> </a:t>
            </a:r>
            <a:r>
              <a:rPr lang="fi-FI" dirty="0" err="1"/>
              <a:t>StuCa</a:t>
            </a:r>
            <a:r>
              <a:rPr lang="fi-FI" dirty="0"/>
              <a:t> </a:t>
            </a:r>
            <a:r>
              <a:rPr lang="fi-FI" dirty="0" err="1"/>
              <a:t>App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9985" y="3602038"/>
            <a:ext cx="9144000" cy="1655762"/>
          </a:xfrm>
        </p:spPr>
        <p:txBody>
          <a:bodyPr/>
          <a:lstStyle/>
          <a:p>
            <a:r>
              <a:rPr lang="fi-FI" dirty="0"/>
              <a:t>Juhani Järviö and Tero </a:t>
            </a:r>
            <a:r>
              <a:rPr lang="fi-FI" dirty="0" err="1"/>
              <a:t>Lommi</a:t>
            </a:r>
            <a:endParaRPr lang="fi-FI" dirty="0"/>
          </a:p>
        </p:txBody>
      </p:sp>
      <p:pic>
        <p:nvPicPr>
          <p:cNvPr id="3074" name="Picture 2" descr="Image result for html5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85" y="2199741"/>
            <a:ext cx="2230178" cy="223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56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7999"/>
          </a:xfrm>
        </p:spPr>
        <p:txBody>
          <a:bodyPr/>
          <a:lstStyle/>
          <a:p>
            <a:pPr algn="ctr"/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Amica </a:t>
            </a:r>
            <a:r>
              <a:rPr lang="fi-FI" dirty="0" err="1"/>
              <a:t>website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155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4232564" cy="1325563"/>
          </a:xfrm>
        </p:spPr>
        <p:txBody>
          <a:bodyPr/>
          <a:lstStyle/>
          <a:p>
            <a:r>
              <a:rPr lang="fi-FI" dirty="0" err="1"/>
              <a:t>Features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2015" y="1396538"/>
            <a:ext cx="4355869" cy="478042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list of restaurants / cafeterias</a:t>
            </a:r>
          </a:p>
          <a:p>
            <a:pPr lvl="1"/>
            <a:r>
              <a:rPr lang="en-GB" dirty="0"/>
              <a:t>and more info on each</a:t>
            </a:r>
          </a:p>
          <a:p>
            <a:r>
              <a:rPr lang="en-GB" dirty="0"/>
              <a:t>map showing them, and your own location</a:t>
            </a:r>
          </a:p>
          <a:p>
            <a:pPr lvl="1"/>
            <a:endParaRPr lang="en-GB" dirty="0"/>
          </a:p>
          <a:p>
            <a:r>
              <a:rPr lang="en-GB" dirty="0"/>
              <a:t>links for websites, and for </a:t>
            </a:r>
            <a:r>
              <a:rPr lang="en-GB" dirty="0" err="1"/>
              <a:t>Amica</a:t>
            </a:r>
            <a:r>
              <a:rPr lang="en-GB" dirty="0"/>
              <a:t> restaurants menus in-app</a:t>
            </a:r>
          </a:p>
          <a:p>
            <a:endParaRPr lang="en-GB" dirty="0"/>
          </a:p>
          <a:p>
            <a:r>
              <a:rPr lang="en-GB" dirty="0"/>
              <a:t>Options</a:t>
            </a:r>
          </a:p>
          <a:p>
            <a:pPr lvl="1"/>
            <a:r>
              <a:rPr lang="en-GB" dirty="0"/>
              <a:t>show only vegetarian food</a:t>
            </a:r>
          </a:p>
          <a:p>
            <a:pPr lvl="1"/>
            <a:r>
              <a:rPr lang="en-GB" dirty="0"/>
              <a:t>don’t show cafeterias</a:t>
            </a:r>
          </a:p>
          <a:p>
            <a:pPr lvl="1"/>
            <a:r>
              <a:rPr lang="en-GB" dirty="0"/>
              <a:t>only show restaurants that have </a:t>
            </a:r>
            <a:r>
              <a:rPr lang="en-GB" dirty="0" err="1"/>
              <a:t>Kela</a:t>
            </a:r>
            <a:r>
              <a:rPr lang="en-GB" dirty="0"/>
              <a:t> support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489" y="822767"/>
            <a:ext cx="3031377" cy="53615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711" y="822767"/>
            <a:ext cx="3009208" cy="535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7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learned</a:t>
            </a:r>
            <a:r>
              <a:rPr lang="fi-FI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1677"/>
          </a:xfrm>
        </p:spPr>
        <p:txBody>
          <a:bodyPr>
            <a:normAutofit/>
          </a:bodyPr>
          <a:lstStyle/>
          <a:p>
            <a:r>
              <a:rPr lang="fi-FI" dirty="0"/>
              <a:t>Google </a:t>
            </a:r>
            <a:r>
              <a:rPr lang="fi-FI" dirty="0" err="1"/>
              <a:t>maps</a:t>
            </a:r>
            <a:r>
              <a:rPr lang="fi-FI" dirty="0"/>
              <a:t> </a:t>
            </a:r>
            <a:r>
              <a:rPr lang="fi-FI" dirty="0" err="1"/>
              <a:t>features</a:t>
            </a:r>
            <a:r>
              <a:rPr lang="fi-FI" dirty="0"/>
              <a:t>.</a:t>
            </a:r>
          </a:p>
          <a:p>
            <a:r>
              <a:rPr lang="fi-FI" dirty="0" err="1"/>
              <a:t>Webdev</a:t>
            </a:r>
            <a:r>
              <a:rPr lang="fi-FI" dirty="0"/>
              <a:t> for mobile </a:t>
            </a:r>
            <a:r>
              <a:rPr lang="fi-FI" dirty="0" err="1"/>
              <a:t>devices</a:t>
            </a:r>
            <a:r>
              <a:rPr lang="fi-FI" dirty="0"/>
              <a:t>.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 err="1"/>
              <a:t>Website</a:t>
            </a:r>
            <a:r>
              <a:rPr lang="fi-FI" dirty="0"/>
              <a:t>:</a:t>
            </a:r>
          </a:p>
          <a:p>
            <a:pPr lvl="1"/>
            <a:r>
              <a:rPr lang="fi-FI" dirty="0">
                <a:hlinkClick r:id="rId2"/>
              </a:rPr>
              <a:t>http://cs.uef.fi/~juhanj/superDuperStuCaApp/</a:t>
            </a:r>
            <a:endParaRPr lang="fi-FI" dirty="0"/>
          </a:p>
          <a:p>
            <a:r>
              <a:rPr lang="fi-FI" dirty="0" err="1"/>
              <a:t>Source</a:t>
            </a:r>
            <a:r>
              <a:rPr lang="fi-FI" dirty="0"/>
              <a:t>:</a:t>
            </a:r>
          </a:p>
          <a:p>
            <a:pPr lvl="1"/>
            <a:r>
              <a:rPr lang="fi-FI" dirty="0">
                <a:hlinkClick r:id="rId3"/>
              </a:rPr>
              <a:t>https://github.com/juhanj/SuperDuperStuCaApp</a:t>
            </a:r>
            <a:endParaRPr lang="fi-FI" dirty="0"/>
          </a:p>
          <a:p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934" y="365125"/>
            <a:ext cx="4290866" cy="271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461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95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Super Duper StuCa App</vt:lpstr>
      <vt:lpstr>Better than Amica website.</vt:lpstr>
      <vt:lpstr>Features</vt:lpstr>
      <vt:lpstr>We learned…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Duper StuCa App</dc:title>
  <dc:creator>Juhani Järviö</dc:creator>
  <cp:lastModifiedBy>Juhani Järviö</cp:lastModifiedBy>
  <cp:revision>7</cp:revision>
  <dcterms:created xsi:type="dcterms:W3CDTF">2018-05-15T08:33:28Z</dcterms:created>
  <dcterms:modified xsi:type="dcterms:W3CDTF">2018-05-15T14:24:10Z</dcterms:modified>
</cp:coreProperties>
</file>