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"/>
  </p:notesMasterIdLst>
  <p:sldIdLst>
    <p:sldId id="256" r:id="rId2"/>
    <p:sldId id="261" r:id="rId3"/>
    <p:sldId id="259" r:id="rId4"/>
    <p:sldId id="260" r:id="rId5"/>
  </p:sldIdLst>
  <p:sldSz cx="12192000" cy="6858000"/>
  <p:notesSz cx="6805613" cy="9944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rmo Björkqvist" userId="S::jarmob@uef.fi::6a8f23ce-ad35-4aa2-b5bb-545b19bcc920" providerId="AD" clId="Web-{5FDAFD1F-81E9-4B93-BC47-FAD5BA3B8D8D}"/>
    <pc:docChg chg="modSld">
      <pc:chgData name="Jarmo Björkqvist" userId="S::jarmob@uef.fi::6a8f23ce-ad35-4aa2-b5bb-545b19bcc920" providerId="AD" clId="Web-{5FDAFD1F-81E9-4B93-BC47-FAD5BA3B8D8D}" dt="2018-04-13T10:16:39.812" v="52"/>
      <pc:docMkLst>
        <pc:docMk/>
      </pc:docMkLst>
      <pc:sldChg chg="modSp">
        <pc:chgData name="Jarmo Björkqvist" userId="S::jarmob@uef.fi::6a8f23ce-ad35-4aa2-b5bb-545b19bcc920" providerId="AD" clId="Web-{5FDAFD1F-81E9-4B93-BC47-FAD5BA3B8D8D}" dt="2018-04-13T10:16:39.812" v="51"/>
        <pc:sldMkLst>
          <pc:docMk/>
          <pc:sldMk cId="3240363826" sldId="259"/>
        </pc:sldMkLst>
        <pc:spChg chg="mod">
          <ac:chgData name="Jarmo Björkqvist" userId="S::jarmob@uef.fi::6a8f23ce-ad35-4aa2-b5bb-545b19bcc920" providerId="AD" clId="Web-{5FDAFD1F-81E9-4B93-BC47-FAD5BA3B8D8D}" dt="2018-04-13T10:16:39.812" v="51"/>
          <ac:spMkLst>
            <pc:docMk/>
            <pc:sldMk cId="3240363826" sldId="259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0F8FCD-E0E0-4E1C-9C54-C8FA70D9247A}" type="datetimeFigureOut">
              <a:rPr lang="fi-FI" smtClean="0"/>
              <a:t>16.5.2018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CAF695-9AA3-436B-B057-53F643D049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1841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*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location</a:t>
            </a:r>
            <a:r>
              <a:rPr lang="fi-FI" baseline="0" dirty="0" smtClean="0"/>
              <a:t> </a:t>
            </a:r>
            <a:r>
              <a:rPr lang="fi-FI" baseline="0" dirty="0" err="1" smtClean="0"/>
              <a:t>can</a:t>
            </a:r>
            <a:r>
              <a:rPr lang="fi-FI" baseline="0" dirty="0" smtClean="0"/>
              <a:t> </a:t>
            </a:r>
            <a:r>
              <a:rPr lang="fi-FI" baseline="0" dirty="0" err="1" smtClean="0"/>
              <a:t>not</a:t>
            </a:r>
            <a:r>
              <a:rPr lang="fi-FI" baseline="0" dirty="0" smtClean="0"/>
              <a:t> </a:t>
            </a:r>
            <a:r>
              <a:rPr lang="fi-FI" baseline="0" dirty="0" err="1" smtClean="0"/>
              <a:t>be</a:t>
            </a:r>
            <a:r>
              <a:rPr lang="fi-FI" baseline="0" dirty="0" smtClean="0"/>
              <a:t> </a:t>
            </a:r>
            <a:r>
              <a:rPr lang="fi-FI" baseline="0" dirty="0" err="1" smtClean="0"/>
              <a:t>entered</a:t>
            </a:r>
            <a:r>
              <a:rPr lang="fi-FI" baseline="0" dirty="0" smtClean="0"/>
              <a:t> t</a:t>
            </a:r>
            <a:r>
              <a:rPr lang="fi-FI" dirty="0" smtClean="0"/>
              <a:t>o </a:t>
            </a:r>
            <a:r>
              <a:rPr lang="fi-FI" dirty="0" err="1" smtClean="0"/>
              <a:t>browser</a:t>
            </a:r>
            <a:r>
              <a:rPr lang="fi-FI" baseline="0" dirty="0" smtClean="0"/>
              <a:t> of </a:t>
            </a:r>
            <a:r>
              <a:rPr lang="fi-FI" baseline="0" dirty="0" err="1" smtClean="0"/>
              <a:t>the</a:t>
            </a:r>
            <a:r>
              <a:rPr lang="fi-FI" baseline="0" dirty="0" smtClean="0"/>
              <a:t> Android </a:t>
            </a:r>
            <a:r>
              <a:rPr lang="fi-FI" baseline="0" dirty="0" err="1" smtClean="0"/>
              <a:t>emulator</a:t>
            </a:r>
            <a:r>
              <a:rPr lang="fi-FI" baseline="0" dirty="0" smtClean="0"/>
              <a:t>.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CAF695-9AA3-436B-B057-53F643D049AD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76392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cs.uef.fi/~villesuh/lamad/ma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Student</a:t>
            </a:r>
            <a:r>
              <a:rPr lang="fi-FI" dirty="0"/>
              <a:t> </a:t>
            </a:r>
            <a:r>
              <a:rPr lang="fi-FI" dirty="0" err="1" smtClean="0"/>
              <a:t>Restaurants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Ville Suhonen, Kai-Markus Taipale, Jarmo Björkqvist</a:t>
            </a:r>
          </a:p>
        </p:txBody>
      </p:sp>
    </p:spTree>
    <p:extLst>
      <p:ext uri="{BB962C8B-B14F-4D97-AF65-F5344CB8AC3E}">
        <p14:creationId xmlns:p14="http://schemas.microsoft.com/office/powerpoint/2010/main" val="418541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The</a:t>
            </a:r>
            <a:r>
              <a:rPr lang="fi-FI" dirty="0" smtClean="0"/>
              <a:t> Application / UI</a:t>
            </a:r>
            <a:endParaRPr lang="fi-FI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4768" y="624110"/>
            <a:ext cx="3638550" cy="5867400"/>
          </a:xfrm>
          <a:prstGeom prst="rect">
            <a:avLst/>
          </a:prstGeom>
        </p:spPr>
      </p:pic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900040" y="1416908"/>
            <a:ext cx="4195960" cy="5070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57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dirty="0" smtClean="0"/>
              <a:t>Shows the nearby student restaurants on the map</a:t>
            </a:r>
          </a:p>
          <a:p>
            <a:r>
              <a:rPr lang="en-US" dirty="0" smtClean="0"/>
              <a:t>Shows </a:t>
            </a:r>
            <a:r>
              <a:rPr lang="en-US" dirty="0"/>
              <a:t>own position on the map with a human </a:t>
            </a:r>
            <a:r>
              <a:rPr lang="en-US" dirty="0" smtClean="0"/>
              <a:t>icon</a:t>
            </a:r>
            <a:endParaRPr lang="en-US" dirty="0"/>
          </a:p>
          <a:p>
            <a:r>
              <a:rPr lang="en-US" dirty="0" smtClean="0"/>
              <a:t>The nearest restaurant has a blue marker</a:t>
            </a:r>
          </a:p>
          <a:p>
            <a:pPr lvl="1"/>
            <a:r>
              <a:rPr lang="en-US" dirty="0" smtClean="0"/>
              <a:t>Distances to nearby restaurants are displayed and </a:t>
            </a:r>
            <a:r>
              <a:rPr lang="en-US" dirty="0" smtClean="0"/>
              <a:t>updated (up to 100 km)</a:t>
            </a:r>
            <a:endParaRPr lang="en-US" dirty="0" smtClean="0"/>
          </a:p>
          <a:p>
            <a:pPr lvl="1"/>
            <a:r>
              <a:rPr lang="en-US" dirty="0" smtClean="0"/>
              <a:t>Constantly displays the distance to the nearest restaurant</a:t>
            </a:r>
          </a:p>
          <a:p>
            <a:r>
              <a:rPr lang="en-US" dirty="0" smtClean="0"/>
              <a:t>Picking one of the restaurants shows popup information</a:t>
            </a:r>
          </a:p>
          <a:p>
            <a:pPr lvl="1"/>
            <a:r>
              <a:rPr lang="en-US" dirty="0" smtClean="0"/>
              <a:t>Name and link to site</a:t>
            </a:r>
          </a:p>
          <a:p>
            <a:pPr lvl="1"/>
            <a:r>
              <a:rPr lang="en-US" dirty="0" smtClean="0"/>
              <a:t>Address</a:t>
            </a:r>
          </a:p>
          <a:p>
            <a:pPr lvl="1"/>
            <a:r>
              <a:rPr lang="en-US" dirty="0" smtClean="0"/>
              <a:t>Lunch time</a:t>
            </a:r>
          </a:p>
          <a:p>
            <a:pPr lvl="1"/>
            <a:r>
              <a:rPr lang="en-US" dirty="0" smtClean="0"/>
              <a:t>Distance to user (in km or meters)</a:t>
            </a:r>
          </a:p>
          <a:p>
            <a:pPr lvl="1"/>
            <a:r>
              <a:rPr lang="en-US" dirty="0" smtClean="0"/>
              <a:t>Menu of the day for most restaurants from JSON (when available) or parsed from html</a:t>
            </a:r>
          </a:p>
        </p:txBody>
      </p:sp>
    </p:spTree>
    <p:extLst>
      <p:ext uri="{BB962C8B-B14F-4D97-AF65-F5344CB8AC3E}">
        <p14:creationId xmlns:p14="http://schemas.microsoft.com/office/powerpoint/2010/main" val="324036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to use Google Maps JavaScript API in browser application</a:t>
            </a:r>
          </a:p>
          <a:p>
            <a:r>
              <a:rPr lang="en-US" dirty="0" smtClean="0"/>
              <a:t>How to calculate the distances to locations</a:t>
            </a:r>
          </a:p>
          <a:p>
            <a:r>
              <a:rPr lang="en-US" dirty="0" smtClean="0"/>
              <a:t>How to parse JSON, html (with </a:t>
            </a:r>
            <a:r>
              <a:rPr lang="en-US" dirty="0" err="1" smtClean="0"/>
              <a:t>BeautifulSoup</a:t>
            </a:r>
            <a:r>
              <a:rPr lang="en-US" dirty="0" smtClean="0"/>
              <a:t> for Python)</a:t>
            </a:r>
          </a:p>
          <a:p>
            <a:r>
              <a:rPr lang="en-US" dirty="0" smtClean="0"/>
              <a:t>How to use Ajax, PHP</a:t>
            </a:r>
          </a:p>
          <a:p>
            <a:r>
              <a:rPr lang="en-US" dirty="0" smtClean="0"/>
              <a:t>How to draw icons</a:t>
            </a:r>
          </a:p>
          <a:p>
            <a:r>
              <a:rPr lang="en-US" dirty="0" smtClean="0"/>
              <a:t>How to use </a:t>
            </a:r>
            <a:r>
              <a:rPr lang="en-US" dirty="0" err="1" smtClean="0"/>
              <a:t>js</a:t>
            </a:r>
            <a:r>
              <a:rPr lang="en-US" dirty="0" smtClean="0"/>
              <a:t>/maps animations</a:t>
            </a:r>
          </a:p>
          <a:p>
            <a:r>
              <a:rPr lang="en-US" dirty="0" smtClean="0"/>
              <a:t>How to present technical project</a:t>
            </a:r>
          </a:p>
          <a:p>
            <a:r>
              <a:rPr lang="en-US" dirty="0" smtClean="0"/>
              <a:t>How to work together</a:t>
            </a:r>
          </a:p>
          <a:p>
            <a:endParaRPr lang="en-US" dirty="0" smtClean="0"/>
          </a:p>
          <a:p>
            <a:r>
              <a:rPr lang="en-US" dirty="0" smtClean="0">
                <a:hlinkClick r:id="rId2"/>
              </a:rPr>
              <a:t>https://cs.uef.fi/~villesuh/lamad/map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874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1018</TotalTime>
  <Words>179</Words>
  <Application>Microsoft Office PowerPoint</Application>
  <PresentationFormat>Widescreen</PresentationFormat>
  <Paragraphs>28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Wingdings 3</vt:lpstr>
      <vt:lpstr>Wisp</vt:lpstr>
      <vt:lpstr>Student Restaurants</vt:lpstr>
      <vt:lpstr>The Application / UI</vt:lpstr>
      <vt:lpstr>Features</vt:lpstr>
      <vt:lpstr>We learned</vt:lpstr>
    </vt:vector>
  </TitlesOfParts>
  <Company>University of Eastern Finland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cafeterias Hungry</dc:title>
  <dc:creator>Jarmo Björkqvist</dc:creator>
  <cp:lastModifiedBy>Ville Suhonen</cp:lastModifiedBy>
  <cp:revision>57</cp:revision>
  <cp:lastPrinted>2018-05-15T13:36:09Z</cp:lastPrinted>
  <dcterms:created xsi:type="dcterms:W3CDTF">2018-04-06T13:15:30Z</dcterms:created>
  <dcterms:modified xsi:type="dcterms:W3CDTF">2018-05-16T13:35:39Z</dcterms:modified>
</cp:coreProperties>
</file>