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2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6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23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12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79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7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5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87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95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01F0-BACF-4E84-854D-39761D2D1527}" type="datetimeFigureOut">
              <a:rPr lang="fi-FI" smtClean="0"/>
              <a:t>16.5.2018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B52B-6F74-43B5-9D8F-BFDE8C6312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378C13-082A-4A30-925E-43E53A16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48" y="1388581"/>
            <a:ext cx="10515600" cy="1325563"/>
          </a:xfrm>
        </p:spPr>
        <p:txBody>
          <a:bodyPr>
            <a:normAutofit/>
          </a:bodyPr>
          <a:lstStyle/>
          <a:p>
            <a:r>
              <a:rPr lang="tr-TR" sz="5000" b="1" dirty="0"/>
              <a:t>                IDO’s Weather App</a:t>
            </a:r>
            <a:endParaRPr lang="en-US" sz="5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018F29-BE58-4672-9838-00488603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279" y="3238149"/>
            <a:ext cx="6689520" cy="293881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Ceyda Demir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html5 icon">
            <a:extLst>
              <a:ext uri="{FF2B5EF4-FFF2-40B4-BE49-F238E27FC236}">
                <a16:creationId xmlns:a16="http://schemas.microsoft.com/office/drawing/2014/main" id="{EE6065A6-D8BA-453D-ABF5-2C4EF6C4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0" y="2477736"/>
            <a:ext cx="1520826" cy="15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id="{04972AB6-FD4C-4EA1-BD94-30A7E24C1A19}"/>
              </a:ext>
            </a:extLst>
          </p:cNvPr>
          <p:cNvGrpSpPr/>
          <p:nvPr/>
        </p:nvGrpSpPr>
        <p:grpSpPr>
          <a:xfrm rot="451957">
            <a:off x="8592970" y="1564235"/>
            <a:ext cx="2893798" cy="3249694"/>
            <a:chOff x="1532843" y="1791269"/>
            <a:chExt cx="2943977" cy="3734995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F2CED5F8-29A3-4912-8CB1-FFA799E88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43" y="1791269"/>
              <a:ext cx="2943977" cy="2943977"/>
            </a:xfrm>
            <a:prstGeom prst="rect">
              <a:avLst/>
            </a:prstGeom>
          </p:spPr>
        </p:pic>
        <p:grpSp>
          <p:nvGrpSpPr>
            <p:cNvPr id="7" name="Grup 6">
              <a:extLst>
                <a:ext uri="{FF2B5EF4-FFF2-40B4-BE49-F238E27FC236}">
                  <a16:creationId xmlns:a16="http://schemas.microsoft.com/office/drawing/2014/main" id="{CC45A6A4-149C-4ECA-A6E6-75AF7C55E505}"/>
                </a:ext>
              </a:extLst>
            </p:cNvPr>
            <p:cNvGrpSpPr/>
            <p:nvPr/>
          </p:nvGrpSpPr>
          <p:grpSpPr>
            <a:xfrm rot="21175906">
              <a:off x="1684652" y="2888909"/>
              <a:ext cx="731256" cy="1083030"/>
              <a:chOff x="1631652" y="2967768"/>
              <a:chExt cx="731256" cy="1267765"/>
            </a:xfrm>
          </p:grpSpPr>
          <p:cxnSp>
            <p:nvCxnSpPr>
              <p:cNvPr id="15" name="Düz Bağlayıcı 14">
                <a:extLst>
                  <a:ext uri="{FF2B5EF4-FFF2-40B4-BE49-F238E27FC236}">
                    <a16:creationId xmlns:a16="http://schemas.microsoft.com/office/drawing/2014/main" id="{81967EFB-8584-4CB4-A3A0-049A00AE3A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0165" y="3228962"/>
                <a:ext cx="522743" cy="10065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Düz Bağlayıcı 15">
                <a:extLst>
                  <a:ext uri="{FF2B5EF4-FFF2-40B4-BE49-F238E27FC236}">
                    <a16:creationId xmlns:a16="http://schemas.microsoft.com/office/drawing/2014/main" id="{335BA743-4FC5-4BDB-A2D7-85191618F1E2}"/>
                  </a:ext>
                </a:extLst>
              </p:cNvPr>
              <p:cNvCxnSpPr>
                <a:cxnSpLocks/>
              </p:cNvCxnSpPr>
              <p:nvPr/>
            </p:nvCxnSpPr>
            <p:spPr>
              <a:xfrm rot="21323095" flipV="1">
                <a:off x="1836523" y="2967768"/>
                <a:ext cx="7285" cy="2568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Düz Bağlayıcı 16">
                <a:extLst>
                  <a:ext uri="{FF2B5EF4-FFF2-40B4-BE49-F238E27FC236}">
                    <a16:creationId xmlns:a16="http://schemas.microsoft.com/office/drawing/2014/main" id="{C0E3B92F-804B-4B7E-9EC9-B3E861184248}"/>
                  </a:ext>
                </a:extLst>
              </p:cNvPr>
              <p:cNvCxnSpPr>
                <a:cxnSpLocks/>
              </p:cNvCxnSpPr>
              <p:nvPr/>
            </p:nvCxnSpPr>
            <p:spPr>
              <a:xfrm rot="21323095" flipH="1" flipV="1">
                <a:off x="1729794" y="3017587"/>
                <a:ext cx="109021" cy="2187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>
                <a:extLst>
                  <a:ext uri="{FF2B5EF4-FFF2-40B4-BE49-F238E27FC236}">
                    <a16:creationId xmlns:a16="http://schemas.microsoft.com/office/drawing/2014/main" id="{49ED11F6-26C1-4D25-AF1C-5F1247601150}"/>
                  </a:ext>
                </a:extLst>
              </p:cNvPr>
              <p:cNvCxnSpPr>
                <a:cxnSpLocks/>
              </p:cNvCxnSpPr>
              <p:nvPr/>
            </p:nvCxnSpPr>
            <p:spPr>
              <a:xfrm rot="21323095" flipH="1" flipV="1">
                <a:off x="1631652" y="3120895"/>
                <a:ext cx="210758" cy="1052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Düz Bağlayıcı 18">
                <a:extLst>
                  <a:ext uri="{FF2B5EF4-FFF2-40B4-BE49-F238E27FC236}">
                    <a16:creationId xmlns:a16="http://schemas.microsoft.com/office/drawing/2014/main" id="{A011E968-BE49-4B66-A867-D11520E96E76}"/>
                  </a:ext>
                </a:extLst>
              </p:cNvPr>
              <p:cNvCxnSpPr>
                <a:cxnSpLocks/>
              </p:cNvCxnSpPr>
              <p:nvPr/>
            </p:nvCxnSpPr>
            <p:spPr>
              <a:xfrm rot="21323095" flipH="1">
                <a:off x="1638321" y="3227062"/>
                <a:ext cx="203472" cy="584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 7">
              <a:extLst>
                <a:ext uri="{FF2B5EF4-FFF2-40B4-BE49-F238E27FC236}">
                  <a16:creationId xmlns:a16="http://schemas.microsoft.com/office/drawing/2014/main" id="{0C8296C1-0833-4620-8435-A25919C247D6}"/>
                </a:ext>
              </a:extLst>
            </p:cNvPr>
            <p:cNvGrpSpPr/>
            <p:nvPr/>
          </p:nvGrpSpPr>
          <p:grpSpPr>
            <a:xfrm rot="531405">
              <a:off x="3444664" y="2867873"/>
              <a:ext cx="871505" cy="1383352"/>
              <a:chOff x="3665989" y="3093345"/>
              <a:chExt cx="830997" cy="1216723"/>
            </a:xfrm>
          </p:grpSpPr>
          <p:cxnSp>
            <p:nvCxnSpPr>
              <p:cNvPr id="10" name="Düz Bağlayıcı 9">
                <a:extLst>
                  <a:ext uri="{FF2B5EF4-FFF2-40B4-BE49-F238E27FC236}">
                    <a16:creationId xmlns:a16="http://schemas.microsoft.com/office/drawing/2014/main" id="{DBE2110D-E41F-4ABB-A11F-570906D43D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5989" y="3348718"/>
                <a:ext cx="596317" cy="9613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Düz Bağlayıcı 10">
                <a:extLst>
                  <a:ext uri="{FF2B5EF4-FFF2-40B4-BE49-F238E27FC236}">
                    <a16:creationId xmlns:a16="http://schemas.microsoft.com/office/drawing/2014/main" id="{A057026A-D6B7-4D10-BA0A-4621BA635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2305" y="3348718"/>
                <a:ext cx="234681" cy="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>
                <a:extLst>
                  <a:ext uri="{FF2B5EF4-FFF2-40B4-BE49-F238E27FC236}">
                    <a16:creationId xmlns:a16="http://schemas.microsoft.com/office/drawing/2014/main" id="{C848B2E9-975E-4EF2-B236-EC6264238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5863" y="3213369"/>
                <a:ext cx="196605" cy="1355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>
                <a:extLst>
                  <a:ext uri="{FF2B5EF4-FFF2-40B4-BE49-F238E27FC236}">
                    <a16:creationId xmlns:a16="http://schemas.microsoft.com/office/drawing/2014/main" id="{592441D7-1FA0-4AC0-A656-8B05FADFF1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8746" y="3093345"/>
                <a:ext cx="90197" cy="255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Düz Bağlayıcı 13">
                <a:extLst>
                  <a:ext uri="{FF2B5EF4-FFF2-40B4-BE49-F238E27FC236}">
                    <a16:creationId xmlns:a16="http://schemas.microsoft.com/office/drawing/2014/main" id="{66DE5A1C-8ECF-45E5-B67A-9DD37077E1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08716" y="3096827"/>
                <a:ext cx="59000" cy="2430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Resim 8" descr="metin içeren bir resim&#10;&#10;Yüksek güvenilirlikle oluşturulmuş açıklama">
              <a:extLst>
                <a:ext uri="{FF2B5EF4-FFF2-40B4-BE49-F238E27FC236}">
                  <a16:creationId xmlns:a16="http://schemas.microsoft.com/office/drawing/2014/main" id="{F6D72D3C-A579-4472-8B6B-8F326B51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95">
              <a:off x="1931097" y="3093873"/>
              <a:ext cx="2132734" cy="243239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61013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hari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6D68787D-B717-46B3-AAEE-8654830B4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79" y="1060960"/>
            <a:ext cx="2418148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AEF37E08-8906-4969-90DB-228F89827502}"/>
              </a:ext>
            </a:extLst>
          </p:cNvPr>
          <p:cNvSpPr/>
          <p:nvPr/>
        </p:nvSpPr>
        <p:spPr>
          <a:xfrm>
            <a:off x="978123" y="1060960"/>
            <a:ext cx="2493522" cy="4351338"/>
          </a:xfrm>
          <a:prstGeom prst="round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698BC807-A867-4E72-BCF9-0774CBC2CD44}"/>
              </a:ext>
            </a:extLst>
          </p:cNvPr>
          <p:cNvGrpSpPr/>
          <p:nvPr/>
        </p:nvGrpSpPr>
        <p:grpSpPr>
          <a:xfrm>
            <a:off x="8720357" y="1060960"/>
            <a:ext cx="2493522" cy="4351338"/>
            <a:chOff x="8506437" y="1174523"/>
            <a:chExt cx="2377008" cy="4138848"/>
          </a:xfrm>
        </p:grpSpPr>
        <p:pic>
          <p:nvPicPr>
            <p:cNvPr id="8" name="Resim 7" descr="metin, harita içeren bir resim&#10;&#10;Çok yüksek güvenilirlikle oluşturulmuş açıklama">
              <a:extLst>
                <a:ext uri="{FF2B5EF4-FFF2-40B4-BE49-F238E27FC236}">
                  <a16:creationId xmlns:a16="http://schemas.microsoft.com/office/drawing/2014/main" id="{93462981-41DD-4331-BC09-A4B32900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7785" y="1174523"/>
              <a:ext cx="2305660" cy="4138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Dikdörtgen: Yuvarlatılmış Köşeler 8">
              <a:extLst>
                <a:ext uri="{FF2B5EF4-FFF2-40B4-BE49-F238E27FC236}">
                  <a16:creationId xmlns:a16="http://schemas.microsoft.com/office/drawing/2014/main" id="{7C4304F4-FDBB-4FA3-8251-EE0C7F888497}"/>
                </a:ext>
              </a:extLst>
            </p:cNvPr>
            <p:cNvSpPr/>
            <p:nvPr/>
          </p:nvSpPr>
          <p:spPr>
            <a:xfrm>
              <a:off x="8506437" y="1216405"/>
              <a:ext cx="2377008" cy="4096966"/>
            </a:xfrm>
            <a:prstGeom prst="roundRect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967620AE-20B8-4F5D-89CC-4E07E4C73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047">
            <a:off x="3666948" y="560307"/>
            <a:ext cx="2233749" cy="223374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2BE283C-2048-4A5B-B0C6-EA7735B58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312">
            <a:off x="6399608" y="498152"/>
            <a:ext cx="2358057" cy="235805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2E2C839-2779-47A4-B4DD-672CA3A5C7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63" y="3759176"/>
            <a:ext cx="2327777" cy="1989649"/>
          </a:xfrm>
          <a:prstGeom prst="rect">
            <a:avLst/>
          </a:prstGeom>
        </p:spPr>
      </p:pic>
      <p:pic>
        <p:nvPicPr>
          <p:cNvPr id="22" name="Resim 21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C51DB4CA-04EE-4BDB-9C90-70E4787FBC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916">
            <a:off x="3986969" y="2744070"/>
            <a:ext cx="2278812" cy="20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AB00D2-F327-451E-95CC-25C5F5F5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Features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F66A1F-69FC-49AA-86F4-88A83D6D6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5 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forecast</a:t>
            </a:r>
            <a:r>
              <a:rPr lang="tr-TR" dirty="0"/>
              <a:t> </a:t>
            </a:r>
            <a:r>
              <a:rPr lang="tr-TR" dirty="0" err="1"/>
              <a:t>weather</a:t>
            </a:r>
            <a:r>
              <a:rPr lang="tr-TR" dirty="0"/>
              <a:t> data </a:t>
            </a:r>
            <a:r>
              <a:rPr lang="tr-TR" dirty="0" err="1"/>
              <a:t>every</a:t>
            </a:r>
            <a:r>
              <a:rPr lang="tr-TR" dirty="0"/>
              <a:t> 3 </a:t>
            </a:r>
            <a:r>
              <a:rPr lang="tr-TR" dirty="0" err="1"/>
              <a:t>hours</a:t>
            </a:r>
            <a:endParaRPr lang="tr-TR" dirty="0"/>
          </a:p>
          <a:p>
            <a:pPr lvl="1"/>
            <a:r>
              <a:rPr lang="tr-TR" dirty="0" err="1"/>
              <a:t>Store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weather</a:t>
            </a:r>
            <a:r>
              <a:rPr lang="tr-TR" dirty="0"/>
              <a:t> data</a:t>
            </a:r>
          </a:p>
          <a:p>
            <a:pPr lvl="1"/>
            <a:r>
              <a:rPr lang="tr-TR" dirty="0" err="1"/>
              <a:t>Icons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IDO</a:t>
            </a:r>
          </a:p>
          <a:p>
            <a:pPr lvl="1"/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location</a:t>
            </a:r>
            <a:r>
              <a:rPr lang="tr-TR" dirty="0"/>
              <a:t> on </a:t>
            </a:r>
            <a:r>
              <a:rPr lang="tr-TR" dirty="0" err="1"/>
              <a:t>map</a:t>
            </a:r>
            <a:endParaRPr lang="tr-TR" dirty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6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275B3-C012-4676-B11D-F418340A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>
              <a:buNone/>
            </a:pPr>
            <a:endParaRPr lang="tr-TR" sz="3000" dirty="0"/>
          </a:p>
          <a:p>
            <a:pPr marL="0" indent="0">
              <a:buNone/>
            </a:pPr>
            <a:r>
              <a:rPr lang="tr-TR" sz="3000" dirty="0"/>
              <a:t>I </a:t>
            </a:r>
            <a:r>
              <a:rPr lang="tr-TR" sz="3000" dirty="0" err="1"/>
              <a:t>learned</a:t>
            </a:r>
            <a:endParaRPr lang="tr-TR" sz="3000" dirty="0"/>
          </a:p>
          <a:p>
            <a:pPr marL="0" indent="0">
              <a:buNone/>
            </a:pPr>
            <a:r>
              <a:rPr lang="tr-TR" dirty="0"/>
              <a:t>	- </a:t>
            </a:r>
            <a:r>
              <a:rPr lang="tr-TR" dirty="0" err="1"/>
              <a:t>features</a:t>
            </a:r>
            <a:r>
              <a:rPr lang="tr-TR" dirty="0"/>
              <a:t> of Google </a:t>
            </a:r>
            <a:r>
              <a:rPr lang="tr-TR" dirty="0" err="1"/>
              <a:t>Maps</a:t>
            </a:r>
            <a:r>
              <a:rPr lang="tr-TR" dirty="0"/>
              <a:t> </a:t>
            </a:r>
            <a:r>
              <a:rPr lang="tr-TR" dirty="0" err="1"/>
              <a:t>Javascript</a:t>
            </a:r>
            <a:r>
              <a:rPr lang="tr-TR" dirty="0"/>
              <a:t> API 			</a:t>
            </a:r>
          </a:p>
          <a:p>
            <a:pPr marL="0" indent="0">
              <a:buNone/>
            </a:pPr>
            <a:r>
              <a:rPr lang="tr-TR" dirty="0"/>
              <a:t>	- how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storage</a:t>
            </a:r>
            <a:r>
              <a:rPr lang="tr-TR" dirty="0"/>
              <a:t> of a browser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6403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</Words>
  <Application>Microsoft Office PowerPoint</Application>
  <PresentationFormat>Geniş ekran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           IDO’s Weather App</vt:lpstr>
      <vt:lpstr>PowerPoint Sunusu</vt:lpstr>
      <vt:lpstr>Features</vt:lpstr>
      <vt:lpstr>PowerPoint Sunusu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SuperTracker</dc:title>
  <dc:creator>Radu Mariescu-Istodor</dc:creator>
  <cp:lastModifiedBy>CEYDA DEMİR</cp:lastModifiedBy>
  <cp:revision>11</cp:revision>
  <dcterms:created xsi:type="dcterms:W3CDTF">2018-05-08T09:38:27Z</dcterms:created>
  <dcterms:modified xsi:type="dcterms:W3CDTF">2018-05-16T15:26:08Z</dcterms:modified>
</cp:coreProperties>
</file>