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017-5EE3-4982-B38B-9FCA7F7414C1}" type="datetimeFigureOut">
              <a:rPr lang="fi-FI" smtClean="0"/>
              <a:t>16.5.2018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23C3-7BA4-4FD7-BB3A-85EC7CB1A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6346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017-5EE3-4982-B38B-9FCA7F7414C1}" type="datetimeFigureOut">
              <a:rPr lang="fi-FI" smtClean="0"/>
              <a:t>16.5.2018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23C3-7BA4-4FD7-BB3A-85EC7CB1A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605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017-5EE3-4982-B38B-9FCA7F7414C1}" type="datetimeFigureOut">
              <a:rPr lang="fi-FI" smtClean="0"/>
              <a:t>16.5.2018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23C3-7BA4-4FD7-BB3A-85EC7CB1A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048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017-5EE3-4982-B38B-9FCA7F7414C1}" type="datetimeFigureOut">
              <a:rPr lang="fi-FI" smtClean="0"/>
              <a:t>16.5.2018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23C3-7BA4-4FD7-BB3A-85EC7CB1A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2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017-5EE3-4982-B38B-9FCA7F7414C1}" type="datetimeFigureOut">
              <a:rPr lang="fi-FI" smtClean="0"/>
              <a:t>16.5.2018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23C3-7BA4-4FD7-BB3A-85EC7CB1A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0359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017-5EE3-4982-B38B-9FCA7F7414C1}" type="datetimeFigureOut">
              <a:rPr lang="fi-FI" smtClean="0"/>
              <a:t>16.5.2018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23C3-7BA4-4FD7-BB3A-85EC7CB1A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8010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017-5EE3-4982-B38B-9FCA7F7414C1}" type="datetimeFigureOut">
              <a:rPr lang="fi-FI" smtClean="0"/>
              <a:t>16.5.2018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23C3-7BA4-4FD7-BB3A-85EC7CB1A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2896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017-5EE3-4982-B38B-9FCA7F7414C1}" type="datetimeFigureOut">
              <a:rPr lang="fi-FI" smtClean="0"/>
              <a:t>16.5.2018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23C3-7BA4-4FD7-BB3A-85EC7CB1A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06627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017-5EE3-4982-B38B-9FCA7F7414C1}" type="datetimeFigureOut">
              <a:rPr lang="fi-FI" smtClean="0"/>
              <a:t>16.5.2018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23C3-7BA4-4FD7-BB3A-85EC7CB1A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33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017-5EE3-4982-B38B-9FCA7F7414C1}" type="datetimeFigureOut">
              <a:rPr lang="fi-FI" smtClean="0"/>
              <a:t>16.5.2018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A57123C3-7BA4-4FD7-BB3A-85EC7CB1A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168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017-5EE3-4982-B38B-9FCA7F7414C1}" type="datetimeFigureOut">
              <a:rPr lang="fi-FI" smtClean="0"/>
              <a:t>16.5.2018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23C3-7BA4-4FD7-BB3A-85EC7CB1A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901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017-5EE3-4982-B38B-9FCA7F7414C1}" type="datetimeFigureOut">
              <a:rPr lang="fi-FI" smtClean="0"/>
              <a:t>16.5.2018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23C3-7BA4-4FD7-BB3A-85EC7CB1A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656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017-5EE3-4982-B38B-9FCA7F7414C1}" type="datetimeFigureOut">
              <a:rPr lang="fi-FI" smtClean="0"/>
              <a:t>16.5.2018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23C3-7BA4-4FD7-BB3A-85EC7CB1A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6693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017-5EE3-4982-B38B-9FCA7F7414C1}" type="datetimeFigureOut">
              <a:rPr lang="fi-FI" smtClean="0"/>
              <a:t>16.5.2018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23C3-7BA4-4FD7-BB3A-85EC7CB1A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291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017-5EE3-4982-B38B-9FCA7F7414C1}" type="datetimeFigureOut">
              <a:rPr lang="fi-FI" smtClean="0"/>
              <a:t>16.5.2018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23C3-7BA4-4FD7-BB3A-85EC7CB1A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004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017-5EE3-4982-B38B-9FCA7F7414C1}" type="datetimeFigureOut">
              <a:rPr lang="fi-FI" smtClean="0"/>
              <a:t>16.5.2018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23C3-7BA4-4FD7-BB3A-85EC7CB1A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5826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C017-5EE3-4982-B38B-9FCA7F7414C1}" type="datetimeFigureOut">
              <a:rPr lang="fi-FI" smtClean="0"/>
              <a:t>16.5.2018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123C3-7BA4-4FD7-BB3A-85EC7CB1A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416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ED6C017-5EE3-4982-B38B-9FCA7F7414C1}" type="datetimeFigureOut">
              <a:rPr lang="fi-FI" smtClean="0"/>
              <a:t>16.5.2018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57123C3-7BA4-4FD7-BB3A-85EC7CB1A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910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B73EE-C0F0-4060-8DD2-D188904D8C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err="1">
                <a:latin typeface="Rockwell Extra Bold" panose="02060903040505020403" pitchFamily="18" charset="0"/>
              </a:rPr>
              <a:t>WeathrMAX</a:t>
            </a:r>
            <a:endParaRPr lang="fi-FI" sz="4800" dirty="0">
              <a:latin typeface="Rockwell Extra Bold" panose="020609030405050204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6C0E63-6765-4C54-AA78-66CF78300E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Miika </a:t>
            </a:r>
            <a:r>
              <a:rPr lang="en-US" dirty="0" err="1"/>
              <a:t>Heiskanen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1775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FF34-3720-4BF2-AF0F-DA65DB432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3553235-AFB4-4FCC-9A4C-17A9F18CC5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311" y="2432506"/>
            <a:ext cx="1958480" cy="33586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8D59EF-8F3E-4893-AD95-566796C4B3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6056" y="2418118"/>
            <a:ext cx="1970215" cy="33730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216961B-E706-4FB7-9A5B-A2F39AC033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304" y="2416042"/>
            <a:ext cx="1970214" cy="33751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15981E-66F0-4948-A653-E4F1A75030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023" y="3429000"/>
            <a:ext cx="715879" cy="71587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F238FAA-4EEA-4E5A-B3D2-40B5B961C3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699" y="4419602"/>
            <a:ext cx="1025377" cy="102537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6F74C88-0075-40A3-8D5A-58AB3EC55B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211" y="4729100"/>
            <a:ext cx="715879" cy="71587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7F38630-61BC-4983-BC9A-C7F7F87AB18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543" y="1155664"/>
            <a:ext cx="1163146" cy="116314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A9F2500-B01D-45F8-8A41-CFF63B3973B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221" y="1044002"/>
            <a:ext cx="1086570" cy="108657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ECEC5D3-4FB7-448E-851F-27196F17382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6791" y="2795839"/>
            <a:ext cx="912500" cy="91250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60A48E95-0EC6-425C-8804-3C5C0092AA79}"/>
              </a:ext>
            </a:extLst>
          </p:cNvPr>
          <p:cNvSpPr/>
          <p:nvPr/>
        </p:nvSpPr>
        <p:spPr>
          <a:xfrm>
            <a:off x="4844306" y="6112414"/>
            <a:ext cx="37337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https://icons8.com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BF159F-3666-480E-8143-95D2606536C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26056" y="403302"/>
            <a:ext cx="1876425" cy="151447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58417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CA1AE-3133-44B6-919E-2CCEDBE02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Features</a:t>
            </a:r>
            <a:endParaRPr lang="fi-FI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B3A4D-2769-486F-AD2B-05B00BA2B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Automatic location</a:t>
            </a:r>
          </a:p>
          <a:p>
            <a:r>
              <a:rPr lang="en-US" sz="3200" dirty="0"/>
              <a:t>Manual search</a:t>
            </a:r>
          </a:p>
          <a:p>
            <a:r>
              <a:rPr lang="en-US" sz="3200" dirty="0"/>
              <a:t>Random city</a:t>
            </a:r>
          </a:p>
          <a:p>
            <a:r>
              <a:rPr lang="en-US" sz="3200" dirty="0"/>
              <a:t>Forecasting in 3-hour intervals, up to 4 days</a:t>
            </a:r>
            <a:endParaRPr lang="fi-FI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10E5FF-C897-4C7B-8BEE-6F18EDD44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910" y="980526"/>
            <a:ext cx="1163146" cy="1163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101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9DFC2-A8F6-4F42-9C81-97A153CAE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What I learned</a:t>
            </a:r>
            <a:endParaRPr lang="fi-FI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E4B6F-9BE9-402F-AD3D-7C00CFC17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124201"/>
          </a:xfrm>
        </p:spPr>
        <p:txBody>
          <a:bodyPr anchor="t">
            <a:normAutofit/>
          </a:bodyPr>
          <a:lstStyle/>
          <a:p>
            <a:r>
              <a:rPr lang="en-US" sz="3200" dirty="0"/>
              <a:t>Developing a location-aware mobile application</a:t>
            </a:r>
          </a:p>
          <a:p>
            <a:r>
              <a:rPr lang="en-US" sz="3200" dirty="0"/>
              <a:t>Using Android Studio</a:t>
            </a:r>
          </a:p>
          <a:p>
            <a:r>
              <a:rPr lang="en-US" sz="3200" dirty="0"/>
              <a:t>Using an API (</a:t>
            </a:r>
            <a:r>
              <a:rPr lang="en-US" sz="3200" dirty="0" err="1"/>
              <a:t>OpenWeatherMap</a:t>
            </a:r>
            <a:r>
              <a:rPr lang="en-US" sz="3200" dirty="0"/>
              <a:t>)</a:t>
            </a:r>
          </a:p>
          <a:p>
            <a:r>
              <a:rPr lang="en-US" sz="3200" dirty="0"/>
              <a:t>Using Volley (HTTP Library)</a:t>
            </a:r>
          </a:p>
          <a:p>
            <a:endParaRPr lang="en-US" sz="3200" dirty="0"/>
          </a:p>
          <a:p>
            <a:endParaRPr lang="en-US" sz="3200" dirty="0"/>
          </a:p>
          <a:p>
            <a:endParaRPr lang="fi-FI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FC6FDD-B65B-492D-951F-58F742CE8D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463" y="1018815"/>
            <a:ext cx="1086570" cy="1086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8778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60</TotalTime>
  <Words>47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Corbel</vt:lpstr>
      <vt:lpstr>Rockwell Extra Bold</vt:lpstr>
      <vt:lpstr>Parallax</vt:lpstr>
      <vt:lpstr>WeathrMAX</vt:lpstr>
      <vt:lpstr>PowerPoint Presentation</vt:lpstr>
      <vt:lpstr>Features</vt:lpstr>
      <vt:lpstr>What I learned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WeathrMAX</dc:title>
  <dc:creator>Miika</dc:creator>
  <cp:lastModifiedBy>Miika</cp:lastModifiedBy>
  <cp:revision>6</cp:revision>
  <dcterms:created xsi:type="dcterms:W3CDTF">2018-05-16T17:58:20Z</dcterms:created>
  <dcterms:modified xsi:type="dcterms:W3CDTF">2018-05-16T19:09:15Z</dcterms:modified>
</cp:coreProperties>
</file>