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ithub.com/ollran/wthr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subTitle"/>
          </p:nvPr>
        </p:nvSpPr>
        <p:spPr>
          <a:xfrm>
            <a:off x="311700" y="3083675"/>
            <a:ext cx="8520600" cy="18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36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Olli Rantinoja &amp;</a:t>
            </a:r>
            <a:endParaRPr sz="36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36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Johannes Paappanen</a:t>
            </a:r>
            <a:endParaRPr sz="36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fi" sz="36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LAMAD 2018</a:t>
            </a:r>
            <a:endParaRPr i="1" sz="36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511925"/>
            <a:ext cx="51435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240350"/>
            <a:ext cx="8520600" cy="91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48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Features</a:t>
            </a:r>
            <a:endParaRPr b="1" sz="48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850" y="1152350"/>
            <a:ext cx="5935200" cy="26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Custom icons made with MS Paint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Weather report based on user’s coordinates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Forecast for the next 24 hours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Northern Lights Forecast map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Hidden easter egg feature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7200" y="3797825"/>
            <a:ext cx="1199225" cy="119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62150" y="3797825"/>
            <a:ext cx="1199225" cy="119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2000" y="3797825"/>
            <a:ext cx="1199225" cy="119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9725" y="3797825"/>
            <a:ext cx="1199225" cy="119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47050" y="135500"/>
            <a:ext cx="2846700" cy="506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199150"/>
            <a:ext cx="8520600" cy="98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48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Technology stack</a:t>
            </a:r>
            <a:endParaRPr b="1" sz="48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035750"/>
            <a:ext cx="8574600" cy="40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We built the application with </a:t>
            </a:r>
            <a:r>
              <a:rPr b="1"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React Native</a:t>
            </a: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, so the language we used was JavaScript (</a:t>
            </a:r>
            <a:r>
              <a:rPr b="1"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ES6</a:t>
            </a: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and </a:t>
            </a:r>
            <a:r>
              <a:rPr b="1"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JSX</a:t>
            </a: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to be more </a:t>
            </a: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specific</a:t>
            </a: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).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Android and iOS builds possible.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source code is available: </a:t>
            </a:r>
            <a:r>
              <a:rPr lang="fi" sz="2400" u="sng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https://github.com/ollran/wthr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application APK is also available on GitHub.</a:t>
            </a:r>
            <a:endParaRPr b="1"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270700"/>
            <a:ext cx="85206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48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we learned</a:t>
            </a:r>
            <a:endParaRPr b="1" sz="48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Application publishing to Google Play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Some new React Native techniques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Distributing work between both of us with a DVCS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Reviewing each others code and pair programming skills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User interface designing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lang="fi" sz="24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MS Paint skills</a:t>
            </a:r>
            <a:endParaRPr sz="24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