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0" r:id="rId4"/>
    <p:sldId id="275" r:id="rId5"/>
    <p:sldId id="283" r:id="rId6"/>
    <p:sldId id="284" r:id="rId7"/>
    <p:sldId id="285" r:id="rId8"/>
    <p:sldId id="286" r:id="rId9"/>
    <p:sldId id="282" r:id="rId10"/>
    <p:sldId id="287" r:id="rId11"/>
  </p:sldIdLst>
  <p:sldSz cx="12192000" cy="6858000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F0505"/>
    <a:srgbClr val="F68020"/>
    <a:srgbClr val="10E029"/>
    <a:srgbClr val="0000FF"/>
    <a:srgbClr val="1F4976"/>
    <a:srgbClr val="132B44"/>
    <a:srgbClr val="2E6CA4"/>
    <a:srgbClr val="0070C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221" autoAdjust="0"/>
  </p:normalViewPr>
  <p:slideViewPr>
    <p:cSldViewPr snapToGrid="0">
      <p:cViewPr>
        <p:scale>
          <a:sx n="52" d="100"/>
          <a:sy n="52" d="100"/>
        </p:scale>
        <p:origin x="835" y="37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94C922-DF32-4029-BD68-E549320EFE3B}" type="datetimeFigureOut">
              <a:rPr lang="en-US" altLang="fi-FI"/>
              <a:pPr/>
              <a:t>1/10/2019</a:t>
            </a:fld>
            <a:endParaRPr lang="en-US" alt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F70276-7E86-4C70-8560-991F0534A760}" type="slidenum">
              <a:rPr lang="en-US" altLang="fi-FI"/>
              <a:pPr/>
              <a:t>‹#›</a:t>
            </a:fld>
            <a:endParaRPr lang="en-US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i-FI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DD75B1D-F554-444D-A524-3804AB8BC7E0}" type="slidenum">
              <a:rPr lang="en-US" altLang="fi-FI" sz="1200"/>
              <a:pPr eaLnBrk="1" hangingPunct="1"/>
              <a:t>4</a:t>
            </a:fld>
            <a:endParaRPr lang="en-US" altLang="fi-FI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i-FI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DD75B1D-F554-444D-A524-3804AB8BC7E0}" type="slidenum">
              <a:rPr lang="en-US" altLang="fi-FI" sz="1200"/>
              <a:pPr eaLnBrk="1" hangingPunct="1"/>
              <a:t>5</a:t>
            </a:fld>
            <a:endParaRPr lang="en-US" altLang="fi-FI" sz="1200"/>
          </a:p>
        </p:txBody>
      </p:sp>
    </p:spTree>
    <p:extLst>
      <p:ext uri="{BB962C8B-B14F-4D97-AF65-F5344CB8AC3E}">
        <p14:creationId xmlns:p14="http://schemas.microsoft.com/office/powerpoint/2010/main" val="1478022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i-FI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DD75B1D-F554-444D-A524-3804AB8BC7E0}" type="slidenum">
              <a:rPr lang="en-US" altLang="fi-FI" sz="1200"/>
              <a:pPr eaLnBrk="1" hangingPunct="1"/>
              <a:t>6</a:t>
            </a:fld>
            <a:endParaRPr lang="en-US" altLang="fi-FI" sz="1200"/>
          </a:p>
        </p:txBody>
      </p:sp>
    </p:spTree>
    <p:extLst>
      <p:ext uri="{BB962C8B-B14F-4D97-AF65-F5344CB8AC3E}">
        <p14:creationId xmlns:p14="http://schemas.microsoft.com/office/powerpoint/2010/main" val="1695647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i-FI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DD75B1D-F554-444D-A524-3804AB8BC7E0}" type="slidenum">
              <a:rPr lang="en-US" altLang="fi-FI" sz="1200"/>
              <a:pPr eaLnBrk="1" hangingPunct="1"/>
              <a:t>7</a:t>
            </a:fld>
            <a:endParaRPr lang="en-US" altLang="fi-FI" sz="1200"/>
          </a:p>
        </p:txBody>
      </p:sp>
    </p:spTree>
    <p:extLst>
      <p:ext uri="{BB962C8B-B14F-4D97-AF65-F5344CB8AC3E}">
        <p14:creationId xmlns:p14="http://schemas.microsoft.com/office/powerpoint/2010/main" val="1592699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i-FI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DD75B1D-F554-444D-A524-3804AB8BC7E0}" type="slidenum">
              <a:rPr lang="en-US" altLang="fi-FI" sz="1200"/>
              <a:pPr eaLnBrk="1" hangingPunct="1"/>
              <a:t>8</a:t>
            </a:fld>
            <a:endParaRPr lang="en-US" altLang="fi-FI" sz="1200"/>
          </a:p>
        </p:txBody>
      </p:sp>
    </p:spTree>
    <p:extLst>
      <p:ext uri="{BB962C8B-B14F-4D97-AF65-F5344CB8AC3E}">
        <p14:creationId xmlns:p14="http://schemas.microsoft.com/office/powerpoint/2010/main" val="4084491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i-FI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DD75B1D-F554-444D-A524-3804AB8BC7E0}" type="slidenum">
              <a:rPr lang="en-US" altLang="fi-FI" sz="1200"/>
              <a:pPr eaLnBrk="1" hangingPunct="1"/>
              <a:t>9</a:t>
            </a:fld>
            <a:endParaRPr lang="en-US" altLang="fi-FI" sz="1200"/>
          </a:p>
        </p:txBody>
      </p:sp>
    </p:spTree>
    <p:extLst>
      <p:ext uri="{BB962C8B-B14F-4D97-AF65-F5344CB8AC3E}">
        <p14:creationId xmlns:p14="http://schemas.microsoft.com/office/powerpoint/2010/main" val="3989544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375978-2BAF-4C44-ADE1-0CA830D3B5E5}" type="datetimeFigureOut">
              <a:rPr lang="fi-FI" altLang="fi-FI"/>
              <a:pPr/>
              <a:t>10.1.2019</a:t>
            </a:fld>
            <a:endParaRPr lang="fi-FI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6D2BA-4A82-465C-A7DA-7F31787F69A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8889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3FC40B-3D88-4BFB-A9F1-39BC596C8218}" type="datetimeFigureOut">
              <a:rPr lang="fi-FI" altLang="fi-FI"/>
              <a:pPr/>
              <a:t>10.1.2019</a:t>
            </a:fld>
            <a:endParaRPr lang="fi-FI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2148B-4897-4B8E-893F-9CF7E8E9844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7309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2DECD8-3124-429E-9ACB-8D996A0CF4AE}" type="datetimeFigureOut">
              <a:rPr lang="fi-FI" altLang="fi-FI"/>
              <a:pPr/>
              <a:t>10.1.2019</a:t>
            </a:fld>
            <a:endParaRPr lang="fi-FI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C3B0B-8E9F-48EE-B157-EE9B4C63F43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0230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04CA4E-3D3B-4515-8504-E72C8C13CEE9}" type="datetimeFigureOut">
              <a:rPr lang="fi-FI" altLang="fi-FI"/>
              <a:pPr/>
              <a:t>10.1.2019</a:t>
            </a:fld>
            <a:endParaRPr lang="fi-FI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7E146-C7CD-482D-A474-EC557DCEDB7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28168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9974EA-938F-4D3B-9720-0B7E89035E1B}" type="datetimeFigureOut">
              <a:rPr lang="fi-FI" altLang="fi-FI"/>
              <a:pPr/>
              <a:t>10.1.2019</a:t>
            </a:fld>
            <a:endParaRPr lang="fi-FI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AB10E-6413-4F45-8C9D-62341E333EE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8552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41A2B7-5E34-4624-80EC-424691127807}" type="datetimeFigureOut">
              <a:rPr lang="fi-FI" altLang="fi-FI"/>
              <a:pPr/>
              <a:t>10.1.2019</a:t>
            </a:fld>
            <a:endParaRPr lang="fi-FI" alt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4EC9D-299C-4B18-AB36-71F8330E0CD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46337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4FECBF-A6BA-4B59-BC30-358794BBA4F3}" type="datetimeFigureOut">
              <a:rPr lang="fi-FI" altLang="fi-FI"/>
              <a:pPr/>
              <a:t>10.1.2019</a:t>
            </a:fld>
            <a:endParaRPr lang="fi-FI" alt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7108B-4C21-46A8-8222-CC682A6A41D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8064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3ECFD9-AECE-4B2E-A879-29B97C70DE15}" type="datetimeFigureOut">
              <a:rPr lang="fi-FI" altLang="fi-FI"/>
              <a:pPr/>
              <a:t>10.1.2019</a:t>
            </a:fld>
            <a:endParaRPr lang="fi-FI" alt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BF0E1-C297-4DFA-BA93-5D55ADC6F3C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5465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AB0380-33B0-4C3B-8806-8DFBC1DE0333}" type="datetimeFigureOut">
              <a:rPr lang="fi-FI" altLang="fi-FI"/>
              <a:pPr/>
              <a:t>10.1.2019</a:t>
            </a:fld>
            <a:endParaRPr lang="fi-FI" altLang="fi-F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D49DB-AD05-4708-9D3B-EB2E0FECD0E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786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11EF66-8998-44FF-8072-0C5AA3656CFE}" type="datetimeFigureOut">
              <a:rPr lang="fi-FI" altLang="fi-FI"/>
              <a:pPr/>
              <a:t>10.1.2019</a:t>
            </a:fld>
            <a:endParaRPr lang="fi-FI" alt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50F04-A804-4CDE-8F6C-3AF628E2120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7951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CC8641-B722-4AC1-ADEB-E101D70FC76D}" type="datetimeFigureOut">
              <a:rPr lang="fi-FI" altLang="fi-FI"/>
              <a:pPr/>
              <a:t>10.1.2019</a:t>
            </a:fld>
            <a:endParaRPr lang="fi-FI" alt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82022-2D5F-43C1-B06B-51D05499635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7986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title style</a:t>
            </a:r>
            <a:endParaRPr lang="fi-FI" altLang="fi-FI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Edit Master text styles</a:t>
            </a:r>
          </a:p>
          <a:p>
            <a:pPr lvl="1"/>
            <a:r>
              <a:rPr lang="en-US" altLang="fi-FI" smtClean="0"/>
              <a:t>Second level</a:t>
            </a:r>
          </a:p>
          <a:p>
            <a:pPr lvl="2"/>
            <a:r>
              <a:rPr lang="en-US" altLang="fi-FI" smtClean="0"/>
              <a:t>Third level</a:t>
            </a:r>
          </a:p>
          <a:p>
            <a:pPr lvl="3"/>
            <a:r>
              <a:rPr lang="en-US" altLang="fi-FI" smtClean="0"/>
              <a:t>Fourth level</a:t>
            </a:r>
          </a:p>
          <a:p>
            <a:pPr lvl="4"/>
            <a:r>
              <a:rPr lang="en-US" altLang="fi-FI" smtClean="0"/>
              <a:t>Fifth level</a:t>
            </a:r>
            <a:endParaRPr lang="fi-FI" altLang="fi-F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0BCE4D24-F6BA-4F5F-AB8E-863B15051788}" type="datetimeFigureOut">
              <a:rPr lang="fi-FI" altLang="fi-FI"/>
              <a:pPr/>
              <a:t>10.1.2019</a:t>
            </a:fld>
            <a:endParaRPr lang="fi-FI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2114E4F-9846-4B5D-B75D-7461264A6460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33575"/>
            <a:ext cx="9144000" cy="15763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LAMI</a:t>
            </a: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sz="4800" dirty="0" smtClean="0">
                <a:ea typeface="+mj-ea"/>
                <a:cs typeface="+mj-cs"/>
              </a:rPr>
              <a:t>Location-aware</a:t>
            </a:r>
            <a:r>
              <a:rPr lang="en-US" sz="3600" dirty="0" smtClean="0">
                <a:ea typeface="+mj-ea"/>
                <a:cs typeface="+mj-cs"/>
              </a:rPr>
              <a:t> </a:t>
            </a:r>
            <a:r>
              <a:rPr lang="en-US" sz="3600" dirty="0" smtClean="0">
                <a:ea typeface="+mj-ea"/>
                <a:cs typeface="+mj-cs"/>
              </a:rPr>
              <a:t>machine intelligence </a:t>
            </a:r>
            <a:endParaRPr lang="fi-FI" sz="4800" dirty="0"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06863"/>
            <a:ext cx="9144000" cy="1655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Radu Mariescu-Istodor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16.1.2019</a:t>
            </a:r>
            <a:endParaRPr lang="fi-FI" dirty="0">
              <a:solidFill>
                <a:schemeClr val="tx1">
                  <a:lumMod val="50000"/>
                  <a:lumOff val="50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14339" name="Picture 2" descr="U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412750"/>
            <a:ext cx="2162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312658" y="2025897"/>
            <a:ext cx="3507692" cy="2450253"/>
            <a:chOff x="516253" y="1317974"/>
            <a:chExt cx="3507692" cy="2450253"/>
          </a:xfrm>
        </p:grpSpPr>
        <p:sp>
          <p:nvSpPr>
            <p:cNvPr id="4" name="Freeform 3"/>
            <p:cNvSpPr/>
            <p:nvPr/>
          </p:nvSpPr>
          <p:spPr bwMode="auto">
            <a:xfrm>
              <a:off x="737419" y="3023419"/>
              <a:ext cx="3227961" cy="379732"/>
            </a:xfrm>
            <a:custGeom>
              <a:avLst/>
              <a:gdLst>
                <a:gd name="connsiteX0" fmla="*/ 103552 w 2051930"/>
                <a:gd name="connsiteY0" fmla="*/ 193503 h 972602"/>
                <a:gd name="connsiteX1" fmla="*/ 1312313 w 2051930"/>
                <a:gd name="connsiteY1" fmla="*/ 299975 h 972602"/>
                <a:gd name="connsiteX2" fmla="*/ 1894773 w 2051930"/>
                <a:gd name="connsiteY2" fmla="*/ 663229 h 972602"/>
                <a:gd name="connsiteX3" fmla="*/ 2001245 w 2051930"/>
                <a:gd name="connsiteY3" fmla="*/ 970117 h 972602"/>
                <a:gd name="connsiteX4" fmla="*/ 2051349 w 2051930"/>
                <a:gd name="connsiteY4" fmla="*/ 794753 h 972602"/>
                <a:gd name="connsiteX5" fmla="*/ 2020034 w 2051930"/>
                <a:gd name="connsiteY5" fmla="*/ 556758 h 972602"/>
                <a:gd name="connsiteX6" fmla="*/ 1901036 w 2051930"/>
                <a:gd name="connsiteY6" fmla="*/ 368868 h 972602"/>
                <a:gd name="connsiteX7" fmla="*/ 1625464 w 2051930"/>
                <a:gd name="connsiteY7" fmla="*/ 174714 h 972602"/>
                <a:gd name="connsiteX8" fmla="*/ 1343628 w 2051930"/>
                <a:gd name="connsiteY8" fmla="*/ 87032 h 972602"/>
                <a:gd name="connsiteX9" fmla="*/ 1011688 w 2051930"/>
                <a:gd name="connsiteY9" fmla="*/ 36928 h 972602"/>
                <a:gd name="connsiteX10" fmla="*/ 598330 w 2051930"/>
                <a:gd name="connsiteY10" fmla="*/ 18139 h 972602"/>
                <a:gd name="connsiteX11" fmla="*/ 122341 w 2051930"/>
                <a:gd name="connsiteY11" fmla="*/ 11876 h 972602"/>
                <a:gd name="connsiteX12" fmla="*/ 103552 w 2051930"/>
                <a:gd name="connsiteY12" fmla="*/ 193503 h 972602"/>
                <a:gd name="connsiteX0" fmla="*/ 103552 w 2051930"/>
                <a:gd name="connsiteY0" fmla="*/ 193503 h 977857"/>
                <a:gd name="connsiteX1" fmla="*/ 1312313 w 2051930"/>
                <a:gd name="connsiteY1" fmla="*/ 299975 h 977857"/>
                <a:gd name="connsiteX2" fmla="*/ 1887244 w 2051930"/>
                <a:gd name="connsiteY2" fmla="*/ 534625 h 977857"/>
                <a:gd name="connsiteX3" fmla="*/ 2001245 w 2051930"/>
                <a:gd name="connsiteY3" fmla="*/ 970117 h 977857"/>
                <a:gd name="connsiteX4" fmla="*/ 2051349 w 2051930"/>
                <a:gd name="connsiteY4" fmla="*/ 794753 h 977857"/>
                <a:gd name="connsiteX5" fmla="*/ 2020034 w 2051930"/>
                <a:gd name="connsiteY5" fmla="*/ 556758 h 977857"/>
                <a:gd name="connsiteX6" fmla="*/ 1901036 w 2051930"/>
                <a:gd name="connsiteY6" fmla="*/ 368868 h 977857"/>
                <a:gd name="connsiteX7" fmla="*/ 1625464 w 2051930"/>
                <a:gd name="connsiteY7" fmla="*/ 174714 h 977857"/>
                <a:gd name="connsiteX8" fmla="*/ 1343628 w 2051930"/>
                <a:gd name="connsiteY8" fmla="*/ 87032 h 977857"/>
                <a:gd name="connsiteX9" fmla="*/ 1011688 w 2051930"/>
                <a:gd name="connsiteY9" fmla="*/ 36928 h 977857"/>
                <a:gd name="connsiteX10" fmla="*/ 598330 w 2051930"/>
                <a:gd name="connsiteY10" fmla="*/ 18139 h 977857"/>
                <a:gd name="connsiteX11" fmla="*/ 122341 w 2051930"/>
                <a:gd name="connsiteY11" fmla="*/ 11876 h 977857"/>
                <a:gd name="connsiteX12" fmla="*/ 103552 w 2051930"/>
                <a:gd name="connsiteY12" fmla="*/ 193503 h 977857"/>
                <a:gd name="connsiteX0" fmla="*/ 56953 w 2291436"/>
                <a:gd name="connsiteY0" fmla="*/ 445089 h 995615"/>
                <a:gd name="connsiteX1" fmla="*/ 1551819 w 2291436"/>
                <a:gd name="connsiteY1" fmla="*/ 317733 h 995615"/>
                <a:gd name="connsiteX2" fmla="*/ 2126750 w 2291436"/>
                <a:gd name="connsiteY2" fmla="*/ 552383 h 995615"/>
                <a:gd name="connsiteX3" fmla="*/ 2240751 w 2291436"/>
                <a:gd name="connsiteY3" fmla="*/ 987875 h 995615"/>
                <a:gd name="connsiteX4" fmla="*/ 2290855 w 2291436"/>
                <a:gd name="connsiteY4" fmla="*/ 812511 h 995615"/>
                <a:gd name="connsiteX5" fmla="*/ 2259540 w 2291436"/>
                <a:gd name="connsiteY5" fmla="*/ 574516 h 995615"/>
                <a:gd name="connsiteX6" fmla="*/ 2140542 w 2291436"/>
                <a:gd name="connsiteY6" fmla="*/ 386626 h 995615"/>
                <a:gd name="connsiteX7" fmla="*/ 1864970 w 2291436"/>
                <a:gd name="connsiteY7" fmla="*/ 192472 h 995615"/>
                <a:gd name="connsiteX8" fmla="*/ 1583134 w 2291436"/>
                <a:gd name="connsiteY8" fmla="*/ 104790 h 995615"/>
                <a:gd name="connsiteX9" fmla="*/ 1251194 w 2291436"/>
                <a:gd name="connsiteY9" fmla="*/ 54686 h 995615"/>
                <a:gd name="connsiteX10" fmla="*/ 837836 w 2291436"/>
                <a:gd name="connsiteY10" fmla="*/ 35897 h 995615"/>
                <a:gd name="connsiteX11" fmla="*/ 361847 w 2291436"/>
                <a:gd name="connsiteY11" fmla="*/ 29634 h 995615"/>
                <a:gd name="connsiteX12" fmla="*/ 56953 w 2291436"/>
                <a:gd name="connsiteY12" fmla="*/ 445089 h 995615"/>
                <a:gd name="connsiteX0" fmla="*/ 137177 w 2371660"/>
                <a:gd name="connsiteY0" fmla="*/ 409328 h 959854"/>
                <a:gd name="connsiteX1" fmla="*/ 1632043 w 2371660"/>
                <a:gd name="connsiteY1" fmla="*/ 281972 h 959854"/>
                <a:gd name="connsiteX2" fmla="*/ 2206974 w 2371660"/>
                <a:gd name="connsiteY2" fmla="*/ 516622 h 959854"/>
                <a:gd name="connsiteX3" fmla="*/ 2320975 w 2371660"/>
                <a:gd name="connsiteY3" fmla="*/ 952114 h 959854"/>
                <a:gd name="connsiteX4" fmla="*/ 2371079 w 2371660"/>
                <a:gd name="connsiteY4" fmla="*/ 776750 h 959854"/>
                <a:gd name="connsiteX5" fmla="*/ 2339764 w 2371660"/>
                <a:gd name="connsiteY5" fmla="*/ 538755 h 959854"/>
                <a:gd name="connsiteX6" fmla="*/ 2220766 w 2371660"/>
                <a:gd name="connsiteY6" fmla="*/ 350865 h 959854"/>
                <a:gd name="connsiteX7" fmla="*/ 1945194 w 2371660"/>
                <a:gd name="connsiteY7" fmla="*/ 156711 h 959854"/>
                <a:gd name="connsiteX8" fmla="*/ 1663358 w 2371660"/>
                <a:gd name="connsiteY8" fmla="*/ 69029 h 959854"/>
                <a:gd name="connsiteX9" fmla="*/ 1331418 w 2371660"/>
                <a:gd name="connsiteY9" fmla="*/ 18925 h 959854"/>
                <a:gd name="connsiteX10" fmla="*/ 918060 w 2371660"/>
                <a:gd name="connsiteY10" fmla="*/ 136 h 959854"/>
                <a:gd name="connsiteX11" fmla="*/ 155967 w 2371660"/>
                <a:gd name="connsiteY11" fmla="*/ 157552 h 959854"/>
                <a:gd name="connsiteX12" fmla="*/ 137177 w 2371660"/>
                <a:gd name="connsiteY12" fmla="*/ 409328 h 959854"/>
                <a:gd name="connsiteX0" fmla="*/ 132336 w 2366819"/>
                <a:gd name="connsiteY0" fmla="*/ 409328 h 959854"/>
                <a:gd name="connsiteX1" fmla="*/ 1559440 w 2366819"/>
                <a:gd name="connsiteY1" fmla="*/ 469036 h 959854"/>
                <a:gd name="connsiteX2" fmla="*/ 2202133 w 2366819"/>
                <a:gd name="connsiteY2" fmla="*/ 516622 h 959854"/>
                <a:gd name="connsiteX3" fmla="*/ 2316134 w 2366819"/>
                <a:gd name="connsiteY3" fmla="*/ 952114 h 959854"/>
                <a:gd name="connsiteX4" fmla="*/ 2366238 w 2366819"/>
                <a:gd name="connsiteY4" fmla="*/ 776750 h 959854"/>
                <a:gd name="connsiteX5" fmla="*/ 2334923 w 2366819"/>
                <a:gd name="connsiteY5" fmla="*/ 538755 h 959854"/>
                <a:gd name="connsiteX6" fmla="*/ 2215925 w 2366819"/>
                <a:gd name="connsiteY6" fmla="*/ 350865 h 959854"/>
                <a:gd name="connsiteX7" fmla="*/ 1940353 w 2366819"/>
                <a:gd name="connsiteY7" fmla="*/ 156711 h 959854"/>
                <a:gd name="connsiteX8" fmla="*/ 1658517 w 2366819"/>
                <a:gd name="connsiteY8" fmla="*/ 69029 h 959854"/>
                <a:gd name="connsiteX9" fmla="*/ 1326577 w 2366819"/>
                <a:gd name="connsiteY9" fmla="*/ 18925 h 959854"/>
                <a:gd name="connsiteX10" fmla="*/ 913219 w 2366819"/>
                <a:gd name="connsiteY10" fmla="*/ 136 h 959854"/>
                <a:gd name="connsiteX11" fmla="*/ 151126 w 2366819"/>
                <a:gd name="connsiteY11" fmla="*/ 157552 h 959854"/>
                <a:gd name="connsiteX12" fmla="*/ 132336 w 2366819"/>
                <a:gd name="connsiteY12" fmla="*/ 409328 h 959854"/>
                <a:gd name="connsiteX0" fmla="*/ 132336 w 2366819"/>
                <a:gd name="connsiteY0" fmla="*/ 409328 h 955841"/>
                <a:gd name="connsiteX1" fmla="*/ 1559440 w 2366819"/>
                <a:gd name="connsiteY1" fmla="*/ 469036 h 955841"/>
                <a:gd name="connsiteX2" fmla="*/ 2232249 w 2366819"/>
                <a:gd name="connsiteY2" fmla="*/ 610153 h 955841"/>
                <a:gd name="connsiteX3" fmla="*/ 2316134 w 2366819"/>
                <a:gd name="connsiteY3" fmla="*/ 952114 h 955841"/>
                <a:gd name="connsiteX4" fmla="*/ 2366238 w 2366819"/>
                <a:gd name="connsiteY4" fmla="*/ 776750 h 955841"/>
                <a:gd name="connsiteX5" fmla="*/ 2334923 w 2366819"/>
                <a:gd name="connsiteY5" fmla="*/ 538755 h 955841"/>
                <a:gd name="connsiteX6" fmla="*/ 2215925 w 2366819"/>
                <a:gd name="connsiteY6" fmla="*/ 350865 h 955841"/>
                <a:gd name="connsiteX7" fmla="*/ 1940353 w 2366819"/>
                <a:gd name="connsiteY7" fmla="*/ 156711 h 955841"/>
                <a:gd name="connsiteX8" fmla="*/ 1658517 w 2366819"/>
                <a:gd name="connsiteY8" fmla="*/ 69029 h 955841"/>
                <a:gd name="connsiteX9" fmla="*/ 1326577 w 2366819"/>
                <a:gd name="connsiteY9" fmla="*/ 18925 h 955841"/>
                <a:gd name="connsiteX10" fmla="*/ 913219 w 2366819"/>
                <a:gd name="connsiteY10" fmla="*/ 136 h 955841"/>
                <a:gd name="connsiteX11" fmla="*/ 151126 w 2366819"/>
                <a:gd name="connsiteY11" fmla="*/ 157552 h 955841"/>
                <a:gd name="connsiteX12" fmla="*/ 132336 w 2366819"/>
                <a:gd name="connsiteY12" fmla="*/ 409328 h 955841"/>
                <a:gd name="connsiteX0" fmla="*/ 129017 w 2363500"/>
                <a:gd name="connsiteY0" fmla="*/ 393814 h 940325"/>
                <a:gd name="connsiteX1" fmla="*/ 1556121 w 2363500"/>
                <a:gd name="connsiteY1" fmla="*/ 453522 h 940325"/>
                <a:gd name="connsiteX2" fmla="*/ 2228930 w 2363500"/>
                <a:gd name="connsiteY2" fmla="*/ 594639 h 940325"/>
                <a:gd name="connsiteX3" fmla="*/ 2312815 w 2363500"/>
                <a:gd name="connsiteY3" fmla="*/ 936600 h 940325"/>
                <a:gd name="connsiteX4" fmla="*/ 2362919 w 2363500"/>
                <a:gd name="connsiteY4" fmla="*/ 761236 h 940325"/>
                <a:gd name="connsiteX5" fmla="*/ 2331604 w 2363500"/>
                <a:gd name="connsiteY5" fmla="*/ 523241 h 940325"/>
                <a:gd name="connsiteX6" fmla="*/ 2212606 w 2363500"/>
                <a:gd name="connsiteY6" fmla="*/ 335351 h 940325"/>
                <a:gd name="connsiteX7" fmla="*/ 1937034 w 2363500"/>
                <a:gd name="connsiteY7" fmla="*/ 141197 h 940325"/>
                <a:gd name="connsiteX8" fmla="*/ 1655198 w 2363500"/>
                <a:gd name="connsiteY8" fmla="*/ 53515 h 940325"/>
                <a:gd name="connsiteX9" fmla="*/ 1323258 w 2363500"/>
                <a:gd name="connsiteY9" fmla="*/ 3411 h 940325"/>
                <a:gd name="connsiteX10" fmla="*/ 842139 w 2363500"/>
                <a:gd name="connsiteY10" fmla="*/ 148301 h 940325"/>
                <a:gd name="connsiteX11" fmla="*/ 147807 w 2363500"/>
                <a:gd name="connsiteY11" fmla="*/ 142038 h 940325"/>
                <a:gd name="connsiteX12" fmla="*/ 129017 w 2363500"/>
                <a:gd name="connsiteY12" fmla="*/ 393814 h 940325"/>
                <a:gd name="connsiteX0" fmla="*/ 129017 w 2363500"/>
                <a:gd name="connsiteY0" fmla="*/ 340864 h 887377"/>
                <a:gd name="connsiteX1" fmla="*/ 1556121 w 2363500"/>
                <a:gd name="connsiteY1" fmla="*/ 400572 h 887377"/>
                <a:gd name="connsiteX2" fmla="*/ 2228930 w 2363500"/>
                <a:gd name="connsiteY2" fmla="*/ 541689 h 887377"/>
                <a:gd name="connsiteX3" fmla="*/ 2312815 w 2363500"/>
                <a:gd name="connsiteY3" fmla="*/ 883650 h 887377"/>
                <a:gd name="connsiteX4" fmla="*/ 2362919 w 2363500"/>
                <a:gd name="connsiteY4" fmla="*/ 708286 h 887377"/>
                <a:gd name="connsiteX5" fmla="*/ 2331604 w 2363500"/>
                <a:gd name="connsiteY5" fmla="*/ 470291 h 887377"/>
                <a:gd name="connsiteX6" fmla="*/ 2212606 w 2363500"/>
                <a:gd name="connsiteY6" fmla="*/ 282401 h 887377"/>
                <a:gd name="connsiteX7" fmla="*/ 1937034 w 2363500"/>
                <a:gd name="connsiteY7" fmla="*/ 88247 h 887377"/>
                <a:gd name="connsiteX8" fmla="*/ 1655198 w 2363500"/>
                <a:gd name="connsiteY8" fmla="*/ 565 h 887377"/>
                <a:gd name="connsiteX9" fmla="*/ 1345845 w 2363500"/>
                <a:gd name="connsiteY9" fmla="*/ 125830 h 887377"/>
                <a:gd name="connsiteX10" fmla="*/ 842139 w 2363500"/>
                <a:gd name="connsiteY10" fmla="*/ 95351 h 887377"/>
                <a:gd name="connsiteX11" fmla="*/ 147807 w 2363500"/>
                <a:gd name="connsiteY11" fmla="*/ 89088 h 887377"/>
                <a:gd name="connsiteX12" fmla="*/ 129017 w 2363500"/>
                <a:gd name="connsiteY12" fmla="*/ 340864 h 887377"/>
                <a:gd name="connsiteX0" fmla="*/ 129017 w 2363500"/>
                <a:gd name="connsiteY0" fmla="*/ 269299 h 815810"/>
                <a:gd name="connsiteX1" fmla="*/ 1556121 w 2363500"/>
                <a:gd name="connsiteY1" fmla="*/ 329007 h 815810"/>
                <a:gd name="connsiteX2" fmla="*/ 2228930 w 2363500"/>
                <a:gd name="connsiteY2" fmla="*/ 470124 h 815810"/>
                <a:gd name="connsiteX3" fmla="*/ 2312815 w 2363500"/>
                <a:gd name="connsiteY3" fmla="*/ 812085 h 815810"/>
                <a:gd name="connsiteX4" fmla="*/ 2362919 w 2363500"/>
                <a:gd name="connsiteY4" fmla="*/ 636721 h 815810"/>
                <a:gd name="connsiteX5" fmla="*/ 2331604 w 2363500"/>
                <a:gd name="connsiteY5" fmla="*/ 398726 h 815810"/>
                <a:gd name="connsiteX6" fmla="*/ 2212606 w 2363500"/>
                <a:gd name="connsiteY6" fmla="*/ 210836 h 815810"/>
                <a:gd name="connsiteX7" fmla="*/ 1937034 w 2363500"/>
                <a:gd name="connsiteY7" fmla="*/ 16682 h 815810"/>
                <a:gd name="connsiteX8" fmla="*/ 1692843 w 2363500"/>
                <a:gd name="connsiteY8" fmla="*/ 57605 h 815810"/>
                <a:gd name="connsiteX9" fmla="*/ 1345845 w 2363500"/>
                <a:gd name="connsiteY9" fmla="*/ 54265 h 815810"/>
                <a:gd name="connsiteX10" fmla="*/ 842139 w 2363500"/>
                <a:gd name="connsiteY10" fmla="*/ 23786 h 815810"/>
                <a:gd name="connsiteX11" fmla="*/ 147807 w 2363500"/>
                <a:gd name="connsiteY11" fmla="*/ 17523 h 815810"/>
                <a:gd name="connsiteX12" fmla="*/ 129017 w 2363500"/>
                <a:gd name="connsiteY12" fmla="*/ 269299 h 815810"/>
                <a:gd name="connsiteX0" fmla="*/ 129017 w 2363500"/>
                <a:gd name="connsiteY0" fmla="*/ 269299 h 815812"/>
                <a:gd name="connsiteX1" fmla="*/ 1556121 w 2363500"/>
                <a:gd name="connsiteY1" fmla="*/ 329007 h 815812"/>
                <a:gd name="connsiteX2" fmla="*/ 2228930 w 2363500"/>
                <a:gd name="connsiteY2" fmla="*/ 470124 h 815812"/>
                <a:gd name="connsiteX3" fmla="*/ 2312815 w 2363500"/>
                <a:gd name="connsiteY3" fmla="*/ 812085 h 815812"/>
                <a:gd name="connsiteX4" fmla="*/ 2362919 w 2363500"/>
                <a:gd name="connsiteY4" fmla="*/ 636721 h 815812"/>
                <a:gd name="connsiteX5" fmla="*/ 2331604 w 2363500"/>
                <a:gd name="connsiteY5" fmla="*/ 398726 h 815812"/>
                <a:gd name="connsiteX6" fmla="*/ 2212606 w 2363500"/>
                <a:gd name="connsiteY6" fmla="*/ 210836 h 815812"/>
                <a:gd name="connsiteX7" fmla="*/ 1967150 w 2363500"/>
                <a:gd name="connsiteY7" fmla="*/ 98520 h 815812"/>
                <a:gd name="connsiteX8" fmla="*/ 1692843 w 2363500"/>
                <a:gd name="connsiteY8" fmla="*/ 57605 h 815812"/>
                <a:gd name="connsiteX9" fmla="*/ 1345845 w 2363500"/>
                <a:gd name="connsiteY9" fmla="*/ 54265 h 815812"/>
                <a:gd name="connsiteX10" fmla="*/ 842139 w 2363500"/>
                <a:gd name="connsiteY10" fmla="*/ 23786 h 815812"/>
                <a:gd name="connsiteX11" fmla="*/ 147807 w 2363500"/>
                <a:gd name="connsiteY11" fmla="*/ 17523 h 815812"/>
                <a:gd name="connsiteX12" fmla="*/ 129017 w 2363500"/>
                <a:gd name="connsiteY12" fmla="*/ 269299 h 815812"/>
                <a:gd name="connsiteX0" fmla="*/ 125846 w 2360329"/>
                <a:gd name="connsiteY0" fmla="*/ 245821 h 792332"/>
                <a:gd name="connsiteX1" fmla="*/ 1552950 w 2360329"/>
                <a:gd name="connsiteY1" fmla="*/ 305529 h 792332"/>
                <a:gd name="connsiteX2" fmla="*/ 2225759 w 2360329"/>
                <a:gd name="connsiteY2" fmla="*/ 446646 h 792332"/>
                <a:gd name="connsiteX3" fmla="*/ 2309644 w 2360329"/>
                <a:gd name="connsiteY3" fmla="*/ 788607 h 792332"/>
                <a:gd name="connsiteX4" fmla="*/ 2359748 w 2360329"/>
                <a:gd name="connsiteY4" fmla="*/ 613243 h 792332"/>
                <a:gd name="connsiteX5" fmla="*/ 2328433 w 2360329"/>
                <a:gd name="connsiteY5" fmla="*/ 375248 h 792332"/>
                <a:gd name="connsiteX6" fmla="*/ 2209435 w 2360329"/>
                <a:gd name="connsiteY6" fmla="*/ 187358 h 792332"/>
                <a:gd name="connsiteX7" fmla="*/ 1963979 w 2360329"/>
                <a:gd name="connsiteY7" fmla="*/ 75042 h 792332"/>
                <a:gd name="connsiteX8" fmla="*/ 1689672 w 2360329"/>
                <a:gd name="connsiteY8" fmla="*/ 34127 h 792332"/>
                <a:gd name="connsiteX9" fmla="*/ 1342674 w 2360329"/>
                <a:gd name="connsiteY9" fmla="*/ 30787 h 792332"/>
                <a:gd name="connsiteX10" fmla="*/ 838968 w 2360329"/>
                <a:gd name="connsiteY10" fmla="*/ 308 h 792332"/>
                <a:gd name="connsiteX11" fmla="*/ 152165 w 2360329"/>
                <a:gd name="connsiteY11" fmla="*/ 75884 h 792332"/>
                <a:gd name="connsiteX12" fmla="*/ 125846 w 2360329"/>
                <a:gd name="connsiteY12" fmla="*/ 245821 h 792332"/>
                <a:gd name="connsiteX0" fmla="*/ 125493 w 2359976"/>
                <a:gd name="connsiteY0" fmla="*/ 218599 h 765111"/>
                <a:gd name="connsiteX1" fmla="*/ 1552597 w 2359976"/>
                <a:gd name="connsiteY1" fmla="*/ 278307 h 765111"/>
                <a:gd name="connsiteX2" fmla="*/ 2225406 w 2359976"/>
                <a:gd name="connsiteY2" fmla="*/ 419424 h 765111"/>
                <a:gd name="connsiteX3" fmla="*/ 2309291 w 2359976"/>
                <a:gd name="connsiteY3" fmla="*/ 761385 h 765111"/>
                <a:gd name="connsiteX4" fmla="*/ 2359395 w 2359976"/>
                <a:gd name="connsiteY4" fmla="*/ 586021 h 765111"/>
                <a:gd name="connsiteX5" fmla="*/ 2328080 w 2359976"/>
                <a:gd name="connsiteY5" fmla="*/ 348026 h 765111"/>
                <a:gd name="connsiteX6" fmla="*/ 2209082 w 2359976"/>
                <a:gd name="connsiteY6" fmla="*/ 160136 h 765111"/>
                <a:gd name="connsiteX7" fmla="*/ 1963626 w 2359976"/>
                <a:gd name="connsiteY7" fmla="*/ 47820 h 765111"/>
                <a:gd name="connsiteX8" fmla="*/ 1689319 w 2359976"/>
                <a:gd name="connsiteY8" fmla="*/ 6905 h 765111"/>
                <a:gd name="connsiteX9" fmla="*/ 1342321 w 2359976"/>
                <a:gd name="connsiteY9" fmla="*/ 3565 h 765111"/>
                <a:gd name="connsiteX10" fmla="*/ 831086 w 2359976"/>
                <a:gd name="connsiteY10" fmla="*/ 43234 h 765111"/>
                <a:gd name="connsiteX11" fmla="*/ 151812 w 2359976"/>
                <a:gd name="connsiteY11" fmla="*/ 48662 h 765111"/>
                <a:gd name="connsiteX12" fmla="*/ 125493 w 2359976"/>
                <a:gd name="connsiteY12" fmla="*/ 218599 h 765111"/>
                <a:gd name="connsiteX0" fmla="*/ 125493 w 2359976"/>
                <a:gd name="connsiteY0" fmla="*/ 212289 h 758801"/>
                <a:gd name="connsiteX1" fmla="*/ 1552597 w 2359976"/>
                <a:gd name="connsiteY1" fmla="*/ 271997 h 758801"/>
                <a:gd name="connsiteX2" fmla="*/ 2225406 w 2359976"/>
                <a:gd name="connsiteY2" fmla="*/ 413114 h 758801"/>
                <a:gd name="connsiteX3" fmla="*/ 2309291 w 2359976"/>
                <a:gd name="connsiteY3" fmla="*/ 755075 h 758801"/>
                <a:gd name="connsiteX4" fmla="*/ 2359395 w 2359976"/>
                <a:gd name="connsiteY4" fmla="*/ 579711 h 758801"/>
                <a:gd name="connsiteX5" fmla="*/ 2328080 w 2359976"/>
                <a:gd name="connsiteY5" fmla="*/ 341716 h 758801"/>
                <a:gd name="connsiteX6" fmla="*/ 2209082 w 2359976"/>
                <a:gd name="connsiteY6" fmla="*/ 153826 h 758801"/>
                <a:gd name="connsiteX7" fmla="*/ 1963626 w 2359976"/>
                <a:gd name="connsiteY7" fmla="*/ 41510 h 758801"/>
                <a:gd name="connsiteX8" fmla="*/ 1689319 w 2359976"/>
                <a:gd name="connsiteY8" fmla="*/ 595 h 758801"/>
                <a:gd name="connsiteX9" fmla="*/ 1342322 w 2359976"/>
                <a:gd name="connsiteY9" fmla="*/ 67403 h 758801"/>
                <a:gd name="connsiteX10" fmla="*/ 831086 w 2359976"/>
                <a:gd name="connsiteY10" fmla="*/ 36924 h 758801"/>
                <a:gd name="connsiteX11" fmla="*/ 151812 w 2359976"/>
                <a:gd name="connsiteY11" fmla="*/ 42352 h 758801"/>
                <a:gd name="connsiteX12" fmla="*/ 125493 w 2359976"/>
                <a:gd name="connsiteY12" fmla="*/ 212289 h 758801"/>
                <a:gd name="connsiteX0" fmla="*/ 125493 w 2359976"/>
                <a:gd name="connsiteY0" fmla="*/ 185683 h 732195"/>
                <a:gd name="connsiteX1" fmla="*/ 1552597 w 2359976"/>
                <a:gd name="connsiteY1" fmla="*/ 245391 h 732195"/>
                <a:gd name="connsiteX2" fmla="*/ 2225406 w 2359976"/>
                <a:gd name="connsiteY2" fmla="*/ 386508 h 732195"/>
                <a:gd name="connsiteX3" fmla="*/ 2309291 w 2359976"/>
                <a:gd name="connsiteY3" fmla="*/ 728469 h 732195"/>
                <a:gd name="connsiteX4" fmla="*/ 2359395 w 2359976"/>
                <a:gd name="connsiteY4" fmla="*/ 553105 h 732195"/>
                <a:gd name="connsiteX5" fmla="*/ 2328080 w 2359976"/>
                <a:gd name="connsiteY5" fmla="*/ 315110 h 732195"/>
                <a:gd name="connsiteX6" fmla="*/ 2209082 w 2359976"/>
                <a:gd name="connsiteY6" fmla="*/ 127220 h 732195"/>
                <a:gd name="connsiteX7" fmla="*/ 1963626 w 2359976"/>
                <a:gd name="connsiteY7" fmla="*/ 14904 h 732195"/>
                <a:gd name="connsiteX8" fmla="*/ 1711906 w 2359976"/>
                <a:gd name="connsiteY8" fmla="*/ 9063 h 732195"/>
                <a:gd name="connsiteX9" fmla="*/ 1342322 w 2359976"/>
                <a:gd name="connsiteY9" fmla="*/ 40797 h 732195"/>
                <a:gd name="connsiteX10" fmla="*/ 831086 w 2359976"/>
                <a:gd name="connsiteY10" fmla="*/ 10318 h 732195"/>
                <a:gd name="connsiteX11" fmla="*/ 151812 w 2359976"/>
                <a:gd name="connsiteY11" fmla="*/ 15746 h 732195"/>
                <a:gd name="connsiteX12" fmla="*/ 125493 w 2359976"/>
                <a:gd name="connsiteY12" fmla="*/ 185683 h 732195"/>
                <a:gd name="connsiteX0" fmla="*/ 125493 w 2359976"/>
                <a:gd name="connsiteY0" fmla="*/ 185683 h 732195"/>
                <a:gd name="connsiteX1" fmla="*/ 1552597 w 2359976"/>
                <a:gd name="connsiteY1" fmla="*/ 245391 h 732195"/>
                <a:gd name="connsiteX2" fmla="*/ 2225406 w 2359976"/>
                <a:gd name="connsiteY2" fmla="*/ 386508 h 732195"/>
                <a:gd name="connsiteX3" fmla="*/ 2309291 w 2359976"/>
                <a:gd name="connsiteY3" fmla="*/ 728469 h 732195"/>
                <a:gd name="connsiteX4" fmla="*/ 2359395 w 2359976"/>
                <a:gd name="connsiteY4" fmla="*/ 553105 h 732195"/>
                <a:gd name="connsiteX5" fmla="*/ 2328080 w 2359976"/>
                <a:gd name="connsiteY5" fmla="*/ 315110 h 732195"/>
                <a:gd name="connsiteX6" fmla="*/ 2209082 w 2359976"/>
                <a:gd name="connsiteY6" fmla="*/ 127220 h 732195"/>
                <a:gd name="connsiteX7" fmla="*/ 1963626 w 2359976"/>
                <a:gd name="connsiteY7" fmla="*/ 14904 h 732195"/>
                <a:gd name="connsiteX8" fmla="*/ 1696848 w 2359976"/>
                <a:gd name="connsiteY8" fmla="*/ 44137 h 732195"/>
                <a:gd name="connsiteX9" fmla="*/ 1342322 w 2359976"/>
                <a:gd name="connsiteY9" fmla="*/ 40797 h 732195"/>
                <a:gd name="connsiteX10" fmla="*/ 831086 w 2359976"/>
                <a:gd name="connsiteY10" fmla="*/ 10318 h 732195"/>
                <a:gd name="connsiteX11" fmla="*/ 151812 w 2359976"/>
                <a:gd name="connsiteY11" fmla="*/ 15746 h 732195"/>
                <a:gd name="connsiteX12" fmla="*/ 125493 w 2359976"/>
                <a:gd name="connsiteY12" fmla="*/ 185683 h 732195"/>
                <a:gd name="connsiteX0" fmla="*/ 125493 w 2359976"/>
                <a:gd name="connsiteY0" fmla="*/ 185683 h 732195"/>
                <a:gd name="connsiteX1" fmla="*/ 1552597 w 2359976"/>
                <a:gd name="connsiteY1" fmla="*/ 245391 h 732195"/>
                <a:gd name="connsiteX2" fmla="*/ 2225406 w 2359976"/>
                <a:gd name="connsiteY2" fmla="*/ 386508 h 732195"/>
                <a:gd name="connsiteX3" fmla="*/ 2309291 w 2359976"/>
                <a:gd name="connsiteY3" fmla="*/ 728469 h 732195"/>
                <a:gd name="connsiteX4" fmla="*/ 2359395 w 2359976"/>
                <a:gd name="connsiteY4" fmla="*/ 553105 h 732195"/>
                <a:gd name="connsiteX5" fmla="*/ 2328080 w 2359976"/>
                <a:gd name="connsiteY5" fmla="*/ 315110 h 732195"/>
                <a:gd name="connsiteX6" fmla="*/ 2209082 w 2359976"/>
                <a:gd name="connsiteY6" fmla="*/ 127220 h 732195"/>
                <a:gd name="connsiteX7" fmla="*/ 1978684 w 2359976"/>
                <a:gd name="connsiteY7" fmla="*/ 38287 h 732195"/>
                <a:gd name="connsiteX8" fmla="*/ 1696848 w 2359976"/>
                <a:gd name="connsiteY8" fmla="*/ 44137 h 732195"/>
                <a:gd name="connsiteX9" fmla="*/ 1342322 w 2359976"/>
                <a:gd name="connsiteY9" fmla="*/ 40797 h 732195"/>
                <a:gd name="connsiteX10" fmla="*/ 831086 w 2359976"/>
                <a:gd name="connsiteY10" fmla="*/ 10318 h 732195"/>
                <a:gd name="connsiteX11" fmla="*/ 151812 w 2359976"/>
                <a:gd name="connsiteY11" fmla="*/ 15746 h 732195"/>
                <a:gd name="connsiteX12" fmla="*/ 125493 w 2359976"/>
                <a:gd name="connsiteY12" fmla="*/ 185683 h 732195"/>
                <a:gd name="connsiteX0" fmla="*/ 129856 w 2364339"/>
                <a:gd name="connsiteY0" fmla="*/ 185683 h 732195"/>
                <a:gd name="connsiteX1" fmla="*/ 1617193 w 2364339"/>
                <a:gd name="connsiteY1" fmla="*/ 186934 h 732195"/>
                <a:gd name="connsiteX2" fmla="*/ 2229769 w 2364339"/>
                <a:gd name="connsiteY2" fmla="*/ 386508 h 732195"/>
                <a:gd name="connsiteX3" fmla="*/ 2313654 w 2364339"/>
                <a:gd name="connsiteY3" fmla="*/ 728469 h 732195"/>
                <a:gd name="connsiteX4" fmla="*/ 2363758 w 2364339"/>
                <a:gd name="connsiteY4" fmla="*/ 553105 h 732195"/>
                <a:gd name="connsiteX5" fmla="*/ 2332443 w 2364339"/>
                <a:gd name="connsiteY5" fmla="*/ 315110 h 732195"/>
                <a:gd name="connsiteX6" fmla="*/ 2213445 w 2364339"/>
                <a:gd name="connsiteY6" fmla="*/ 127220 h 732195"/>
                <a:gd name="connsiteX7" fmla="*/ 1983047 w 2364339"/>
                <a:gd name="connsiteY7" fmla="*/ 38287 h 732195"/>
                <a:gd name="connsiteX8" fmla="*/ 1701211 w 2364339"/>
                <a:gd name="connsiteY8" fmla="*/ 44137 h 732195"/>
                <a:gd name="connsiteX9" fmla="*/ 1346685 w 2364339"/>
                <a:gd name="connsiteY9" fmla="*/ 40797 h 732195"/>
                <a:gd name="connsiteX10" fmla="*/ 835449 w 2364339"/>
                <a:gd name="connsiteY10" fmla="*/ 10318 h 732195"/>
                <a:gd name="connsiteX11" fmla="*/ 156175 w 2364339"/>
                <a:gd name="connsiteY11" fmla="*/ 15746 h 732195"/>
                <a:gd name="connsiteX12" fmla="*/ 129856 w 2364339"/>
                <a:gd name="connsiteY12" fmla="*/ 185683 h 73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64339" h="732195">
                  <a:moveTo>
                    <a:pt x="129856" y="185683"/>
                  </a:moveTo>
                  <a:cubicBezTo>
                    <a:pt x="373359" y="214214"/>
                    <a:pt x="1267208" y="153463"/>
                    <a:pt x="1617193" y="186934"/>
                  </a:cubicBezTo>
                  <a:cubicBezTo>
                    <a:pt x="1967178" y="220405"/>
                    <a:pt x="2113692" y="296252"/>
                    <a:pt x="2229769" y="386508"/>
                  </a:cubicBezTo>
                  <a:cubicBezTo>
                    <a:pt x="2345846" y="476764"/>
                    <a:pt x="2291323" y="700703"/>
                    <a:pt x="2313654" y="728469"/>
                  </a:cubicBezTo>
                  <a:cubicBezTo>
                    <a:pt x="2335986" y="756235"/>
                    <a:pt x="2360627" y="621998"/>
                    <a:pt x="2363758" y="553105"/>
                  </a:cubicBezTo>
                  <a:cubicBezTo>
                    <a:pt x="2366889" y="484212"/>
                    <a:pt x="2357495" y="386091"/>
                    <a:pt x="2332443" y="315110"/>
                  </a:cubicBezTo>
                  <a:cubicBezTo>
                    <a:pt x="2307391" y="244129"/>
                    <a:pt x="2271678" y="173357"/>
                    <a:pt x="2213445" y="127220"/>
                  </a:cubicBezTo>
                  <a:cubicBezTo>
                    <a:pt x="2155212" y="81083"/>
                    <a:pt x="2068419" y="52134"/>
                    <a:pt x="1983047" y="38287"/>
                  </a:cubicBezTo>
                  <a:cubicBezTo>
                    <a:pt x="1897675" y="24440"/>
                    <a:pt x="1807271" y="43719"/>
                    <a:pt x="1701211" y="44137"/>
                  </a:cubicBezTo>
                  <a:lnTo>
                    <a:pt x="1346685" y="40797"/>
                  </a:lnTo>
                  <a:cubicBezTo>
                    <a:pt x="1202391" y="35161"/>
                    <a:pt x="983673" y="14493"/>
                    <a:pt x="835449" y="10318"/>
                  </a:cubicBezTo>
                  <a:cubicBezTo>
                    <a:pt x="687225" y="6143"/>
                    <a:pt x="273774" y="-13481"/>
                    <a:pt x="156175" y="15746"/>
                  </a:cubicBezTo>
                  <a:cubicBezTo>
                    <a:pt x="38576" y="44973"/>
                    <a:pt x="-113647" y="157152"/>
                    <a:pt x="129856" y="185683"/>
                  </a:cubicBez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 sz="1400">
                <a:solidFill>
                  <a:srgbClr val="CC3300"/>
                </a:solidFill>
              </a:endParaRPr>
            </a:p>
          </p:txBody>
        </p:sp>
        <p:sp>
          <p:nvSpPr>
            <p:cNvPr id="5" name="TextBox 2"/>
            <p:cNvSpPr txBox="1">
              <a:spLocks noChangeArrowheads="1"/>
            </p:cNvSpPr>
            <p:nvPr/>
          </p:nvSpPr>
          <p:spPr bwMode="auto">
            <a:xfrm>
              <a:off x="516253" y="3060341"/>
              <a:ext cx="350769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i-FI" sz="4000" b="1" dirty="0" smtClean="0">
                  <a:solidFill>
                    <a:srgbClr val="CC3300"/>
                  </a:solidFill>
                  <a:latin typeface="Edwardian Script ITC" panose="030303020407070D0804" pitchFamily="66" charset="0"/>
                </a:rPr>
                <a:t>See You Tomorrow .</a:t>
              </a:r>
              <a:endParaRPr lang="fi-FI" altLang="fi-FI" sz="4000" b="1" dirty="0">
                <a:solidFill>
                  <a:srgbClr val="CC3300"/>
                </a:solidFill>
                <a:latin typeface="Edwardian Script ITC" panose="030303020407070D0804" pitchFamily="66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6345" y="1710267"/>
              <a:ext cx="1477432" cy="1477432"/>
            </a:xfrm>
            <a:prstGeom prst="rect">
              <a:avLst/>
            </a:prstGeom>
          </p:spPr>
        </p:pic>
        <p:pic>
          <p:nvPicPr>
            <p:cNvPr id="7" name="Picture 2" descr="Image result for santa hat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05037">
              <a:off x="1946356" y="1317974"/>
              <a:ext cx="1024694" cy="717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44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dirty="0" smtClean="0"/>
              <a:t>LAMI (2019)</a:t>
            </a:r>
            <a:endParaRPr lang="fi-FI" altLang="fi-FI" dirty="0" smtClean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fi-FI" dirty="0" smtClean="0"/>
              <a:t>Website: </a:t>
            </a:r>
            <a:r>
              <a:rPr lang="en-US" altLang="fi-FI" sz="2400" dirty="0" smtClean="0">
                <a:solidFill>
                  <a:srgbClr val="00B0F0"/>
                </a:solidFill>
              </a:rPr>
              <a:t>http://cs.uef.fi/~</a:t>
            </a:r>
            <a:r>
              <a:rPr lang="en-US" altLang="fi-FI" sz="2400" dirty="0" smtClean="0">
                <a:solidFill>
                  <a:srgbClr val="00B0F0"/>
                </a:solidFill>
              </a:rPr>
              <a:t>radum/lami</a:t>
            </a:r>
            <a:endParaRPr lang="en-US" altLang="fi-FI" dirty="0" smtClean="0">
              <a:solidFill>
                <a:srgbClr val="00B0F0"/>
              </a:solidFill>
            </a:endParaRPr>
          </a:p>
          <a:p>
            <a:pPr eaLnBrk="1" hangingPunct="1"/>
            <a:r>
              <a:rPr lang="en-US" altLang="fi-FI" dirty="0" smtClean="0"/>
              <a:t>ETCS 5</a:t>
            </a:r>
          </a:p>
          <a:p>
            <a:pPr eaLnBrk="1" hangingPunct="1"/>
            <a:r>
              <a:rPr lang="en-US" altLang="fi-FI" dirty="0" smtClean="0"/>
              <a:t>Lectures (</a:t>
            </a:r>
            <a:r>
              <a:rPr lang="en-US" altLang="fi-FI" dirty="0" smtClean="0"/>
              <a:t>24h):</a:t>
            </a:r>
            <a:endParaRPr lang="en-US" altLang="fi-FI" dirty="0" smtClean="0"/>
          </a:p>
          <a:p>
            <a:pPr marL="457200" lvl="1" indent="0" eaLnBrk="1" hangingPunct="1">
              <a:buNone/>
              <a:tabLst>
                <a:tab pos="1704975" algn="l"/>
                <a:tab pos="2686050" algn="l"/>
                <a:tab pos="4300538" algn="l"/>
              </a:tabLst>
            </a:pPr>
            <a:r>
              <a:rPr lang="fi-FI" altLang="fi-FI" dirty="0" err="1" smtClean="0"/>
              <a:t>Wednesday</a:t>
            </a:r>
            <a:r>
              <a:rPr lang="fi-FI" altLang="fi-FI" dirty="0" smtClean="0"/>
              <a:t>	</a:t>
            </a:r>
            <a:r>
              <a:rPr lang="fi-FI" altLang="fi-FI" dirty="0" smtClean="0"/>
              <a:t>10-12  </a:t>
            </a:r>
            <a:r>
              <a:rPr lang="fi-FI" altLang="fi-FI" dirty="0" smtClean="0"/>
              <a:t>	</a:t>
            </a:r>
            <a:endParaRPr lang="fi-FI" altLang="fi-FI" dirty="0" smtClean="0"/>
          </a:p>
          <a:p>
            <a:pPr marL="457200" lvl="1" indent="0" eaLnBrk="1" hangingPunct="1">
              <a:buNone/>
              <a:tabLst>
                <a:tab pos="1704975" algn="l"/>
                <a:tab pos="2686050" algn="l"/>
                <a:tab pos="4300538" algn="l"/>
              </a:tabLst>
            </a:pPr>
            <a:r>
              <a:rPr lang="fi-FI" altLang="fi-FI" dirty="0" err="1" smtClean="0"/>
              <a:t>Thursday</a:t>
            </a:r>
            <a:r>
              <a:rPr lang="fi-FI" altLang="fi-FI" dirty="0" smtClean="0"/>
              <a:t>	</a:t>
            </a:r>
            <a:r>
              <a:rPr lang="fi-FI" altLang="fi-FI" dirty="0" smtClean="0"/>
              <a:t>	10-12</a:t>
            </a:r>
            <a:r>
              <a:rPr lang="fi-FI" altLang="fi-FI" dirty="0" smtClean="0"/>
              <a:t>	</a:t>
            </a:r>
            <a:endParaRPr lang="fi-FI" altLang="fi-FI" dirty="0" smtClean="0"/>
          </a:p>
          <a:p>
            <a:pPr eaLnBrk="1" hangingPunct="1"/>
            <a:r>
              <a:rPr lang="en-US" altLang="fi-FI" dirty="0" smtClean="0">
                <a:solidFill>
                  <a:srgbClr val="00B0F0"/>
                </a:solidFill>
              </a:rPr>
              <a:t>Exercises</a:t>
            </a:r>
            <a:r>
              <a:rPr lang="en-US" altLang="fi-FI" dirty="0" smtClean="0">
                <a:solidFill>
                  <a:srgbClr val="0000FF"/>
                </a:solidFill>
              </a:rPr>
              <a:t> </a:t>
            </a:r>
            <a:r>
              <a:rPr lang="en-US" altLang="fi-FI" dirty="0" smtClean="0">
                <a:solidFill>
                  <a:srgbClr val="00B0F0"/>
                </a:solidFill>
              </a:rPr>
              <a:t>(12h):</a:t>
            </a:r>
          </a:p>
          <a:p>
            <a:pPr marL="457200" lvl="1" indent="0" eaLnBrk="1" hangingPunct="1">
              <a:buNone/>
              <a:tabLst>
                <a:tab pos="1704975" algn="l"/>
              </a:tabLst>
            </a:pPr>
            <a:r>
              <a:rPr lang="fi-FI" altLang="fi-FI" dirty="0" err="1" smtClean="0">
                <a:solidFill>
                  <a:srgbClr val="00B0F0"/>
                </a:solidFill>
              </a:rPr>
              <a:t>Monday</a:t>
            </a:r>
            <a:r>
              <a:rPr lang="fi-FI" altLang="fi-FI" dirty="0" smtClean="0">
                <a:solidFill>
                  <a:srgbClr val="00B0F0"/>
                </a:solidFill>
              </a:rPr>
              <a:t>	  </a:t>
            </a:r>
            <a:r>
              <a:rPr lang="fi-FI" altLang="fi-FI" dirty="0" smtClean="0">
                <a:solidFill>
                  <a:srgbClr val="00B0F0"/>
                </a:solidFill>
              </a:rPr>
              <a:t>	14-16</a:t>
            </a:r>
            <a:endParaRPr lang="en-US" altLang="fi-FI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831273" y="3807227"/>
            <a:ext cx="5370022" cy="242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3" name="Group 12"/>
          <p:cNvGrpSpPr/>
          <p:nvPr/>
        </p:nvGrpSpPr>
        <p:grpSpPr>
          <a:xfrm>
            <a:off x="831273" y="2128058"/>
            <a:ext cx="5370022" cy="4316383"/>
            <a:chOff x="831273" y="2128058"/>
            <a:chExt cx="5370022" cy="4316383"/>
          </a:xfrm>
        </p:grpSpPr>
        <p:sp>
          <p:nvSpPr>
            <p:cNvPr id="4" name="Rectangle 3"/>
            <p:cNvSpPr/>
            <p:nvPr/>
          </p:nvSpPr>
          <p:spPr>
            <a:xfrm>
              <a:off x="831273" y="2128058"/>
              <a:ext cx="5370022" cy="29925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31273" y="2919845"/>
              <a:ext cx="5370022" cy="29925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31273" y="3734492"/>
              <a:ext cx="5370022" cy="29925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31273" y="4532514"/>
              <a:ext cx="5370022" cy="29925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31273" y="5347162"/>
              <a:ext cx="5370022" cy="29925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31273" y="6145183"/>
              <a:ext cx="5370022" cy="29925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6" name="Content Placeholder 2"/>
          <p:cNvSpPr txBox="1">
            <a:spLocks/>
          </p:cNvSpPr>
          <p:nvPr/>
        </p:nvSpPr>
        <p:spPr>
          <a:xfrm>
            <a:off x="837247" y="1593850"/>
            <a:ext cx="5662613" cy="512921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100"/>
              </a:spcAft>
              <a:buNone/>
              <a:defRPr/>
            </a:pPr>
            <a:r>
              <a:rPr lang="en-US" dirty="0" smtClean="0"/>
              <a:t>16.1</a:t>
            </a:r>
            <a:r>
              <a:rPr lang="en-US" dirty="0"/>
              <a:t>	</a:t>
            </a:r>
            <a:r>
              <a:rPr lang="en-US" dirty="0" smtClean="0"/>
              <a:t>Wed</a:t>
            </a:r>
            <a:r>
              <a:rPr lang="en-US" dirty="0"/>
              <a:t>	: Introduction</a:t>
            </a:r>
          </a:p>
          <a:p>
            <a:pPr marL="0" indent="0" fontAlgn="auto">
              <a:spcBef>
                <a:spcPts val="0"/>
              </a:spcBef>
              <a:spcAft>
                <a:spcPts val="100"/>
              </a:spcAft>
              <a:buNone/>
              <a:defRPr/>
            </a:pPr>
            <a:r>
              <a:rPr lang="en-US" dirty="0" smtClean="0"/>
              <a:t>17.1</a:t>
            </a:r>
            <a:r>
              <a:rPr lang="en-US" dirty="0"/>
              <a:t>	</a:t>
            </a:r>
            <a:r>
              <a:rPr lang="en-US" dirty="0" smtClean="0"/>
              <a:t>Thu</a:t>
            </a:r>
            <a:r>
              <a:rPr lang="en-US" dirty="0"/>
              <a:t>	: </a:t>
            </a:r>
            <a:r>
              <a:rPr lang="en-US" dirty="0" smtClean="0"/>
              <a:t>Road Network extraction</a:t>
            </a:r>
            <a:endParaRPr lang="en-US" dirty="0"/>
          </a:p>
          <a:p>
            <a:pPr marL="0" indent="0" fontAlgn="auto">
              <a:spcBef>
                <a:spcPts val="0"/>
              </a:spcBef>
              <a:spcAft>
                <a:spcPts val="100"/>
              </a:spcAft>
              <a:buNone/>
              <a:defRPr/>
            </a:pPr>
            <a:r>
              <a:rPr lang="en-US" dirty="0" smtClean="0"/>
              <a:t>21.1</a:t>
            </a:r>
            <a:r>
              <a:rPr lang="en-US" dirty="0"/>
              <a:t>	</a:t>
            </a:r>
            <a:r>
              <a:rPr lang="en-US" dirty="0" smtClean="0"/>
              <a:t>Mon</a:t>
            </a:r>
            <a:r>
              <a:rPr lang="en-US" dirty="0"/>
              <a:t>	: </a:t>
            </a:r>
            <a:r>
              <a:rPr lang="en-US" dirty="0" smtClean="0"/>
              <a:t>Shape-based route search</a:t>
            </a:r>
            <a:endParaRPr lang="en-US" dirty="0"/>
          </a:p>
          <a:p>
            <a:pPr marL="0" indent="0" fontAlgn="auto">
              <a:spcBef>
                <a:spcPts val="0"/>
              </a:spcBef>
              <a:spcAft>
                <a:spcPts val="100"/>
              </a:spcAft>
              <a:buNone/>
              <a:defRPr/>
            </a:pPr>
            <a:r>
              <a:rPr lang="en-US" dirty="0" smtClean="0"/>
              <a:t>23.1	Wed	: </a:t>
            </a:r>
            <a:r>
              <a:rPr lang="en-US" dirty="0">
                <a:solidFill>
                  <a:sysClr val="windowText" lastClr="000000"/>
                </a:solidFill>
              </a:rPr>
              <a:t>O-</a:t>
            </a:r>
            <a:r>
              <a:rPr lang="en-US" dirty="0" err="1">
                <a:solidFill>
                  <a:sysClr val="windowText" lastClr="000000"/>
                </a:solidFill>
              </a:rPr>
              <a:t>Mopsi</a:t>
            </a:r>
            <a:r>
              <a:rPr lang="en-US" dirty="0">
                <a:solidFill>
                  <a:sysClr val="windowText" lastClr="000000"/>
                </a:solidFill>
              </a:rPr>
              <a:t> challenges </a:t>
            </a:r>
            <a:endParaRPr lang="en-US" dirty="0" smtClean="0">
              <a:solidFill>
                <a:sysClr val="windowText" lastClr="00000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100"/>
              </a:spcAft>
              <a:buNone/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24.1	Thu	: </a:t>
            </a:r>
            <a:r>
              <a:rPr lang="en-US" dirty="0"/>
              <a:t>Traveling </a:t>
            </a:r>
            <a:r>
              <a:rPr lang="en-US" dirty="0" smtClean="0"/>
              <a:t>salesman</a:t>
            </a:r>
            <a:endParaRPr lang="en-US" dirty="0" smtClean="0">
              <a:solidFill>
                <a:sysClr val="windowText" lastClr="00000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100"/>
              </a:spcAft>
              <a:buNone/>
              <a:defRPr/>
            </a:pPr>
            <a:r>
              <a:rPr lang="en-US" dirty="0" smtClean="0"/>
              <a:t>2</a:t>
            </a:r>
            <a:r>
              <a:rPr lang="en-US" dirty="0" smtClean="0"/>
              <a:t>8.1</a:t>
            </a:r>
            <a:r>
              <a:rPr lang="en-US" dirty="0"/>
              <a:t>	</a:t>
            </a:r>
            <a:r>
              <a:rPr lang="en-US" dirty="0" smtClean="0"/>
              <a:t>Mon</a:t>
            </a:r>
            <a:r>
              <a:rPr lang="en-US" dirty="0"/>
              <a:t>	: </a:t>
            </a:r>
            <a:r>
              <a:rPr lang="en-US" dirty="0" smtClean="0"/>
              <a:t>Presentations x 3</a:t>
            </a:r>
          </a:p>
          <a:p>
            <a:pPr marL="0" indent="0" fontAlgn="auto">
              <a:spcBef>
                <a:spcPts val="0"/>
              </a:spcBef>
              <a:spcAft>
                <a:spcPts val="100"/>
              </a:spcAft>
              <a:buNone/>
              <a:defRPr/>
            </a:pPr>
            <a:r>
              <a:rPr lang="en-US" dirty="0" smtClean="0"/>
              <a:t>30.1</a:t>
            </a:r>
            <a:r>
              <a:rPr lang="en-US" dirty="0"/>
              <a:t>	</a:t>
            </a:r>
            <a:r>
              <a:rPr lang="en-US" dirty="0" smtClean="0"/>
              <a:t>Wed</a:t>
            </a:r>
            <a:r>
              <a:rPr lang="en-US" dirty="0"/>
              <a:t>	: </a:t>
            </a:r>
            <a:r>
              <a:rPr lang="en-US" dirty="0" smtClean="0"/>
              <a:t>User similarity</a:t>
            </a:r>
            <a:endParaRPr lang="en-US" dirty="0"/>
          </a:p>
          <a:p>
            <a:pPr marL="0" indent="0" fontAlgn="auto">
              <a:spcBef>
                <a:spcPts val="0"/>
              </a:spcBef>
              <a:spcAft>
                <a:spcPts val="100"/>
              </a:spcAft>
              <a:buNone/>
              <a:defRPr/>
            </a:pPr>
            <a:r>
              <a:rPr lang="en-US" dirty="0" smtClean="0"/>
              <a:t>31.1	Thu	: Event recommendation</a:t>
            </a:r>
          </a:p>
          <a:p>
            <a:pPr marL="0" indent="0" fontAlgn="auto">
              <a:spcBef>
                <a:spcPts val="0"/>
              </a:spcBef>
              <a:spcAft>
                <a:spcPts val="100"/>
              </a:spcAft>
              <a:buNone/>
              <a:defRPr/>
            </a:pPr>
            <a:r>
              <a:rPr lang="en-US" dirty="0" smtClean="0"/>
              <a:t> </a:t>
            </a:r>
            <a:r>
              <a:rPr lang="en-US" sz="700" dirty="0" smtClean="0"/>
              <a:t> </a:t>
            </a:r>
            <a:r>
              <a:rPr lang="en-US" dirty="0" smtClean="0"/>
              <a:t> 4.2	Mon	</a:t>
            </a:r>
            <a:r>
              <a:rPr lang="en-US" dirty="0"/>
              <a:t>: Presentations x </a:t>
            </a:r>
            <a:r>
              <a:rPr lang="en-US" dirty="0" smtClean="0"/>
              <a:t>3</a:t>
            </a:r>
            <a:endParaRPr lang="en-US" dirty="0"/>
          </a:p>
          <a:p>
            <a:pPr marL="0" indent="0" fontAlgn="auto">
              <a:spcBef>
                <a:spcPts val="0"/>
              </a:spcBef>
              <a:spcAft>
                <a:spcPts val="100"/>
              </a:spcAft>
              <a:buNone/>
              <a:defRPr/>
            </a:pPr>
            <a:r>
              <a:rPr lang="en-US" dirty="0" smtClean="0"/>
              <a:t>  </a:t>
            </a:r>
            <a:r>
              <a:rPr lang="en-US" sz="700" dirty="0" smtClean="0"/>
              <a:t> </a:t>
            </a:r>
            <a:r>
              <a:rPr lang="en-US" dirty="0" smtClean="0"/>
              <a:t>6.2</a:t>
            </a:r>
            <a:r>
              <a:rPr lang="en-US" dirty="0"/>
              <a:t>	</a:t>
            </a:r>
            <a:r>
              <a:rPr lang="en-US" dirty="0" smtClean="0"/>
              <a:t>Wed</a:t>
            </a:r>
            <a:r>
              <a:rPr lang="en-US" dirty="0"/>
              <a:t>	: </a:t>
            </a:r>
            <a:r>
              <a:rPr lang="en-US" dirty="0" smtClean="0"/>
              <a:t>--</a:t>
            </a:r>
            <a:endParaRPr lang="en-US" dirty="0"/>
          </a:p>
          <a:p>
            <a:pPr marL="0" indent="0" fontAlgn="auto">
              <a:spcBef>
                <a:spcPts val="0"/>
              </a:spcBef>
              <a:spcAft>
                <a:spcPts val="100"/>
              </a:spcAft>
              <a:buNone/>
              <a:defRPr/>
            </a:pPr>
            <a:r>
              <a:rPr lang="en-US" dirty="0" smtClean="0"/>
              <a:t>  </a:t>
            </a:r>
            <a:r>
              <a:rPr lang="en-US" sz="700" dirty="0" smtClean="0"/>
              <a:t> </a:t>
            </a:r>
            <a:r>
              <a:rPr lang="en-US" dirty="0" smtClean="0"/>
              <a:t>7.2</a:t>
            </a:r>
            <a:r>
              <a:rPr lang="en-US" dirty="0"/>
              <a:t>	</a:t>
            </a:r>
            <a:r>
              <a:rPr lang="en-US" dirty="0" smtClean="0"/>
              <a:t>Thu</a:t>
            </a:r>
            <a:r>
              <a:rPr lang="en-US" dirty="0"/>
              <a:t>	: </a:t>
            </a:r>
            <a:r>
              <a:rPr lang="en-US" dirty="0" smtClean="0"/>
              <a:t>--</a:t>
            </a:r>
            <a:endParaRPr lang="en-US" dirty="0"/>
          </a:p>
          <a:p>
            <a:pPr marL="0" indent="0" fontAlgn="auto">
              <a:spcBef>
                <a:spcPts val="0"/>
              </a:spcBef>
              <a:spcAft>
                <a:spcPts val="100"/>
              </a:spcAft>
              <a:buNone/>
              <a:defRPr/>
            </a:pPr>
            <a:r>
              <a:rPr lang="en-US" dirty="0" smtClean="0"/>
              <a:t>11.2</a:t>
            </a:r>
            <a:r>
              <a:rPr lang="en-US" dirty="0"/>
              <a:t>	</a:t>
            </a:r>
            <a:r>
              <a:rPr lang="en-US" dirty="0" smtClean="0"/>
              <a:t>Mon</a:t>
            </a:r>
            <a:r>
              <a:rPr lang="en-US" dirty="0"/>
              <a:t>	: </a:t>
            </a:r>
            <a:r>
              <a:rPr lang="en-US" dirty="0"/>
              <a:t>Presentations x </a:t>
            </a:r>
            <a:r>
              <a:rPr lang="en-US" dirty="0" smtClean="0"/>
              <a:t>3</a:t>
            </a:r>
            <a:endParaRPr lang="en-US" dirty="0"/>
          </a:p>
          <a:p>
            <a:pPr marL="0" indent="0" fontAlgn="auto">
              <a:spcBef>
                <a:spcPts val="0"/>
              </a:spcBef>
              <a:spcAft>
                <a:spcPts val="100"/>
              </a:spcAft>
              <a:buNone/>
              <a:defRPr/>
            </a:pPr>
            <a:r>
              <a:rPr lang="en-US" dirty="0" smtClean="0"/>
              <a:t>13.2</a:t>
            </a:r>
            <a:r>
              <a:rPr lang="en-US" dirty="0"/>
              <a:t>	</a:t>
            </a:r>
            <a:r>
              <a:rPr lang="en-US" dirty="0" smtClean="0"/>
              <a:t>Wed</a:t>
            </a:r>
            <a:r>
              <a:rPr lang="en-US" dirty="0"/>
              <a:t>	: </a:t>
            </a:r>
            <a:r>
              <a:rPr lang="en-US" dirty="0" smtClean="0"/>
              <a:t>--</a:t>
            </a:r>
            <a:endParaRPr lang="en-US" dirty="0"/>
          </a:p>
          <a:p>
            <a:pPr marL="0" indent="0" fontAlgn="auto">
              <a:spcBef>
                <a:spcPts val="0"/>
              </a:spcBef>
              <a:spcAft>
                <a:spcPts val="100"/>
              </a:spcAft>
              <a:buNone/>
              <a:defRPr/>
            </a:pPr>
            <a:r>
              <a:rPr lang="en-US" dirty="0" smtClean="0"/>
              <a:t>14.2</a:t>
            </a:r>
            <a:r>
              <a:rPr lang="en-US" dirty="0"/>
              <a:t>	</a:t>
            </a:r>
            <a:r>
              <a:rPr lang="en-US" dirty="0" smtClean="0"/>
              <a:t>Thu</a:t>
            </a:r>
            <a:r>
              <a:rPr lang="en-US" dirty="0"/>
              <a:t>	: </a:t>
            </a:r>
            <a:r>
              <a:rPr lang="en-US" dirty="0" smtClean="0"/>
              <a:t>--</a:t>
            </a:r>
            <a:endParaRPr lang="en-US" dirty="0"/>
          </a:p>
          <a:p>
            <a:pPr marL="0" indent="0" fontAlgn="auto">
              <a:spcBef>
                <a:spcPts val="0"/>
              </a:spcBef>
              <a:spcAft>
                <a:spcPts val="100"/>
              </a:spcAft>
              <a:buNone/>
              <a:defRPr/>
            </a:pPr>
            <a:r>
              <a:rPr lang="en-US" dirty="0" smtClean="0"/>
              <a:t>18</a:t>
            </a:r>
            <a:r>
              <a:rPr lang="en-US" dirty="0" smtClean="0"/>
              <a:t>.2</a:t>
            </a:r>
            <a:r>
              <a:rPr lang="en-US" dirty="0"/>
              <a:t>	</a:t>
            </a:r>
            <a:r>
              <a:rPr lang="en-US" dirty="0" smtClean="0"/>
              <a:t>Mon</a:t>
            </a:r>
            <a:r>
              <a:rPr lang="en-US" dirty="0"/>
              <a:t>	: </a:t>
            </a:r>
            <a:r>
              <a:rPr lang="en-US" dirty="0"/>
              <a:t>Presentations x </a:t>
            </a:r>
            <a:r>
              <a:rPr lang="en-US" dirty="0" smtClean="0"/>
              <a:t>3</a:t>
            </a:r>
            <a:endParaRPr lang="en-US" dirty="0"/>
          </a:p>
          <a:p>
            <a:pPr marL="0" indent="0" fontAlgn="auto">
              <a:spcBef>
                <a:spcPts val="0"/>
              </a:spcBef>
              <a:spcAft>
                <a:spcPts val="100"/>
              </a:spcAft>
              <a:buNone/>
              <a:defRPr/>
            </a:pPr>
            <a:r>
              <a:rPr lang="en-US" dirty="0" smtClean="0"/>
              <a:t>20.2</a:t>
            </a:r>
            <a:r>
              <a:rPr lang="en-US" dirty="0"/>
              <a:t>	</a:t>
            </a:r>
            <a:r>
              <a:rPr lang="en-US" dirty="0" smtClean="0"/>
              <a:t>Wed</a:t>
            </a:r>
            <a:r>
              <a:rPr lang="en-US" dirty="0"/>
              <a:t>	: </a:t>
            </a:r>
            <a:r>
              <a:rPr lang="en-US" dirty="0" smtClean="0"/>
              <a:t>--</a:t>
            </a:r>
            <a:endParaRPr lang="en-US" dirty="0"/>
          </a:p>
          <a:p>
            <a:pPr marL="0" indent="0" fontAlgn="auto">
              <a:spcBef>
                <a:spcPts val="0"/>
              </a:spcBef>
              <a:spcAft>
                <a:spcPts val="100"/>
              </a:spcAft>
              <a:buNone/>
              <a:defRPr/>
            </a:pPr>
            <a:r>
              <a:rPr lang="en-US" dirty="0" smtClean="0"/>
              <a:t>21.2</a:t>
            </a:r>
            <a:r>
              <a:rPr lang="en-US" dirty="0"/>
              <a:t>	</a:t>
            </a:r>
            <a:r>
              <a:rPr lang="en-US" dirty="0" smtClean="0"/>
              <a:t>Thu</a:t>
            </a:r>
            <a:r>
              <a:rPr lang="en-US" dirty="0"/>
              <a:t>	: </a:t>
            </a:r>
            <a:r>
              <a:rPr lang="en-US" dirty="0" smtClean="0"/>
              <a:t>--</a:t>
            </a:r>
            <a:endParaRPr lang="en-US" dirty="0"/>
          </a:p>
          <a:p>
            <a:pPr marL="0" indent="0" fontAlgn="auto">
              <a:spcBef>
                <a:spcPts val="0"/>
              </a:spcBef>
              <a:spcAft>
                <a:spcPts val="100"/>
              </a:spcAft>
              <a:buNone/>
              <a:defRPr/>
            </a:pPr>
            <a:r>
              <a:rPr lang="en-US" dirty="0" smtClean="0"/>
              <a:t>25.2</a:t>
            </a:r>
            <a:r>
              <a:rPr lang="en-US" dirty="0"/>
              <a:t>	</a:t>
            </a:r>
            <a:r>
              <a:rPr lang="en-US" dirty="0" smtClean="0"/>
              <a:t>Mon</a:t>
            </a:r>
            <a:r>
              <a:rPr lang="en-US" dirty="0"/>
              <a:t>	: </a:t>
            </a:r>
            <a:r>
              <a:rPr lang="en-US" dirty="0" smtClean="0"/>
              <a:t>Project presentations</a:t>
            </a:r>
            <a:endParaRPr lang="en-US" dirty="0"/>
          </a:p>
          <a:p>
            <a:pPr marL="0" indent="0" fontAlgn="auto">
              <a:spcBef>
                <a:spcPts val="0"/>
              </a:spcBef>
              <a:spcAft>
                <a:spcPts val="100"/>
              </a:spcAft>
              <a:buNone/>
              <a:defRPr/>
            </a:pPr>
            <a:endParaRPr lang="en-US" dirty="0"/>
          </a:p>
        </p:txBody>
      </p:sp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dirty="0" smtClean="0"/>
              <a:t>Course </a:t>
            </a:r>
            <a:r>
              <a:rPr lang="en-US" altLang="fi-FI" dirty="0" smtClean="0"/>
              <a:t>program</a:t>
            </a:r>
            <a:endParaRPr lang="fi-FI" altLang="fi-FI" dirty="0" smtClean="0"/>
          </a:p>
        </p:txBody>
      </p:sp>
      <p:grpSp>
        <p:nvGrpSpPr>
          <p:cNvPr id="36" name="Group 35"/>
          <p:cNvGrpSpPr/>
          <p:nvPr/>
        </p:nvGrpSpPr>
        <p:grpSpPr>
          <a:xfrm>
            <a:off x="6594874" y="3086100"/>
            <a:ext cx="5088016" cy="24681392"/>
            <a:chOff x="6594874" y="2914650"/>
            <a:chExt cx="5088016" cy="24681392"/>
          </a:xfrm>
        </p:grpSpPr>
        <p:grpSp>
          <p:nvGrpSpPr>
            <p:cNvPr id="16414" name="Group 16413"/>
            <p:cNvGrpSpPr/>
            <p:nvPr/>
          </p:nvGrpSpPr>
          <p:grpSpPr>
            <a:xfrm>
              <a:off x="6660284" y="15209800"/>
              <a:ext cx="4526569" cy="5663342"/>
              <a:chOff x="7576331" y="6259669"/>
              <a:chExt cx="2857500" cy="3575114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6331" y="6977283"/>
                <a:ext cx="2857500" cy="28575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grpSp>
            <p:nvGrpSpPr>
              <p:cNvPr id="27" name="Group 26"/>
              <p:cNvGrpSpPr/>
              <p:nvPr/>
            </p:nvGrpSpPr>
            <p:grpSpPr>
              <a:xfrm>
                <a:off x="7605631" y="6259669"/>
                <a:ext cx="2778369" cy="544015"/>
                <a:chOff x="7737231" y="2489331"/>
                <a:chExt cx="2778369" cy="544015"/>
              </a:xfrm>
            </p:grpSpPr>
            <p:sp>
              <p:nvSpPr>
                <p:cNvPr id="26" name="Rounded Rectangle 25"/>
                <p:cNvSpPr/>
                <p:nvPr/>
              </p:nvSpPr>
              <p:spPr>
                <a:xfrm>
                  <a:off x="7737231" y="2499806"/>
                  <a:ext cx="2778369" cy="527539"/>
                </a:xfrm>
                <a:prstGeom prst="roundRect">
                  <a:avLst/>
                </a:prstGeom>
                <a:solidFill>
                  <a:srgbClr val="F68020"/>
                </a:solidFill>
                <a:ln>
                  <a:solidFill>
                    <a:srgbClr val="F68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1034" name="Picture 10" descr="http://cs.uef.fi/mopsi_dev/new_images/logo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25984" y="2606015"/>
                  <a:ext cx="1219200" cy="333376"/>
                </a:xfrm>
                <a:prstGeom prst="rect">
                  <a:avLst/>
                </a:prstGeom>
                <a:solidFill>
                  <a:srgbClr val="F68020"/>
                </a:solidFill>
                <a:ln w="38100">
                  <a:solidFill>
                    <a:srgbClr val="F68020"/>
                  </a:solidFill>
                </a:ln>
              </p:spPr>
            </p:pic>
            <p:sp>
              <p:nvSpPr>
                <p:cNvPr id="25" name="TextBox 24"/>
                <p:cNvSpPr txBox="1"/>
                <p:nvPr/>
              </p:nvSpPr>
              <p:spPr>
                <a:xfrm>
                  <a:off x="9190892" y="2489331"/>
                  <a:ext cx="1261071" cy="5440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i-FI" sz="5000" b="1" dirty="0" smtClean="0">
                      <a:solidFill>
                        <a:schemeClr val="bg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USERS</a:t>
                  </a:r>
                  <a:endParaRPr lang="fi-FI" sz="5000" b="1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411" name="Group 16410"/>
            <p:cNvGrpSpPr/>
            <p:nvPr/>
          </p:nvGrpSpPr>
          <p:grpSpPr>
            <a:xfrm>
              <a:off x="6594874" y="2914650"/>
              <a:ext cx="5088016" cy="2404648"/>
              <a:chOff x="6785081" y="-387412"/>
              <a:chExt cx="3710548" cy="1753644"/>
            </a:xfrm>
          </p:grpSpPr>
          <p:grpSp>
            <p:nvGrpSpPr>
              <p:cNvPr id="16410" name="Group 16409"/>
              <p:cNvGrpSpPr/>
              <p:nvPr/>
            </p:nvGrpSpPr>
            <p:grpSpPr>
              <a:xfrm>
                <a:off x="8971644" y="-331046"/>
                <a:ext cx="1523985" cy="1634647"/>
                <a:chOff x="9755415" y="-331046"/>
                <a:chExt cx="1523985" cy="1634647"/>
              </a:xfrm>
            </p:grpSpPr>
            <p:grpSp>
              <p:nvGrpSpPr>
                <p:cNvPr id="68" name="Group 67"/>
                <p:cNvGrpSpPr/>
                <p:nvPr/>
              </p:nvGrpSpPr>
              <p:grpSpPr>
                <a:xfrm>
                  <a:off x="9755415" y="-331046"/>
                  <a:ext cx="1523985" cy="1634647"/>
                  <a:chOff x="175364" y="2311052"/>
                  <a:chExt cx="3018773" cy="3237978"/>
                </a:xfrm>
              </p:grpSpPr>
              <p:sp>
                <p:nvSpPr>
                  <p:cNvPr id="69" name="Freeform 68"/>
                  <p:cNvSpPr/>
                  <p:nvPr/>
                </p:nvSpPr>
                <p:spPr>
                  <a:xfrm>
                    <a:off x="645090" y="3018773"/>
                    <a:ext cx="2448839" cy="1045923"/>
                  </a:xfrm>
                  <a:custGeom>
                    <a:avLst/>
                    <a:gdLst>
                      <a:gd name="connsiteX0" fmla="*/ 0 w 2448839"/>
                      <a:gd name="connsiteY0" fmla="*/ 1045923 h 1045923"/>
                      <a:gd name="connsiteX1" fmla="*/ 162839 w 2448839"/>
                      <a:gd name="connsiteY1" fmla="*/ 933189 h 1045923"/>
                      <a:gd name="connsiteX2" fmla="*/ 313151 w 2448839"/>
                      <a:gd name="connsiteY2" fmla="*/ 670142 h 1045923"/>
                      <a:gd name="connsiteX3" fmla="*/ 501042 w 2448839"/>
                      <a:gd name="connsiteY3" fmla="*/ 350728 h 1045923"/>
                      <a:gd name="connsiteX4" fmla="*/ 607513 w 2448839"/>
                      <a:gd name="connsiteY4" fmla="*/ 169101 h 1045923"/>
                      <a:gd name="connsiteX5" fmla="*/ 764088 w 2448839"/>
                      <a:gd name="connsiteY5" fmla="*/ 43841 h 1045923"/>
                      <a:gd name="connsiteX6" fmla="*/ 1002083 w 2448839"/>
                      <a:gd name="connsiteY6" fmla="*/ 0 h 1045923"/>
                      <a:gd name="connsiteX7" fmla="*/ 1246340 w 2448839"/>
                      <a:gd name="connsiteY7" fmla="*/ 62630 h 1045923"/>
                      <a:gd name="connsiteX8" fmla="*/ 1359074 w 2448839"/>
                      <a:gd name="connsiteY8" fmla="*/ 100208 h 1045923"/>
                      <a:gd name="connsiteX9" fmla="*/ 2010428 w 2448839"/>
                      <a:gd name="connsiteY9" fmla="*/ 313150 h 1045923"/>
                      <a:gd name="connsiteX10" fmla="*/ 2448839 w 2448839"/>
                      <a:gd name="connsiteY10" fmla="*/ 469726 h 10459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8839" h="1045923">
                        <a:moveTo>
                          <a:pt x="0" y="1045923"/>
                        </a:moveTo>
                        <a:lnTo>
                          <a:pt x="162839" y="933189"/>
                        </a:lnTo>
                        <a:lnTo>
                          <a:pt x="313151" y="670142"/>
                        </a:lnTo>
                        <a:lnTo>
                          <a:pt x="501042" y="350728"/>
                        </a:lnTo>
                        <a:lnTo>
                          <a:pt x="607513" y="169101"/>
                        </a:lnTo>
                        <a:lnTo>
                          <a:pt x="764088" y="43841"/>
                        </a:lnTo>
                        <a:lnTo>
                          <a:pt x="1002083" y="0"/>
                        </a:lnTo>
                        <a:lnTo>
                          <a:pt x="1246340" y="62630"/>
                        </a:lnTo>
                        <a:lnTo>
                          <a:pt x="1359074" y="100208"/>
                        </a:lnTo>
                        <a:lnTo>
                          <a:pt x="2010428" y="313150"/>
                        </a:lnTo>
                        <a:lnTo>
                          <a:pt x="2448839" y="469726"/>
                        </a:lnTo>
                      </a:path>
                    </a:pathLst>
                  </a:custGeom>
                  <a:noFill/>
                  <a:ln w="28575" cap="rnd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70" name="Freeform 69"/>
                  <p:cNvSpPr/>
                  <p:nvPr/>
                </p:nvSpPr>
                <p:spPr>
                  <a:xfrm>
                    <a:off x="1127343" y="2448837"/>
                    <a:ext cx="2066794" cy="2498944"/>
                  </a:xfrm>
                  <a:custGeom>
                    <a:avLst/>
                    <a:gdLst>
                      <a:gd name="connsiteX0" fmla="*/ 0 w 2066795"/>
                      <a:gd name="connsiteY0" fmla="*/ 2498943 h 2498943"/>
                      <a:gd name="connsiteX1" fmla="*/ 118998 w 2066795"/>
                      <a:gd name="connsiteY1" fmla="*/ 2448839 h 2498943"/>
                      <a:gd name="connsiteX2" fmla="*/ 231732 w 2066795"/>
                      <a:gd name="connsiteY2" fmla="*/ 2336104 h 2498943"/>
                      <a:gd name="connsiteX3" fmla="*/ 876822 w 2066795"/>
                      <a:gd name="connsiteY3" fmla="*/ 663880 h 2498943"/>
                      <a:gd name="connsiteX4" fmla="*/ 1158658 w 2066795"/>
                      <a:gd name="connsiteY4" fmla="*/ 0 h 2498943"/>
                      <a:gd name="connsiteX5" fmla="*/ 2066795 w 2066795"/>
                      <a:gd name="connsiteY5" fmla="*/ 325677 h 2498943"/>
                      <a:gd name="connsiteX6" fmla="*/ 2066795 w 2066795"/>
                      <a:gd name="connsiteY6" fmla="*/ 325677 h 2498943"/>
                      <a:gd name="connsiteX0" fmla="*/ 0 w 2066795"/>
                      <a:gd name="connsiteY0" fmla="*/ 2498943 h 2498943"/>
                      <a:gd name="connsiteX1" fmla="*/ 231732 w 2066795"/>
                      <a:gd name="connsiteY1" fmla="*/ 2336104 h 2498943"/>
                      <a:gd name="connsiteX2" fmla="*/ 876822 w 2066795"/>
                      <a:gd name="connsiteY2" fmla="*/ 663880 h 2498943"/>
                      <a:gd name="connsiteX3" fmla="*/ 1158658 w 2066795"/>
                      <a:gd name="connsiteY3" fmla="*/ 0 h 2498943"/>
                      <a:gd name="connsiteX4" fmla="*/ 2066795 w 2066795"/>
                      <a:gd name="connsiteY4" fmla="*/ 325677 h 2498943"/>
                      <a:gd name="connsiteX5" fmla="*/ 2066795 w 2066795"/>
                      <a:gd name="connsiteY5" fmla="*/ 325677 h 2498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66795" h="2498943">
                        <a:moveTo>
                          <a:pt x="0" y="2498943"/>
                        </a:moveTo>
                        <a:lnTo>
                          <a:pt x="231732" y="2336104"/>
                        </a:lnTo>
                        <a:lnTo>
                          <a:pt x="876822" y="663880"/>
                        </a:lnTo>
                        <a:lnTo>
                          <a:pt x="1158658" y="0"/>
                        </a:lnTo>
                        <a:lnTo>
                          <a:pt x="2066795" y="325677"/>
                        </a:lnTo>
                        <a:lnTo>
                          <a:pt x="2066795" y="325677"/>
                        </a:lnTo>
                      </a:path>
                    </a:pathLst>
                  </a:custGeom>
                  <a:noFill/>
                  <a:ln w="28575" cap="rnd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71" name="Freeform 70"/>
                  <p:cNvSpPr/>
                  <p:nvPr/>
                </p:nvSpPr>
                <p:spPr>
                  <a:xfrm>
                    <a:off x="269310" y="2311052"/>
                    <a:ext cx="2004164" cy="989556"/>
                  </a:xfrm>
                  <a:custGeom>
                    <a:avLst/>
                    <a:gdLst>
                      <a:gd name="connsiteX0" fmla="*/ 0 w 2004164"/>
                      <a:gd name="connsiteY0" fmla="*/ 989556 h 989556"/>
                      <a:gd name="connsiteX1" fmla="*/ 187890 w 2004164"/>
                      <a:gd name="connsiteY1" fmla="*/ 908137 h 989556"/>
                      <a:gd name="connsiteX2" fmla="*/ 344465 w 2004164"/>
                      <a:gd name="connsiteY2" fmla="*/ 582460 h 989556"/>
                      <a:gd name="connsiteX3" fmla="*/ 663879 w 2004164"/>
                      <a:gd name="connsiteY3" fmla="*/ 194153 h 989556"/>
                      <a:gd name="connsiteX4" fmla="*/ 1108553 w 2004164"/>
                      <a:gd name="connsiteY4" fmla="*/ 0 h 989556"/>
                      <a:gd name="connsiteX5" fmla="*/ 1578279 w 2004164"/>
                      <a:gd name="connsiteY5" fmla="*/ 6263 h 989556"/>
                      <a:gd name="connsiteX6" fmla="*/ 2004164 w 2004164"/>
                      <a:gd name="connsiteY6" fmla="*/ 131523 h 989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04164" h="989556">
                        <a:moveTo>
                          <a:pt x="0" y="989556"/>
                        </a:moveTo>
                        <a:lnTo>
                          <a:pt x="187890" y="908137"/>
                        </a:lnTo>
                        <a:lnTo>
                          <a:pt x="344465" y="582460"/>
                        </a:lnTo>
                        <a:lnTo>
                          <a:pt x="663879" y="194153"/>
                        </a:lnTo>
                        <a:lnTo>
                          <a:pt x="1108553" y="0"/>
                        </a:lnTo>
                        <a:lnTo>
                          <a:pt x="1578279" y="6263"/>
                        </a:lnTo>
                        <a:lnTo>
                          <a:pt x="2004164" y="131523"/>
                        </a:lnTo>
                      </a:path>
                    </a:pathLst>
                  </a:custGeom>
                  <a:noFill/>
                  <a:ln w="28575" cap="rnd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72" name="Freeform 71"/>
                  <p:cNvSpPr/>
                  <p:nvPr/>
                </p:nvSpPr>
                <p:spPr>
                  <a:xfrm>
                    <a:off x="175364" y="3169085"/>
                    <a:ext cx="2480154" cy="2379945"/>
                  </a:xfrm>
                  <a:custGeom>
                    <a:avLst/>
                    <a:gdLst>
                      <a:gd name="connsiteX0" fmla="*/ 0 w 2480154"/>
                      <a:gd name="connsiteY0" fmla="*/ 0 h 2379945"/>
                      <a:gd name="connsiteX1" fmla="*/ 1227551 w 2480154"/>
                      <a:gd name="connsiteY1" fmla="*/ 2279737 h 2379945"/>
                      <a:gd name="connsiteX2" fmla="*/ 1421704 w 2480154"/>
                      <a:gd name="connsiteY2" fmla="*/ 2379945 h 2379945"/>
                      <a:gd name="connsiteX3" fmla="*/ 1640910 w 2480154"/>
                      <a:gd name="connsiteY3" fmla="*/ 2273474 h 2379945"/>
                      <a:gd name="connsiteX4" fmla="*/ 2480154 w 2480154"/>
                      <a:gd name="connsiteY4" fmla="*/ 175364 h 2379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0154" h="2379945">
                        <a:moveTo>
                          <a:pt x="0" y="0"/>
                        </a:moveTo>
                        <a:lnTo>
                          <a:pt x="1227551" y="2279737"/>
                        </a:lnTo>
                        <a:lnTo>
                          <a:pt x="1421704" y="2379945"/>
                        </a:lnTo>
                        <a:lnTo>
                          <a:pt x="1640910" y="2273474"/>
                        </a:lnTo>
                        <a:lnTo>
                          <a:pt x="2480154" y="175364"/>
                        </a:lnTo>
                      </a:path>
                    </a:pathLst>
                  </a:custGeom>
                  <a:noFill/>
                  <a:ln w="28575" cap="rnd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  <p:sp>
              <p:nvSpPr>
                <p:cNvPr id="73" name="Oval 72"/>
                <p:cNvSpPr/>
                <p:nvPr/>
              </p:nvSpPr>
              <p:spPr>
                <a:xfrm>
                  <a:off x="10789543" y="-294932"/>
                  <a:ext cx="62233" cy="6223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9759180" y="142195"/>
                  <a:ext cx="62233" cy="6223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9961402" y="518360"/>
                  <a:ext cx="62233" cy="6223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10207475" y="962921"/>
                  <a:ext cx="62233" cy="6223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10973937" y="154829"/>
                  <a:ext cx="62233" cy="6223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10642374" y="41831"/>
                  <a:ext cx="62233" cy="6223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6785081" y="-387412"/>
                <a:ext cx="1703539" cy="1753644"/>
                <a:chOff x="1171184" y="2880986"/>
                <a:chExt cx="1703539" cy="1753644"/>
              </a:xfrm>
            </p:grpSpPr>
            <p:sp>
              <p:nvSpPr>
                <p:cNvPr id="80" name="Freeform 79"/>
                <p:cNvSpPr/>
                <p:nvPr/>
              </p:nvSpPr>
              <p:spPr>
                <a:xfrm>
                  <a:off x="1196236" y="3382027"/>
                  <a:ext cx="1565769" cy="1221288"/>
                </a:xfrm>
                <a:custGeom>
                  <a:avLst/>
                  <a:gdLst>
                    <a:gd name="connsiteX0" fmla="*/ 0 w 1565769"/>
                    <a:gd name="connsiteY0" fmla="*/ 0 h 1221288"/>
                    <a:gd name="connsiteX1" fmla="*/ 18789 w 1565769"/>
                    <a:gd name="connsiteY1" fmla="*/ 31315 h 1221288"/>
                    <a:gd name="connsiteX2" fmla="*/ 25052 w 1565769"/>
                    <a:gd name="connsiteY2" fmla="*/ 56368 h 1221288"/>
                    <a:gd name="connsiteX3" fmla="*/ 50104 w 1565769"/>
                    <a:gd name="connsiteY3" fmla="*/ 93946 h 1221288"/>
                    <a:gd name="connsiteX4" fmla="*/ 62630 w 1565769"/>
                    <a:gd name="connsiteY4" fmla="*/ 112735 h 1221288"/>
                    <a:gd name="connsiteX5" fmla="*/ 68893 w 1565769"/>
                    <a:gd name="connsiteY5" fmla="*/ 131524 h 1221288"/>
                    <a:gd name="connsiteX6" fmla="*/ 93945 w 1565769"/>
                    <a:gd name="connsiteY6" fmla="*/ 169102 h 1221288"/>
                    <a:gd name="connsiteX7" fmla="*/ 100208 w 1565769"/>
                    <a:gd name="connsiteY7" fmla="*/ 194154 h 1221288"/>
                    <a:gd name="connsiteX8" fmla="*/ 118997 w 1565769"/>
                    <a:gd name="connsiteY8" fmla="*/ 212943 h 1221288"/>
                    <a:gd name="connsiteX9" fmla="*/ 131523 w 1565769"/>
                    <a:gd name="connsiteY9" fmla="*/ 237995 h 1221288"/>
                    <a:gd name="connsiteX10" fmla="*/ 137786 w 1565769"/>
                    <a:gd name="connsiteY10" fmla="*/ 256784 h 1221288"/>
                    <a:gd name="connsiteX11" fmla="*/ 162838 w 1565769"/>
                    <a:gd name="connsiteY11" fmla="*/ 300625 h 1221288"/>
                    <a:gd name="connsiteX12" fmla="*/ 169101 w 1565769"/>
                    <a:gd name="connsiteY12" fmla="*/ 319414 h 1221288"/>
                    <a:gd name="connsiteX13" fmla="*/ 194153 w 1565769"/>
                    <a:gd name="connsiteY13" fmla="*/ 363255 h 1221288"/>
                    <a:gd name="connsiteX14" fmla="*/ 200416 w 1565769"/>
                    <a:gd name="connsiteY14" fmla="*/ 382044 h 1221288"/>
                    <a:gd name="connsiteX15" fmla="*/ 212942 w 1565769"/>
                    <a:gd name="connsiteY15" fmla="*/ 407096 h 1221288"/>
                    <a:gd name="connsiteX16" fmla="*/ 219205 w 1565769"/>
                    <a:gd name="connsiteY16" fmla="*/ 425885 h 1221288"/>
                    <a:gd name="connsiteX17" fmla="*/ 244257 w 1565769"/>
                    <a:gd name="connsiteY17" fmla="*/ 450937 h 1221288"/>
                    <a:gd name="connsiteX18" fmla="*/ 269309 w 1565769"/>
                    <a:gd name="connsiteY18" fmla="*/ 501041 h 1221288"/>
                    <a:gd name="connsiteX19" fmla="*/ 281835 w 1565769"/>
                    <a:gd name="connsiteY19" fmla="*/ 513568 h 1221288"/>
                    <a:gd name="connsiteX20" fmla="*/ 294361 w 1565769"/>
                    <a:gd name="connsiteY20" fmla="*/ 532357 h 1221288"/>
                    <a:gd name="connsiteX21" fmla="*/ 313150 w 1565769"/>
                    <a:gd name="connsiteY21" fmla="*/ 544883 h 1221288"/>
                    <a:gd name="connsiteX22" fmla="*/ 319413 w 1565769"/>
                    <a:gd name="connsiteY22" fmla="*/ 563672 h 1221288"/>
                    <a:gd name="connsiteX23" fmla="*/ 325676 w 1565769"/>
                    <a:gd name="connsiteY23" fmla="*/ 588724 h 1221288"/>
                    <a:gd name="connsiteX24" fmla="*/ 338202 w 1565769"/>
                    <a:gd name="connsiteY24" fmla="*/ 613776 h 1221288"/>
                    <a:gd name="connsiteX25" fmla="*/ 369517 w 1565769"/>
                    <a:gd name="connsiteY25" fmla="*/ 663880 h 1221288"/>
                    <a:gd name="connsiteX26" fmla="*/ 382043 w 1565769"/>
                    <a:gd name="connsiteY26" fmla="*/ 701458 h 1221288"/>
                    <a:gd name="connsiteX27" fmla="*/ 438411 w 1565769"/>
                    <a:gd name="connsiteY27" fmla="*/ 776614 h 1221288"/>
                    <a:gd name="connsiteX28" fmla="*/ 444674 w 1565769"/>
                    <a:gd name="connsiteY28" fmla="*/ 858033 h 1221288"/>
                    <a:gd name="connsiteX29" fmla="*/ 463463 w 1565769"/>
                    <a:gd name="connsiteY29" fmla="*/ 895611 h 1221288"/>
                    <a:gd name="connsiteX30" fmla="*/ 469726 w 1565769"/>
                    <a:gd name="connsiteY30" fmla="*/ 914400 h 1221288"/>
                    <a:gd name="connsiteX31" fmla="*/ 482252 w 1565769"/>
                    <a:gd name="connsiteY31" fmla="*/ 933189 h 1221288"/>
                    <a:gd name="connsiteX32" fmla="*/ 507304 w 1565769"/>
                    <a:gd name="connsiteY32" fmla="*/ 970768 h 1221288"/>
                    <a:gd name="connsiteX33" fmla="*/ 526093 w 1565769"/>
                    <a:gd name="connsiteY33" fmla="*/ 1008346 h 1221288"/>
                    <a:gd name="connsiteX34" fmla="*/ 557408 w 1565769"/>
                    <a:gd name="connsiteY34" fmla="*/ 1064713 h 1221288"/>
                    <a:gd name="connsiteX35" fmla="*/ 594986 w 1565769"/>
                    <a:gd name="connsiteY35" fmla="*/ 1108554 h 1221288"/>
                    <a:gd name="connsiteX36" fmla="*/ 607512 w 1565769"/>
                    <a:gd name="connsiteY36" fmla="*/ 1127343 h 1221288"/>
                    <a:gd name="connsiteX37" fmla="*/ 613775 w 1565769"/>
                    <a:gd name="connsiteY37" fmla="*/ 1146132 h 1221288"/>
                    <a:gd name="connsiteX38" fmla="*/ 632564 w 1565769"/>
                    <a:gd name="connsiteY38" fmla="*/ 1158658 h 1221288"/>
                    <a:gd name="connsiteX39" fmla="*/ 657616 w 1565769"/>
                    <a:gd name="connsiteY39" fmla="*/ 1196236 h 1221288"/>
                    <a:gd name="connsiteX40" fmla="*/ 676405 w 1565769"/>
                    <a:gd name="connsiteY40" fmla="*/ 1202499 h 1221288"/>
                    <a:gd name="connsiteX41" fmla="*/ 695194 w 1565769"/>
                    <a:gd name="connsiteY41" fmla="*/ 1215025 h 1221288"/>
                    <a:gd name="connsiteX42" fmla="*/ 720246 w 1565769"/>
                    <a:gd name="connsiteY42" fmla="*/ 1221288 h 1221288"/>
                    <a:gd name="connsiteX43" fmla="*/ 757824 w 1565769"/>
                    <a:gd name="connsiteY43" fmla="*/ 1183710 h 1221288"/>
                    <a:gd name="connsiteX44" fmla="*/ 776613 w 1565769"/>
                    <a:gd name="connsiteY44" fmla="*/ 1171184 h 1221288"/>
                    <a:gd name="connsiteX45" fmla="*/ 795402 w 1565769"/>
                    <a:gd name="connsiteY45" fmla="*/ 1152395 h 1221288"/>
                    <a:gd name="connsiteX46" fmla="*/ 820454 w 1565769"/>
                    <a:gd name="connsiteY46" fmla="*/ 1139869 h 1221288"/>
                    <a:gd name="connsiteX47" fmla="*/ 839243 w 1565769"/>
                    <a:gd name="connsiteY47" fmla="*/ 1127343 h 1221288"/>
                    <a:gd name="connsiteX48" fmla="*/ 851769 w 1565769"/>
                    <a:gd name="connsiteY48" fmla="*/ 1108554 h 1221288"/>
                    <a:gd name="connsiteX49" fmla="*/ 883085 w 1565769"/>
                    <a:gd name="connsiteY49" fmla="*/ 1083502 h 1221288"/>
                    <a:gd name="connsiteX50" fmla="*/ 895611 w 1565769"/>
                    <a:gd name="connsiteY50" fmla="*/ 1045924 h 1221288"/>
                    <a:gd name="connsiteX51" fmla="*/ 901874 w 1565769"/>
                    <a:gd name="connsiteY51" fmla="*/ 1027135 h 1221288"/>
                    <a:gd name="connsiteX52" fmla="*/ 914400 w 1565769"/>
                    <a:gd name="connsiteY52" fmla="*/ 1008346 h 1221288"/>
                    <a:gd name="connsiteX53" fmla="*/ 933189 w 1565769"/>
                    <a:gd name="connsiteY53" fmla="*/ 970768 h 1221288"/>
                    <a:gd name="connsiteX54" fmla="*/ 951978 w 1565769"/>
                    <a:gd name="connsiteY54" fmla="*/ 908137 h 1221288"/>
                    <a:gd name="connsiteX55" fmla="*/ 958241 w 1565769"/>
                    <a:gd name="connsiteY55" fmla="*/ 864296 h 1221288"/>
                    <a:gd name="connsiteX56" fmla="*/ 970767 w 1565769"/>
                    <a:gd name="connsiteY56" fmla="*/ 739036 h 1221288"/>
                    <a:gd name="connsiteX57" fmla="*/ 977030 w 1565769"/>
                    <a:gd name="connsiteY57" fmla="*/ 720247 h 1221288"/>
                    <a:gd name="connsiteX58" fmla="*/ 989556 w 1565769"/>
                    <a:gd name="connsiteY58" fmla="*/ 701458 h 1221288"/>
                    <a:gd name="connsiteX59" fmla="*/ 1002082 w 1565769"/>
                    <a:gd name="connsiteY59" fmla="*/ 645091 h 1221288"/>
                    <a:gd name="connsiteX60" fmla="*/ 1033397 w 1565769"/>
                    <a:gd name="connsiteY60" fmla="*/ 601250 h 1221288"/>
                    <a:gd name="connsiteX61" fmla="*/ 1045923 w 1565769"/>
                    <a:gd name="connsiteY61" fmla="*/ 563672 h 1221288"/>
                    <a:gd name="connsiteX62" fmla="*/ 1052186 w 1565769"/>
                    <a:gd name="connsiteY62" fmla="*/ 544883 h 1221288"/>
                    <a:gd name="connsiteX63" fmla="*/ 1077238 w 1565769"/>
                    <a:gd name="connsiteY63" fmla="*/ 507305 h 1221288"/>
                    <a:gd name="connsiteX64" fmla="*/ 1089764 w 1565769"/>
                    <a:gd name="connsiteY64" fmla="*/ 469726 h 1221288"/>
                    <a:gd name="connsiteX65" fmla="*/ 1096027 w 1565769"/>
                    <a:gd name="connsiteY65" fmla="*/ 450937 h 1221288"/>
                    <a:gd name="connsiteX66" fmla="*/ 1121079 w 1565769"/>
                    <a:gd name="connsiteY66" fmla="*/ 413359 h 1221288"/>
                    <a:gd name="connsiteX67" fmla="*/ 1133605 w 1565769"/>
                    <a:gd name="connsiteY67" fmla="*/ 375781 h 1221288"/>
                    <a:gd name="connsiteX68" fmla="*/ 1139868 w 1565769"/>
                    <a:gd name="connsiteY68" fmla="*/ 356992 h 1221288"/>
                    <a:gd name="connsiteX69" fmla="*/ 1164920 w 1565769"/>
                    <a:gd name="connsiteY69" fmla="*/ 313151 h 1221288"/>
                    <a:gd name="connsiteX70" fmla="*/ 1183709 w 1565769"/>
                    <a:gd name="connsiteY70" fmla="*/ 269310 h 1221288"/>
                    <a:gd name="connsiteX71" fmla="*/ 1196235 w 1565769"/>
                    <a:gd name="connsiteY71" fmla="*/ 231732 h 1221288"/>
                    <a:gd name="connsiteX72" fmla="*/ 1202498 w 1565769"/>
                    <a:gd name="connsiteY72" fmla="*/ 212943 h 1221288"/>
                    <a:gd name="connsiteX73" fmla="*/ 1215024 w 1565769"/>
                    <a:gd name="connsiteY73" fmla="*/ 194154 h 1221288"/>
                    <a:gd name="connsiteX74" fmla="*/ 1233813 w 1565769"/>
                    <a:gd name="connsiteY74" fmla="*/ 175365 h 1221288"/>
                    <a:gd name="connsiteX75" fmla="*/ 1240076 w 1565769"/>
                    <a:gd name="connsiteY75" fmla="*/ 156576 h 1221288"/>
                    <a:gd name="connsiteX76" fmla="*/ 1277654 w 1565769"/>
                    <a:gd name="connsiteY76" fmla="*/ 131524 h 1221288"/>
                    <a:gd name="connsiteX77" fmla="*/ 1296443 w 1565769"/>
                    <a:gd name="connsiteY77" fmla="*/ 118998 h 1221288"/>
                    <a:gd name="connsiteX78" fmla="*/ 1409178 w 1565769"/>
                    <a:gd name="connsiteY78" fmla="*/ 125261 h 1221288"/>
                    <a:gd name="connsiteX79" fmla="*/ 1434230 w 1565769"/>
                    <a:gd name="connsiteY79" fmla="*/ 131524 h 1221288"/>
                    <a:gd name="connsiteX80" fmla="*/ 1515649 w 1565769"/>
                    <a:gd name="connsiteY80" fmla="*/ 150313 h 1221288"/>
                    <a:gd name="connsiteX81" fmla="*/ 1528175 w 1565769"/>
                    <a:gd name="connsiteY81" fmla="*/ 169102 h 1221288"/>
                    <a:gd name="connsiteX82" fmla="*/ 1565753 w 1565769"/>
                    <a:gd name="connsiteY82" fmla="*/ 187891 h 1221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1565769" h="1221288">
                      <a:moveTo>
                        <a:pt x="0" y="0"/>
                      </a:moveTo>
                      <a:cubicBezTo>
                        <a:pt x="6263" y="10438"/>
                        <a:pt x="13845" y="20191"/>
                        <a:pt x="18789" y="31315"/>
                      </a:cubicBezTo>
                      <a:cubicBezTo>
                        <a:pt x="22285" y="39181"/>
                        <a:pt x="21202" y="48669"/>
                        <a:pt x="25052" y="56368"/>
                      </a:cubicBezTo>
                      <a:cubicBezTo>
                        <a:pt x="31784" y="69833"/>
                        <a:pt x="41753" y="81420"/>
                        <a:pt x="50104" y="93946"/>
                      </a:cubicBezTo>
                      <a:cubicBezTo>
                        <a:pt x="54279" y="100209"/>
                        <a:pt x="60250" y="105594"/>
                        <a:pt x="62630" y="112735"/>
                      </a:cubicBezTo>
                      <a:cubicBezTo>
                        <a:pt x="64718" y="118998"/>
                        <a:pt x="65687" y="125753"/>
                        <a:pt x="68893" y="131524"/>
                      </a:cubicBezTo>
                      <a:cubicBezTo>
                        <a:pt x="76204" y="144684"/>
                        <a:pt x="93945" y="169102"/>
                        <a:pt x="93945" y="169102"/>
                      </a:cubicBezTo>
                      <a:cubicBezTo>
                        <a:pt x="96033" y="177453"/>
                        <a:pt x="95937" y="186680"/>
                        <a:pt x="100208" y="194154"/>
                      </a:cubicBezTo>
                      <a:cubicBezTo>
                        <a:pt x="104602" y="201844"/>
                        <a:pt x="113849" y="205736"/>
                        <a:pt x="118997" y="212943"/>
                      </a:cubicBezTo>
                      <a:cubicBezTo>
                        <a:pt x="124424" y="220540"/>
                        <a:pt x="127845" y="229414"/>
                        <a:pt x="131523" y="237995"/>
                      </a:cubicBezTo>
                      <a:cubicBezTo>
                        <a:pt x="134124" y="244063"/>
                        <a:pt x="134834" y="250879"/>
                        <a:pt x="137786" y="256784"/>
                      </a:cubicBezTo>
                      <a:cubicBezTo>
                        <a:pt x="169235" y="319683"/>
                        <a:pt x="129898" y="223764"/>
                        <a:pt x="162838" y="300625"/>
                      </a:cubicBezTo>
                      <a:cubicBezTo>
                        <a:pt x="165439" y="306693"/>
                        <a:pt x="166149" y="313509"/>
                        <a:pt x="169101" y="319414"/>
                      </a:cubicBezTo>
                      <a:cubicBezTo>
                        <a:pt x="200550" y="382313"/>
                        <a:pt x="161213" y="286394"/>
                        <a:pt x="194153" y="363255"/>
                      </a:cubicBezTo>
                      <a:cubicBezTo>
                        <a:pt x="196754" y="369323"/>
                        <a:pt x="197815" y="375976"/>
                        <a:pt x="200416" y="382044"/>
                      </a:cubicBezTo>
                      <a:cubicBezTo>
                        <a:pt x="204094" y="390625"/>
                        <a:pt x="209264" y="398515"/>
                        <a:pt x="212942" y="407096"/>
                      </a:cubicBezTo>
                      <a:cubicBezTo>
                        <a:pt x="215543" y="413164"/>
                        <a:pt x="215368" y="420513"/>
                        <a:pt x="219205" y="425885"/>
                      </a:cubicBezTo>
                      <a:cubicBezTo>
                        <a:pt x="226069" y="435495"/>
                        <a:pt x="237706" y="441111"/>
                        <a:pt x="244257" y="450937"/>
                      </a:cubicBezTo>
                      <a:cubicBezTo>
                        <a:pt x="254615" y="466474"/>
                        <a:pt x="256106" y="487837"/>
                        <a:pt x="269309" y="501041"/>
                      </a:cubicBezTo>
                      <a:cubicBezTo>
                        <a:pt x="273484" y="505217"/>
                        <a:pt x="278146" y="508957"/>
                        <a:pt x="281835" y="513568"/>
                      </a:cubicBezTo>
                      <a:cubicBezTo>
                        <a:pt x="286537" y="519446"/>
                        <a:pt x="289038" y="527034"/>
                        <a:pt x="294361" y="532357"/>
                      </a:cubicBezTo>
                      <a:cubicBezTo>
                        <a:pt x="299684" y="537680"/>
                        <a:pt x="306887" y="540708"/>
                        <a:pt x="313150" y="544883"/>
                      </a:cubicBezTo>
                      <a:cubicBezTo>
                        <a:pt x="315238" y="551146"/>
                        <a:pt x="317599" y="557324"/>
                        <a:pt x="319413" y="563672"/>
                      </a:cubicBezTo>
                      <a:cubicBezTo>
                        <a:pt x="321778" y="571948"/>
                        <a:pt x="322654" y="580664"/>
                        <a:pt x="325676" y="588724"/>
                      </a:cubicBezTo>
                      <a:cubicBezTo>
                        <a:pt x="328954" y="597466"/>
                        <a:pt x="333570" y="605670"/>
                        <a:pt x="338202" y="613776"/>
                      </a:cubicBezTo>
                      <a:cubicBezTo>
                        <a:pt x="351583" y="637193"/>
                        <a:pt x="356393" y="635007"/>
                        <a:pt x="369517" y="663880"/>
                      </a:cubicBezTo>
                      <a:cubicBezTo>
                        <a:pt x="374981" y="675900"/>
                        <a:pt x="373937" y="691036"/>
                        <a:pt x="382043" y="701458"/>
                      </a:cubicBezTo>
                      <a:cubicBezTo>
                        <a:pt x="430506" y="763767"/>
                        <a:pt x="412681" y="738019"/>
                        <a:pt x="438411" y="776614"/>
                      </a:cubicBezTo>
                      <a:cubicBezTo>
                        <a:pt x="440499" y="803754"/>
                        <a:pt x="441298" y="831023"/>
                        <a:pt x="444674" y="858033"/>
                      </a:cubicBezTo>
                      <a:cubicBezTo>
                        <a:pt x="447298" y="879023"/>
                        <a:pt x="454138" y="876962"/>
                        <a:pt x="463463" y="895611"/>
                      </a:cubicBezTo>
                      <a:cubicBezTo>
                        <a:pt x="466415" y="901516"/>
                        <a:pt x="466774" y="908495"/>
                        <a:pt x="469726" y="914400"/>
                      </a:cubicBezTo>
                      <a:cubicBezTo>
                        <a:pt x="473092" y="921133"/>
                        <a:pt x="478517" y="926654"/>
                        <a:pt x="482252" y="933189"/>
                      </a:cubicBezTo>
                      <a:cubicBezTo>
                        <a:pt x="502475" y="968579"/>
                        <a:pt x="484979" y="948441"/>
                        <a:pt x="507304" y="970768"/>
                      </a:cubicBezTo>
                      <a:cubicBezTo>
                        <a:pt x="523046" y="1017995"/>
                        <a:pt x="501811" y="959782"/>
                        <a:pt x="526093" y="1008346"/>
                      </a:cubicBezTo>
                      <a:cubicBezTo>
                        <a:pt x="541844" y="1039849"/>
                        <a:pt x="517913" y="1025218"/>
                        <a:pt x="557408" y="1064713"/>
                      </a:cubicBezTo>
                      <a:cubicBezTo>
                        <a:pt x="580169" y="1087474"/>
                        <a:pt x="574900" y="1080433"/>
                        <a:pt x="594986" y="1108554"/>
                      </a:cubicBezTo>
                      <a:cubicBezTo>
                        <a:pt x="599361" y="1114679"/>
                        <a:pt x="604146" y="1120610"/>
                        <a:pt x="607512" y="1127343"/>
                      </a:cubicBezTo>
                      <a:cubicBezTo>
                        <a:pt x="610464" y="1133248"/>
                        <a:pt x="609651" y="1140977"/>
                        <a:pt x="613775" y="1146132"/>
                      </a:cubicBezTo>
                      <a:cubicBezTo>
                        <a:pt x="618477" y="1152010"/>
                        <a:pt x="626301" y="1154483"/>
                        <a:pt x="632564" y="1158658"/>
                      </a:cubicBezTo>
                      <a:cubicBezTo>
                        <a:pt x="640915" y="1171184"/>
                        <a:pt x="643334" y="1191475"/>
                        <a:pt x="657616" y="1196236"/>
                      </a:cubicBezTo>
                      <a:cubicBezTo>
                        <a:pt x="663879" y="1198324"/>
                        <a:pt x="670500" y="1199547"/>
                        <a:pt x="676405" y="1202499"/>
                      </a:cubicBezTo>
                      <a:cubicBezTo>
                        <a:pt x="683138" y="1205865"/>
                        <a:pt x="688275" y="1212060"/>
                        <a:pt x="695194" y="1215025"/>
                      </a:cubicBezTo>
                      <a:cubicBezTo>
                        <a:pt x="703106" y="1218416"/>
                        <a:pt x="711895" y="1219200"/>
                        <a:pt x="720246" y="1221288"/>
                      </a:cubicBezTo>
                      <a:cubicBezTo>
                        <a:pt x="772736" y="1195043"/>
                        <a:pt x="722035" y="1226656"/>
                        <a:pt x="757824" y="1183710"/>
                      </a:cubicBezTo>
                      <a:cubicBezTo>
                        <a:pt x="762643" y="1177927"/>
                        <a:pt x="770830" y="1176003"/>
                        <a:pt x="776613" y="1171184"/>
                      </a:cubicBezTo>
                      <a:cubicBezTo>
                        <a:pt x="783417" y="1165514"/>
                        <a:pt x="788195" y="1157543"/>
                        <a:pt x="795402" y="1152395"/>
                      </a:cubicBezTo>
                      <a:cubicBezTo>
                        <a:pt x="802999" y="1146968"/>
                        <a:pt x="812348" y="1144501"/>
                        <a:pt x="820454" y="1139869"/>
                      </a:cubicBezTo>
                      <a:cubicBezTo>
                        <a:pt x="826989" y="1136134"/>
                        <a:pt x="832980" y="1131518"/>
                        <a:pt x="839243" y="1127343"/>
                      </a:cubicBezTo>
                      <a:cubicBezTo>
                        <a:pt x="843418" y="1121080"/>
                        <a:pt x="847067" y="1114432"/>
                        <a:pt x="851769" y="1108554"/>
                      </a:cubicBezTo>
                      <a:cubicBezTo>
                        <a:pt x="861967" y="1095807"/>
                        <a:pt x="869136" y="1092801"/>
                        <a:pt x="883085" y="1083502"/>
                      </a:cubicBezTo>
                      <a:lnTo>
                        <a:pt x="895611" y="1045924"/>
                      </a:lnTo>
                      <a:cubicBezTo>
                        <a:pt x="897699" y="1039661"/>
                        <a:pt x="898212" y="1032628"/>
                        <a:pt x="901874" y="1027135"/>
                      </a:cubicBezTo>
                      <a:cubicBezTo>
                        <a:pt x="906049" y="1020872"/>
                        <a:pt x="911034" y="1015079"/>
                        <a:pt x="914400" y="1008346"/>
                      </a:cubicBezTo>
                      <a:cubicBezTo>
                        <a:pt x="940330" y="956486"/>
                        <a:pt x="897291" y="1024615"/>
                        <a:pt x="933189" y="970768"/>
                      </a:cubicBezTo>
                      <a:cubicBezTo>
                        <a:pt x="939725" y="951160"/>
                        <a:pt x="948192" y="928960"/>
                        <a:pt x="951978" y="908137"/>
                      </a:cubicBezTo>
                      <a:cubicBezTo>
                        <a:pt x="954619" y="893613"/>
                        <a:pt x="956611" y="878968"/>
                        <a:pt x="958241" y="864296"/>
                      </a:cubicBezTo>
                      <a:cubicBezTo>
                        <a:pt x="962875" y="822591"/>
                        <a:pt x="957498" y="778844"/>
                        <a:pt x="970767" y="739036"/>
                      </a:cubicBezTo>
                      <a:cubicBezTo>
                        <a:pt x="972855" y="732773"/>
                        <a:pt x="974078" y="726152"/>
                        <a:pt x="977030" y="720247"/>
                      </a:cubicBezTo>
                      <a:cubicBezTo>
                        <a:pt x="980396" y="713514"/>
                        <a:pt x="985381" y="707721"/>
                        <a:pt x="989556" y="701458"/>
                      </a:cubicBezTo>
                      <a:cubicBezTo>
                        <a:pt x="991089" y="692259"/>
                        <a:pt x="994826" y="657788"/>
                        <a:pt x="1002082" y="645091"/>
                      </a:cubicBezTo>
                      <a:cubicBezTo>
                        <a:pt x="1006709" y="636995"/>
                        <a:pt x="1028550" y="612155"/>
                        <a:pt x="1033397" y="601250"/>
                      </a:cubicBezTo>
                      <a:cubicBezTo>
                        <a:pt x="1038759" y="589184"/>
                        <a:pt x="1041748" y="576198"/>
                        <a:pt x="1045923" y="563672"/>
                      </a:cubicBezTo>
                      <a:cubicBezTo>
                        <a:pt x="1048011" y="557409"/>
                        <a:pt x="1048524" y="550376"/>
                        <a:pt x="1052186" y="544883"/>
                      </a:cubicBezTo>
                      <a:lnTo>
                        <a:pt x="1077238" y="507305"/>
                      </a:lnTo>
                      <a:lnTo>
                        <a:pt x="1089764" y="469726"/>
                      </a:lnTo>
                      <a:cubicBezTo>
                        <a:pt x="1091852" y="463463"/>
                        <a:pt x="1092365" y="456430"/>
                        <a:pt x="1096027" y="450937"/>
                      </a:cubicBezTo>
                      <a:cubicBezTo>
                        <a:pt x="1104378" y="438411"/>
                        <a:pt x="1116318" y="427641"/>
                        <a:pt x="1121079" y="413359"/>
                      </a:cubicBezTo>
                      <a:lnTo>
                        <a:pt x="1133605" y="375781"/>
                      </a:lnTo>
                      <a:cubicBezTo>
                        <a:pt x="1135693" y="369518"/>
                        <a:pt x="1136916" y="362897"/>
                        <a:pt x="1139868" y="356992"/>
                      </a:cubicBezTo>
                      <a:cubicBezTo>
                        <a:pt x="1155760" y="325207"/>
                        <a:pt x="1147215" y="339708"/>
                        <a:pt x="1164920" y="313151"/>
                      </a:cubicBezTo>
                      <a:cubicBezTo>
                        <a:pt x="1181488" y="246881"/>
                        <a:pt x="1158994" y="324919"/>
                        <a:pt x="1183709" y="269310"/>
                      </a:cubicBezTo>
                      <a:cubicBezTo>
                        <a:pt x="1189071" y="257244"/>
                        <a:pt x="1192060" y="244258"/>
                        <a:pt x="1196235" y="231732"/>
                      </a:cubicBezTo>
                      <a:cubicBezTo>
                        <a:pt x="1198323" y="225469"/>
                        <a:pt x="1198836" y="218436"/>
                        <a:pt x="1202498" y="212943"/>
                      </a:cubicBezTo>
                      <a:cubicBezTo>
                        <a:pt x="1206673" y="206680"/>
                        <a:pt x="1210205" y="199937"/>
                        <a:pt x="1215024" y="194154"/>
                      </a:cubicBezTo>
                      <a:cubicBezTo>
                        <a:pt x="1220694" y="187350"/>
                        <a:pt x="1227550" y="181628"/>
                        <a:pt x="1233813" y="175365"/>
                      </a:cubicBezTo>
                      <a:cubicBezTo>
                        <a:pt x="1235901" y="169102"/>
                        <a:pt x="1236414" y="162069"/>
                        <a:pt x="1240076" y="156576"/>
                      </a:cubicBezTo>
                      <a:cubicBezTo>
                        <a:pt x="1257885" y="129863"/>
                        <a:pt x="1254672" y="143015"/>
                        <a:pt x="1277654" y="131524"/>
                      </a:cubicBezTo>
                      <a:cubicBezTo>
                        <a:pt x="1284387" y="128158"/>
                        <a:pt x="1290180" y="123173"/>
                        <a:pt x="1296443" y="118998"/>
                      </a:cubicBezTo>
                      <a:cubicBezTo>
                        <a:pt x="1334021" y="121086"/>
                        <a:pt x="1371696" y="121854"/>
                        <a:pt x="1409178" y="125261"/>
                      </a:cubicBezTo>
                      <a:cubicBezTo>
                        <a:pt x="1417750" y="126040"/>
                        <a:pt x="1425813" y="129720"/>
                        <a:pt x="1434230" y="131524"/>
                      </a:cubicBezTo>
                      <a:cubicBezTo>
                        <a:pt x="1511626" y="148109"/>
                        <a:pt x="1474091" y="136460"/>
                        <a:pt x="1515649" y="150313"/>
                      </a:cubicBezTo>
                      <a:cubicBezTo>
                        <a:pt x="1519824" y="156576"/>
                        <a:pt x="1521792" y="165113"/>
                        <a:pt x="1528175" y="169102"/>
                      </a:cubicBezTo>
                      <a:cubicBezTo>
                        <a:pt x="1567734" y="193826"/>
                        <a:pt x="1565753" y="166600"/>
                        <a:pt x="1565753" y="18789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>
                  <a:off x="1183710" y="3018773"/>
                  <a:ext cx="1672224" cy="1196235"/>
                </a:xfrm>
                <a:custGeom>
                  <a:avLst/>
                  <a:gdLst>
                    <a:gd name="connsiteX0" fmla="*/ 1672224 w 1672224"/>
                    <a:gd name="connsiteY0" fmla="*/ 162838 h 1196235"/>
                    <a:gd name="connsiteX1" fmla="*/ 1622120 w 1672224"/>
                    <a:gd name="connsiteY1" fmla="*/ 144049 h 1196235"/>
                    <a:gd name="connsiteX2" fmla="*/ 1590805 w 1672224"/>
                    <a:gd name="connsiteY2" fmla="*/ 137786 h 1196235"/>
                    <a:gd name="connsiteX3" fmla="*/ 1572016 w 1672224"/>
                    <a:gd name="connsiteY3" fmla="*/ 131523 h 1196235"/>
                    <a:gd name="connsiteX4" fmla="*/ 1521912 w 1672224"/>
                    <a:gd name="connsiteY4" fmla="*/ 118997 h 1196235"/>
                    <a:gd name="connsiteX5" fmla="*/ 1496860 w 1672224"/>
                    <a:gd name="connsiteY5" fmla="*/ 112734 h 1196235"/>
                    <a:gd name="connsiteX6" fmla="*/ 1446756 w 1672224"/>
                    <a:gd name="connsiteY6" fmla="*/ 93945 h 1196235"/>
                    <a:gd name="connsiteX7" fmla="*/ 1427967 w 1672224"/>
                    <a:gd name="connsiteY7" fmla="*/ 81419 h 1196235"/>
                    <a:gd name="connsiteX8" fmla="*/ 1390389 w 1672224"/>
                    <a:gd name="connsiteY8" fmla="*/ 68893 h 1196235"/>
                    <a:gd name="connsiteX9" fmla="*/ 1371600 w 1672224"/>
                    <a:gd name="connsiteY9" fmla="*/ 62630 h 1196235"/>
                    <a:gd name="connsiteX10" fmla="*/ 1352811 w 1672224"/>
                    <a:gd name="connsiteY10" fmla="*/ 56367 h 1196235"/>
                    <a:gd name="connsiteX11" fmla="*/ 1308969 w 1672224"/>
                    <a:gd name="connsiteY11" fmla="*/ 31315 h 1196235"/>
                    <a:gd name="connsiteX12" fmla="*/ 1252602 w 1672224"/>
                    <a:gd name="connsiteY12" fmla="*/ 12526 h 1196235"/>
                    <a:gd name="connsiteX13" fmla="*/ 1233813 w 1672224"/>
                    <a:gd name="connsiteY13" fmla="*/ 6263 h 1196235"/>
                    <a:gd name="connsiteX14" fmla="*/ 1215024 w 1672224"/>
                    <a:gd name="connsiteY14" fmla="*/ 0 h 1196235"/>
                    <a:gd name="connsiteX15" fmla="*/ 1152394 w 1672224"/>
                    <a:gd name="connsiteY15" fmla="*/ 6263 h 1196235"/>
                    <a:gd name="connsiteX16" fmla="*/ 1133605 w 1672224"/>
                    <a:gd name="connsiteY16" fmla="*/ 12526 h 1196235"/>
                    <a:gd name="connsiteX17" fmla="*/ 1121079 w 1672224"/>
                    <a:gd name="connsiteY17" fmla="*/ 31315 h 1196235"/>
                    <a:gd name="connsiteX18" fmla="*/ 1114816 w 1672224"/>
                    <a:gd name="connsiteY18" fmla="*/ 50104 h 1196235"/>
                    <a:gd name="connsiteX19" fmla="*/ 1096027 w 1672224"/>
                    <a:gd name="connsiteY19" fmla="*/ 137786 h 1196235"/>
                    <a:gd name="connsiteX20" fmla="*/ 1089764 w 1672224"/>
                    <a:gd name="connsiteY20" fmla="*/ 156575 h 1196235"/>
                    <a:gd name="connsiteX21" fmla="*/ 1077238 w 1672224"/>
                    <a:gd name="connsiteY21" fmla="*/ 175364 h 1196235"/>
                    <a:gd name="connsiteX22" fmla="*/ 1052186 w 1672224"/>
                    <a:gd name="connsiteY22" fmla="*/ 212942 h 1196235"/>
                    <a:gd name="connsiteX23" fmla="*/ 1045923 w 1672224"/>
                    <a:gd name="connsiteY23" fmla="*/ 231731 h 1196235"/>
                    <a:gd name="connsiteX24" fmla="*/ 1014608 w 1672224"/>
                    <a:gd name="connsiteY24" fmla="*/ 269309 h 1196235"/>
                    <a:gd name="connsiteX25" fmla="*/ 1002082 w 1672224"/>
                    <a:gd name="connsiteY25" fmla="*/ 325676 h 1196235"/>
                    <a:gd name="connsiteX26" fmla="*/ 989556 w 1672224"/>
                    <a:gd name="connsiteY26" fmla="*/ 369517 h 1196235"/>
                    <a:gd name="connsiteX27" fmla="*/ 977030 w 1672224"/>
                    <a:gd name="connsiteY27" fmla="*/ 388306 h 1196235"/>
                    <a:gd name="connsiteX28" fmla="*/ 951978 w 1672224"/>
                    <a:gd name="connsiteY28" fmla="*/ 444674 h 1196235"/>
                    <a:gd name="connsiteX29" fmla="*/ 939452 w 1672224"/>
                    <a:gd name="connsiteY29" fmla="*/ 507304 h 1196235"/>
                    <a:gd name="connsiteX30" fmla="*/ 920663 w 1672224"/>
                    <a:gd name="connsiteY30" fmla="*/ 582460 h 1196235"/>
                    <a:gd name="connsiteX31" fmla="*/ 908137 w 1672224"/>
                    <a:gd name="connsiteY31" fmla="*/ 620038 h 1196235"/>
                    <a:gd name="connsiteX32" fmla="*/ 889348 w 1672224"/>
                    <a:gd name="connsiteY32" fmla="*/ 651353 h 1196235"/>
                    <a:gd name="connsiteX33" fmla="*/ 883085 w 1672224"/>
                    <a:gd name="connsiteY33" fmla="*/ 676405 h 1196235"/>
                    <a:gd name="connsiteX34" fmla="*/ 870558 w 1672224"/>
                    <a:gd name="connsiteY34" fmla="*/ 688931 h 1196235"/>
                    <a:gd name="connsiteX35" fmla="*/ 864295 w 1672224"/>
                    <a:gd name="connsiteY35" fmla="*/ 720246 h 1196235"/>
                    <a:gd name="connsiteX36" fmla="*/ 858032 w 1672224"/>
                    <a:gd name="connsiteY36" fmla="*/ 745298 h 1196235"/>
                    <a:gd name="connsiteX37" fmla="*/ 839243 w 1672224"/>
                    <a:gd name="connsiteY37" fmla="*/ 782876 h 1196235"/>
                    <a:gd name="connsiteX38" fmla="*/ 832980 w 1672224"/>
                    <a:gd name="connsiteY38" fmla="*/ 801665 h 1196235"/>
                    <a:gd name="connsiteX39" fmla="*/ 795402 w 1672224"/>
                    <a:gd name="connsiteY39" fmla="*/ 864295 h 1196235"/>
                    <a:gd name="connsiteX40" fmla="*/ 782876 w 1672224"/>
                    <a:gd name="connsiteY40" fmla="*/ 876822 h 1196235"/>
                    <a:gd name="connsiteX41" fmla="*/ 757824 w 1672224"/>
                    <a:gd name="connsiteY41" fmla="*/ 914400 h 1196235"/>
                    <a:gd name="connsiteX42" fmla="*/ 751561 w 1672224"/>
                    <a:gd name="connsiteY42" fmla="*/ 933189 h 1196235"/>
                    <a:gd name="connsiteX43" fmla="*/ 739035 w 1672224"/>
                    <a:gd name="connsiteY43" fmla="*/ 951978 h 1196235"/>
                    <a:gd name="connsiteX44" fmla="*/ 732772 w 1672224"/>
                    <a:gd name="connsiteY44" fmla="*/ 977030 h 1196235"/>
                    <a:gd name="connsiteX45" fmla="*/ 707720 w 1672224"/>
                    <a:gd name="connsiteY45" fmla="*/ 1014608 h 1196235"/>
                    <a:gd name="connsiteX46" fmla="*/ 695194 w 1672224"/>
                    <a:gd name="connsiteY46" fmla="*/ 1033397 h 1196235"/>
                    <a:gd name="connsiteX47" fmla="*/ 682668 w 1672224"/>
                    <a:gd name="connsiteY47" fmla="*/ 1052186 h 1196235"/>
                    <a:gd name="connsiteX48" fmla="*/ 645090 w 1672224"/>
                    <a:gd name="connsiteY48" fmla="*/ 1114816 h 1196235"/>
                    <a:gd name="connsiteX49" fmla="*/ 607512 w 1672224"/>
                    <a:gd name="connsiteY49" fmla="*/ 1146131 h 1196235"/>
                    <a:gd name="connsiteX50" fmla="*/ 551145 w 1672224"/>
                    <a:gd name="connsiteY50" fmla="*/ 1177446 h 1196235"/>
                    <a:gd name="connsiteX51" fmla="*/ 513567 w 1672224"/>
                    <a:gd name="connsiteY51" fmla="*/ 1196235 h 1196235"/>
                    <a:gd name="connsiteX52" fmla="*/ 444674 w 1672224"/>
                    <a:gd name="connsiteY52" fmla="*/ 1177446 h 1196235"/>
                    <a:gd name="connsiteX53" fmla="*/ 438411 w 1672224"/>
                    <a:gd name="connsiteY53" fmla="*/ 1158657 h 1196235"/>
                    <a:gd name="connsiteX54" fmla="*/ 425885 w 1672224"/>
                    <a:gd name="connsiteY54" fmla="*/ 1108553 h 1196235"/>
                    <a:gd name="connsiteX55" fmla="*/ 407095 w 1672224"/>
                    <a:gd name="connsiteY55" fmla="*/ 1052186 h 1196235"/>
                    <a:gd name="connsiteX56" fmla="*/ 400832 w 1672224"/>
                    <a:gd name="connsiteY56" fmla="*/ 1033397 h 1196235"/>
                    <a:gd name="connsiteX57" fmla="*/ 394569 w 1672224"/>
                    <a:gd name="connsiteY57" fmla="*/ 1008345 h 1196235"/>
                    <a:gd name="connsiteX58" fmla="*/ 369517 w 1672224"/>
                    <a:gd name="connsiteY58" fmla="*/ 970767 h 1196235"/>
                    <a:gd name="connsiteX59" fmla="*/ 356991 w 1672224"/>
                    <a:gd name="connsiteY59" fmla="*/ 951978 h 1196235"/>
                    <a:gd name="connsiteX60" fmla="*/ 344465 w 1672224"/>
                    <a:gd name="connsiteY60" fmla="*/ 914400 h 1196235"/>
                    <a:gd name="connsiteX61" fmla="*/ 338202 w 1672224"/>
                    <a:gd name="connsiteY61" fmla="*/ 895611 h 1196235"/>
                    <a:gd name="connsiteX62" fmla="*/ 325676 w 1672224"/>
                    <a:gd name="connsiteY62" fmla="*/ 876822 h 1196235"/>
                    <a:gd name="connsiteX63" fmla="*/ 300624 w 1672224"/>
                    <a:gd name="connsiteY63" fmla="*/ 845506 h 1196235"/>
                    <a:gd name="connsiteX64" fmla="*/ 294361 w 1672224"/>
                    <a:gd name="connsiteY64" fmla="*/ 826717 h 1196235"/>
                    <a:gd name="connsiteX65" fmla="*/ 275572 w 1672224"/>
                    <a:gd name="connsiteY65" fmla="*/ 795402 h 1196235"/>
                    <a:gd name="connsiteX66" fmla="*/ 269309 w 1672224"/>
                    <a:gd name="connsiteY66" fmla="*/ 776613 h 1196235"/>
                    <a:gd name="connsiteX67" fmla="*/ 250520 w 1672224"/>
                    <a:gd name="connsiteY67" fmla="*/ 757824 h 1196235"/>
                    <a:gd name="connsiteX68" fmla="*/ 231731 w 1672224"/>
                    <a:gd name="connsiteY68" fmla="*/ 732772 h 1196235"/>
                    <a:gd name="connsiteX69" fmla="*/ 212942 w 1672224"/>
                    <a:gd name="connsiteY69" fmla="*/ 670142 h 1196235"/>
                    <a:gd name="connsiteX70" fmla="*/ 187890 w 1672224"/>
                    <a:gd name="connsiteY70" fmla="*/ 632564 h 1196235"/>
                    <a:gd name="connsiteX71" fmla="*/ 169101 w 1672224"/>
                    <a:gd name="connsiteY71" fmla="*/ 594986 h 1196235"/>
                    <a:gd name="connsiteX72" fmla="*/ 150312 w 1672224"/>
                    <a:gd name="connsiteY72" fmla="*/ 576197 h 1196235"/>
                    <a:gd name="connsiteX73" fmla="*/ 131523 w 1672224"/>
                    <a:gd name="connsiteY73" fmla="*/ 538619 h 1196235"/>
                    <a:gd name="connsiteX74" fmla="*/ 93945 w 1672224"/>
                    <a:gd name="connsiteY74" fmla="*/ 507304 h 1196235"/>
                    <a:gd name="connsiteX75" fmla="*/ 81419 w 1672224"/>
                    <a:gd name="connsiteY75" fmla="*/ 488515 h 1196235"/>
                    <a:gd name="connsiteX76" fmla="*/ 62630 w 1672224"/>
                    <a:gd name="connsiteY76" fmla="*/ 475989 h 1196235"/>
                    <a:gd name="connsiteX77" fmla="*/ 56367 w 1672224"/>
                    <a:gd name="connsiteY77" fmla="*/ 457200 h 1196235"/>
                    <a:gd name="connsiteX78" fmla="*/ 43841 w 1672224"/>
                    <a:gd name="connsiteY78" fmla="*/ 438411 h 1196235"/>
                    <a:gd name="connsiteX79" fmla="*/ 31315 w 1672224"/>
                    <a:gd name="connsiteY79" fmla="*/ 400832 h 1196235"/>
                    <a:gd name="connsiteX80" fmla="*/ 18789 w 1672224"/>
                    <a:gd name="connsiteY80" fmla="*/ 382043 h 1196235"/>
                    <a:gd name="connsiteX81" fmla="*/ 0 w 1672224"/>
                    <a:gd name="connsiteY81" fmla="*/ 369517 h 1196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</a:cxnLst>
                  <a:rect l="l" t="t" r="r" b="b"/>
                  <a:pathLst>
                    <a:path w="1672224" h="1196235">
                      <a:moveTo>
                        <a:pt x="1672224" y="162838"/>
                      </a:moveTo>
                      <a:cubicBezTo>
                        <a:pt x="1655523" y="156575"/>
                        <a:pt x="1639168" y="149295"/>
                        <a:pt x="1622120" y="144049"/>
                      </a:cubicBezTo>
                      <a:cubicBezTo>
                        <a:pt x="1611946" y="140918"/>
                        <a:pt x="1601132" y="140368"/>
                        <a:pt x="1590805" y="137786"/>
                      </a:cubicBezTo>
                      <a:cubicBezTo>
                        <a:pt x="1584400" y="136185"/>
                        <a:pt x="1578385" y="133260"/>
                        <a:pt x="1572016" y="131523"/>
                      </a:cubicBezTo>
                      <a:cubicBezTo>
                        <a:pt x="1555407" y="126993"/>
                        <a:pt x="1538613" y="123172"/>
                        <a:pt x="1521912" y="118997"/>
                      </a:cubicBezTo>
                      <a:lnTo>
                        <a:pt x="1496860" y="112734"/>
                      </a:lnTo>
                      <a:cubicBezTo>
                        <a:pt x="1452796" y="83358"/>
                        <a:pt x="1508670" y="117163"/>
                        <a:pt x="1446756" y="93945"/>
                      </a:cubicBezTo>
                      <a:cubicBezTo>
                        <a:pt x="1439708" y="91302"/>
                        <a:pt x="1434845" y="84476"/>
                        <a:pt x="1427967" y="81419"/>
                      </a:cubicBezTo>
                      <a:cubicBezTo>
                        <a:pt x="1415901" y="76057"/>
                        <a:pt x="1402915" y="73068"/>
                        <a:pt x="1390389" y="68893"/>
                      </a:cubicBezTo>
                      <a:lnTo>
                        <a:pt x="1371600" y="62630"/>
                      </a:lnTo>
                      <a:cubicBezTo>
                        <a:pt x="1365337" y="60542"/>
                        <a:pt x="1358304" y="60029"/>
                        <a:pt x="1352811" y="56367"/>
                      </a:cubicBezTo>
                      <a:cubicBezTo>
                        <a:pt x="1335861" y="45067"/>
                        <a:pt x="1328837" y="39262"/>
                        <a:pt x="1308969" y="31315"/>
                      </a:cubicBezTo>
                      <a:lnTo>
                        <a:pt x="1252602" y="12526"/>
                      </a:lnTo>
                      <a:lnTo>
                        <a:pt x="1233813" y="6263"/>
                      </a:lnTo>
                      <a:lnTo>
                        <a:pt x="1215024" y="0"/>
                      </a:lnTo>
                      <a:cubicBezTo>
                        <a:pt x="1194147" y="2088"/>
                        <a:pt x="1173131" y="3073"/>
                        <a:pt x="1152394" y="6263"/>
                      </a:cubicBezTo>
                      <a:cubicBezTo>
                        <a:pt x="1145869" y="7267"/>
                        <a:pt x="1138760" y="8402"/>
                        <a:pt x="1133605" y="12526"/>
                      </a:cubicBezTo>
                      <a:cubicBezTo>
                        <a:pt x="1127727" y="17228"/>
                        <a:pt x="1124445" y="24582"/>
                        <a:pt x="1121079" y="31315"/>
                      </a:cubicBezTo>
                      <a:cubicBezTo>
                        <a:pt x="1118127" y="37220"/>
                        <a:pt x="1116904" y="43841"/>
                        <a:pt x="1114816" y="50104"/>
                      </a:cubicBezTo>
                      <a:cubicBezTo>
                        <a:pt x="1106915" y="113310"/>
                        <a:pt x="1113876" y="84240"/>
                        <a:pt x="1096027" y="137786"/>
                      </a:cubicBezTo>
                      <a:cubicBezTo>
                        <a:pt x="1093939" y="144049"/>
                        <a:pt x="1093426" y="151082"/>
                        <a:pt x="1089764" y="156575"/>
                      </a:cubicBezTo>
                      <a:cubicBezTo>
                        <a:pt x="1085589" y="162838"/>
                        <a:pt x="1080604" y="168631"/>
                        <a:pt x="1077238" y="175364"/>
                      </a:cubicBezTo>
                      <a:cubicBezTo>
                        <a:pt x="1059110" y="211620"/>
                        <a:pt x="1087804" y="177324"/>
                        <a:pt x="1052186" y="212942"/>
                      </a:cubicBezTo>
                      <a:cubicBezTo>
                        <a:pt x="1050098" y="219205"/>
                        <a:pt x="1048875" y="225826"/>
                        <a:pt x="1045923" y="231731"/>
                      </a:cubicBezTo>
                      <a:cubicBezTo>
                        <a:pt x="1037203" y="249170"/>
                        <a:pt x="1028459" y="255458"/>
                        <a:pt x="1014608" y="269309"/>
                      </a:cubicBezTo>
                      <a:cubicBezTo>
                        <a:pt x="1003305" y="337125"/>
                        <a:pt x="1014416" y="282505"/>
                        <a:pt x="1002082" y="325676"/>
                      </a:cubicBezTo>
                      <a:cubicBezTo>
                        <a:pt x="999406" y="335040"/>
                        <a:pt x="994562" y="359506"/>
                        <a:pt x="989556" y="369517"/>
                      </a:cubicBezTo>
                      <a:cubicBezTo>
                        <a:pt x="986190" y="376250"/>
                        <a:pt x="980087" y="381428"/>
                        <a:pt x="977030" y="388306"/>
                      </a:cubicBezTo>
                      <a:cubicBezTo>
                        <a:pt x="947218" y="455385"/>
                        <a:pt x="980326" y="402152"/>
                        <a:pt x="951978" y="444674"/>
                      </a:cubicBezTo>
                      <a:cubicBezTo>
                        <a:pt x="939141" y="534535"/>
                        <a:pt x="952906" y="456852"/>
                        <a:pt x="939452" y="507304"/>
                      </a:cubicBezTo>
                      <a:cubicBezTo>
                        <a:pt x="932798" y="532255"/>
                        <a:pt x="928829" y="557962"/>
                        <a:pt x="920663" y="582460"/>
                      </a:cubicBezTo>
                      <a:cubicBezTo>
                        <a:pt x="916488" y="594986"/>
                        <a:pt x="914930" y="608716"/>
                        <a:pt x="908137" y="620038"/>
                      </a:cubicBezTo>
                      <a:lnTo>
                        <a:pt x="889348" y="651353"/>
                      </a:lnTo>
                      <a:cubicBezTo>
                        <a:pt x="887260" y="659704"/>
                        <a:pt x="886935" y="668706"/>
                        <a:pt x="883085" y="676405"/>
                      </a:cubicBezTo>
                      <a:cubicBezTo>
                        <a:pt x="880444" y="681687"/>
                        <a:pt x="872884" y="683503"/>
                        <a:pt x="870558" y="688931"/>
                      </a:cubicBezTo>
                      <a:cubicBezTo>
                        <a:pt x="866365" y="698715"/>
                        <a:pt x="866604" y="709854"/>
                        <a:pt x="864295" y="720246"/>
                      </a:cubicBezTo>
                      <a:cubicBezTo>
                        <a:pt x="862428" y="728649"/>
                        <a:pt x="860397" y="737022"/>
                        <a:pt x="858032" y="745298"/>
                      </a:cubicBezTo>
                      <a:cubicBezTo>
                        <a:pt x="847537" y="782030"/>
                        <a:pt x="857542" y="746278"/>
                        <a:pt x="839243" y="782876"/>
                      </a:cubicBezTo>
                      <a:cubicBezTo>
                        <a:pt x="836291" y="788781"/>
                        <a:pt x="835581" y="795597"/>
                        <a:pt x="832980" y="801665"/>
                      </a:cubicBezTo>
                      <a:cubicBezTo>
                        <a:pt x="825566" y="818964"/>
                        <a:pt x="806534" y="853163"/>
                        <a:pt x="795402" y="864295"/>
                      </a:cubicBezTo>
                      <a:lnTo>
                        <a:pt x="782876" y="876822"/>
                      </a:lnTo>
                      <a:cubicBezTo>
                        <a:pt x="767984" y="921498"/>
                        <a:pt x="789100" y="867486"/>
                        <a:pt x="757824" y="914400"/>
                      </a:cubicBezTo>
                      <a:cubicBezTo>
                        <a:pt x="754162" y="919893"/>
                        <a:pt x="754513" y="927284"/>
                        <a:pt x="751561" y="933189"/>
                      </a:cubicBezTo>
                      <a:cubicBezTo>
                        <a:pt x="748195" y="939922"/>
                        <a:pt x="743210" y="945715"/>
                        <a:pt x="739035" y="951978"/>
                      </a:cubicBezTo>
                      <a:cubicBezTo>
                        <a:pt x="736947" y="960329"/>
                        <a:pt x="736621" y="969331"/>
                        <a:pt x="732772" y="977030"/>
                      </a:cubicBezTo>
                      <a:cubicBezTo>
                        <a:pt x="726039" y="990495"/>
                        <a:pt x="716071" y="1002082"/>
                        <a:pt x="707720" y="1014608"/>
                      </a:cubicBezTo>
                      <a:lnTo>
                        <a:pt x="695194" y="1033397"/>
                      </a:lnTo>
                      <a:cubicBezTo>
                        <a:pt x="691019" y="1039660"/>
                        <a:pt x="686034" y="1045453"/>
                        <a:pt x="682668" y="1052186"/>
                      </a:cubicBezTo>
                      <a:cubicBezTo>
                        <a:pt x="675127" y="1067268"/>
                        <a:pt x="656427" y="1107258"/>
                        <a:pt x="645090" y="1114816"/>
                      </a:cubicBezTo>
                      <a:cubicBezTo>
                        <a:pt x="577950" y="1159576"/>
                        <a:pt x="679847" y="1089871"/>
                        <a:pt x="607512" y="1146131"/>
                      </a:cubicBezTo>
                      <a:cubicBezTo>
                        <a:pt x="536422" y="1201424"/>
                        <a:pt x="596503" y="1154767"/>
                        <a:pt x="551145" y="1177446"/>
                      </a:cubicBezTo>
                      <a:cubicBezTo>
                        <a:pt x="502581" y="1201728"/>
                        <a:pt x="560794" y="1180493"/>
                        <a:pt x="513567" y="1196235"/>
                      </a:cubicBezTo>
                      <a:cubicBezTo>
                        <a:pt x="494016" y="1193791"/>
                        <a:pt x="460463" y="1197183"/>
                        <a:pt x="444674" y="1177446"/>
                      </a:cubicBezTo>
                      <a:cubicBezTo>
                        <a:pt x="440550" y="1172291"/>
                        <a:pt x="440148" y="1165026"/>
                        <a:pt x="438411" y="1158657"/>
                      </a:cubicBezTo>
                      <a:cubicBezTo>
                        <a:pt x="433881" y="1142048"/>
                        <a:pt x="431329" y="1124885"/>
                        <a:pt x="425885" y="1108553"/>
                      </a:cubicBezTo>
                      <a:lnTo>
                        <a:pt x="407095" y="1052186"/>
                      </a:lnTo>
                      <a:cubicBezTo>
                        <a:pt x="405007" y="1045923"/>
                        <a:pt x="402433" y="1039802"/>
                        <a:pt x="400832" y="1033397"/>
                      </a:cubicBezTo>
                      <a:cubicBezTo>
                        <a:pt x="398744" y="1025046"/>
                        <a:pt x="398418" y="1016044"/>
                        <a:pt x="394569" y="1008345"/>
                      </a:cubicBezTo>
                      <a:cubicBezTo>
                        <a:pt x="387836" y="994880"/>
                        <a:pt x="377868" y="983293"/>
                        <a:pt x="369517" y="970767"/>
                      </a:cubicBezTo>
                      <a:cubicBezTo>
                        <a:pt x="365342" y="964504"/>
                        <a:pt x="359371" y="959119"/>
                        <a:pt x="356991" y="951978"/>
                      </a:cubicBezTo>
                      <a:lnTo>
                        <a:pt x="344465" y="914400"/>
                      </a:lnTo>
                      <a:cubicBezTo>
                        <a:pt x="342377" y="908137"/>
                        <a:pt x="341864" y="901104"/>
                        <a:pt x="338202" y="895611"/>
                      </a:cubicBezTo>
                      <a:cubicBezTo>
                        <a:pt x="334027" y="889348"/>
                        <a:pt x="330378" y="882700"/>
                        <a:pt x="325676" y="876822"/>
                      </a:cubicBezTo>
                      <a:cubicBezTo>
                        <a:pt x="310143" y="857406"/>
                        <a:pt x="313474" y="871205"/>
                        <a:pt x="300624" y="845506"/>
                      </a:cubicBezTo>
                      <a:cubicBezTo>
                        <a:pt x="297672" y="839601"/>
                        <a:pt x="297313" y="832622"/>
                        <a:pt x="294361" y="826717"/>
                      </a:cubicBezTo>
                      <a:cubicBezTo>
                        <a:pt x="288917" y="815829"/>
                        <a:pt x="281016" y="806290"/>
                        <a:pt x="275572" y="795402"/>
                      </a:cubicBezTo>
                      <a:cubicBezTo>
                        <a:pt x="272620" y="789497"/>
                        <a:pt x="272971" y="782106"/>
                        <a:pt x="269309" y="776613"/>
                      </a:cubicBezTo>
                      <a:cubicBezTo>
                        <a:pt x="264396" y="769243"/>
                        <a:pt x="256284" y="764549"/>
                        <a:pt x="250520" y="757824"/>
                      </a:cubicBezTo>
                      <a:cubicBezTo>
                        <a:pt x="243727" y="749899"/>
                        <a:pt x="237994" y="741123"/>
                        <a:pt x="231731" y="732772"/>
                      </a:cubicBezTo>
                      <a:cubicBezTo>
                        <a:pt x="228230" y="718768"/>
                        <a:pt x="219041" y="679291"/>
                        <a:pt x="212942" y="670142"/>
                      </a:cubicBezTo>
                      <a:cubicBezTo>
                        <a:pt x="204591" y="657616"/>
                        <a:pt x="192651" y="646846"/>
                        <a:pt x="187890" y="632564"/>
                      </a:cubicBezTo>
                      <a:cubicBezTo>
                        <a:pt x="181613" y="613733"/>
                        <a:pt x="182591" y="611174"/>
                        <a:pt x="169101" y="594986"/>
                      </a:cubicBezTo>
                      <a:cubicBezTo>
                        <a:pt x="163431" y="588182"/>
                        <a:pt x="155982" y="583001"/>
                        <a:pt x="150312" y="576197"/>
                      </a:cubicBezTo>
                      <a:cubicBezTo>
                        <a:pt x="101038" y="517068"/>
                        <a:pt x="169185" y="595112"/>
                        <a:pt x="131523" y="538619"/>
                      </a:cubicBezTo>
                      <a:cubicBezTo>
                        <a:pt x="121878" y="524152"/>
                        <a:pt x="107809" y="516547"/>
                        <a:pt x="93945" y="507304"/>
                      </a:cubicBezTo>
                      <a:cubicBezTo>
                        <a:pt x="89770" y="501041"/>
                        <a:pt x="86742" y="493838"/>
                        <a:pt x="81419" y="488515"/>
                      </a:cubicBezTo>
                      <a:cubicBezTo>
                        <a:pt x="76096" y="483192"/>
                        <a:pt x="67332" y="481867"/>
                        <a:pt x="62630" y="475989"/>
                      </a:cubicBezTo>
                      <a:cubicBezTo>
                        <a:pt x="58506" y="470834"/>
                        <a:pt x="59319" y="463105"/>
                        <a:pt x="56367" y="457200"/>
                      </a:cubicBezTo>
                      <a:cubicBezTo>
                        <a:pt x="53001" y="450467"/>
                        <a:pt x="46898" y="445289"/>
                        <a:pt x="43841" y="438411"/>
                      </a:cubicBezTo>
                      <a:cubicBezTo>
                        <a:pt x="38478" y="426345"/>
                        <a:pt x="38639" y="411818"/>
                        <a:pt x="31315" y="400832"/>
                      </a:cubicBezTo>
                      <a:cubicBezTo>
                        <a:pt x="27140" y="394569"/>
                        <a:pt x="24112" y="387366"/>
                        <a:pt x="18789" y="382043"/>
                      </a:cubicBezTo>
                      <a:cubicBezTo>
                        <a:pt x="13466" y="376720"/>
                        <a:pt x="0" y="369517"/>
                        <a:pt x="0" y="369517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1189973" y="3331923"/>
                  <a:ext cx="1553227" cy="450937"/>
                </a:xfrm>
                <a:custGeom>
                  <a:avLst/>
                  <a:gdLst>
                    <a:gd name="connsiteX0" fmla="*/ 0 w 1553227"/>
                    <a:gd name="connsiteY0" fmla="*/ 31315 h 450937"/>
                    <a:gd name="connsiteX1" fmla="*/ 12526 w 1553227"/>
                    <a:gd name="connsiteY1" fmla="*/ 68893 h 450937"/>
                    <a:gd name="connsiteX2" fmla="*/ 25052 w 1553227"/>
                    <a:gd name="connsiteY2" fmla="*/ 118998 h 450937"/>
                    <a:gd name="connsiteX3" fmla="*/ 50104 w 1553227"/>
                    <a:gd name="connsiteY3" fmla="*/ 169102 h 450937"/>
                    <a:gd name="connsiteX4" fmla="*/ 75156 w 1553227"/>
                    <a:gd name="connsiteY4" fmla="*/ 212943 h 450937"/>
                    <a:gd name="connsiteX5" fmla="*/ 93945 w 1553227"/>
                    <a:gd name="connsiteY5" fmla="*/ 244258 h 450937"/>
                    <a:gd name="connsiteX6" fmla="*/ 100208 w 1553227"/>
                    <a:gd name="connsiteY6" fmla="*/ 263047 h 450937"/>
                    <a:gd name="connsiteX7" fmla="*/ 112734 w 1553227"/>
                    <a:gd name="connsiteY7" fmla="*/ 281836 h 450937"/>
                    <a:gd name="connsiteX8" fmla="*/ 125260 w 1553227"/>
                    <a:gd name="connsiteY8" fmla="*/ 306888 h 450937"/>
                    <a:gd name="connsiteX9" fmla="*/ 156575 w 1553227"/>
                    <a:gd name="connsiteY9" fmla="*/ 344466 h 450937"/>
                    <a:gd name="connsiteX10" fmla="*/ 181627 w 1553227"/>
                    <a:gd name="connsiteY10" fmla="*/ 382044 h 450937"/>
                    <a:gd name="connsiteX11" fmla="*/ 200416 w 1553227"/>
                    <a:gd name="connsiteY11" fmla="*/ 394570 h 450937"/>
                    <a:gd name="connsiteX12" fmla="*/ 237994 w 1553227"/>
                    <a:gd name="connsiteY12" fmla="*/ 407096 h 450937"/>
                    <a:gd name="connsiteX13" fmla="*/ 250520 w 1553227"/>
                    <a:gd name="connsiteY13" fmla="*/ 425885 h 450937"/>
                    <a:gd name="connsiteX14" fmla="*/ 288098 w 1553227"/>
                    <a:gd name="connsiteY14" fmla="*/ 450937 h 450937"/>
                    <a:gd name="connsiteX15" fmla="*/ 306887 w 1553227"/>
                    <a:gd name="connsiteY15" fmla="*/ 438411 h 450937"/>
                    <a:gd name="connsiteX16" fmla="*/ 325676 w 1553227"/>
                    <a:gd name="connsiteY16" fmla="*/ 432148 h 450937"/>
                    <a:gd name="connsiteX17" fmla="*/ 338202 w 1553227"/>
                    <a:gd name="connsiteY17" fmla="*/ 413359 h 450937"/>
                    <a:gd name="connsiteX18" fmla="*/ 356991 w 1553227"/>
                    <a:gd name="connsiteY18" fmla="*/ 394570 h 450937"/>
                    <a:gd name="connsiteX19" fmla="*/ 382043 w 1553227"/>
                    <a:gd name="connsiteY19" fmla="*/ 363255 h 450937"/>
                    <a:gd name="connsiteX20" fmla="*/ 394569 w 1553227"/>
                    <a:gd name="connsiteY20" fmla="*/ 344466 h 450937"/>
                    <a:gd name="connsiteX21" fmla="*/ 413359 w 1553227"/>
                    <a:gd name="connsiteY21" fmla="*/ 325677 h 450937"/>
                    <a:gd name="connsiteX22" fmla="*/ 432148 w 1553227"/>
                    <a:gd name="connsiteY22" fmla="*/ 288099 h 450937"/>
                    <a:gd name="connsiteX23" fmla="*/ 450937 w 1553227"/>
                    <a:gd name="connsiteY23" fmla="*/ 269310 h 450937"/>
                    <a:gd name="connsiteX24" fmla="*/ 463463 w 1553227"/>
                    <a:gd name="connsiteY24" fmla="*/ 244258 h 450937"/>
                    <a:gd name="connsiteX25" fmla="*/ 482252 w 1553227"/>
                    <a:gd name="connsiteY25" fmla="*/ 225469 h 450937"/>
                    <a:gd name="connsiteX26" fmla="*/ 507304 w 1553227"/>
                    <a:gd name="connsiteY26" fmla="*/ 187891 h 450937"/>
                    <a:gd name="connsiteX27" fmla="*/ 526093 w 1553227"/>
                    <a:gd name="connsiteY27" fmla="*/ 169102 h 450937"/>
                    <a:gd name="connsiteX28" fmla="*/ 538619 w 1553227"/>
                    <a:gd name="connsiteY28" fmla="*/ 150313 h 450937"/>
                    <a:gd name="connsiteX29" fmla="*/ 557408 w 1553227"/>
                    <a:gd name="connsiteY29" fmla="*/ 112735 h 450937"/>
                    <a:gd name="connsiteX30" fmla="*/ 576197 w 1553227"/>
                    <a:gd name="connsiteY30" fmla="*/ 100209 h 450937"/>
                    <a:gd name="connsiteX31" fmla="*/ 588723 w 1553227"/>
                    <a:gd name="connsiteY31" fmla="*/ 81419 h 450937"/>
                    <a:gd name="connsiteX32" fmla="*/ 594986 w 1553227"/>
                    <a:gd name="connsiteY32" fmla="*/ 62630 h 450937"/>
                    <a:gd name="connsiteX33" fmla="*/ 613775 w 1553227"/>
                    <a:gd name="connsiteY33" fmla="*/ 56367 h 450937"/>
                    <a:gd name="connsiteX34" fmla="*/ 651353 w 1553227"/>
                    <a:gd name="connsiteY34" fmla="*/ 31315 h 450937"/>
                    <a:gd name="connsiteX35" fmla="*/ 670142 w 1553227"/>
                    <a:gd name="connsiteY35" fmla="*/ 18789 h 450937"/>
                    <a:gd name="connsiteX36" fmla="*/ 745298 w 1553227"/>
                    <a:gd name="connsiteY36" fmla="*/ 0 h 450937"/>
                    <a:gd name="connsiteX37" fmla="*/ 889348 w 1553227"/>
                    <a:gd name="connsiteY37" fmla="*/ 6263 h 450937"/>
                    <a:gd name="connsiteX38" fmla="*/ 945715 w 1553227"/>
                    <a:gd name="connsiteY38" fmla="*/ 31315 h 450937"/>
                    <a:gd name="connsiteX39" fmla="*/ 983293 w 1553227"/>
                    <a:gd name="connsiteY39" fmla="*/ 43841 h 450937"/>
                    <a:gd name="connsiteX40" fmla="*/ 1002082 w 1553227"/>
                    <a:gd name="connsiteY40" fmla="*/ 50104 h 450937"/>
                    <a:gd name="connsiteX41" fmla="*/ 1020871 w 1553227"/>
                    <a:gd name="connsiteY41" fmla="*/ 62630 h 450937"/>
                    <a:gd name="connsiteX42" fmla="*/ 1089764 w 1553227"/>
                    <a:gd name="connsiteY42" fmla="*/ 81419 h 450937"/>
                    <a:gd name="connsiteX43" fmla="*/ 1146131 w 1553227"/>
                    <a:gd name="connsiteY43" fmla="*/ 106472 h 450937"/>
                    <a:gd name="connsiteX44" fmla="*/ 1164920 w 1553227"/>
                    <a:gd name="connsiteY44" fmla="*/ 112735 h 450937"/>
                    <a:gd name="connsiteX45" fmla="*/ 1183709 w 1553227"/>
                    <a:gd name="connsiteY45" fmla="*/ 125261 h 450937"/>
                    <a:gd name="connsiteX46" fmla="*/ 1233813 w 1553227"/>
                    <a:gd name="connsiteY46" fmla="*/ 137787 h 450937"/>
                    <a:gd name="connsiteX47" fmla="*/ 1321495 w 1553227"/>
                    <a:gd name="connsiteY47" fmla="*/ 162839 h 450937"/>
                    <a:gd name="connsiteX48" fmla="*/ 1415441 w 1553227"/>
                    <a:gd name="connsiteY48" fmla="*/ 175365 h 450937"/>
                    <a:gd name="connsiteX49" fmla="*/ 1434230 w 1553227"/>
                    <a:gd name="connsiteY49" fmla="*/ 181628 h 450937"/>
                    <a:gd name="connsiteX50" fmla="*/ 1484334 w 1553227"/>
                    <a:gd name="connsiteY50" fmla="*/ 194154 h 450937"/>
                    <a:gd name="connsiteX51" fmla="*/ 1503123 w 1553227"/>
                    <a:gd name="connsiteY51" fmla="*/ 206680 h 450937"/>
                    <a:gd name="connsiteX52" fmla="*/ 1521912 w 1553227"/>
                    <a:gd name="connsiteY52" fmla="*/ 212943 h 450937"/>
                    <a:gd name="connsiteX53" fmla="*/ 1553227 w 1553227"/>
                    <a:gd name="connsiteY53" fmla="*/ 225469 h 450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1553227" h="450937">
                      <a:moveTo>
                        <a:pt x="0" y="31315"/>
                      </a:moveTo>
                      <a:cubicBezTo>
                        <a:pt x="4175" y="43841"/>
                        <a:pt x="8899" y="56197"/>
                        <a:pt x="12526" y="68893"/>
                      </a:cubicBezTo>
                      <a:cubicBezTo>
                        <a:pt x="17255" y="85446"/>
                        <a:pt x="17353" y="103600"/>
                        <a:pt x="25052" y="118998"/>
                      </a:cubicBezTo>
                      <a:cubicBezTo>
                        <a:pt x="33403" y="135699"/>
                        <a:pt x="39746" y="153565"/>
                        <a:pt x="50104" y="169102"/>
                      </a:cubicBezTo>
                      <a:cubicBezTo>
                        <a:pt x="76351" y="208472"/>
                        <a:pt x="48669" y="165266"/>
                        <a:pt x="75156" y="212943"/>
                      </a:cubicBezTo>
                      <a:cubicBezTo>
                        <a:pt x="81068" y="223584"/>
                        <a:pt x="88501" y="233370"/>
                        <a:pt x="93945" y="244258"/>
                      </a:cubicBezTo>
                      <a:cubicBezTo>
                        <a:pt x="96897" y="250163"/>
                        <a:pt x="97256" y="257142"/>
                        <a:pt x="100208" y="263047"/>
                      </a:cubicBezTo>
                      <a:cubicBezTo>
                        <a:pt x="103574" y="269780"/>
                        <a:pt x="108999" y="275301"/>
                        <a:pt x="112734" y="281836"/>
                      </a:cubicBezTo>
                      <a:cubicBezTo>
                        <a:pt x="117366" y="289942"/>
                        <a:pt x="120628" y="298782"/>
                        <a:pt x="125260" y="306888"/>
                      </a:cubicBezTo>
                      <a:cubicBezTo>
                        <a:pt x="145919" y="343041"/>
                        <a:pt x="128675" y="308595"/>
                        <a:pt x="156575" y="344466"/>
                      </a:cubicBezTo>
                      <a:cubicBezTo>
                        <a:pt x="165817" y="356349"/>
                        <a:pt x="169101" y="373693"/>
                        <a:pt x="181627" y="382044"/>
                      </a:cubicBezTo>
                      <a:cubicBezTo>
                        <a:pt x="187890" y="386219"/>
                        <a:pt x="193538" y="391513"/>
                        <a:pt x="200416" y="394570"/>
                      </a:cubicBezTo>
                      <a:cubicBezTo>
                        <a:pt x="212482" y="399932"/>
                        <a:pt x="237994" y="407096"/>
                        <a:pt x="237994" y="407096"/>
                      </a:cubicBezTo>
                      <a:cubicBezTo>
                        <a:pt x="242169" y="413359"/>
                        <a:pt x="244855" y="420928"/>
                        <a:pt x="250520" y="425885"/>
                      </a:cubicBezTo>
                      <a:cubicBezTo>
                        <a:pt x="261850" y="435798"/>
                        <a:pt x="288098" y="450937"/>
                        <a:pt x="288098" y="450937"/>
                      </a:cubicBezTo>
                      <a:cubicBezTo>
                        <a:pt x="294361" y="446762"/>
                        <a:pt x="300154" y="441777"/>
                        <a:pt x="306887" y="438411"/>
                      </a:cubicBezTo>
                      <a:cubicBezTo>
                        <a:pt x="312792" y="435459"/>
                        <a:pt x="320521" y="436272"/>
                        <a:pt x="325676" y="432148"/>
                      </a:cubicBezTo>
                      <a:cubicBezTo>
                        <a:pt x="331554" y="427446"/>
                        <a:pt x="333383" y="419142"/>
                        <a:pt x="338202" y="413359"/>
                      </a:cubicBezTo>
                      <a:cubicBezTo>
                        <a:pt x="343872" y="406555"/>
                        <a:pt x="350728" y="400833"/>
                        <a:pt x="356991" y="394570"/>
                      </a:cubicBezTo>
                      <a:cubicBezTo>
                        <a:pt x="369184" y="357992"/>
                        <a:pt x="353714" y="391584"/>
                        <a:pt x="382043" y="363255"/>
                      </a:cubicBezTo>
                      <a:cubicBezTo>
                        <a:pt x="387366" y="357932"/>
                        <a:pt x="389750" y="350248"/>
                        <a:pt x="394569" y="344466"/>
                      </a:cubicBezTo>
                      <a:cubicBezTo>
                        <a:pt x="400240" y="337662"/>
                        <a:pt x="407688" y="332481"/>
                        <a:pt x="413359" y="325677"/>
                      </a:cubicBezTo>
                      <a:cubicBezTo>
                        <a:pt x="462627" y="266557"/>
                        <a:pt x="394492" y="344584"/>
                        <a:pt x="432148" y="288099"/>
                      </a:cubicBezTo>
                      <a:cubicBezTo>
                        <a:pt x="437061" y="280729"/>
                        <a:pt x="445789" y="276517"/>
                        <a:pt x="450937" y="269310"/>
                      </a:cubicBezTo>
                      <a:cubicBezTo>
                        <a:pt x="456364" y="261713"/>
                        <a:pt x="458036" y="251855"/>
                        <a:pt x="463463" y="244258"/>
                      </a:cubicBezTo>
                      <a:cubicBezTo>
                        <a:pt x="468611" y="237051"/>
                        <a:pt x="476814" y="232460"/>
                        <a:pt x="482252" y="225469"/>
                      </a:cubicBezTo>
                      <a:cubicBezTo>
                        <a:pt x="491494" y="213586"/>
                        <a:pt x="496659" y="198536"/>
                        <a:pt x="507304" y="187891"/>
                      </a:cubicBezTo>
                      <a:cubicBezTo>
                        <a:pt x="513567" y="181628"/>
                        <a:pt x="520423" y="175906"/>
                        <a:pt x="526093" y="169102"/>
                      </a:cubicBezTo>
                      <a:cubicBezTo>
                        <a:pt x="530912" y="163319"/>
                        <a:pt x="535253" y="157046"/>
                        <a:pt x="538619" y="150313"/>
                      </a:cubicBezTo>
                      <a:cubicBezTo>
                        <a:pt x="548807" y="129938"/>
                        <a:pt x="539459" y="130684"/>
                        <a:pt x="557408" y="112735"/>
                      </a:cubicBezTo>
                      <a:cubicBezTo>
                        <a:pt x="562731" y="107412"/>
                        <a:pt x="569934" y="104384"/>
                        <a:pt x="576197" y="100209"/>
                      </a:cubicBezTo>
                      <a:cubicBezTo>
                        <a:pt x="580372" y="93946"/>
                        <a:pt x="585357" y="88152"/>
                        <a:pt x="588723" y="81419"/>
                      </a:cubicBezTo>
                      <a:cubicBezTo>
                        <a:pt x="591675" y="75514"/>
                        <a:pt x="590318" y="67298"/>
                        <a:pt x="594986" y="62630"/>
                      </a:cubicBezTo>
                      <a:cubicBezTo>
                        <a:pt x="599654" y="57962"/>
                        <a:pt x="608004" y="59573"/>
                        <a:pt x="613775" y="56367"/>
                      </a:cubicBezTo>
                      <a:cubicBezTo>
                        <a:pt x="626935" y="49056"/>
                        <a:pt x="638827" y="39666"/>
                        <a:pt x="651353" y="31315"/>
                      </a:cubicBezTo>
                      <a:cubicBezTo>
                        <a:pt x="657616" y="27140"/>
                        <a:pt x="663001" y="21169"/>
                        <a:pt x="670142" y="18789"/>
                      </a:cubicBezTo>
                      <a:cubicBezTo>
                        <a:pt x="719767" y="2247"/>
                        <a:pt x="694696" y="8434"/>
                        <a:pt x="745298" y="0"/>
                      </a:cubicBezTo>
                      <a:cubicBezTo>
                        <a:pt x="793315" y="2088"/>
                        <a:pt x="841541" y="1317"/>
                        <a:pt x="889348" y="6263"/>
                      </a:cubicBezTo>
                      <a:cubicBezTo>
                        <a:pt x="937956" y="11291"/>
                        <a:pt x="913723" y="17096"/>
                        <a:pt x="945715" y="31315"/>
                      </a:cubicBezTo>
                      <a:cubicBezTo>
                        <a:pt x="957781" y="36677"/>
                        <a:pt x="970767" y="39666"/>
                        <a:pt x="983293" y="43841"/>
                      </a:cubicBezTo>
                      <a:cubicBezTo>
                        <a:pt x="989556" y="45929"/>
                        <a:pt x="996589" y="46442"/>
                        <a:pt x="1002082" y="50104"/>
                      </a:cubicBezTo>
                      <a:cubicBezTo>
                        <a:pt x="1008345" y="54279"/>
                        <a:pt x="1013823" y="59987"/>
                        <a:pt x="1020871" y="62630"/>
                      </a:cubicBezTo>
                      <a:cubicBezTo>
                        <a:pt x="1047761" y="72714"/>
                        <a:pt x="1063635" y="63999"/>
                        <a:pt x="1089764" y="81419"/>
                      </a:cubicBezTo>
                      <a:cubicBezTo>
                        <a:pt x="1119538" y="101269"/>
                        <a:pt x="1101413" y="91565"/>
                        <a:pt x="1146131" y="106472"/>
                      </a:cubicBezTo>
                      <a:cubicBezTo>
                        <a:pt x="1152394" y="108560"/>
                        <a:pt x="1159427" y="109073"/>
                        <a:pt x="1164920" y="112735"/>
                      </a:cubicBezTo>
                      <a:cubicBezTo>
                        <a:pt x="1171183" y="116910"/>
                        <a:pt x="1176635" y="122689"/>
                        <a:pt x="1183709" y="125261"/>
                      </a:cubicBezTo>
                      <a:cubicBezTo>
                        <a:pt x="1199888" y="131144"/>
                        <a:pt x="1217481" y="132343"/>
                        <a:pt x="1233813" y="137787"/>
                      </a:cubicBezTo>
                      <a:cubicBezTo>
                        <a:pt x="1257565" y="145704"/>
                        <a:pt x="1297903" y="160218"/>
                        <a:pt x="1321495" y="162839"/>
                      </a:cubicBezTo>
                      <a:cubicBezTo>
                        <a:pt x="1348633" y="165854"/>
                        <a:pt x="1387328" y="169118"/>
                        <a:pt x="1415441" y="175365"/>
                      </a:cubicBezTo>
                      <a:cubicBezTo>
                        <a:pt x="1421886" y="176797"/>
                        <a:pt x="1427825" y="180027"/>
                        <a:pt x="1434230" y="181628"/>
                      </a:cubicBezTo>
                      <a:cubicBezTo>
                        <a:pt x="1448523" y="185201"/>
                        <a:pt x="1470018" y="186996"/>
                        <a:pt x="1484334" y="194154"/>
                      </a:cubicBezTo>
                      <a:cubicBezTo>
                        <a:pt x="1491067" y="197520"/>
                        <a:pt x="1496390" y="203314"/>
                        <a:pt x="1503123" y="206680"/>
                      </a:cubicBezTo>
                      <a:cubicBezTo>
                        <a:pt x="1509028" y="209632"/>
                        <a:pt x="1516007" y="209991"/>
                        <a:pt x="1521912" y="212943"/>
                      </a:cubicBezTo>
                      <a:cubicBezTo>
                        <a:pt x="1551596" y="227785"/>
                        <a:pt x="1529057" y="225469"/>
                        <a:pt x="1553227" y="225469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83" name="Freeform 82"/>
                <p:cNvSpPr/>
                <p:nvPr/>
              </p:nvSpPr>
              <p:spPr>
                <a:xfrm>
                  <a:off x="1215025" y="2893512"/>
                  <a:ext cx="1659698" cy="569937"/>
                </a:xfrm>
                <a:custGeom>
                  <a:avLst/>
                  <a:gdLst>
                    <a:gd name="connsiteX0" fmla="*/ 1659698 w 1659698"/>
                    <a:gd name="connsiteY0" fmla="*/ 275573 h 569937"/>
                    <a:gd name="connsiteX1" fmla="*/ 1565753 w 1659698"/>
                    <a:gd name="connsiteY1" fmla="*/ 269310 h 569937"/>
                    <a:gd name="connsiteX2" fmla="*/ 1528175 w 1659698"/>
                    <a:gd name="connsiteY2" fmla="*/ 250521 h 569937"/>
                    <a:gd name="connsiteX3" fmla="*/ 1509386 w 1659698"/>
                    <a:gd name="connsiteY3" fmla="*/ 244258 h 569937"/>
                    <a:gd name="connsiteX4" fmla="*/ 1453019 w 1659698"/>
                    <a:gd name="connsiteY4" fmla="*/ 219206 h 569937"/>
                    <a:gd name="connsiteX5" fmla="*/ 1434230 w 1659698"/>
                    <a:gd name="connsiteY5" fmla="*/ 206680 h 569937"/>
                    <a:gd name="connsiteX6" fmla="*/ 1396652 w 1659698"/>
                    <a:gd name="connsiteY6" fmla="*/ 194154 h 569937"/>
                    <a:gd name="connsiteX7" fmla="*/ 1346548 w 1659698"/>
                    <a:gd name="connsiteY7" fmla="*/ 181628 h 569937"/>
                    <a:gd name="connsiteX8" fmla="*/ 1321496 w 1659698"/>
                    <a:gd name="connsiteY8" fmla="*/ 169102 h 569937"/>
                    <a:gd name="connsiteX9" fmla="*/ 1277654 w 1659698"/>
                    <a:gd name="connsiteY9" fmla="*/ 156576 h 569937"/>
                    <a:gd name="connsiteX10" fmla="*/ 1258865 w 1659698"/>
                    <a:gd name="connsiteY10" fmla="*/ 144050 h 569937"/>
                    <a:gd name="connsiteX11" fmla="*/ 1215024 w 1659698"/>
                    <a:gd name="connsiteY11" fmla="*/ 137787 h 569937"/>
                    <a:gd name="connsiteX12" fmla="*/ 1189972 w 1659698"/>
                    <a:gd name="connsiteY12" fmla="*/ 131524 h 569937"/>
                    <a:gd name="connsiteX13" fmla="*/ 1127342 w 1659698"/>
                    <a:gd name="connsiteY13" fmla="*/ 100209 h 569937"/>
                    <a:gd name="connsiteX14" fmla="*/ 1083501 w 1659698"/>
                    <a:gd name="connsiteY14" fmla="*/ 81420 h 569937"/>
                    <a:gd name="connsiteX15" fmla="*/ 1033397 w 1659698"/>
                    <a:gd name="connsiteY15" fmla="*/ 75156 h 569937"/>
                    <a:gd name="connsiteX16" fmla="*/ 1014608 w 1659698"/>
                    <a:gd name="connsiteY16" fmla="*/ 62630 h 569937"/>
                    <a:gd name="connsiteX17" fmla="*/ 977030 w 1659698"/>
                    <a:gd name="connsiteY17" fmla="*/ 50104 h 569937"/>
                    <a:gd name="connsiteX18" fmla="*/ 958241 w 1659698"/>
                    <a:gd name="connsiteY18" fmla="*/ 43841 h 569937"/>
                    <a:gd name="connsiteX19" fmla="*/ 920663 w 1659698"/>
                    <a:gd name="connsiteY19" fmla="*/ 37578 h 569937"/>
                    <a:gd name="connsiteX20" fmla="*/ 858033 w 1659698"/>
                    <a:gd name="connsiteY20" fmla="*/ 25052 h 569937"/>
                    <a:gd name="connsiteX21" fmla="*/ 826717 w 1659698"/>
                    <a:gd name="connsiteY21" fmla="*/ 18789 h 569937"/>
                    <a:gd name="connsiteX22" fmla="*/ 789139 w 1659698"/>
                    <a:gd name="connsiteY22" fmla="*/ 12526 h 569937"/>
                    <a:gd name="connsiteX23" fmla="*/ 757824 w 1659698"/>
                    <a:gd name="connsiteY23" fmla="*/ 6263 h 569937"/>
                    <a:gd name="connsiteX24" fmla="*/ 713983 w 1659698"/>
                    <a:gd name="connsiteY24" fmla="*/ 0 h 569937"/>
                    <a:gd name="connsiteX25" fmla="*/ 607512 w 1659698"/>
                    <a:gd name="connsiteY25" fmla="*/ 6263 h 569937"/>
                    <a:gd name="connsiteX26" fmla="*/ 588723 w 1659698"/>
                    <a:gd name="connsiteY26" fmla="*/ 12526 h 569937"/>
                    <a:gd name="connsiteX27" fmla="*/ 538619 w 1659698"/>
                    <a:gd name="connsiteY27" fmla="*/ 25052 h 569937"/>
                    <a:gd name="connsiteX28" fmla="*/ 501041 w 1659698"/>
                    <a:gd name="connsiteY28" fmla="*/ 37578 h 569937"/>
                    <a:gd name="connsiteX29" fmla="*/ 482252 w 1659698"/>
                    <a:gd name="connsiteY29" fmla="*/ 50104 h 569937"/>
                    <a:gd name="connsiteX30" fmla="*/ 444674 w 1659698"/>
                    <a:gd name="connsiteY30" fmla="*/ 62630 h 569937"/>
                    <a:gd name="connsiteX31" fmla="*/ 425885 w 1659698"/>
                    <a:gd name="connsiteY31" fmla="*/ 100209 h 569937"/>
                    <a:gd name="connsiteX32" fmla="*/ 388307 w 1659698"/>
                    <a:gd name="connsiteY32" fmla="*/ 175365 h 569937"/>
                    <a:gd name="connsiteX33" fmla="*/ 350728 w 1659698"/>
                    <a:gd name="connsiteY33" fmla="*/ 225469 h 569937"/>
                    <a:gd name="connsiteX34" fmla="*/ 338202 w 1659698"/>
                    <a:gd name="connsiteY34" fmla="*/ 244258 h 569937"/>
                    <a:gd name="connsiteX35" fmla="*/ 331939 w 1659698"/>
                    <a:gd name="connsiteY35" fmla="*/ 263047 h 569937"/>
                    <a:gd name="connsiteX36" fmla="*/ 325676 w 1659698"/>
                    <a:gd name="connsiteY36" fmla="*/ 288099 h 569937"/>
                    <a:gd name="connsiteX37" fmla="*/ 313150 w 1659698"/>
                    <a:gd name="connsiteY37" fmla="*/ 306888 h 569937"/>
                    <a:gd name="connsiteX38" fmla="*/ 300624 w 1659698"/>
                    <a:gd name="connsiteY38" fmla="*/ 331940 h 569937"/>
                    <a:gd name="connsiteX39" fmla="*/ 288098 w 1659698"/>
                    <a:gd name="connsiteY39" fmla="*/ 350729 h 569937"/>
                    <a:gd name="connsiteX40" fmla="*/ 269309 w 1659698"/>
                    <a:gd name="connsiteY40" fmla="*/ 388307 h 569937"/>
                    <a:gd name="connsiteX41" fmla="*/ 250520 w 1659698"/>
                    <a:gd name="connsiteY41" fmla="*/ 407096 h 569937"/>
                    <a:gd name="connsiteX42" fmla="*/ 219205 w 1659698"/>
                    <a:gd name="connsiteY42" fmla="*/ 463463 h 569937"/>
                    <a:gd name="connsiteX43" fmla="*/ 206679 w 1659698"/>
                    <a:gd name="connsiteY43" fmla="*/ 482252 h 569937"/>
                    <a:gd name="connsiteX44" fmla="*/ 200416 w 1659698"/>
                    <a:gd name="connsiteY44" fmla="*/ 501041 h 569937"/>
                    <a:gd name="connsiteX45" fmla="*/ 181627 w 1659698"/>
                    <a:gd name="connsiteY45" fmla="*/ 513567 h 569937"/>
                    <a:gd name="connsiteX46" fmla="*/ 175364 w 1659698"/>
                    <a:gd name="connsiteY46" fmla="*/ 532356 h 569937"/>
                    <a:gd name="connsiteX47" fmla="*/ 162838 w 1659698"/>
                    <a:gd name="connsiteY47" fmla="*/ 544883 h 569937"/>
                    <a:gd name="connsiteX48" fmla="*/ 144049 w 1659698"/>
                    <a:gd name="connsiteY48" fmla="*/ 557409 h 569937"/>
                    <a:gd name="connsiteX49" fmla="*/ 25052 w 1659698"/>
                    <a:gd name="connsiteY49" fmla="*/ 569935 h 569937"/>
                    <a:gd name="connsiteX50" fmla="*/ 18789 w 1659698"/>
                    <a:gd name="connsiteY50" fmla="*/ 551146 h 569937"/>
                    <a:gd name="connsiteX51" fmla="*/ 12526 w 1659698"/>
                    <a:gd name="connsiteY51" fmla="*/ 482252 h 569937"/>
                    <a:gd name="connsiteX52" fmla="*/ 0 w 1659698"/>
                    <a:gd name="connsiteY52" fmla="*/ 469726 h 569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659698" h="569937">
                      <a:moveTo>
                        <a:pt x="1659698" y="275573"/>
                      </a:moveTo>
                      <a:cubicBezTo>
                        <a:pt x="1628383" y="273485"/>
                        <a:pt x="1596946" y="272776"/>
                        <a:pt x="1565753" y="269310"/>
                      </a:cubicBezTo>
                      <a:cubicBezTo>
                        <a:pt x="1545513" y="267061"/>
                        <a:pt x="1545970" y="259418"/>
                        <a:pt x="1528175" y="250521"/>
                      </a:cubicBezTo>
                      <a:cubicBezTo>
                        <a:pt x="1522270" y="247569"/>
                        <a:pt x="1515649" y="246346"/>
                        <a:pt x="1509386" y="244258"/>
                      </a:cubicBezTo>
                      <a:cubicBezTo>
                        <a:pt x="1473542" y="208414"/>
                        <a:pt x="1510912" y="238504"/>
                        <a:pt x="1453019" y="219206"/>
                      </a:cubicBezTo>
                      <a:cubicBezTo>
                        <a:pt x="1445878" y="216826"/>
                        <a:pt x="1441108" y="209737"/>
                        <a:pt x="1434230" y="206680"/>
                      </a:cubicBezTo>
                      <a:cubicBezTo>
                        <a:pt x="1422164" y="201318"/>
                        <a:pt x="1409178" y="198329"/>
                        <a:pt x="1396652" y="194154"/>
                      </a:cubicBezTo>
                      <a:cubicBezTo>
                        <a:pt x="1367764" y="184525"/>
                        <a:pt x="1384337" y="189186"/>
                        <a:pt x="1346548" y="181628"/>
                      </a:cubicBezTo>
                      <a:cubicBezTo>
                        <a:pt x="1338197" y="177453"/>
                        <a:pt x="1330238" y="172380"/>
                        <a:pt x="1321496" y="169102"/>
                      </a:cubicBezTo>
                      <a:cubicBezTo>
                        <a:pt x="1305441" y="163082"/>
                        <a:pt x="1292796" y="164147"/>
                        <a:pt x="1277654" y="156576"/>
                      </a:cubicBezTo>
                      <a:cubicBezTo>
                        <a:pt x="1270921" y="153210"/>
                        <a:pt x="1266075" y="146213"/>
                        <a:pt x="1258865" y="144050"/>
                      </a:cubicBezTo>
                      <a:cubicBezTo>
                        <a:pt x="1244726" y="139808"/>
                        <a:pt x="1229548" y="140428"/>
                        <a:pt x="1215024" y="137787"/>
                      </a:cubicBezTo>
                      <a:cubicBezTo>
                        <a:pt x="1206555" y="136247"/>
                        <a:pt x="1198323" y="133612"/>
                        <a:pt x="1189972" y="131524"/>
                      </a:cubicBezTo>
                      <a:cubicBezTo>
                        <a:pt x="1115507" y="81881"/>
                        <a:pt x="1183995" y="121454"/>
                        <a:pt x="1127342" y="100209"/>
                      </a:cubicBezTo>
                      <a:cubicBezTo>
                        <a:pt x="1107017" y="92587"/>
                        <a:pt x="1103629" y="85080"/>
                        <a:pt x="1083501" y="81420"/>
                      </a:cubicBezTo>
                      <a:cubicBezTo>
                        <a:pt x="1066941" y="78409"/>
                        <a:pt x="1050098" y="77244"/>
                        <a:pt x="1033397" y="75156"/>
                      </a:cubicBezTo>
                      <a:cubicBezTo>
                        <a:pt x="1027134" y="70981"/>
                        <a:pt x="1021486" y="65687"/>
                        <a:pt x="1014608" y="62630"/>
                      </a:cubicBezTo>
                      <a:cubicBezTo>
                        <a:pt x="1002542" y="57268"/>
                        <a:pt x="989556" y="54279"/>
                        <a:pt x="977030" y="50104"/>
                      </a:cubicBezTo>
                      <a:cubicBezTo>
                        <a:pt x="970767" y="48016"/>
                        <a:pt x="964753" y="44926"/>
                        <a:pt x="958241" y="43841"/>
                      </a:cubicBezTo>
                      <a:cubicBezTo>
                        <a:pt x="945715" y="41753"/>
                        <a:pt x="933144" y="39918"/>
                        <a:pt x="920663" y="37578"/>
                      </a:cubicBezTo>
                      <a:cubicBezTo>
                        <a:pt x="899738" y="33654"/>
                        <a:pt x="878910" y="29227"/>
                        <a:pt x="858033" y="25052"/>
                      </a:cubicBezTo>
                      <a:cubicBezTo>
                        <a:pt x="847594" y="22964"/>
                        <a:pt x="837218" y="20539"/>
                        <a:pt x="826717" y="18789"/>
                      </a:cubicBezTo>
                      <a:lnTo>
                        <a:pt x="789139" y="12526"/>
                      </a:lnTo>
                      <a:cubicBezTo>
                        <a:pt x="778666" y="10622"/>
                        <a:pt x="768324" y="8013"/>
                        <a:pt x="757824" y="6263"/>
                      </a:cubicBezTo>
                      <a:cubicBezTo>
                        <a:pt x="743263" y="3836"/>
                        <a:pt x="728597" y="2088"/>
                        <a:pt x="713983" y="0"/>
                      </a:cubicBezTo>
                      <a:cubicBezTo>
                        <a:pt x="678493" y="2088"/>
                        <a:pt x="642887" y="2725"/>
                        <a:pt x="607512" y="6263"/>
                      </a:cubicBezTo>
                      <a:cubicBezTo>
                        <a:pt x="600943" y="6920"/>
                        <a:pt x="595092" y="10789"/>
                        <a:pt x="588723" y="12526"/>
                      </a:cubicBezTo>
                      <a:cubicBezTo>
                        <a:pt x="572114" y="17056"/>
                        <a:pt x="554951" y="19608"/>
                        <a:pt x="538619" y="25052"/>
                      </a:cubicBezTo>
                      <a:cubicBezTo>
                        <a:pt x="526093" y="29227"/>
                        <a:pt x="512027" y="30254"/>
                        <a:pt x="501041" y="37578"/>
                      </a:cubicBezTo>
                      <a:cubicBezTo>
                        <a:pt x="494778" y="41753"/>
                        <a:pt x="489130" y="47047"/>
                        <a:pt x="482252" y="50104"/>
                      </a:cubicBezTo>
                      <a:cubicBezTo>
                        <a:pt x="470186" y="55466"/>
                        <a:pt x="444674" y="62630"/>
                        <a:pt x="444674" y="62630"/>
                      </a:cubicBezTo>
                      <a:cubicBezTo>
                        <a:pt x="421835" y="131150"/>
                        <a:pt x="458258" y="27370"/>
                        <a:pt x="425885" y="100209"/>
                      </a:cubicBezTo>
                      <a:cubicBezTo>
                        <a:pt x="409586" y="136881"/>
                        <a:pt x="419556" y="144118"/>
                        <a:pt x="388307" y="175365"/>
                      </a:cubicBezTo>
                      <a:cubicBezTo>
                        <a:pt x="365135" y="198536"/>
                        <a:pt x="379056" y="182978"/>
                        <a:pt x="350728" y="225469"/>
                      </a:cubicBezTo>
                      <a:cubicBezTo>
                        <a:pt x="346553" y="231732"/>
                        <a:pt x="340582" y="237117"/>
                        <a:pt x="338202" y="244258"/>
                      </a:cubicBezTo>
                      <a:cubicBezTo>
                        <a:pt x="336114" y="250521"/>
                        <a:pt x="333753" y="256699"/>
                        <a:pt x="331939" y="263047"/>
                      </a:cubicBezTo>
                      <a:cubicBezTo>
                        <a:pt x="329574" y="271323"/>
                        <a:pt x="329067" y="280187"/>
                        <a:pt x="325676" y="288099"/>
                      </a:cubicBezTo>
                      <a:cubicBezTo>
                        <a:pt x="322711" y="295018"/>
                        <a:pt x="316885" y="300353"/>
                        <a:pt x="313150" y="306888"/>
                      </a:cubicBezTo>
                      <a:cubicBezTo>
                        <a:pt x="308518" y="314994"/>
                        <a:pt x="305256" y="323834"/>
                        <a:pt x="300624" y="331940"/>
                      </a:cubicBezTo>
                      <a:cubicBezTo>
                        <a:pt x="296889" y="338475"/>
                        <a:pt x="291464" y="343996"/>
                        <a:pt x="288098" y="350729"/>
                      </a:cubicBezTo>
                      <a:cubicBezTo>
                        <a:pt x="273975" y="378976"/>
                        <a:pt x="291745" y="361384"/>
                        <a:pt x="269309" y="388307"/>
                      </a:cubicBezTo>
                      <a:cubicBezTo>
                        <a:pt x="263639" y="395111"/>
                        <a:pt x="255958" y="400105"/>
                        <a:pt x="250520" y="407096"/>
                      </a:cubicBezTo>
                      <a:cubicBezTo>
                        <a:pt x="195227" y="478186"/>
                        <a:pt x="241884" y="418105"/>
                        <a:pt x="219205" y="463463"/>
                      </a:cubicBezTo>
                      <a:cubicBezTo>
                        <a:pt x="215839" y="470196"/>
                        <a:pt x="210045" y="475519"/>
                        <a:pt x="206679" y="482252"/>
                      </a:cubicBezTo>
                      <a:cubicBezTo>
                        <a:pt x="203727" y="488157"/>
                        <a:pt x="204540" y="495886"/>
                        <a:pt x="200416" y="501041"/>
                      </a:cubicBezTo>
                      <a:cubicBezTo>
                        <a:pt x="195714" y="506919"/>
                        <a:pt x="187890" y="509392"/>
                        <a:pt x="181627" y="513567"/>
                      </a:cubicBezTo>
                      <a:cubicBezTo>
                        <a:pt x="179539" y="519830"/>
                        <a:pt x="178761" y="526695"/>
                        <a:pt x="175364" y="532356"/>
                      </a:cubicBezTo>
                      <a:cubicBezTo>
                        <a:pt x="172326" y="537420"/>
                        <a:pt x="167449" y="541194"/>
                        <a:pt x="162838" y="544883"/>
                      </a:cubicBezTo>
                      <a:cubicBezTo>
                        <a:pt x="156960" y="549585"/>
                        <a:pt x="150782" y="554043"/>
                        <a:pt x="144049" y="557409"/>
                      </a:cubicBezTo>
                      <a:cubicBezTo>
                        <a:pt x="112763" y="573052"/>
                        <a:pt x="34245" y="569360"/>
                        <a:pt x="25052" y="569935"/>
                      </a:cubicBezTo>
                      <a:cubicBezTo>
                        <a:pt x="22964" y="563672"/>
                        <a:pt x="19723" y="557681"/>
                        <a:pt x="18789" y="551146"/>
                      </a:cubicBezTo>
                      <a:cubicBezTo>
                        <a:pt x="15528" y="528318"/>
                        <a:pt x="17711" y="504721"/>
                        <a:pt x="12526" y="482252"/>
                      </a:cubicBezTo>
                      <a:cubicBezTo>
                        <a:pt x="11198" y="476498"/>
                        <a:pt x="4175" y="473901"/>
                        <a:pt x="0" y="469726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84" name="Freeform 83"/>
                <p:cNvSpPr/>
                <p:nvPr/>
              </p:nvSpPr>
              <p:spPr>
                <a:xfrm>
                  <a:off x="1659699" y="3400816"/>
                  <a:ext cx="1114816" cy="1233814"/>
                </a:xfrm>
                <a:custGeom>
                  <a:avLst/>
                  <a:gdLst>
                    <a:gd name="connsiteX0" fmla="*/ 1064712 w 1114816"/>
                    <a:gd name="connsiteY0" fmla="*/ 169102 h 1233814"/>
                    <a:gd name="connsiteX1" fmla="*/ 1008345 w 1114816"/>
                    <a:gd name="connsiteY1" fmla="*/ 156576 h 1233814"/>
                    <a:gd name="connsiteX2" fmla="*/ 989556 w 1114816"/>
                    <a:gd name="connsiteY2" fmla="*/ 150313 h 1233814"/>
                    <a:gd name="connsiteX3" fmla="*/ 933189 w 1114816"/>
                    <a:gd name="connsiteY3" fmla="*/ 125261 h 1233814"/>
                    <a:gd name="connsiteX4" fmla="*/ 851769 w 1114816"/>
                    <a:gd name="connsiteY4" fmla="*/ 106472 h 1233814"/>
                    <a:gd name="connsiteX5" fmla="*/ 776613 w 1114816"/>
                    <a:gd name="connsiteY5" fmla="*/ 93946 h 1233814"/>
                    <a:gd name="connsiteX6" fmla="*/ 739035 w 1114816"/>
                    <a:gd name="connsiteY6" fmla="*/ 81420 h 1233814"/>
                    <a:gd name="connsiteX7" fmla="*/ 701457 w 1114816"/>
                    <a:gd name="connsiteY7" fmla="*/ 68894 h 1233814"/>
                    <a:gd name="connsiteX8" fmla="*/ 682668 w 1114816"/>
                    <a:gd name="connsiteY8" fmla="*/ 62631 h 1233814"/>
                    <a:gd name="connsiteX9" fmla="*/ 657616 w 1114816"/>
                    <a:gd name="connsiteY9" fmla="*/ 56368 h 1233814"/>
                    <a:gd name="connsiteX10" fmla="*/ 638827 w 1114816"/>
                    <a:gd name="connsiteY10" fmla="*/ 43842 h 1233814"/>
                    <a:gd name="connsiteX11" fmla="*/ 613775 w 1114816"/>
                    <a:gd name="connsiteY11" fmla="*/ 37579 h 1233814"/>
                    <a:gd name="connsiteX12" fmla="*/ 557408 w 1114816"/>
                    <a:gd name="connsiteY12" fmla="*/ 18789 h 1233814"/>
                    <a:gd name="connsiteX13" fmla="*/ 519830 w 1114816"/>
                    <a:gd name="connsiteY13" fmla="*/ 6263 h 1233814"/>
                    <a:gd name="connsiteX14" fmla="*/ 501041 w 1114816"/>
                    <a:gd name="connsiteY14" fmla="*/ 0 h 1233814"/>
                    <a:gd name="connsiteX15" fmla="*/ 469726 w 1114816"/>
                    <a:gd name="connsiteY15" fmla="*/ 6263 h 1233814"/>
                    <a:gd name="connsiteX16" fmla="*/ 450937 w 1114816"/>
                    <a:gd name="connsiteY16" fmla="*/ 12526 h 1233814"/>
                    <a:gd name="connsiteX17" fmla="*/ 444674 w 1114816"/>
                    <a:gd name="connsiteY17" fmla="*/ 31316 h 1233814"/>
                    <a:gd name="connsiteX18" fmla="*/ 413359 w 1114816"/>
                    <a:gd name="connsiteY18" fmla="*/ 62631 h 1233814"/>
                    <a:gd name="connsiteX19" fmla="*/ 407096 w 1114816"/>
                    <a:gd name="connsiteY19" fmla="*/ 200417 h 1233814"/>
                    <a:gd name="connsiteX20" fmla="*/ 400833 w 1114816"/>
                    <a:gd name="connsiteY20" fmla="*/ 219206 h 1233814"/>
                    <a:gd name="connsiteX21" fmla="*/ 394569 w 1114816"/>
                    <a:gd name="connsiteY21" fmla="*/ 250521 h 1233814"/>
                    <a:gd name="connsiteX22" fmla="*/ 375780 w 1114816"/>
                    <a:gd name="connsiteY22" fmla="*/ 269310 h 1233814"/>
                    <a:gd name="connsiteX23" fmla="*/ 356991 w 1114816"/>
                    <a:gd name="connsiteY23" fmla="*/ 306888 h 1233814"/>
                    <a:gd name="connsiteX24" fmla="*/ 344465 w 1114816"/>
                    <a:gd name="connsiteY24" fmla="*/ 350729 h 1233814"/>
                    <a:gd name="connsiteX25" fmla="*/ 338202 w 1114816"/>
                    <a:gd name="connsiteY25" fmla="*/ 388307 h 1233814"/>
                    <a:gd name="connsiteX26" fmla="*/ 325676 w 1114816"/>
                    <a:gd name="connsiteY26" fmla="*/ 475989 h 1233814"/>
                    <a:gd name="connsiteX27" fmla="*/ 288098 w 1114816"/>
                    <a:gd name="connsiteY27" fmla="*/ 551146 h 1233814"/>
                    <a:gd name="connsiteX28" fmla="*/ 275572 w 1114816"/>
                    <a:gd name="connsiteY28" fmla="*/ 569935 h 1233814"/>
                    <a:gd name="connsiteX29" fmla="*/ 256783 w 1114816"/>
                    <a:gd name="connsiteY29" fmla="*/ 588724 h 1233814"/>
                    <a:gd name="connsiteX30" fmla="*/ 225468 w 1114816"/>
                    <a:gd name="connsiteY30" fmla="*/ 620039 h 1233814"/>
                    <a:gd name="connsiteX31" fmla="*/ 212942 w 1114816"/>
                    <a:gd name="connsiteY31" fmla="*/ 638828 h 1233814"/>
                    <a:gd name="connsiteX32" fmla="*/ 194153 w 1114816"/>
                    <a:gd name="connsiteY32" fmla="*/ 676406 h 1233814"/>
                    <a:gd name="connsiteX33" fmla="*/ 181627 w 1114816"/>
                    <a:gd name="connsiteY33" fmla="*/ 720247 h 1233814"/>
                    <a:gd name="connsiteX34" fmla="*/ 175364 w 1114816"/>
                    <a:gd name="connsiteY34" fmla="*/ 745299 h 1233814"/>
                    <a:gd name="connsiteX35" fmla="*/ 137786 w 1114816"/>
                    <a:gd name="connsiteY35" fmla="*/ 770351 h 1233814"/>
                    <a:gd name="connsiteX36" fmla="*/ 100208 w 1114816"/>
                    <a:gd name="connsiteY36" fmla="*/ 801666 h 1233814"/>
                    <a:gd name="connsiteX37" fmla="*/ 81419 w 1114816"/>
                    <a:gd name="connsiteY37" fmla="*/ 814192 h 1233814"/>
                    <a:gd name="connsiteX38" fmla="*/ 43841 w 1114816"/>
                    <a:gd name="connsiteY38" fmla="*/ 826718 h 1233814"/>
                    <a:gd name="connsiteX39" fmla="*/ 12526 w 1114816"/>
                    <a:gd name="connsiteY39" fmla="*/ 851770 h 1233814"/>
                    <a:gd name="connsiteX40" fmla="*/ 0 w 1114816"/>
                    <a:gd name="connsiteY40" fmla="*/ 870559 h 1233814"/>
                    <a:gd name="connsiteX41" fmla="*/ 12526 w 1114816"/>
                    <a:gd name="connsiteY41" fmla="*/ 889348 h 1233814"/>
                    <a:gd name="connsiteX42" fmla="*/ 31315 w 1114816"/>
                    <a:gd name="connsiteY42" fmla="*/ 895611 h 1233814"/>
                    <a:gd name="connsiteX43" fmla="*/ 37578 w 1114816"/>
                    <a:gd name="connsiteY43" fmla="*/ 914400 h 1233814"/>
                    <a:gd name="connsiteX44" fmla="*/ 50104 w 1114816"/>
                    <a:gd name="connsiteY44" fmla="*/ 933189 h 1233814"/>
                    <a:gd name="connsiteX45" fmla="*/ 68893 w 1114816"/>
                    <a:gd name="connsiteY45" fmla="*/ 970768 h 1233814"/>
                    <a:gd name="connsiteX46" fmla="*/ 81419 w 1114816"/>
                    <a:gd name="connsiteY46" fmla="*/ 1008346 h 1233814"/>
                    <a:gd name="connsiteX47" fmla="*/ 106471 w 1114816"/>
                    <a:gd name="connsiteY47" fmla="*/ 1045924 h 1233814"/>
                    <a:gd name="connsiteX48" fmla="*/ 112734 w 1114816"/>
                    <a:gd name="connsiteY48" fmla="*/ 1064713 h 1233814"/>
                    <a:gd name="connsiteX49" fmla="*/ 137786 w 1114816"/>
                    <a:gd name="connsiteY49" fmla="*/ 1102291 h 1233814"/>
                    <a:gd name="connsiteX50" fmla="*/ 144049 w 1114816"/>
                    <a:gd name="connsiteY50" fmla="*/ 1121080 h 1233814"/>
                    <a:gd name="connsiteX51" fmla="*/ 175364 w 1114816"/>
                    <a:gd name="connsiteY51" fmla="*/ 1158658 h 1233814"/>
                    <a:gd name="connsiteX52" fmla="*/ 219205 w 1114816"/>
                    <a:gd name="connsiteY52" fmla="*/ 1183710 h 1233814"/>
                    <a:gd name="connsiteX53" fmla="*/ 237994 w 1114816"/>
                    <a:gd name="connsiteY53" fmla="*/ 1196236 h 1233814"/>
                    <a:gd name="connsiteX54" fmla="*/ 256783 w 1114816"/>
                    <a:gd name="connsiteY54" fmla="*/ 1202499 h 1233814"/>
                    <a:gd name="connsiteX55" fmla="*/ 275572 w 1114816"/>
                    <a:gd name="connsiteY55" fmla="*/ 1215025 h 1233814"/>
                    <a:gd name="connsiteX56" fmla="*/ 338202 w 1114816"/>
                    <a:gd name="connsiteY56" fmla="*/ 1233814 h 1233814"/>
                    <a:gd name="connsiteX57" fmla="*/ 382043 w 1114816"/>
                    <a:gd name="connsiteY57" fmla="*/ 1221288 h 1233814"/>
                    <a:gd name="connsiteX58" fmla="*/ 400833 w 1114816"/>
                    <a:gd name="connsiteY58" fmla="*/ 1183710 h 1233814"/>
                    <a:gd name="connsiteX59" fmla="*/ 407096 w 1114816"/>
                    <a:gd name="connsiteY59" fmla="*/ 1114817 h 1233814"/>
                    <a:gd name="connsiteX60" fmla="*/ 419622 w 1114816"/>
                    <a:gd name="connsiteY60" fmla="*/ 1096028 h 1233814"/>
                    <a:gd name="connsiteX61" fmla="*/ 425885 w 1114816"/>
                    <a:gd name="connsiteY61" fmla="*/ 1064713 h 1233814"/>
                    <a:gd name="connsiteX62" fmla="*/ 450937 w 1114816"/>
                    <a:gd name="connsiteY62" fmla="*/ 1020872 h 1233814"/>
                    <a:gd name="connsiteX63" fmla="*/ 457200 w 1114816"/>
                    <a:gd name="connsiteY63" fmla="*/ 995820 h 1233814"/>
                    <a:gd name="connsiteX64" fmla="*/ 482252 w 1114816"/>
                    <a:gd name="connsiteY64" fmla="*/ 958242 h 1233814"/>
                    <a:gd name="connsiteX65" fmla="*/ 488515 w 1114816"/>
                    <a:gd name="connsiteY65" fmla="*/ 939452 h 1233814"/>
                    <a:gd name="connsiteX66" fmla="*/ 501041 w 1114816"/>
                    <a:gd name="connsiteY66" fmla="*/ 914400 h 1233814"/>
                    <a:gd name="connsiteX67" fmla="*/ 507304 w 1114816"/>
                    <a:gd name="connsiteY67" fmla="*/ 889348 h 1233814"/>
                    <a:gd name="connsiteX68" fmla="*/ 526093 w 1114816"/>
                    <a:gd name="connsiteY68" fmla="*/ 832981 h 1233814"/>
                    <a:gd name="connsiteX69" fmla="*/ 544882 w 1114816"/>
                    <a:gd name="connsiteY69" fmla="*/ 776614 h 1233814"/>
                    <a:gd name="connsiteX70" fmla="*/ 551145 w 1114816"/>
                    <a:gd name="connsiteY70" fmla="*/ 757825 h 1233814"/>
                    <a:gd name="connsiteX71" fmla="*/ 569934 w 1114816"/>
                    <a:gd name="connsiteY71" fmla="*/ 720247 h 1233814"/>
                    <a:gd name="connsiteX72" fmla="*/ 582460 w 1114816"/>
                    <a:gd name="connsiteY72" fmla="*/ 695195 h 1233814"/>
                    <a:gd name="connsiteX73" fmla="*/ 588723 w 1114816"/>
                    <a:gd name="connsiteY73" fmla="*/ 670143 h 1233814"/>
                    <a:gd name="connsiteX74" fmla="*/ 613775 w 1114816"/>
                    <a:gd name="connsiteY74" fmla="*/ 626302 h 1233814"/>
                    <a:gd name="connsiteX75" fmla="*/ 626301 w 1114816"/>
                    <a:gd name="connsiteY75" fmla="*/ 588724 h 1233814"/>
                    <a:gd name="connsiteX76" fmla="*/ 632564 w 1114816"/>
                    <a:gd name="connsiteY76" fmla="*/ 569935 h 1233814"/>
                    <a:gd name="connsiteX77" fmla="*/ 651353 w 1114816"/>
                    <a:gd name="connsiteY77" fmla="*/ 532357 h 1233814"/>
                    <a:gd name="connsiteX78" fmla="*/ 663879 w 1114816"/>
                    <a:gd name="connsiteY78" fmla="*/ 482252 h 1233814"/>
                    <a:gd name="connsiteX79" fmla="*/ 670142 w 1114816"/>
                    <a:gd name="connsiteY79" fmla="*/ 463463 h 1233814"/>
                    <a:gd name="connsiteX80" fmla="*/ 682668 w 1114816"/>
                    <a:gd name="connsiteY80" fmla="*/ 413359 h 1233814"/>
                    <a:gd name="connsiteX81" fmla="*/ 688931 w 1114816"/>
                    <a:gd name="connsiteY81" fmla="*/ 394570 h 1233814"/>
                    <a:gd name="connsiteX82" fmla="*/ 701457 w 1114816"/>
                    <a:gd name="connsiteY82" fmla="*/ 375781 h 1233814"/>
                    <a:gd name="connsiteX83" fmla="*/ 713983 w 1114816"/>
                    <a:gd name="connsiteY83" fmla="*/ 350729 h 1233814"/>
                    <a:gd name="connsiteX84" fmla="*/ 726509 w 1114816"/>
                    <a:gd name="connsiteY84" fmla="*/ 331940 h 1233814"/>
                    <a:gd name="connsiteX85" fmla="*/ 732772 w 1114816"/>
                    <a:gd name="connsiteY85" fmla="*/ 313151 h 1233814"/>
                    <a:gd name="connsiteX86" fmla="*/ 757824 w 1114816"/>
                    <a:gd name="connsiteY86" fmla="*/ 275573 h 1233814"/>
                    <a:gd name="connsiteX87" fmla="*/ 776613 w 1114816"/>
                    <a:gd name="connsiteY87" fmla="*/ 231732 h 1233814"/>
                    <a:gd name="connsiteX88" fmla="*/ 782876 w 1114816"/>
                    <a:gd name="connsiteY88" fmla="*/ 212943 h 1233814"/>
                    <a:gd name="connsiteX89" fmla="*/ 807928 w 1114816"/>
                    <a:gd name="connsiteY89" fmla="*/ 175365 h 1233814"/>
                    <a:gd name="connsiteX90" fmla="*/ 814191 w 1114816"/>
                    <a:gd name="connsiteY90" fmla="*/ 156576 h 1233814"/>
                    <a:gd name="connsiteX91" fmla="*/ 870559 w 1114816"/>
                    <a:gd name="connsiteY91" fmla="*/ 125261 h 1233814"/>
                    <a:gd name="connsiteX92" fmla="*/ 1027134 w 1114816"/>
                    <a:gd name="connsiteY92" fmla="*/ 144050 h 1233814"/>
                    <a:gd name="connsiteX93" fmla="*/ 1064712 w 1114816"/>
                    <a:gd name="connsiteY93" fmla="*/ 156576 h 1233814"/>
                    <a:gd name="connsiteX94" fmla="*/ 1083501 w 1114816"/>
                    <a:gd name="connsiteY94" fmla="*/ 162839 h 1233814"/>
                    <a:gd name="connsiteX95" fmla="*/ 1096027 w 1114816"/>
                    <a:gd name="connsiteY95" fmla="*/ 181628 h 1233814"/>
                    <a:gd name="connsiteX96" fmla="*/ 1114816 w 1114816"/>
                    <a:gd name="connsiteY96" fmla="*/ 187891 h 1233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</a:cxnLst>
                  <a:rect l="l" t="t" r="r" b="b"/>
                  <a:pathLst>
                    <a:path w="1114816" h="1233814">
                      <a:moveTo>
                        <a:pt x="1064712" y="169102"/>
                      </a:moveTo>
                      <a:cubicBezTo>
                        <a:pt x="1043187" y="164797"/>
                        <a:pt x="1028983" y="162473"/>
                        <a:pt x="1008345" y="156576"/>
                      </a:cubicBezTo>
                      <a:cubicBezTo>
                        <a:pt x="1001997" y="154762"/>
                        <a:pt x="995461" y="153265"/>
                        <a:pt x="989556" y="150313"/>
                      </a:cubicBezTo>
                      <a:cubicBezTo>
                        <a:pt x="948429" y="129749"/>
                        <a:pt x="997821" y="141419"/>
                        <a:pt x="933189" y="125261"/>
                      </a:cubicBezTo>
                      <a:cubicBezTo>
                        <a:pt x="903930" y="117946"/>
                        <a:pt x="880690" y="111292"/>
                        <a:pt x="851769" y="106472"/>
                      </a:cubicBezTo>
                      <a:cubicBezTo>
                        <a:pt x="828726" y="102631"/>
                        <a:pt x="799807" y="100272"/>
                        <a:pt x="776613" y="93946"/>
                      </a:cubicBezTo>
                      <a:cubicBezTo>
                        <a:pt x="763875" y="90472"/>
                        <a:pt x="751561" y="85595"/>
                        <a:pt x="739035" y="81420"/>
                      </a:cubicBezTo>
                      <a:lnTo>
                        <a:pt x="701457" y="68894"/>
                      </a:lnTo>
                      <a:cubicBezTo>
                        <a:pt x="695194" y="66806"/>
                        <a:pt x="689073" y="64232"/>
                        <a:pt x="682668" y="62631"/>
                      </a:cubicBezTo>
                      <a:lnTo>
                        <a:pt x="657616" y="56368"/>
                      </a:lnTo>
                      <a:cubicBezTo>
                        <a:pt x="651353" y="52193"/>
                        <a:pt x="645746" y="46807"/>
                        <a:pt x="638827" y="43842"/>
                      </a:cubicBezTo>
                      <a:cubicBezTo>
                        <a:pt x="630915" y="40451"/>
                        <a:pt x="622020" y="40053"/>
                        <a:pt x="613775" y="37579"/>
                      </a:cubicBezTo>
                      <a:cubicBezTo>
                        <a:pt x="594805" y="31888"/>
                        <a:pt x="576197" y="25052"/>
                        <a:pt x="557408" y="18789"/>
                      </a:cubicBezTo>
                      <a:lnTo>
                        <a:pt x="519830" y="6263"/>
                      </a:lnTo>
                      <a:lnTo>
                        <a:pt x="501041" y="0"/>
                      </a:lnTo>
                      <a:cubicBezTo>
                        <a:pt x="490603" y="2088"/>
                        <a:pt x="480053" y="3681"/>
                        <a:pt x="469726" y="6263"/>
                      </a:cubicBezTo>
                      <a:cubicBezTo>
                        <a:pt x="463321" y="7864"/>
                        <a:pt x="455605" y="7858"/>
                        <a:pt x="450937" y="12526"/>
                      </a:cubicBezTo>
                      <a:cubicBezTo>
                        <a:pt x="446269" y="17194"/>
                        <a:pt x="447626" y="25411"/>
                        <a:pt x="444674" y="31316"/>
                      </a:cubicBezTo>
                      <a:cubicBezTo>
                        <a:pt x="434236" y="52192"/>
                        <a:pt x="432148" y="50105"/>
                        <a:pt x="413359" y="62631"/>
                      </a:cubicBezTo>
                      <a:cubicBezTo>
                        <a:pt x="411271" y="108560"/>
                        <a:pt x="410762" y="154587"/>
                        <a:pt x="407096" y="200417"/>
                      </a:cubicBezTo>
                      <a:cubicBezTo>
                        <a:pt x="406570" y="206998"/>
                        <a:pt x="402434" y="212801"/>
                        <a:pt x="400833" y="219206"/>
                      </a:cubicBezTo>
                      <a:cubicBezTo>
                        <a:pt x="398251" y="229533"/>
                        <a:pt x="399330" y="241000"/>
                        <a:pt x="394569" y="250521"/>
                      </a:cubicBezTo>
                      <a:cubicBezTo>
                        <a:pt x="390608" y="258443"/>
                        <a:pt x="382043" y="263047"/>
                        <a:pt x="375780" y="269310"/>
                      </a:cubicBezTo>
                      <a:cubicBezTo>
                        <a:pt x="360038" y="316537"/>
                        <a:pt x="381273" y="258324"/>
                        <a:pt x="356991" y="306888"/>
                      </a:cubicBezTo>
                      <a:cubicBezTo>
                        <a:pt x="353012" y="314847"/>
                        <a:pt x="345803" y="344040"/>
                        <a:pt x="344465" y="350729"/>
                      </a:cubicBezTo>
                      <a:cubicBezTo>
                        <a:pt x="341975" y="363181"/>
                        <a:pt x="339880" y="375720"/>
                        <a:pt x="338202" y="388307"/>
                      </a:cubicBezTo>
                      <a:cubicBezTo>
                        <a:pt x="334011" y="419737"/>
                        <a:pt x="333818" y="446136"/>
                        <a:pt x="325676" y="475989"/>
                      </a:cubicBezTo>
                      <a:cubicBezTo>
                        <a:pt x="313708" y="519872"/>
                        <a:pt x="314410" y="511678"/>
                        <a:pt x="288098" y="551146"/>
                      </a:cubicBezTo>
                      <a:cubicBezTo>
                        <a:pt x="283923" y="557409"/>
                        <a:pt x="280895" y="564612"/>
                        <a:pt x="275572" y="569935"/>
                      </a:cubicBezTo>
                      <a:cubicBezTo>
                        <a:pt x="269309" y="576198"/>
                        <a:pt x="262453" y="581920"/>
                        <a:pt x="256783" y="588724"/>
                      </a:cubicBezTo>
                      <a:cubicBezTo>
                        <a:pt x="230687" y="620039"/>
                        <a:pt x="259915" y="597075"/>
                        <a:pt x="225468" y="620039"/>
                      </a:cubicBezTo>
                      <a:cubicBezTo>
                        <a:pt x="221293" y="626302"/>
                        <a:pt x="216308" y="632095"/>
                        <a:pt x="212942" y="638828"/>
                      </a:cubicBezTo>
                      <a:cubicBezTo>
                        <a:pt x="187012" y="690688"/>
                        <a:pt x="230051" y="622559"/>
                        <a:pt x="194153" y="676406"/>
                      </a:cubicBezTo>
                      <a:cubicBezTo>
                        <a:pt x="174574" y="754723"/>
                        <a:pt x="199597" y="657352"/>
                        <a:pt x="181627" y="720247"/>
                      </a:cubicBezTo>
                      <a:cubicBezTo>
                        <a:pt x="179262" y="728523"/>
                        <a:pt x="181032" y="738821"/>
                        <a:pt x="175364" y="745299"/>
                      </a:cubicBezTo>
                      <a:cubicBezTo>
                        <a:pt x="165451" y="756629"/>
                        <a:pt x="150312" y="762000"/>
                        <a:pt x="137786" y="770351"/>
                      </a:cubicBezTo>
                      <a:cubicBezTo>
                        <a:pt x="91136" y="801451"/>
                        <a:pt x="148431" y="761480"/>
                        <a:pt x="100208" y="801666"/>
                      </a:cubicBezTo>
                      <a:cubicBezTo>
                        <a:pt x="94425" y="806485"/>
                        <a:pt x="88297" y="811135"/>
                        <a:pt x="81419" y="814192"/>
                      </a:cubicBezTo>
                      <a:cubicBezTo>
                        <a:pt x="69353" y="819554"/>
                        <a:pt x="43841" y="826718"/>
                        <a:pt x="43841" y="826718"/>
                      </a:cubicBezTo>
                      <a:cubicBezTo>
                        <a:pt x="7943" y="880565"/>
                        <a:pt x="55743" y="817197"/>
                        <a:pt x="12526" y="851770"/>
                      </a:cubicBezTo>
                      <a:cubicBezTo>
                        <a:pt x="6648" y="856472"/>
                        <a:pt x="4175" y="864296"/>
                        <a:pt x="0" y="870559"/>
                      </a:cubicBezTo>
                      <a:cubicBezTo>
                        <a:pt x="4175" y="876822"/>
                        <a:pt x="6648" y="884646"/>
                        <a:pt x="12526" y="889348"/>
                      </a:cubicBezTo>
                      <a:cubicBezTo>
                        <a:pt x="17681" y="893472"/>
                        <a:pt x="26647" y="890943"/>
                        <a:pt x="31315" y="895611"/>
                      </a:cubicBezTo>
                      <a:cubicBezTo>
                        <a:pt x="35983" y="900279"/>
                        <a:pt x="34626" y="908495"/>
                        <a:pt x="37578" y="914400"/>
                      </a:cubicBezTo>
                      <a:cubicBezTo>
                        <a:pt x="40944" y="921133"/>
                        <a:pt x="45929" y="926926"/>
                        <a:pt x="50104" y="933189"/>
                      </a:cubicBezTo>
                      <a:cubicBezTo>
                        <a:pt x="72943" y="1001709"/>
                        <a:pt x="36520" y="897929"/>
                        <a:pt x="68893" y="970768"/>
                      </a:cubicBezTo>
                      <a:cubicBezTo>
                        <a:pt x="74255" y="982834"/>
                        <a:pt x="74095" y="997360"/>
                        <a:pt x="81419" y="1008346"/>
                      </a:cubicBezTo>
                      <a:cubicBezTo>
                        <a:pt x="89770" y="1020872"/>
                        <a:pt x="101710" y="1031642"/>
                        <a:pt x="106471" y="1045924"/>
                      </a:cubicBezTo>
                      <a:cubicBezTo>
                        <a:pt x="108559" y="1052187"/>
                        <a:pt x="109528" y="1058942"/>
                        <a:pt x="112734" y="1064713"/>
                      </a:cubicBezTo>
                      <a:cubicBezTo>
                        <a:pt x="120045" y="1077873"/>
                        <a:pt x="133025" y="1088009"/>
                        <a:pt x="137786" y="1102291"/>
                      </a:cubicBezTo>
                      <a:cubicBezTo>
                        <a:pt x="139874" y="1108554"/>
                        <a:pt x="141097" y="1115175"/>
                        <a:pt x="144049" y="1121080"/>
                      </a:cubicBezTo>
                      <a:cubicBezTo>
                        <a:pt x="151087" y="1135156"/>
                        <a:pt x="163491" y="1148764"/>
                        <a:pt x="175364" y="1158658"/>
                      </a:cubicBezTo>
                      <a:cubicBezTo>
                        <a:pt x="192010" y="1172530"/>
                        <a:pt x="199714" y="1172572"/>
                        <a:pt x="219205" y="1183710"/>
                      </a:cubicBezTo>
                      <a:cubicBezTo>
                        <a:pt x="225740" y="1187445"/>
                        <a:pt x="231261" y="1192870"/>
                        <a:pt x="237994" y="1196236"/>
                      </a:cubicBezTo>
                      <a:cubicBezTo>
                        <a:pt x="243899" y="1199188"/>
                        <a:pt x="250878" y="1199547"/>
                        <a:pt x="256783" y="1202499"/>
                      </a:cubicBezTo>
                      <a:cubicBezTo>
                        <a:pt x="263516" y="1205865"/>
                        <a:pt x="268694" y="1211968"/>
                        <a:pt x="275572" y="1215025"/>
                      </a:cubicBezTo>
                      <a:cubicBezTo>
                        <a:pt x="295177" y="1223738"/>
                        <a:pt x="317381" y="1228609"/>
                        <a:pt x="338202" y="1233814"/>
                      </a:cubicBezTo>
                      <a:cubicBezTo>
                        <a:pt x="339839" y="1233405"/>
                        <a:pt x="377959" y="1224555"/>
                        <a:pt x="382043" y="1221288"/>
                      </a:cubicBezTo>
                      <a:cubicBezTo>
                        <a:pt x="393079" y="1212459"/>
                        <a:pt x="396707" y="1196086"/>
                        <a:pt x="400833" y="1183710"/>
                      </a:cubicBezTo>
                      <a:cubicBezTo>
                        <a:pt x="402921" y="1160746"/>
                        <a:pt x="402264" y="1137364"/>
                        <a:pt x="407096" y="1114817"/>
                      </a:cubicBezTo>
                      <a:cubicBezTo>
                        <a:pt x="408673" y="1107457"/>
                        <a:pt x="416979" y="1103076"/>
                        <a:pt x="419622" y="1096028"/>
                      </a:cubicBezTo>
                      <a:cubicBezTo>
                        <a:pt x="423360" y="1086061"/>
                        <a:pt x="422519" y="1074812"/>
                        <a:pt x="425885" y="1064713"/>
                      </a:cubicBezTo>
                      <a:cubicBezTo>
                        <a:pt x="431182" y="1048821"/>
                        <a:pt x="441774" y="1034617"/>
                        <a:pt x="450937" y="1020872"/>
                      </a:cubicBezTo>
                      <a:cubicBezTo>
                        <a:pt x="453025" y="1012521"/>
                        <a:pt x="453351" y="1003519"/>
                        <a:pt x="457200" y="995820"/>
                      </a:cubicBezTo>
                      <a:cubicBezTo>
                        <a:pt x="463933" y="982355"/>
                        <a:pt x="482252" y="958242"/>
                        <a:pt x="482252" y="958242"/>
                      </a:cubicBezTo>
                      <a:cubicBezTo>
                        <a:pt x="484340" y="951979"/>
                        <a:pt x="485914" y="945520"/>
                        <a:pt x="488515" y="939452"/>
                      </a:cubicBezTo>
                      <a:cubicBezTo>
                        <a:pt x="492193" y="930871"/>
                        <a:pt x="497763" y="923142"/>
                        <a:pt x="501041" y="914400"/>
                      </a:cubicBezTo>
                      <a:cubicBezTo>
                        <a:pt x="504063" y="906340"/>
                        <a:pt x="504831" y="897593"/>
                        <a:pt x="507304" y="889348"/>
                      </a:cubicBezTo>
                      <a:cubicBezTo>
                        <a:pt x="512995" y="870378"/>
                        <a:pt x="519830" y="851770"/>
                        <a:pt x="526093" y="832981"/>
                      </a:cubicBezTo>
                      <a:lnTo>
                        <a:pt x="544882" y="776614"/>
                      </a:lnTo>
                      <a:cubicBezTo>
                        <a:pt x="546970" y="770351"/>
                        <a:pt x="547483" y="763318"/>
                        <a:pt x="551145" y="757825"/>
                      </a:cubicBezTo>
                      <a:cubicBezTo>
                        <a:pt x="575217" y="721717"/>
                        <a:pt x="554376" y="756549"/>
                        <a:pt x="569934" y="720247"/>
                      </a:cubicBezTo>
                      <a:cubicBezTo>
                        <a:pt x="573612" y="711666"/>
                        <a:pt x="579182" y="703937"/>
                        <a:pt x="582460" y="695195"/>
                      </a:cubicBezTo>
                      <a:cubicBezTo>
                        <a:pt x="585482" y="687135"/>
                        <a:pt x="585701" y="678203"/>
                        <a:pt x="588723" y="670143"/>
                      </a:cubicBezTo>
                      <a:cubicBezTo>
                        <a:pt x="618716" y="590162"/>
                        <a:pt x="584702" y="691717"/>
                        <a:pt x="613775" y="626302"/>
                      </a:cubicBezTo>
                      <a:cubicBezTo>
                        <a:pt x="619137" y="614236"/>
                        <a:pt x="622126" y="601250"/>
                        <a:pt x="626301" y="588724"/>
                      </a:cubicBezTo>
                      <a:cubicBezTo>
                        <a:pt x="628389" y="582461"/>
                        <a:pt x="628902" y="575428"/>
                        <a:pt x="632564" y="569935"/>
                      </a:cubicBezTo>
                      <a:cubicBezTo>
                        <a:pt x="645720" y="550202"/>
                        <a:pt x="645369" y="554297"/>
                        <a:pt x="651353" y="532357"/>
                      </a:cubicBezTo>
                      <a:cubicBezTo>
                        <a:pt x="655883" y="515748"/>
                        <a:pt x="658435" y="498584"/>
                        <a:pt x="663879" y="482252"/>
                      </a:cubicBezTo>
                      <a:cubicBezTo>
                        <a:pt x="665967" y="475989"/>
                        <a:pt x="668405" y="469832"/>
                        <a:pt x="670142" y="463463"/>
                      </a:cubicBezTo>
                      <a:cubicBezTo>
                        <a:pt x="674672" y="446854"/>
                        <a:pt x="677224" y="429691"/>
                        <a:pt x="682668" y="413359"/>
                      </a:cubicBezTo>
                      <a:cubicBezTo>
                        <a:pt x="684756" y="407096"/>
                        <a:pt x="685979" y="400475"/>
                        <a:pt x="688931" y="394570"/>
                      </a:cubicBezTo>
                      <a:cubicBezTo>
                        <a:pt x="692297" y="387837"/>
                        <a:pt x="697722" y="382316"/>
                        <a:pt x="701457" y="375781"/>
                      </a:cubicBezTo>
                      <a:cubicBezTo>
                        <a:pt x="706089" y="367675"/>
                        <a:pt x="709351" y="358835"/>
                        <a:pt x="713983" y="350729"/>
                      </a:cubicBezTo>
                      <a:cubicBezTo>
                        <a:pt x="717718" y="344194"/>
                        <a:pt x="723143" y="338673"/>
                        <a:pt x="726509" y="331940"/>
                      </a:cubicBezTo>
                      <a:cubicBezTo>
                        <a:pt x="729461" y="326035"/>
                        <a:pt x="729566" y="318922"/>
                        <a:pt x="732772" y="313151"/>
                      </a:cubicBezTo>
                      <a:cubicBezTo>
                        <a:pt x="740083" y="299991"/>
                        <a:pt x="757824" y="275573"/>
                        <a:pt x="757824" y="275573"/>
                      </a:cubicBezTo>
                      <a:cubicBezTo>
                        <a:pt x="770859" y="223434"/>
                        <a:pt x="754987" y="274984"/>
                        <a:pt x="776613" y="231732"/>
                      </a:cubicBezTo>
                      <a:cubicBezTo>
                        <a:pt x="779565" y="225827"/>
                        <a:pt x="779670" y="218714"/>
                        <a:pt x="782876" y="212943"/>
                      </a:cubicBezTo>
                      <a:cubicBezTo>
                        <a:pt x="790187" y="199783"/>
                        <a:pt x="803167" y="189647"/>
                        <a:pt x="807928" y="175365"/>
                      </a:cubicBezTo>
                      <a:cubicBezTo>
                        <a:pt x="810016" y="169102"/>
                        <a:pt x="809523" y="161244"/>
                        <a:pt x="814191" y="156576"/>
                      </a:cubicBezTo>
                      <a:cubicBezTo>
                        <a:pt x="835727" y="135040"/>
                        <a:pt x="846931" y="133136"/>
                        <a:pt x="870559" y="125261"/>
                      </a:cubicBezTo>
                      <a:cubicBezTo>
                        <a:pt x="1002741" y="132218"/>
                        <a:pt x="951874" y="118963"/>
                        <a:pt x="1027134" y="144050"/>
                      </a:cubicBezTo>
                      <a:lnTo>
                        <a:pt x="1064712" y="156576"/>
                      </a:lnTo>
                      <a:lnTo>
                        <a:pt x="1083501" y="162839"/>
                      </a:lnTo>
                      <a:cubicBezTo>
                        <a:pt x="1087676" y="169102"/>
                        <a:pt x="1090149" y="176926"/>
                        <a:pt x="1096027" y="181628"/>
                      </a:cubicBezTo>
                      <a:cubicBezTo>
                        <a:pt x="1101182" y="185752"/>
                        <a:pt x="1114816" y="187891"/>
                        <a:pt x="1114816" y="18789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1221288" y="3025036"/>
                  <a:ext cx="1653435" cy="1208761"/>
                </a:xfrm>
                <a:custGeom>
                  <a:avLst/>
                  <a:gdLst>
                    <a:gd name="connsiteX0" fmla="*/ 1653435 w 1653435"/>
                    <a:gd name="connsiteY0" fmla="*/ 181627 h 1208761"/>
                    <a:gd name="connsiteX1" fmla="*/ 1590805 w 1653435"/>
                    <a:gd name="connsiteY1" fmla="*/ 150312 h 1208761"/>
                    <a:gd name="connsiteX2" fmla="*/ 1553227 w 1653435"/>
                    <a:gd name="connsiteY2" fmla="*/ 137786 h 1208761"/>
                    <a:gd name="connsiteX3" fmla="*/ 1534438 w 1653435"/>
                    <a:gd name="connsiteY3" fmla="*/ 125260 h 1208761"/>
                    <a:gd name="connsiteX4" fmla="*/ 1515649 w 1653435"/>
                    <a:gd name="connsiteY4" fmla="*/ 118997 h 1208761"/>
                    <a:gd name="connsiteX5" fmla="*/ 1484334 w 1653435"/>
                    <a:gd name="connsiteY5" fmla="*/ 106471 h 1208761"/>
                    <a:gd name="connsiteX6" fmla="*/ 1459282 w 1653435"/>
                    <a:gd name="connsiteY6" fmla="*/ 93945 h 1208761"/>
                    <a:gd name="connsiteX7" fmla="*/ 1427967 w 1653435"/>
                    <a:gd name="connsiteY7" fmla="*/ 81419 h 1208761"/>
                    <a:gd name="connsiteX8" fmla="*/ 1402915 w 1653435"/>
                    <a:gd name="connsiteY8" fmla="*/ 68893 h 1208761"/>
                    <a:gd name="connsiteX9" fmla="*/ 1365337 w 1653435"/>
                    <a:gd name="connsiteY9" fmla="*/ 56367 h 1208761"/>
                    <a:gd name="connsiteX10" fmla="*/ 1340285 w 1653435"/>
                    <a:gd name="connsiteY10" fmla="*/ 50104 h 1208761"/>
                    <a:gd name="connsiteX11" fmla="*/ 1277654 w 1653435"/>
                    <a:gd name="connsiteY11" fmla="*/ 25052 h 1208761"/>
                    <a:gd name="connsiteX12" fmla="*/ 1246339 w 1653435"/>
                    <a:gd name="connsiteY12" fmla="*/ 18789 h 1208761"/>
                    <a:gd name="connsiteX13" fmla="*/ 1227550 w 1653435"/>
                    <a:gd name="connsiteY13" fmla="*/ 12526 h 1208761"/>
                    <a:gd name="connsiteX14" fmla="*/ 1127342 w 1653435"/>
                    <a:gd name="connsiteY14" fmla="*/ 0 h 1208761"/>
                    <a:gd name="connsiteX15" fmla="*/ 1064712 w 1653435"/>
                    <a:gd name="connsiteY15" fmla="*/ 6263 h 1208761"/>
                    <a:gd name="connsiteX16" fmla="*/ 1052186 w 1653435"/>
                    <a:gd name="connsiteY16" fmla="*/ 43841 h 1208761"/>
                    <a:gd name="connsiteX17" fmla="*/ 1027134 w 1653435"/>
                    <a:gd name="connsiteY17" fmla="*/ 75156 h 1208761"/>
                    <a:gd name="connsiteX18" fmla="*/ 1002082 w 1653435"/>
                    <a:gd name="connsiteY18" fmla="*/ 125260 h 1208761"/>
                    <a:gd name="connsiteX19" fmla="*/ 983293 w 1653435"/>
                    <a:gd name="connsiteY19" fmla="*/ 169101 h 1208761"/>
                    <a:gd name="connsiteX20" fmla="*/ 977030 w 1653435"/>
                    <a:gd name="connsiteY20" fmla="*/ 331939 h 1208761"/>
                    <a:gd name="connsiteX21" fmla="*/ 958241 w 1653435"/>
                    <a:gd name="connsiteY21" fmla="*/ 400832 h 1208761"/>
                    <a:gd name="connsiteX22" fmla="*/ 945715 w 1653435"/>
                    <a:gd name="connsiteY22" fmla="*/ 469726 h 1208761"/>
                    <a:gd name="connsiteX23" fmla="*/ 933189 w 1653435"/>
                    <a:gd name="connsiteY23" fmla="*/ 538619 h 1208761"/>
                    <a:gd name="connsiteX24" fmla="*/ 926926 w 1653435"/>
                    <a:gd name="connsiteY24" fmla="*/ 557408 h 1208761"/>
                    <a:gd name="connsiteX25" fmla="*/ 908137 w 1653435"/>
                    <a:gd name="connsiteY25" fmla="*/ 569934 h 1208761"/>
                    <a:gd name="connsiteX26" fmla="*/ 883085 w 1653435"/>
                    <a:gd name="connsiteY26" fmla="*/ 601249 h 1208761"/>
                    <a:gd name="connsiteX27" fmla="*/ 870559 w 1653435"/>
                    <a:gd name="connsiteY27" fmla="*/ 620038 h 1208761"/>
                    <a:gd name="connsiteX28" fmla="*/ 851770 w 1653435"/>
                    <a:gd name="connsiteY28" fmla="*/ 645090 h 1208761"/>
                    <a:gd name="connsiteX29" fmla="*/ 826717 w 1653435"/>
                    <a:gd name="connsiteY29" fmla="*/ 688931 h 1208761"/>
                    <a:gd name="connsiteX30" fmla="*/ 814191 w 1653435"/>
                    <a:gd name="connsiteY30" fmla="*/ 726509 h 1208761"/>
                    <a:gd name="connsiteX31" fmla="*/ 807928 w 1653435"/>
                    <a:gd name="connsiteY31" fmla="*/ 745298 h 1208761"/>
                    <a:gd name="connsiteX32" fmla="*/ 782876 w 1653435"/>
                    <a:gd name="connsiteY32" fmla="*/ 801665 h 1208761"/>
                    <a:gd name="connsiteX33" fmla="*/ 770350 w 1653435"/>
                    <a:gd name="connsiteY33" fmla="*/ 851769 h 1208761"/>
                    <a:gd name="connsiteX34" fmla="*/ 764087 w 1653435"/>
                    <a:gd name="connsiteY34" fmla="*/ 870559 h 1208761"/>
                    <a:gd name="connsiteX35" fmla="*/ 751561 w 1653435"/>
                    <a:gd name="connsiteY35" fmla="*/ 920663 h 1208761"/>
                    <a:gd name="connsiteX36" fmla="*/ 726509 w 1653435"/>
                    <a:gd name="connsiteY36" fmla="*/ 958241 h 1208761"/>
                    <a:gd name="connsiteX37" fmla="*/ 713983 w 1653435"/>
                    <a:gd name="connsiteY37" fmla="*/ 977030 h 1208761"/>
                    <a:gd name="connsiteX38" fmla="*/ 701457 w 1653435"/>
                    <a:gd name="connsiteY38" fmla="*/ 995819 h 1208761"/>
                    <a:gd name="connsiteX39" fmla="*/ 682668 w 1653435"/>
                    <a:gd name="connsiteY39" fmla="*/ 1014608 h 1208761"/>
                    <a:gd name="connsiteX40" fmla="*/ 651353 w 1653435"/>
                    <a:gd name="connsiteY40" fmla="*/ 1070975 h 1208761"/>
                    <a:gd name="connsiteX41" fmla="*/ 632564 w 1653435"/>
                    <a:gd name="connsiteY41" fmla="*/ 1089764 h 1208761"/>
                    <a:gd name="connsiteX42" fmla="*/ 620038 w 1653435"/>
                    <a:gd name="connsiteY42" fmla="*/ 1108553 h 1208761"/>
                    <a:gd name="connsiteX43" fmla="*/ 601249 w 1653435"/>
                    <a:gd name="connsiteY43" fmla="*/ 1127342 h 1208761"/>
                    <a:gd name="connsiteX44" fmla="*/ 588723 w 1653435"/>
                    <a:gd name="connsiteY44" fmla="*/ 1146131 h 1208761"/>
                    <a:gd name="connsiteX45" fmla="*/ 582460 w 1653435"/>
                    <a:gd name="connsiteY45" fmla="*/ 1164920 h 1208761"/>
                    <a:gd name="connsiteX46" fmla="*/ 544882 w 1653435"/>
                    <a:gd name="connsiteY46" fmla="*/ 1183709 h 1208761"/>
                    <a:gd name="connsiteX47" fmla="*/ 494778 w 1653435"/>
                    <a:gd name="connsiteY47" fmla="*/ 1208761 h 1208761"/>
                    <a:gd name="connsiteX48" fmla="*/ 432148 w 1653435"/>
                    <a:gd name="connsiteY48" fmla="*/ 1202498 h 1208761"/>
                    <a:gd name="connsiteX49" fmla="*/ 425885 w 1653435"/>
                    <a:gd name="connsiteY49" fmla="*/ 1183709 h 1208761"/>
                    <a:gd name="connsiteX50" fmla="*/ 413359 w 1653435"/>
                    <a:gd name="connsiteY50" fmla="*/ 1108553 h 1208761"/>
                    <a:gd name="connsiteX51" fmla="*/ 400833 w 1653435"/>
                    <a:gd name="connsiteY51" fmla="*/ 1070975 h 1208761"/>
                    <a:gd name="connsiteX52" fmla="*/ 394570 w 1653435"/>
                    <a:gd name="connsiteY52" fmla="*/ 1052186 h 1208761"/>
                    <a:gd name="connsiteX53" fmla="*/ 388307 w 1653435"/>
                    <a:gd name="connsiteY53" fmla="*/ 1033397 h 1208761"/>
                    <a:gd name="connsiteX54" fmla="*/ 382044 w 1653435"/>
                    <a:gd name="connsiteY54" fmla="*/ 983293 h 1208761"/>
                    <a:gd name="connsiteX55" fmla="*/ 369517 w 1653435"/>
                    <a:gd name="connsiteY55" fmla="*/ 964504 h 1208761"/>
                    <a:gd name="connsiteX56" fmla="*/ 363254 w 1653435"/>
                    <a:gd name="connsiteY56" fmla="*/ 945715 h 1208761"/>
                    <a:gd name="connsiteX57" fmla="*/ 350728 w 1653435"/>
                    <a:gd name="connsiteY57" fmla="*/ 926926 h 1208761"/>
                    <a:gd name="connsiteX58" fmla="*/ 344465 w 1653435"/>
                    <a:gd name="connsiteY58" fmla="*/ 908137 h 1208761"/>
                    <a:gd name="connsiteX59" fmla="*/ 325676 w 1653435"/>
                    <a:gd name="connsiteY59" fmla="*/ 895611 h 1208761"/>
                    <a:gd name="connsiteX60" fmla="*/ 313150 w 1653435"/>
                    <a:gd name="connsiteY60" fmla="*/ 876822 h 1208761"/>
                    <a:gd name="connsiteX61" fmla="*/ 294361 w 1653435"/>
                    <a:gd name="connsiteY61" fmla="*/ 839243 h 1208761"/>
                    <a:gd name="connsiteX62" fmla="*/ 275572 w 1653435"/>
                    <a:gd name="connsiteY62" fmla="*/ 826717 h 1208761"/>
                    <a:gd name="connsiteX63" fmla="*/ 256783 w 1653435"/>
                    <a:gd name="connsiteY63" fmla="*/ 801665 h 1208761"/>
                    <a:gd name="connsiteX64" fmla="*/ 231731 w 1653435"/>
                    <a:gd name="connsiteY64" fmla="*/ 764087 h 1208761"/>
                    <a:gd name="connsiteX65" fmla="*/ 225468 w 1653435"/>
                    <a:gd name="connsiteY65" fmla="*/ 745298 h 1208761"/>
                    <a:gd name="connsiteX66" fmla="*/ 212942 w 1653435"/>
                    <a:gd name="connsiteY66" fmla="*/ 726509 h 1208761"/>
                    <a:gd name="connsiteX67" fmla="*/ 194153 w 1653435"/>
                    <a:gd name="connsiteY67" fmla="*/ 657616 h 1208761"/>
                    <a:gd name="connsiteX68" fmla="*/ 181627 w 1653435"/>
                    <a:gd name="connsiteY68" fmla="*/ 638827 h 1208761"/>
                    <a:gd name="connsiteX69" fmla="*/ 175364 w 1653435"/>
                    <a:gd name="connsiteY69" fmla="*/ 620038 h 1208761"/>
                    <a:gd name="connsiteX70" fmla="*/ 156575 w 1653435"/>
                    <a:gd name="connsiteY70" fmla="*/ 601249 h 1208761"/>
                    <a:gd name="connsiteX71" fmla="*/ 137786 w 1653435"/>
                    <a:gd name="connsiteY71" fmla="*/ 576197 h 1208761"/>
                    <a:gd name="connsiteX72" fmla="*/ 118997 w 1653435"/>
                    <a:gd name="connsiteY72" fmla="*/ 557408 h 1208761"/>
                    <a:gd name="connsiteX73" fmla="*/ 100208 w 1653435"/>
                    <a:gd name="connsiteY73" fmla="*/ 519830 h 1208761"/>
                    <a:gd name="connsiteX74" fmla="*/ 81419 w 1653435"/>
                    <a:gd name="connsiteY74" fmla="*/ 501041 h 1208761"/>
                    <a:gd name="connsiteX75" fmla="*/ 62630 w 1653435"/>
                    <a:gd name="connsiteY75" fmla="*/ 457200 h 1208761"/>
                    <a:gd name="connsiteX76" fmla="*/ 37578 w 1653435"/>
                    <a:gd name="connsiteY76" fmla="*/ 419622 h 1208761"/>
                    <a:gd name="connsiteX77" fmla="*/ 25052 w 1653435"/>
                    <a:gd name="connsiteY77" fmla="*/ 400832 h 1208761"/>
                    <a:gd name="connsiteX78" fmla="*/ 12526 w 1653435"/>
                    <a:gd name="connsiteY78" fmla="*/ 382043 h 1208761"/>
                    <a:gd name="connsiteX79" fmla="*/ 0 w 1653435"/>
                    <a:gd name="connsiteY79" fmla="*/ 363254 h 1208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</a:cxnLst>
                  <a:rect l="l" t="t" r="r" b="b"/>
                  <a:pathLst>
                    <a:path w="1653435" h="1208761">
                      <a:moveTo>
                        <a:pt x="1653435" y="181627"/>
                      </a:moveTo>
                      <a:cubicBezTo>
                        <a:pt x="1632558" y="171189"/>
                        <a:pt x="1612948" y="157693"/>
                        <a:pt x="1590805" y="150312"/>
                      </a:cubicBezTo>
                      <a:cubicBezTo>
                        <a:pt x="1578279" y="146137"/>
                        <a:pt x="1564213" y="145110"/>
                        <a:pt x="1553227" y="137786"/>
                      </a:cubicBezTo>
                      <a:cubicBezTo>
                        <a:pt x="1546964" y="133611"/>
                        <a:pt x="1541171" y="128626"/>
                        <a:pt x="1534438" y="125260"/>
                      </a:cubicBezTo>
                      <a:cubicBezTo>
                        <a:pt x="1528533" y="122308"/>
                        <a:pt x="1521830" y="121315"/>
                        <a:pt x="1515649" y="118997"/>
                      </a:cubicBezTo>
                      <a:cubicBezTo>
                        <a:pt x="1505122" y="115050"/>
                        <a:pt x="1494607" y="111037"/>
                        <a:pt x="1484334" y="106471"/>
                      </a:cubicBezTo>
                      <a:cubicBezTo>
                        <a:pt x="1475802" y="102679"/>
                        <a:pt x="1467814" y="97737"/>
                        <a:pt x="1459282" y="93945"/>
                      </a:cubicBezTo>
                      <a:cubicBezTo>
                        <a:pt x="1449009" y="89379"/>
                        <a:pt x="1438240" y="85985"/>
                        <a:pt x="1427967" y="81419"/>
                      </a:cubicBezTo>
                      <a:cubicBezTo>
                        <a:pt x="1419435" y="77627"/>
                        <a:pt x="1411584" y="72360"/>
                        <a:pt x="1402915" y="68893"/>
                      </a:cubicBezTo>
                      <a:cubicBezTo>
                        <a:pt x="1390656" y="63989"/>
                        <a:pt x="1378146" y="59569"/>
                        <a:pt x="1365337" y="56367"/>
                      </a:cubicBezTo>
                      <a:cubicBezTo>
                        <a:pt x="1356986" y="54279"/>
                        <a:pt x="1348345" y="53126"/>
                        <a:pt x="1340285" y="50104"/>
                      </a:cubicBezTo>
                      <a:cubicBezTo>
                        <a:pt x="1302108" y="35788"/>
                        <a:pt x="1325950" y="34711"/>
                        <a:pt x="1277654" y="25052"/>
                      </a:cubicBezTo>
                      <a:cubicBezTo>
                        <a:pt x="1267216" y="22964"/>
                        <a:pt x="1256666" y="21371"/>
                        <a:pt x="1246339" y="18789"/>
                      </a:cubicBezTo>
                      <a:cubicBezTo>
                        <a:pt x="1239934" y="17188"/>
                        <a:pt x="1233995" y="13958"/>
                        <a:pt x="1227550" y="12526"/>
                      </a:cubicBezTo>
                      <a:cubicBezTo>
                        <a:pt x="1195765" y="5463"/>
                        <a:pt x="1158845" y="3150"/>
                        <a:pt x="1127342" y="0"/>
                      </a:cubicBezTo>
                      <a:lnTo>
                        <a:pt x="1064712" y="6263"/>
                      </a:lnTo>
                      <a:cubicBezTo>
                        <a:pt x="1053307" y="12916"/>
                        <a:pt x="1056361" y="31315"/>
                        <a:pt x="1052186" y="43841"/>
                      </a:cubicBezTo>
                      <a:cubicBezTo>
                        <a:pt x="1043543" y="69771"/>
                        <a:pt x="1051416" y="58968"/>
                        <a:pt x="1027134" y="75156"/>
                      </a:cubicBezTo>
                      <a:cubicBezTo>
                        <a:pt x="1015685" y="109504"/>
                        <a:pt x="1026733" y="80889"/>
                        <a:pt x="1002082" y="125260"/>
                      </a:cubicBezTo>
                      <a:cubicBezTo>
                        <a:pt x="989183" y="148478"/>
                        <a:pt x="990684" y="146927"/>
                        <a:pt x="983293" y="169101"/>
                      </a:cubicBezTo>
                      <a:cubicBezTo>
                        <a:pt x="981205" y="223380"/>
                        <a:pt x="981804" y="277830"/>
                        <a:pt x="977030" y="331939"/>
                      </a:cubicBezTo>
                      <a:cubicBezTo>
                        <a:pt x="974179" y="364245"/>
                        <a:pt x="965624" y="374992"/>
                        <a:pt x="958241" y="400832"/>
                      </a:cubicBezTo>
                      <a:cubicBezTo>
                        <a:pt x="949312" y="432085"/>
                        <a:pt x="951628" y="431290"/>
                        <a:pt x="945715" y="469726"/>
                      </a:cubicBezTo>
                      <a:cubicBezTo>
                        <a:pt x="943481" y="484244"/>
                        <a:pt x="937098" y="522984"/>
                        <a:pt x="933189" y="538619"/>
                      </a:cubicBezTo>
                      <a:cubicBezTo>
                        <a:pt x="931588" y="545024"/>
                        <a:pt x="931050" y="552253"/>
                        <a:pt x="926926" y="557408"/>
                      </a:cubicBezTo>
                      <a:cubicBezTo>
                        <a:pt x="922224" y="563286"/>
                        <a:pt x="914400" y="565759"/>
                        <a:pt x="908137" y="569934"/>
                      </a:cubicBezTo>
                      <a:cubicBezTo>
                        <a:pt x="895944" y="606512"/>
                        <a:pt x="911414" y="572920"/>
                        <a:pt x="883085" y="601249"/>
                      </a:cubicBezTo>
                      <a:cubicBezTo>
                        <a:pt x="877762" y="606572"/>
                        <a:pt x="874934" y="613913"/>
                        <a:pt x="870559" y="620038"/>
                      </a:cubicBezTo>
                      <a:cubicBezTo>
                        <a:pt x="864492" y="628532"/>
                        <a:pt x="857837" y="636596"/>
                        <a:pt x="851770" y="645090"/>
                      </a:cubicBezTo>
                      <a:cubicBezTo>
                        <a:pt x="841500" y="659468"/>
                        <a:pt x="833388" y="672254"/>
                        <a:pt x="826717" y="688931"/>
                      </a:cubicBezTo>
                      <a:cubicBezTo>
                        <a:pt x="821813" y="701190"/>
                        <a:pt x="818366" y="713983"/>
                        <a:pt x="814191" y="726509"/>
                      </a:cubicBezTo>
                      <a:cubicBezTo>
                        <a:pt x="812103" y="732772"/>
                        <a:pt x="811590" y="739805"/>
                        <a:pt x="807928" y="745298"/>
                      </a:cubicBezTo>
                      <a:cubicBezTo>
                        <a:pt x="791477" y="769974"/>
                        <a:pt x="791820" y="765890"/>
                        <a:pt x="782876" y="801665"/>
                      </a:cubicBezTo>
                      <a:cubicBezTo>
                        <a:pt x="778701" y="818366"/>
                        <a:pt x="775794" y="835437"/>
                        <a:pt x="770350" y="851769"/>
                      </a:cubicBezTo>
                      <a:cubicBezTo>
                        <a:pt x="768262" y="858032"/>
                        <a:pt x="765688" y="864154"/>
                        <a:pt x="764087" y="870559"/>
                      </a:cubicBezTo>
                      <a:cubicBezTo>
                        <a:pt x="761563" y="880655"/>
                        <a:pt x="758068" y="908950"/>
                        <a:pt x="751561" y="920663"/>
                      </a:cubicBezTo>
                      <a:cubicBezTo>
                        <a:pt x="744250" y="933823"/>
                        <a:pt x="734860" y="945715"/>
                        <a:pt x="726509" y="958241"/>
                      </a:cubicBezTo>
                      <a:lnTo>
                        <a:pt x="713983" y="977030"/>
                      </a:lnTo>
                      <a:cubicBezTo>
                        <a:pt x="709808" y="983293"/>
                        <a:pt x="706780" y="990496"/>
                        <a:pt x="701457" y="995819"/>
                      </a:cubicBezTo>
                      <a:lnTo>
                        <a:pt x="682668" y="1014608"/>
                      </a:lnTo>
                      <a:cubicBezTo>
                        <a:pt x="674792" y="1038235"/>
                        <a:pt x="672889" y="1049439"/>
                        <a:pt x="651353" y="1070975"/>
                      </a:cubicBezTo>
                      <a:cubicBezTo>
                        <a:pt x="645090" y="1077238"/>
                        <a:pt x="638234" y="1082960"/>
                        <a:pt x="632564" y="1089764"/>
                      </a:cubicBezTo>
                      <a:cubicBezTo>
                        <a:pt x="627745" y="1095547"/>
                        <a:pt x="624857" y="1102770"/>
                        <a:pt x="620038" y="1108553"/>
                      </a:cubicBezTo>
                      <a:cubicBezTo>
                        <a:pt x="614368" y="1115357"/>
                        <a:pt x="606919" y="1120538"/>
                        <a:pt x="601249" y="1127342"/>
                      </a:cubicBezTo>
                      <a:cubicBezTo>
                        <a:pt x="596430" y="1133125"/>
                        <a:pt x="592089" y="1139398"/>
                        <a:pt x="588723" y="1146131"/>
                      </a:cubicBezTo>
                      <a:cubicBezTo>
                        <a:pt x="585771" y="1152036"/>
                        <a:pt x="586584" y="1159765"/>
                        <a:pt x="582460" y="1164920"/>
                      </a:cubicBezTo>
                      <a:cubicBezTo>
                        <a:pt x="571480" y="1178645"/>
                        <a:pt x="559146" y="1177226"/>
                        <a:pt x="544882" y="1183709"/>
                      </a:cubicBezTo>
                      <a:cubicBezTo>
                        <a:pt x="527883" y="1191436"/>
                        <a:pt x="494778" y="1208761"/>
                        <a:pt x="494778" y="1208761"/>
                      </a:cubicBezTo>
                      <a:cubicBezTo>
                        <a:pt x="473901" y="1206673"/>
                        <a:pt x="451866" y="1209668"/>
                        <a:pt x="432148" y="1202498"/>
                      </a:cubicBezTo>
                      <a:cubicBezTo>
                        <a:pt x="425944" y="1200242"/>
                        <a:pt x="427699" y="1190057"/>
                        <a:pt x="425885" y="1183709"/>
                      </a:cubicBezTo>
                      <a:cubicBezTo>
                        <a:pt x="409262" y="1125529"/>
                        <a:pt x="432965" y="1200047"/>
                        <a:pt x="413359" y="1108553"/>
                      </a:cubicBezTo>
                      <a:cubicBezTo>
                        <a:pt x="410592" y="1095643"/>
                        <a:pt x="405008" y="1083501"/>
                        <a:pt x="400833" y="1070975"/>
                      </a:cubicBezTo>
                      <a:lnTo>
                        <a:pt x="394570" y="1052186"/>
                      </a:lnTo>
                      <a:lnTo>
                        <a:pt x="388307" y="1033397"/>
                      </a:lnTo>
                      <a:cubicBezTo>
                        <a:pt x="386219" y="1016696"/>
                        <a:pt x="386473" y="999531"/>
                        <a:pt x="382044" y="983293"/>
                      </a:cubicBezTo>
                      <a:cubicBezTo>
                        <a:pt x="380063" y="976031"/>
                        <a:pt x="372883" y="971237"/>
                        <a:pt x="369517" y="964504"/>
                      </a:cubicBezTo>
                      <a:cubicBezTo>
                        <a:pt x="366564" y="958599"/>
                        <a:pt x="366206" y="951620"/>
                        <a:pt x="363254" y="945715"/>
                      </a:cubicBezTo>
                      <a:cubicBezTo>
                        <a:pt x="359888" y="938982"/>
                        <a:pt x="354094" y="933659"/>
                        <a:pt x="350728" y="926926"/>
                      </a:cubicBezTo>
                      <a:cubicBezTo>
                        <a:pt x="347776" y="921021"/>
                        <a:pt x="348589" y="913292"/>
                        <a:pt x="344465" y="908137"/>
                      </a:cubicBezTo>
                      <a:cubicBezTo>
                        <a:pt x="339763" y="902259"/>
                        <a:pt x="331939" y="899786"/>
                        <a:pt x="325676" y="895611"/>
                      </a:cubicBezTo>
                      <a:cubicBezTo>
                        <a:pt x="321501" y="889348"/>
                        <a:pt x="316516" y="883555"/>
                        <a:pt x="313150" y="876822"/>
                      </a:cubicBezTo>
                      <a:cubicBezTo>
                        <a:pt x="302962" y="856446"/>
                        <a:pt x="312310" y="857192"/>
                        <a:pt x="294361" y="839243"/>
                      </a:cubicBezTo>
                      <a:cubicBezTo>
                        <a:pt x="289038" y="833920"/>
                        <a:pt x="280895" y="832040"/>
                        <a:pt x="275572" y="826717"/>
                      </a:cubicBezTo>
                      <a:cubicBezTo>
                        <a:pt x="268191" y="819336"/>
                        <a:pt x="263046" y="810016"/>
                        <a:pt x="256783" y="801665"/>
                      </a:cubicBezTo>
                      <a:cubicBezTo>
                        <a:pt x="241891" y="756989"/>
                        <a:pt x="263007" y="811001"/>
                        <a:pt x="231731" y="764087"/>
                      </a:cubicBezTo>
                      <a:cubicBezTo>
                        <a:pt x="228069" y="758594"/>
                        <a:pt x="228420" y="751203"/>
                        <a:pt x="225468" y="745298"/>
                      </a:cubicBezTo>
                      <a:cubicBezTo>
                        <a:pt x="222102" y="738565"/>
                        <a:pt x="216308" y="733242"/>
                        <a:pt x="212942" y="726509"/>
                      </a:cubicBezTo>
                      <a:cubicBezTo>
                        <a:pt x="204909" y="710442"/>
                        <a:pt x="198700" y="664437"/>
                        <a:pt x="194153" y="657616"/>
                      </a:cubicBezTo>
                      <a:cubicBezTo>
                        <a:pt x="189978" y="651353"/>
                        <a:pt x="184993" y="645560"/>
                        <a:pt x="181627" y="638827"/>
                      </a:cubicBezTo>
                      <a:cubicBezTo>
                        <a:pt x="178675" y="632922"/>
                        <a:pt x="179026" y="625531"/>
                        <a:pt x="175364" y="620038"/>
                      </a:cubicBezTo>
                      <a:cubicBezTo>
                        <a:pt x="170451" y="612668"/>
                        <a:pt x="162339" y="607974"/>
                        <a:pt x="156575" y="601249"/>
                      </a:cubicBezTo>
                      <a:cubicBezTo>
                        <a:pt x="149782" y="593324"/>
                        <a:pt x="144579" y="584122"/>
                        <a:pt x="137786" y="576197"/>
                      </a:cubicBezTo>
                      <a:cubicBezTo>
                        <a:pt x="132022" y="569472"/>
                        <a:pt x="124667" y="564212"/>
                        <a:pt x="118997" y="557408"/>
                      </a:cubicBezTo>
                      <a:cubicBezTo>
                        <a:pt x="69723" y="498279"/>
                        <a:pt x="137870" y="576323"/>
                        <a:pt x="100208" y="519830"/>
                      </a:cubicBezTo>
                      <a:cubicBezTo>
                        <a:pt x="95295" y="512460"/>
                        <a:pt x="86567" y="508248"/>
                        <a:pt x="81419" y="501041"/>
                      </a:cubicBezTo>
                      <a:cubicBezTo>
                        <a:pt x="50061" y="457139"/>
                        <a:pt x="83074" y="494000"/>
                        <a:pt x="62630" y="457200"/>
                      </a:cubicBezTo>
                      <a:cubicBezTo>
                        <a:pt x="55319" y="444040"/>
                        <a:pt x="45929" y="432148"/>
                        <a:pt x="37578" y="419622"/>
                      </a:cubicBezTo>
                      <a:lnTo>
                        <a:pt x="25052" y="400832"/>
                      </a:lnTo>
                      <a:lnTo>
                        <a:pt x="12526" y="382043"/>
                      </a:lnTo>
                      <a:lnTo>
                        <a:pt x="0" y="363254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86" name="Freeform 85"/>
                <p:cNvSpPr/>
                <p:nvPr/>
              </p:nvSpPr>
              <p:spPr>
                <a:xfrm>
                  <a:off x="1208762" y="2880986"/>
                  <a:ext cx="1503123" cy="651354"/>
                </a:xfrm>
                <a:custGeom>
                  <a:avLst/>
                  <a:gdLst>
                    <a:gd name="connsiteX0" fmla="*/ 1503123 w 1503123"/>
                    <a:gd name="connsiteY0" fmla="*/ 651354 h 651354"/>
                    <a:gd name="connsiteX1" fmla="*/ 1453019 w 1503123"/>
                    <a:gd name="connsiteY1" fmla="*/ 638828 h 651354"/>
                    <a:gd name="connsiteX2" fmla="*/ 1434230 w 1503123"/>
                    <a:gd name="connsiteY2" fmla="*/ 626302 h 651354"/>
                    <a:gd name="connsiteX3" fmla="*/ 1384126 w 1503123"/>
                    <a:gd name="connsiteY3" fmla="*/ 620039 h 651354"/>
                    <a:gd name="connsiteX4" fmla="*/ 1296443 w 1503123"/>
                    <a:gd name="connsiteY4" fmla="*/ 601250 h 651354"/>
                    <a:gd name="connsiteX5" fmla="*/ 1277654 w 1503123"/>
                    <a:gd name="connsiteY5" fmla="*/ 594987 h 651354"/>
                    <a:gd name="connsiteX6" fmla="*/ 1258865 w 1503123"/>
                    <a:gd name="connsiteY6" fmla="*/ 582461 h 651354"/>
                    <a:gd name="connsiteX7" fmla="*/ 1221287 w 1503123"/>
                    <a:gd name="connsiteY7" fmla="*/ 569935 h 651354"/>
                    <a:gd name="connsiteX8" fmla="*/ 1202498 w 1503123"/>
                    <a:gd name="connsiteY8" fmla="*/ 557409 h 651354"/>
                    <a:gd name="connsiteX9" fmla="*/ 1133605 w 1503123"/>
                    <a:gd name="connsiteY9" fmla="*/ 544882 h 651354"/>
                    <a:gd name="connsiteX10" fmla="*/ 1058449 w 1503123"/>
                    <a:gd name="connsiteY10" fmla="*/ 519830 h 651354"/>
                    <a:gd name="connsiteX11" fmla="*/ 1020871 w 1503123"/>
                    <a:gd name="connsiteY11" fmla="*/ 507304 h 651354"/>
                    <a:gd name="connsiteX12" fmla="*/ 1002082 w 1503123"/>
                    <a:gd name="connsiteY12" fmla="*/ 501041 h 651354"/>
                    <a:gd name="connsiteX13" fmla="*/ 983293 w 1503123"/>
                    <a:gd name="connsiteY13" fmla="*/ 488515 h 651354"/>
                    <a:gd name="connsiteX14" fmla="*/ 977030 w 1503123"/>
                    <a:gd name="connsiteY14" fmla="*/ 469726 h 651354"/>
                    <a:gd name="connsiteX15" fmla="*/ 964504 w 1503123"/>
                    <a:gd name="connsiteY15" fmla="*/ 450937 h 651354"/>
                    <a:gd name="connsiteX16" fmla="*/ 970767 w 1503123"/>
                    <a:gd name="connsiteY16" fmla="*/ 432148 h 651354"/>
                    <a:gd name="connsiteX17" fmla="*/ 977030 w 1503123"/>
                    <a:gd name="connsiteY17" fmla="*/ 407096 h 651354"/>
                    <a:gd name="connsiteX18" fmla="*/ 1002082 w 1503123"/>
                    <a:gd name="connsiteY18" fmla="*/ 363255 h 651354"/>
                    <a:gd name="connsiteX19" fmla="*/ 1008345 w 1503123"/>
                    <a:gd name="connsiteY19" fmla="*/ 344466 h 651354"/>
                    <a:gd name="connsiteX20" fmla="*/ 1020871 w 1503123"/>
                    <a:gd name="connsiteY20" fmla="*/ 325677 h 651354"/>
                    <a:gd name="connsiteX21" fmla="*/ 1033397 w 1503123"/>
                    <a:gd name="connsiteY21" fmla="*/ 288099 h 651354"/>
                    <a:gd name="connsiteX22" fmla="*/ 1039660 w 1503123"/>
                    <a:gd name="connsiteY22" fmla="*/ 269310 h 651354"/>
                    <a:gd name="connsiteX23" fmla="*/ 1052186 w 1503123"/>
                    <a:gd name="connsiteY23" fmla="*/ 250521 h 651354"/>
                    <a:gd name="connsiteX24" fmla="*/ 1064712 w 1503123"/>
                    <a:gd name="connsiteY24" fmla="*/ 212943 h 651354"/>
                    <a:gd name="connsiteX25" fmla="*/ 1077238 w 1503123"/>
                    <a:gd name="connsiteY25" fmla="*/ 156576 h 651354"/>
                    <a:gd name="connsiteX26" fmla="*/ 1070975 w 1503123"/>
                    <a:gd name="connsiteY26" fmla="*/ 118998 h 651354"/>
                    <a:gd name="connsiteX27" fmla="*/ 1058449 w 1503123"/>
                    <a:gd name="connsiteY27" fmla="*/ 100209 h 651354"/>
                    <a:gd name="connsiteX28" fmla="*/ 1045923 w 1503123"/>
                    <a:gd name="connsiteY28" fmla="*/ 87682 h 651354"/>
                    <a:gd name="connsiteX29" fmla="*/ 995819 w 1503123"/>
                    <a:gd name="connsiteY29" fmla="*/ 75156 h 651354"/>
                    <a:gd name="connsiteX30" fmla="*/ 908137 w 1503123"/>
                    <a:gd name="connsiteY30" fmla="*/ 68893 h 651354"/>
                    <a:gd name="connsiteX31" fmla="*/ 858033 w 1503123"/>
                    <a:gd name="connsiteY31" fmla="*/ 56367 h 651354"/>
                    <a:gd name="connsiteX32" fmla="*/ 839243 w 1503123"/>
                    <a:gd name="connsiteY32" fmla="*/ 50104 h 651354"/>
                    <a:gd name="connsiteX33" fmla="*/ 807928 w 1503123"/>
                    <a:gd name="connsiteY33" fmla="*/ 43841 h 651354"/>
                    <a:gd name="connsiteX34" fmla="*/ 789139 w 1503123"/>
                    <a:gd name="connsiteY34" fmla="*/ 37578 h 651354"/>
                    <a:gd name="connsiteX35" fmla="*/ 739035 w 1503123"/>
                    <a:gd name="connsiteY35" fmla="*/ 25052 h 651354"/>
                    <a:gd name="connsiteX36" fmla="*/ 713983 w 1503123"/>
                    <a:gd name="connsiteY36" fmla="*/ 18789 h 651354"/>
                    <a:gd name="connsiteX37" fmla="*/ 695194 w 1503123"/>
                    <a:gd name="connsiteY37" fmla="*/ 12526 h 651354"/>
                    <a:gd name="connsiteX38" fmla="*/ 657616 w 1503123"/>
                    <a:gd name="connsiteY38" fmla="*/ 6263 h 651354"/>
                    <a:gd name="connsiteX39" fmla="*/ 626301 w 1503123"/>
                    <a:gd name="connsiteY39" fmla="*/ 0 h 651354"/>
                    <a:gd name="connsiteX40" fmla="*/ 538619 w 1503123"/>
                    <a:gd name="connsiteY40" fmla="*/ 6263 h 651354"/>
                    <a:gd name="connsiteX41" fmla="*/ 513567 w 1503123"/>
                    <a:gd name="connsiteY41" fmla="*/ 12526 h 651354"/>
                    <a:gd name="connsiteX42" fmla="*/ 475989 w 1503123"/>
                    <a:gd name="connsiteY42" fmla="*/ 25052 h 651354"/>
                    <a:gd name="connsiteX43" fmla="*/ 444674 w 1503123"/>
                    <a:gd name="connsiteY43" fmla="*/ 56367 h 651354"/>
                    <a:gd name="connsiteX44" fmla="*/ 413359 w 1503123"/>
                    <a:gd name="connsiteY44" fmla="*/ 81419 h 651354"/>
                    <a:gd name="connsiteX45" fmla="*/ 382043 w 1503123"/>
                    <a:gd name="connsiteY45" fmla="*/ 125261 h 651354"/>
                    <a:gd name="connsiteX46" fmla="*/ 369517 w 1503123"/>
                    <a:gd name="connsiteY46" fmla="*/ 194154 h 651354"/>
                    <a:gd name="connsiteX47" fmla="*/ 356991 w 1503123"/>
                    <a:gd name="connsiteY47" fmla="*/ 212943 h 651354"/>
                    <a:gd name="connsiteX48" fmla="*/ 344465 w 1503123"/>
                    <a:gd name="connsiteY48" fmla="*/ 250521 h 651354"/>
                    <a:gd name="connsiteX49" fmla="*/ 338202 w 1503123"/>
                    <a:gd name="connsiteY49" fmla="*/ 269310 h 651354"/>
                    <a:gd name="connsiteX50" fmla="*/ 319413 w 1503123"/>
                    <a:gd name="connsiteY50" fmla="*/ 331940 h 651354"/>
                    <a:gd name="connsiteX51" fmla="*/ 313150 w 1503123"/>
                    <a:gd name="connsiteY51" fmla="*/ 350729 h 651354"/>
                    <a:gd name="connsiteX52" fmla="*/ 294361 w 1503123"/>
                    <a:gd name="connsiteY52" fmla="*/ 369518 h 651354"/>
                    <a:gd name="connsiteX53" fmla="*/ 281835 w 1503123"/>
                    <a:gd name="connsiteY53" fmla="*/ 388307 h 651354"/>
                    <a:gd name="connsiteX54" fmla="*/ 263046 w 1503123"/>
                    <a:gd name="connsiteY54" fmla="*/ 400833 h 651354"/>
                    <a:gd name="connsiteX55" fmla="*/ 244257 w 1503123"/>
                    <a:gd name="connsiteY55" fmla="*/ 419622 h 651354"/>
                    <a:gd name="connsiteX56" fmla="*/ 225468 w 1503123"/>
                    <a:gd name="connsiteY56" fmla="*/ 457200 h 651354"/>
                    <a:gd name="connsiteX57" fmla="*/ 206679 w 1503123"/>
                    <a:gd name="connsiteY57" fmla="*/ 469726 h 651354"/>
                    <a:gd name="connsiteX58" fmla="*/ 194153 w 1503123"/>
                    <a:gd name="connsiteY58" fmla="*/ 488515 h 651354"/>
                    <a:gd name="connsiteX59" fmla="*/ 175364 w 1503123"/>
                    <a:gd name="connsiteY59" fmla="*/ 494778 h 651354"/>
                    <a:gd name="connsiteX60" fmla="*/ 150312 w 1503123"/>
                    <a:gd name="connsiteY60" fmla="*/ 532356 h 651354"/>
                    <a:gd name="connsiteX61" fmla="*/ 131523 w 1503123"/>
                    <a:gd name="connsiteY61" fmla="*/ 544882 h 651354"/>
                    <a:gd name="connsiteX62" fmla="*/ 93945 w 1503123"/>
                    <a:gd name="connsiteY62" fmla="*/ 557409 h 651354"/>
                    <a:gd name="connsiteX63" fmla="*/ 68893 w 1503123"/>
                    <a:gd name="connsiteY63" fmla="*/ 538619 h 651354"/>
                    <a:gd name="connsiteX64" fmla="*/ 50104 w 1503123"/>
                    <a:gd name="connsiteY64" fmla="*/ 526093 h 651354"/>
                    <a:gd name="connsiteX65" fmla="*/ 31315 w 1503123"/>
                    <a:gd name="connsiteY65" fmla="*/ 507304 h 651354"/>
                    <a:gd name="connsiteX66" fmla="*/ 12526 w 1503123"/>
                    <a:gd name="connsiteY66" fmla="*/ 463463 h 651354"/>
                    <a:gd name="connsiteX67" fmla="*/ 0 w 1503123"/>
                    <a:gd name="connsiteY67" fmla="*/ 457200 h 651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503123" h="651354">
                      <a:moveTo>
                        <a:pt x="1503123" y="651354"/>
                      </a:moveTo>
                      <a:cubicBezTo>
                        <a:pt x="1491212" y="648972"/>
                        <a:pt x="1465858" y="645248"/>
                        <a:pt x="1453019" y="638828"/>
                      </a:cubicBezTo>
                      <a:cubicBezTo>
                        <a:pt x="1446286" y="635462"/>
                        <a:pt x="1441492" y="628283"/>
                        <a:pt x="1434230" y="626302"/>
                      </a:cubicBezTo>
                      <a:cubicBezTo>
                        <a:pt x="1417992" y="621873"/>
                        <a:pt x="1400728" y="622806"/>
                        <a:pt x="1384126" y="620039"/>
                      </a:cubicBezTo>
                      <a:cubicBezTo>
                        <a:pt x="1366876" y="617164"/>
                        <a:pt x="1320390" y="608092"/>
                        <a:pt x="1296443" y="601250"/>
                      </a:cubicBezTo>
                      <a:cubicBezTo>
                        <a:pt x="1290095" y="599436"/>
                        <a:pt x="1283559" y="597939"/>
                        <a:pt x="1277654" y="594987"/>
                      </a:cubicBezTo>
                      <a:cubicBezTo>
                        <a:pt x="1270921" y="591621"/>
                        <a:pt x="1265743" y="585518"/>
                        <a:pt x="1258865" y="582461"/>
                      </a:cubicBezTo>
                      <a:cubicBezTo>
                        <a:pt x="1246799" y="577099"/>
                        <a:pt x="1232273" y="577259"/>
                        <a:pt x="1221287" y="569935"/>
                      </a:cubicBezTo>
                      <a:cubicBezTo>
                        <a:pt x="1215024" y="565760"/>
                        <a:pt x="1209417" y="560374"/>
                        <a:pt x="1202498" y="557409"/>
                      </a:cubicBezTo>
                      <a:cubicBezTo>
                        <a:pt x="1187735" y="551082"/>
                        <a:pt x="1143761" y="546333"/>
                        <a:pt x="1133605" y="544882"/>
                      </a:cubicBezTo>
                      <a:lnTo>
                        <a:pt x="1058449" y="519830"/>
                      </a:lnTo>
                      <a:lnTo>
                        <a:pt x="1020871" y="507304"/>
                      </a:lnTo>
                      <a:cubicBezTo>
                        <a:pt x="1014608" y="505216"/>
                        <a:pt x="1007575" y="504703"/>
                        <a:pt x="1002082" y="501041"/>
                      </a:cubicBezTo>
                      <a:lnTo>
                        <a:pt x="983293" y="488515"/>
                      </a:lnTo>
                      <a:cubicBezTo>
                        <a:pt x="981205" y="482252"/>
                        <a:pt x="979982" y="475631"/>
                        <a:pt x="977030" y="469726"/>
                      </a:cubicBezTo>
                      <a:cubicBezTo>
                        <a:pt x="973664" y="462993"/>
                        <a:pt x="965741" y="458362"/>
                        <a:pt x="964504" y="450937"/>
                      </a:cubicBezTo>
                      <a:cubicBezTo>
                        <a:pt x="963419" y="444425"/>
                        <a:pt x="968953" y="438496"/>
                        <a:pt x="970767" y="432148"/>
                      </a:cubicBezTo>
                      <a:cubicBezTo>
                        <a:pt x="973132" y="423872"/>
                        <a:pt x="974008" y="415156"/>
                        <a:pt x="977030" y="407096"/>
                      </a:cubicBezTo>
                      <a:cubicBezTo>
                        <a:pt x="993500" y="363176"/>
                        <a:pt x="983911" y="399597"/>
                        <a:pt x="1002082" y="363255"/>
                      </a:cubicBezTo>
                      <a:cubicBezTo>
                        <a:pt x="1005034" y="357350"/>
                        <a:pt x="1005393" y="350371"/>
                        <a:pt x="1008345" y="344466"/>
                      </a:cubicBezTo>
                      <a:cubicBezTo>
                        <a:pt x="1011711" y="337733"/>
                        <a:pt x="1017814" y="332555"/>
                        <a:pt x="1020871" y="325677"/>
                      </a:cubicBezTo>
                      <a:cubicBezTo>
                        <a:pt x="1026233" y="313611"/>
                        <a:pt x="1029222" y="300625"/>
                        <a:pt x="1033397" y="288099"/>
                      </a:cubicBezTo>
                      <a:cubicBezTo>
                        <a:pt x="1035485" y="281836"/>
                        <a:pt x="1035998" y="274803"/>
                        <a:pt x="1039660" y="269310"/>
                      </a:cubicBezTo>
                      <a:cubicBezTo>
                        <a:pt x="1043835" y="263047"/>
                        <a:pt x="1049129" y="257399"/>
                        <a:pt x="1052186" y="250521"/>
                      </a:cubicBezTo>
                      <a:cubicBezTo>
                        <a:pt x="1057548" y="238455"/>
                        <a:pt x="1061510" y="225752"/>
                        <a:pt x="1064712" y="212943"/>
                      </a:cubicBezTo>
                      <a:cubicBezTo>
                        <a:pt x="1073557" y="177564"/>
                        <a:pt x="1069287" y="196332"/>
                        <a:pt x="1077238" y="156576"/>
                      </a:cubicBezTo>
                      <a:cubicBezTo>
                        <a:pt x="1075150" y="144050"/>
                        <a:pt x="1074991" y="131045"/>
                        <a:pt x="1070975" y="118998"/>
                      </a:cubicBezTo>
                      <a:cubicBezTo>
                        <a:pt x="1068595" y="111857"/>
                        <a:pt x="1063151" y="106087"/>
                        <a:pt x="1058449" y="100209"/>
                      </a:cubicBezTo>
                      <a:cubicBezTo>
                        <a:pt x="1054760" y="95598"/>
                        <a:pt x="1050986" y="90720"/>
                        <a:pt x="1045923" y="87682"/>
                      </a:cubicBezTo>
                      <a:cubicBezTo>
                        <a:pt x="1037094" y="82384"/>
                        <a:pt x="1001264" y="75729"/>
                        <a:pt x="995819" y="75156"/>
                      </a:cubicBezTo>
                      <a:cubicBezTo>
                        <a:pt x="966678" y="72089"/>
                        <a:pt x="937364" y="70981"/>
                        <a:pt x="908137" y="68893"/>
                      </a:cubicBezTo>
                      <a:cubicBezTo>
                        <a:pt x="865190" y="54577"/>
                        <a:pt x="918491" y="71481"/>
                        <a:pt x="858033" y="56367"/>
                      </a:cubicBezTo>
                      <a:cubicBezTo>
                        <a:pt x="851628" y="54766"/>
                        <a:pt x="845648" y="51705"/>
                        <a:pt x="839243" y="50104"/>
                      </a:cubicBezTo>
                      <a:cubicBezTo>
                        <a:pt x="828916" y="47522"/>
                        <a:pt x="818255" y="46423"/>
                        <a:pt x="807928" y="43841"/>
                      </a:cubicBezTo>
                      <a:cubicBezTo>
                        <a:pt x="801523" y="42240"/>
                        <a:pt x="795508" y="39315"/>
                        <a:pt x="789139" y="37578"/>
                      </a:cubicBezTo>
                      <a:cubicBezTo>
                        <a:pt x="772530" y="33048"/>
                        <a:pt x="755736" y="29227"/>
                        <a:pt x="739035" y="25052"/>
                      </a:cubicBezTo>
                      <a:cubicBezTo>
                        <a:pt x="730684" y="22964"/>
                        <a:pt x="722149" y="21511"/>
                        <a:pt x="713983" y="18789"/>
                      </a:cubicBezTo>
                      <a:cubicBezTo>
                        <a:pt x="707720" y="16701"/>
                        <a:pt x="701639" y="13958"/>
                        <a:pt x="695194" y="12526"/>
                      </a:cubicBezTo>
                      <a:cubicBezTo>
                        <a:pt x="682798" y="9771"/>
                        <a:pt x="670110" y="8535"/>
                        <a:pt x="657616" y="6263"/>
                      </a:cubicBezTo>
                      <a:cubicBezTo>
                        <a:pt x="647143" y="4359"/>
                        <a:pt x="636739" y="2088"/>
                        <a:pt x="626301" y="0"/>
                      </a:cubicBezTo>
                      <a:cubicBezTo>
                        <a:pt x="597074" y="2088"/>
                        <a:pt x="567742" y="3027"/>
                        <a:pt x="538619" y="6263"/>
                      </a:cubicBezTo>
                      <a:cubicBezTo>
                        <a:pt x="530064" y="7214"/>
                        <a:pt x="521812" y="10053"/>
                        <a:pt x="513567" y="12526"/>
                      </a:cubicBezTo>
                      <a:cubicBezTo>
                        <a:pt x="500920" y="16320"/>
                        <a:pt x="475989" y="25052"/>
                        <a:pt x="475989" y="25052"/>
                      </a:cubicBezTo>
                      <a:cubicBezTo>
                        <a:pt x="442586" y="75156"/>
                        <a:pt x="486427" y="14614"/>
                        <a:pt x="444674" y="56367"/>
                      </a:cubicBezTo>
                      <a:cubicBezTo>
                        <a:pt x="416345" y="84696"/>
                        <a:pt x="449937" y="69226"/>
                        <a:pt x="413359" y="81419"/>
                      </a:cubicBezTo>
                      <a:cubicBezTo>
                        <a:pt x="383638" y="111140"/>
                        <a:pt x="392041" y="95268"/>
                        <a:pt x="382043" y="125261"/>
                      </a:cubicBezTo>
                      <a:cubicBezTo>
                        <a:pt x="379884" y="142533"/>
                        <a:pt x="379172" y="174845"/>
                        <a:pt x="369517" y="194154"/>
                      </a:cubicBezTo>
                      <a:cubicBezTo>
                        <a:pt x="366151" y="200887"/>
                        <a:pt x="360048" y="206065"/>
                        <a:pt x="356991" y="212943"/>
                      </a:cubicBezTo>
                      <a:cubicBezTo>
                        <a:pt x="351629" y="225009"/>
                        <a:pt x="348640" y="237995"/>
                        <a:pt x="344465" y="250521"/>
                      </a:cubicBezTo>
                      <a:cubicBezTo>
                        <a:pt x="342377" y="256784"/>
                        <a:pt x="339287" y="262798"/>
                        <a:pt x="338202" y="269310"/>
                      </a:cubicBezTo>
                      <a:cubicBezTo>
                        <a:pt x="328153" y="329604"/>
                        <a:pt x="339273" y="285600"/>
                        <a:pt x="319413" y="331940"/>
                      </a:cubicBezTo>
                      <a:cubicBezTo>
                        <a:pt x="316812" y="338008"/>
                        <a:pt x="316812" y="345236"/>
                        <a:pt x="313150" y="350729"/>
                      </a:cubicBezTo>
                      <a:cubicBezTo>
                        <a:pt x="308237" y="358099"/>
                        <a:pt x="300031" y="362714"/>
                        <a:pt x="294361" y="369518"/>
                      </a:cubicBezTo>
                      <a:cubicBezTo>
                        <a:pt x="289542" y="375301"/>
                        <a:pt x="287158" y="382984"/>
                        <a:pt x="281835" y="388307"/>
                      </a:cubicBezTo>
                      <a:cubicBezTo>
                        <a:pt x="276512" y="393630"/>
                        <a:pt x="268829" y="396014"/>
                        <a:pt x="263046" y="400833"/>
                      </a:cubicBezTo>
                      <a:cubicBezTo>
                        <a:pt x="256242" y="406503"/>
                        <a:pt x="250520" y="413359"/>
                        <a:pt x="244257" y="419622"/>
                      </a:cubicBezTo>
                      <a:cubicBezTo>
                        <a:pt x="239163" y="434904"/>
                        <a:pt x="237609" y="445059"/>
                        <a:pt x="225468" y="457200"/>
                      </a:cubicBezTo>
                      <a:cubicBezTo>
                        <a:pt x="220145" y="462523"/>
                        <a:pt x="212942" y="465551"/>
                        <a:pt x="206679" y="469726"/>
                      </a:cubicBezTo>
                      <a:cubicBezTo>
                        <a:pt x="202504" y="475989"/>
                        <a:pt x="200031" y="483813"/>
                        <a:pt x="194153" y="488515"/>
                      </a:cubicBezTo>
                      <a:cubicBezTo>
                        <a:pt x="188998" y="492639"/>
                        <a:pt x="180032" y="490110"/>
                        <a:pt x="175364" y="494778"/>
                      </a:cubicBezTo>
                      <a:cubicBezTo>
                        <a:pt x="164719" y="505423"/>
                        <a:pt x="162838" y="524005"/>
                        <a:pt x="150312" y="532356"/>
                      </a:cubicBezTo>
                      <a:cubicBezTo>
                        <a:pt x="144049" y="536531"/>
                        <a:pt x="138401" y="541825"/>
                        <a:pt x="131523" y="544882"/>
                      </a:cubicBezTo>
                      <a:cubicBezTo>
                        <a:pt x="119457" y="550245"/>
                        <a:pt x="93945" y="557409"/>
                        <a:pt x="93945" y="557409"/>
                      </a:cubicBezTo>
                      <a:cubicBezTo>
                        <a:pt x="85594" y="551146"/>
                        <a:pt x="77387" y="544686"/>
                        <a:pt x="68893" y="538619"/>
                      </a:cubicBezTo>
                      <a:cubicBezTo>
                        <a:pt x="62768" y="534244"/>
                        <a:pt x="55887" y="530912"/>
                        <a:pt x="50104" y="526093"/>
                      </a:cubicBezTo>
                      <a:cubicBezTo>
                        <a:pt x="43300" y="520423"/>
                        <a:pt x="37578" y="513567"/>
                        <a:pt x="31315" y="507304"/>
                      </a:cubicBezTo>
                      <a:cubicBezTo>
                        <a:pt x="26524" y="488139"/>
                        <a:pt x="26943" y="477880"/>
                        <a:pt x="12526" y="463463"/>
                      </a:cubicBezTo>
                      <a:cubicBezTo>
                        <a:pt x="9225" y="460162"/>
                        <a:pt x="4175" y="459288"/>
                        <a:pt x="0" y="45720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87" name="Freeform 86"/>
                <p:cNvSpPr/>
                <p:nvPr/>
              </p:nvSpPr>
              <p:spPr>
                <a:xfrm>
                  <a:off x="1189973" y="2999984"/>
                  <a:ext cx="1678487" cy="782876"/>
                </a:xfrm>
                <a:custGeom>
                  <a:avLst/>
                  <a:gdLst>
                    <a:gd name="connsiteX0" fmla="*/ 0 w 1678487"/>
                    <a:gd name="connsiteY0" fmla="*/ 382043 h 782876"/>
                    <a:gd name="connsiteX1" fmla="*/ 6263 w 1678487"/>
                    <a:gd name="connsiteY1" fmla="*/ 413358 h 782876"/>
                    <a:gd name="connsiteX2" fmla="*/ 12526 w 1678487"/>
                    <a:gd name="connsiteY2" fmla="*/ 438411 h 782876"/>
                    <a:gd name="connsiteX3" fmla="*/ 18789 w 1678487"/>
                    <a:gd name="connsiteY3" fmla="*/ 475989 h 782876"/>
                    <a:gd name="connsiteX4" fmla="*/ 31315 w 1678487"/>
                    <a:gd name="connsiteY4" fmla="*/ 513567 h 782876"/>
                    <a:gd name="connsiteX5" fmla="*/ 43841 w 1678487"/>
                    <a:gd name="connsiteY5" fmla="*/ 563671 h 782876"/>
                    <a:gd name="connsiteX6" fmla="*/ 68893 w 1678487"/>
                    <a:gd name="connsiteY6" fmla="*/ 607512 h 782876"/>
                    <a:gd name="connsiteX7" fmla="*/ 75156 w 1678487"/>
                    <a:gd name="connsiteY7" fmla="*/ 626301 h 782876"/>
                    <a:gd name="connsiteX8" fmla="*/ 100208 w 1678487"/>
                    <a:gd name="connsiteY8" fmla="*/ 663879 h 782876"/>
                    <a:gd name="connsiteX9" fmla="*/ 125260 w 1678487"/>
                    <a:gd name="connsiteY9" fmla="*/ 701457 h 782876"/>
                    <a:gd name="connsiteX10" fmla="*/ 156575 w 1678487"/>
                    <a:gd name="connsiteY10" fmla="*/ 732772 h 782876"/>
                    <a:gd name="connsiteX11" fmla="*/ 169101 w 1678487"/>
                    <a:gd name="connsiteY11" fmla="*/ 751561 h 782876"/>
                    <a:gd name="connsiteX12" fmla="*/ 225468 w 1678487"/>
                    <a:gd name="connsiteY12" fmla="*/ 782876 h 782876"/>
                    <a:gd name="connsiteX13" fmla="*/ 281835 w 1678487"/>
                    <a:gd name="connsiteY13" fmla="*/ 776613 h 782876"/>
                    <a:gd name="connsiteX14" fmla="*/ 325676 w 1678487"/>
                    <a:gd name="connsiteY14" fmla="*/ 726509 h 782876"/>
                    <a:gd name="connsiteX15" fmla="*/ 344465 w 1678487"/>
                    <a:gd name="connsiteY15" fmla="*/ 713983 h 782876"/>
                    <a:gd name="connsiteX16" fmla="*/ 388306 w 1678487"/>
                    <a:gd name="connsiteY16" fmla="*/ 670142 h 782876"/>
                    <a:gd name="connsiteX17" fmla="*/ 407095 w 1678487"/>
                    <a:gd name="connsiteY17" fmla="*/ 632564 h 782876"/>
                    <a:gd name="connsiteX18" fmla="*/ 419622 w 1678487"/>
                    <a:gd name="connsiteY18" fmla="*/ 613775 h 782876"/>
                    <a:gd name="connsiteX19" fmla="*/ 432148 w 1678487"/>
                    <a:gd name="connsiteY19" fmla="*/ 563671 h 782876"/>
                    <a:gd name="connsiteX20" fmla="*/ 494778 w 1678487"/>
                    <a:gd name="connsiteY20" fmla="*/ 469726 h 782876"/>
                    <a:gd name="connsiteX21" fmla="*/ 507304 w 1678487"/>
                    <a:gd name="connsiteY21" fmla="*/ 450937 h 782876"/>
                    <a:gd name="connsiteX22" fmla="*/ 513567 w 1678487"/>
                    <a:gd name="connsiteY22" fmla="*/ 432148 h 782876"/>
                    <a:gd name="connsiteX23" fmla="*/ 544882 w 1678487"/>
                    <a:gd name="connsiteY23" fmla="*/ 407095 h 782876"/>
                    <a:gd name="connsiteX24" fmla="*/ 594986 w 1678487"/>
                    <a:gd name="connsiteY24" fmla="*/ 363254 h 782876"/>
                    <a:gd name="connsiteX25" fmla="*/ 613775 w 1678487"/>
                    <a:gd name="connsiteY25" fmla="*/ 344465 h 782876"/>
                    <a:gd name="connsiteX26" fmla="*/ 651353 w 1678487"/>
                    <a:gd name="connsiteY26" fmla="*/ 331939 h 782876"/>
                    <a:gd name="connsiteX27" fmla="*/ 695194 w 1678487"/>
                    <a:gd name="connsiteY27" fmla="*/ 313150 h 782876"/>
                    <a:gd name="connsiteX28" fmla="*/ 751561 w 1678487"/>
                    <a:gd name="connsiteY28" fmla="*/ 319413 h 782876"/>
                    <a:gd name="connsiteX29" fmla="*/ 789139 w 1678487"/>
                    <a:gd name="connsiteY29" fmla="*/ 331939 h 782876"/>
                    <a:gd name="connsiteX30" fmla="*/ 807928 w 1678487"/>
                    <a:gd name="connsiteY30" fmla="*/ 338202 h 782876"/>
                    <a:gd name="connsiteX31" fmla="*/ 845506 w 1678487"/>
                    <a:gd name="connsiteY31" fmla="*/ 350728 h 782876"/>
                    <a:gd name="connsiteX32" fmla="*/ 864295 w 1678487"/>
                    <a:gd name="connsiteY32" fmla="*/ 356991 h 782876"/>
                    <a:gd name="connsiteX33" fmla="*/ 876822 w 1678487"/>
                    <a:gd name="connsiteY33" fmla="*/ 369517 h 782876"/>
                    <a:gd name="connsiteX34" fmla="*/ 908137 w 1678487"/>
                    <a:gd name="connsiteY34" fmla="*/ 375780 h 782876"/>
                    <a:gd name="connsiteX35" fmla="*/ 926926 w 1678487"/>
                    <a:gd name="connsiteY35" fmla="*/ 382043 h 782876"/>
                    <a:gd name="connsiteX36" fmla="*/ 951978 w 1678487"/>
                    <a:gd name="connsiteY36" fmla="*/ 375780 h 782876"/>
                    <a:gd name="connsiteX37" fmla="*/ 989556 w 1678487"/>
                    <a:gd name="connsiteY37" fmla="*/ 350728 h 782876"/>
                    <a:gd name="connsiteX38" fmla="*/ 1008345 w 1678487"/>
                    <a:gd name="connsiteY38" fmla="*/ 256783 h 782876"/>
                    <a:gd name="connsiteX39" fmla="*/ 1014608 w 1678487"/>
                    <a:gd name="connsiteY39" fmla="*/ 237994 h 782876"/>
                    <a:gd name="connsiteX40" fmla="*/ 1020871 w 1678487"/>
                    <a:gd name="connsiteY40" fmla="*/ 212942 h 782876"/>
                    <a:gd name="connsiteX41" fmla="*/ 1033397 w 1678487"/>
                    <a:gd name="connsiteY41" fmla="*/ 162838 h 782876"/>
                    <a:gd name="connsiteX42" fmla="*/ 1058449 w 1678487"/>
                    <a:gd name="connsiteY42" fmla="*/ 125260 h 782876"/>
                    <a:gd name="connsiteX43" fmla="*/ 1070975 w 1678487"/>
                    <a:gd name="connsiteY43" fmla="*/ 106471 h 782876"/>
                    <a:gd name="connsiteX44" fmla="*/ 1089764 w 1678487"/>
                    <a:gd name="connsiteY44" fmla="*/ 62630 h 782876"/>
                    <a:gd name="connsiteX45" fmla="*/ 1108553 w 1678487"/>
                    <a:gd name="connsiteY45" fmla="*/ 6263 h 782876"/>
                    <a:gd name="connsiteX46" fmla="*/ 1127342 w 1678487"/>
                    <a:gd name="connsiteY46" fmla="*/ 0 h 782876"/>
                    <a:gd name="connsiteX47" fmla="*/ 1246339 w 1678487"/>
                    <a:gd name="connsiteY47" fmla="*/ 18789 h 782876"/>
                    <a:gd name="connsiteX48" fmla="*/ 1283917 w 1678487"/>
                    <a:gd name="connsiteY48" fmla="*/ 43841 h 782876"/>
                    <a:gd name="connsiteX49" fmla="*/ 1321495 w 1678487"/>
                    <a:gd name="connsiteY49" fmla="*/ 56367 h 782876"/>
                    <a:gd name="connsiteX50" fmla="*/ 1334022 w 1678487"/>
                    <a:gd name="connsiteY50" fmla="*/ 68893 h 782876"/>
                    <a:gd name="connsiteX51" fmla="*/ 1371600 w 1678487"/>
                    <a:gd name="connsiteY51" fmla="*/ 81419 h 782876"/>
                    <a:gd name="connsiteX52" fmla="*/ 1409178 w 1678487"/>
                    <a:gd name="connsiteY52" fmla="*/ 93945 h 782876"/>
                    <a:gd name="connsiteX53" fmla="*/ 1427967 w 1678487"/>
                    <a:gd name="connsiteY53" fmla="*/ 100208 h 782876"/>
                    <a:gd name="connsiteX54" fmla="*/ 1465545 w 1678487"/>
                    <a:gd name="connsiteY54" fmla="*/ 125260 h 782876"/>
                    <a:gd name="connsiteX55" fmla="*/ 1503123 w 1678487"/>
                    <a:gd name="connsiteY55" fmla="*/ 137786 h 782876"/>
                    <a:gd name="connsiteX56" fmla="*/ 1521912 w 1678487"/>
                    <a:gd name="connsiteY56" fmla="*/ 150312 h 782876"/>
                    <a:gd name="connsiteX57" fmla="*/ 1540701 w 1678487"/>
                    <a:gd name="connsiteY57" fmla="*/ 156575 h 782876"/>
                    <a:gd name="connsiteX58" fmla="*/ 1559490 w 1678487"/>
                    <a:gd name="connsiteY58" fmla="*/ 169101 h 782876"/>
                    <a:gd name="connsiteX59" fmla="*/ 1578279 w 1678487"/>
                    <a:gd name="connsiteY59" fmla="*/ 175364 h 782876"/>
                    <a:gd name="connsiteX60" fmla="*/ 1597068 w 1678487"/>
                    <a:gd name="connsiteY60" fmla="*/ 187890 h 782876"/>
                    <a:gd name="connsiteX61" fmla="*/ 1634646 w 1678487"/>
                    <a:gd name="connsiteY61" fmla="*/ 200416 h 782876"/>
                    <a:gd name="connsiteX62" fmla="*/ 1653435 w 1678487"/>
                    <a:gd name="connsiteY62" fmla="*/ 206679 h 782876"/>
                    <a:gd name="connsiteX63" fmla="*/ 1678487 w 1678487"/>
                    <a:gd name="connsiteY63" fmla="*/ 206679 h 782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</a:cxnLst>
                  <a:rect l="l" t="t" r="r" b="b"/>
                  <a:pathLst>
                    <a:path w="1678487" h="782876">
                      <a:moveTo>
                        <a:pt x="0" y="382043"/>
                      </a:moveTo>
                      <a:cubicBezTo>
                        <a:pt x="2088" y="392481"/>
                        <a:pt x="3954" y="402966"/>
                        <a:pt x="6263" y="413358"/>
                      </a:cubicBezTo>
                      <a:cubicBezTo>
                        <a:pt x="8130" y="421761"/>
                        <a:pt x="10838" y="429970"/>
                        <a:pt x="12526" y="438411"/>
                      </a:cubicBezTo>
                      <a:cubicBezTo>
                        <a:pt x="15016" y="450863"/>
                        <a:pt x="15709" y="463669"/>
                        <a:pt x="18789" y="475989"/>
                      </a:cubicBezTo>
                      <a:cubicBezTo>
                        <a:pt x="21991" y="488798"/>
                        <a:pt x="28726" y="500620"/>
                        <a:pt x="31315" y="513567"/>
                      </a:cubicBezTo>
                      <a:cubicBezTo>
                        <a:pt x="33697" y="525478"/>
                        <a:pt x="37421" y="550832"/>
                        <a:pt x="43841" y="563671"/>
                      </a:cubicBezTo>
                      <a:cubicBezTo>
                        <a:pt x="75290" y="626570"/>
                        <a:pt x="35953" y="530651"/>
                        <a:pt x="68893" y="607512"/>
                      </a:cubicBezTo>
                      <a:cubicBezTo>
                        <a:pt x="71494" y="613580"/>
                        <a:pt x="71950" y="620530"/>
                        <a:pt x="75156" y="626301"/>
                      </a:cubicBezTo>
                      <a:cubicBezTo>
                        <a:pt x="82467" y="639461"/>
                        <a:pt x="95447" y="649597"/>
                        <a:pt x="100208" y="663879"/>
                      </a:cubicBezTo>
                      <a:cubicBezTo>
                        <a:pt x="111215" y="696899"/>
                        <a:pt x="99196" y="670181"/>
                        <a:pt x="125260" y="701457"/>
                      </a:cubicBezTo>
                      <a:cubicBezTo>
                        <a:pt x="151356" y="732772"/>
                        <a:pt x="122128" y="709808"/>
                        <a:pt x="156575" y="732772"/>
                      </a:cubicBezTo>
                      <a:cubicBezTo>
                        <a:pt x="160750" y="739035"/>
                        <a:pt x="163436" y="746604"/>
                        <a:pt x="169101" y="751561"/>
                      </a:cubicBezTo>
                      <a:cubicBezTo>
                        <a:pt x="195606" y="774753"/>
                        <a:pt x="199662" y="774274"/>
                        <a:pt x="225468" y="782876"/>
                      </a:cubicBezTo>
                      <a:cubicBezTo>
                        <a:pt x="244257" y="780788"/>
                        <a:pt x="263495" y="781198"/>
                        <a:pt x="281835" y="776613"/>
                      </a:cubicBezTo>
                      <a:cubicBezTo>
                        <a:pt x="311062" y="769306"/>
                        <a:pt x="300624" y="743210"/>
                        <a:pt x="325676" y="726509"/>
                      </a:cubicBezTo>
                      <a:lnTo>
                        <a:pt x="344465" y="713983"/>
                      </a:lnTo>
                      <a:cubicBezTo>
                        <a:pt x="373179" y="670912"/>
                        <a:pt x="355235" y="681166"/>
                        <a:pt x="388306" y="670142"/>
                      </a:cubicBezTo>
                      <a:cubicBezTo>
                        <a:pt x="424210" y="616286"/>
                        <a:pt x="381160" y="684432"/>
                        <a:pt x="407095" y="632564"/>
                      </a:cubicBezTo>
                      <a:cubicBezTo>
                        <a:pt x="410461" y="625831"/>
                        <a:pt x="415446" y="620038"/>
                        <a:pt x="419622" y="613775"/>
                      </a:cubicBezTo>
                      <a:cubicBezTo>
                        <a:pt x="423797" y="597074"/>
                        <a:pt x="422599" y="577995"/>
                        <a:pt x="432148" y="563671"/>
                      </a:cubicBezTo>
                      <a:lnTo>
                        <a:pt x="494778" y="469726"/>
                      </a:lnTo>
                      <a:cubicBezTo>
                        <a:pt x="498953" y="463463"/>
                        <a:pt x="504924" y="458078"/>
                        <a:pt x="507304" y="450937"/>
                      </a:cubicBezTo>
                      <a:cubicBezTo>
                        <a:pt x="509392" y="444674"/>
                        <a:pt x="510170" y="437809"/>
                        <a:pt x="513567" y="432148"/>
                      </a:cubicBezTo>
                      <a:cubicBezTo>
                        <a:pt x="519518" y="422230"/>
                        <a:pt x="536346" y="412786"/>
                        <a:pt x="544882" y="407095"/>
                      </a:cubicBezTo>
                      <a:cubicBezTo>
                        <a:pt x="580372" y="353859"/>
                        <a:pt x="521918" y="436322"/>
                        <a:pt x="594986" y="363254"/>
                      </a:cubicBezTo>
                      <a:cubicBezTo>
                        <a:pt x="601249" y="356991"/>
                        <a:pt x="606032" y="348766"/>
                        <a:pt x="613775" y="344465"/>
                      </a:cubicBezTo>
                      <a:cubicBezTo>
                        <a:pt x="625317" y="338053"/>
                        <a:pt x="638827" y="336114"/>
                        <a:pt x="651353" y="331939"/>
                      </a:cubicBezTo>
                      <a:cubicBezTo>
                        <a:pt x="678999" y="322724"/>
                        <a:pt x="664237" y="328628"/>
                        <a:pt x="695194" y="313150"/>
                      </a:cubicBezTo>
                      <a:cubicBezTo>
                        <a:pt x="713983" y="315238"/>
                        <a:pt x="733023" y="315705"/>
                        <a:pt x="751561" y="319413"/>
                      </a:cubicBezTo>
                      <a:cubicBezTo>
                        <a:pt x="764508" y="322002"/>
                        <a:pt x="776613" y="327764"/>
                        <a:pt x="789139" y="331939"/>
                      </a:cubicBezTo>
                      <a:lnTo>
                        <a:pt x="807928" y="338202"/>
                      </a:lnTo>
                      <a:lnTo>
                        <a:pt x="845506" y="350728"/>
                      </a:lnTo>
                      <a:lnTo>
                        <a:pt x="864295" y="356991"/>
                      </a:lnTo>
                      <a:cubicBezTo>
                        <a:pt x="868471" y="361166"/>
                        <a:pt x="871394" y="367191"/>
                        <a:pt x="876822" y="369517"/>
                      </a:cubicBezTo>
                      <a:cubicBezTo>
                        <a:pt x="886606" y="373710"/>
                        <a:pt x="897810" y="373198"/>
                        <a:pt x="908137" y="375780"/>
                      </a:cubicBezTo>
                      <a:cubicBezTo>
                        <a:pt x="914542" y="377381"/>
                        <a:pt x="920663" y="379955"/>
                        <a:pt x="926926" y="382043"/>
                      </a:cubicBezTo>
                      <a:cubicBezTo>
                        <a:pt x="935277" y="379955"/>
                        <a:pt x="944279" y="379629"/>
                        <a:pt x="951978" y="375780"/>
                      </a:cubicBezTo>
                      <a:cubicBezTo>
                        <a:pt x="965443" y="369047"/>
                        <a:pt x="989556" y="350728"/>
                        <a:pt x="989556" y="350728"/>
                      </a:cubicBezTo>
                      <a:cubicBezTo>
                        <a:pt x="1013453" y="279038"/>
                        <a:pt x="992903" y="349436"/>
                        <a:pt x="1008345" y="256783"/>
                      </a:cubicBezTo>
                      <a:cubicBezTo>
                        <a:pt x="1009430" y="250271"/>
                        <a:pt x="1012794" y="244342"/>
                        <a:pt x="1014608" y="237994"/>
                      </a:cubicBezTo>
                      <a:cubicBezTo>
                        <a:pt x="1016973" y="229718"/>
                        <a:pt x="1019004" y="221345"/>
                        <a:pt x="1020871" y="212942"/>
                      </a:cubicBezTo>
                      <a:cubicBezTo>
                        <a:pt x="1022928" y="203688"/>
                        <a:pt x="1027179" y="174030"/>
                        <a:pt x="1033397" y="162838"/>
                      </a:cubicBezTo>
                      <a:cubicBezTo>
                        <a:pt x="1040708" y="149678"/>
                        <a:pt x="1050098" y="137786"/>
                        <a:pt x="1058449" y="125260"/>
                      </a:cubicBezTo>
                      <a:cubicBezTo>
                        <a:pt x="1062624" y="118997"/>
                        <a:pt x="1068595" y="113612"/>
                        <a:pt x="1070975" y="106471"/>
                      </a:cubicBezTo>
                      <a:cubicBezTo>
                        <a:pt x="1080190" y="78825"/>
                        <a:pt x="1074286" y="93587"/>
                        <a:pt x="1089764" y="62630"/>
                      </a:cubicBezTo>
                      <a:cubicBezTo>
                        <a:pt x="1092820" y="44294"/>
                        <a:pt x="1091617" y="19811"/>
                        <a:pt x="1108553" y="6263"/>
                      </a:cubicBezTo>
                      <a:cubicBezTo>
                        <a:pt x="1113708" y="2139"/>
                        <a:pt x="1121079" y="2088"/>
                        <a:pt x="1127342" y="0"/>
                      </a:cubicBezTo>
                      <a:cubicBezTo>
                        <a:pt x="1148049" y="1593"/>
                        <a:pt x="1218773" y="412"/>
                        <a:pt x="1246339" y="18789"/>
                      </a:cubicBezTo>
                      <a:cubicBezTo>
                        <a:pt x="1258865" y="27140"/>
                        <a:pt x="1269635" y="39080"/>
                        <a:pt x="1283917" y="43841"/>
                      </a:cubicBezTo>
                      <a:lnTo>
                        <a:pt x="1321495" y="56367"/>
                      </a:lnTo>
                      <a:cubicBezTo>
                        <a:pt x="1325671" y="60542"/>
                        <a:pt x="1328740" y="66252"/>
                        <a:pt x="1334022" y="68893"/>
                      </a:cubicBezTo>
                      <a:cubicBezTo>
                        <a:pt x="1345832" y="74798"/>
                        <a:pt x="1359074" y="77244"/>
                        <a:pt x="1371600" y="81419"/>
                      </a:cubicBezTo>
                      <a:lnTo>
                        <a:pt x="1409178" y="93945"/>
                      </a:lnTo>
                      <a:cubicBezTo>
                        <a:pt x="1415441" y="96033"/>
                        <a:pt x="1422474" y="96546"/>
                        <a:pt x="1427967" y="100208"/>
                      </a:cubicBezTo>
                      <a:cubicBezTo>
                        <a:pt x="1440493" y="108559"/>
                        <a:pt x="1451263" y="120499"/>
                        <a:pt x="1465545" y="125260"/>
                      </a:cubicBezTo>
                      <a:cubicBezTo>
                        <a:pt x="1478071" y="129435"/>
                        <a:pt x="1492137" y="130462"/>
                        <a:pt x="1503123" y="137786"/>
                      </a:cubicBezTo>
                      <a:cubicBezTo>
                        <a:pt x="1509386" y="141961"/>
                        <a:pt x="1515179" y="146946"/>
                        <a:pt x="1521912" y="150312"/>
                      </a:cubicBezTo>
                      <a:cubicBezTo>
                        <a:pt x="1527817" y="153264"/>
                        <a:pt x="1534796" y="153623"/>
                        <a:pt x="1540701" y="156575"/>
                      </a:cubicBezTo>
                      <a:cubicBezTo>
                        <a:pt x="1547434" y="159941"/>
                        <a:pt x="1552757" y="165735"/>
                        <a:pt x="1559490" y="169101"/>
                      </a:cubicBezTo>
                      <a:cubicBezTo>
                        <a:pt x="1565395" y="172053"/>
                        <a:pt x="1572374" y="172412"/>
                        <a:pt x="1578279" y="175364"/>
                      </a:cubicBezTo>
                      <a:cubicBezTo>
                        <a:pt x="1585012" y="178730"/>
                        <a:pt x="1590190" y="184833"/>
                        <a:pt x="1597068" y="187890"/>
                      </a:cubicBezTo>
                      <a:cubicBezTo>
                        <a:pt x="1609134" y="193252"/>
                        <a:pt x="1622120" y="196241"/>
                        <a:pt x="1634646" y="200416"/>
                      </a:cubicBezTo>
                      <a:cubicBezTo>
                        <a:pt x="1640909" y="202504"/>
                        <a:pt x="1646833" y="206679"/>
                        <a:pt x="1653435" y="206679"/>
                      </a:cubicBezTo>
                      <a:lnTo>
                        <a:pt x="1678487" y="206679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1177423" y="3394553"/>
                  <a:ext cx="1584566" cy="1227551"/>
                </a:xfrm>
                <a:custGeom>
                  <a:avLst/>
                  <a:gdLst>
                    <a:gd name="connsiteX0" fmla="*/ 1584566 w 1584566"/>
                    <a:gd name="connsiteY0" fmla="*/ 194154 h 1227551"/>
                    <a:gd name="connsiteX1" fmla="*/ 1521936 w 1584566"/>
                    <a:gd name="connsiteY1" fmla="*/ 169102 h 1227551"/>
                    <a:gd name="connsiteX2" fmla="*/ 1484358 w 1584566"/>
                    <a:gd name="connsiteY2" fmla="*/ 156576 h 1227551"/>
                    <a:gd name="connsiteX3" fmla="*/ 1459306 w 1584566"/>
                    <a:gd name="connsiteY3" fmla="*/ 150313 h 1227551"/>
                    <a:gd name="connsiteX4" fmla="*/ 1440517 w 1584566"/>
                    <a:gd name="connsiteY4" fmla="*/ 144050 h 1227551"/>
                    <a:gd name="connsiteX5" fmla="*/ 1365361 w 1584566"/>
                    <a:gd name="connsiteY5" fmla="*/ 137787 h 1227551"/>
                    <a:gd name="connsiteX6" fmla="*/ 1296467 w 1584566"/>
                    <a:gd name="connsiteY6" fmla="*/ 144050 h 1227551"/>
                    <a:gd name="connsiteX7" fmla="*/ 1258889 w 1584566"/>
                    <a:gd name="connsiteY7" fmla="*/ 169102 h 1227551"/>
                    <a:gd name="connsiteX8" fmla="*/ 1240100 w 1584566"/>
                    <a:gd name="connsiteY8" fmla="*/ 212943 h 1227551"/>
                    <a:gd name="connsiteX9" fmla="*/ 1208785 w 1584566"/>
                    <a:gd name="connsiteY9" fmla="*/ 263047 h 1227551"/>
                    <a:gd name="connsiteX10" fmla="*/ 1196259 w 1584566"/>
                    <a:gd name="connsiteY10" fmla="*/ 281836 h 1227551"/>
                    <a:gd name="connsiteX11" fmla="*/ 1189996 w 1584566"/>
                    <a:gd name="connsiteY11" fmla="*/ 300625 h 1227551"/>
                    <a:gd name="connsiteX12" fmla="*/ 1171207 w 1584566"/>
                    <a:gd name="connsiteY12" fmla="*/ 319414 h 1227551"/>
                    <a:gd name="connsiteX13" fmla="*/ 1152418 w 1584566"/>
                    <a:gd name="connsiteY13" fmla="*/ 363255 h 1227551"/>
                    <a:gd name="connsiteX14" fmla="*/ 1127366 w 1584566"/>
                    <a:gd name="connsiteY14" fmla="*/ 400833 h 1227551"/>
                    <a:gd name="connsiteX15" fmla="*/ 1114840 w 1584566"/>
                    <a:gd name="connsiteY15" fmla="*/ 419622 h 1227551"/>
                    <a:gd name="connsiteX16" fmla="*/ 1108577 w 1584566"/>
                    <a:gd name="connsiteY16" fmla="*/ 438411 h 1227551"/>
                    <a:gd name="connsiteX17" fmla="*/ 1070999 w 1584566"/>
                    <a:gd name="connsiteY17" fmla="*/ 488515 h 1227551"/>
                    <a:gd name="connsiteX18" fmla="*/ 1058473 w 1584566"/>
                    <a:gd name="connsiteY18" fmla="*/ 513568 h 1227551"/>
                    <a:gd name="connsiteX19" fmla="*/ 1039684 w 1584566"/>
                    <a:gd name="connsiteY19" fmla="*/ 576198 h 1227551"/>
                    <a:gd name="connsiteX20" fmla="*/ 1033421 w 1584566"/>
                    <a:gd name="connsiteY20" fmla="*/ 594987 h 1227551"/>
                    <a:gd name="connsiteX21" fmla="*/ 1014632 w 1584566"/>
                    <a:gd name="connsiteY21" fmla="*/ 701458 h 1227551"/>
                    <a:gd name="connsiteX22" fmla="*/ 1008369 w 1584566"/>
                    <a:gd name="connsiteY22" fmla="*/ 751562 h 1227551"/>
                    <a:gd name="connsiteX23" fmla="*/ 983317 w 1584566"/>
                    <a:gd name="connsiteY23" fmla="*/ 807929 h 1227551"/>
                    <a:gd name="connsiteX24" fmla="*/ 964528 w 1584566"/>
                    <a:gd name="connsiteY24" fmla="*/ 826718 h 1227551"/>
                    <a:gd name="connsiteX25" fmla="*/ 958265 w 1584566"/>
                    <a:gd name="connsiteY25" fmla="*/ 845507 h 1227551"/>
                    <a:gd name="connsiteX26" fmla="*/ 945739 w 1584566"/>
                    <a:gd name="connsiteY26" fmla="*/ 864296 h 1227551"/>
                    <a:gd name="connsiteX27" fmla="*/ 939476 w 1584566"/>
                    <a:gd name="connsiteY27" fmla="*/ 914400 h 1227551"/>
                    <a:gd name="connsiteX28" fmla="*/ 914424 w 1584566"/>
                    <a:gd name="connsiteY28" fmla="*/ 1002083 h 1227551"/>
                    <a:gd name="connsiteX29" fmla="*/ 901898 w 1584566"/>
                    <a:gd name="connsiteY29" fmla="*/ 1039661 h 1227551"/>
                    <a:gd name="connsiteX30" fmla="*/ 895635 w 1584566"/>
                    <a:gd name="connsiteY30" fmla="*/ 1058450 h 1227551"/>
                    <a:gd name="connsiteX31" fmla="*/ 883109 w 1584566"/>
                    <a:gd name="connsiteY31" fmla="*/ 1077239 h 1227551"/>
                    <a:gd name="connsiteX32" fmla="*/ 876845 w 1584566"/>
                    <a:gd name="connsiteY32" fmla="*/ 1108554 h 1227551"/>
                    <a:gd name="connsiteX33" fmla="*/ 845530 w 1584566"/>
                    <a:gd name="connsiteY33" fmla="*/ 1164921 h 1227551"/>
                    <a:gd name="connsiteX34" fmla="*/ 826741 w 1584566"/>
                    <a:gd name="connsiteY34" fmla="*/ 1177447 h 1227551"/>
                    <a:gd name="connsiteX35" fmla="*/ 801689 w 1584566"/>
                    <a:gd name="connsiteY35" fmla="*/ 1208762 h 1227551"/>
                    <a:gd name="connsiteX36" fmla="*/ 795426 w 1584566"/>
                    <a:gd name="connsiteY36" fmla="*/ 1227551 h 1227551"/>
                    <a:gd name="connsiteX37" fmla="*/ 720270 w 1584566"/>
                    <a:gd name="connsiteY37" fmla="*/ 1208762 h 1227551"/>
                    <a:gd name="connsiteX38" fmla="*/ 682692 w 1584566"/>
                    <a:gd name="connsiteY38" fmla="*/ 1183710 h 1227551"/>
                    <a:gd name="connsiteX39" fmla="*/ 676429 w 1584566"/>
                    <a:gd name="connsiteY39" fmla="*/ 1164921 h 1227551"/>
                    <a:gd name="connsiteX40" fmla="*/ 645114 w 1584566"/>
                    <a:gd name="connsiteY40" fmla="*/ 1127343 h 1227551"/>
                    <a:gd name="connsiteX41" fmla="*/ 626325 w 1584566"/>
                    <a:gd name="connsiteY41" fmla="*/ 1089765 h 1227551"/>
                    <a:gd name="connsiteX42" fmla="*/ 607536 w 1584566"/>
                    <a:gd name="connsiteY42" fmla="*/ 1027135 h 1227551"/>
                    <a:gd name="connsiteX43" fmla="*/ 582484 w 1584566"/>
                    <a:gd name="connsiteY43" fmla="*/ 989557 h 1227551"/>
                    <a:gd name="connsiteX44" fmla="*/ 569958 w 1584566"/>
                    <a:gd name="connsiteY44" fmla="*/ 970768 h 1227551"/>
                    <a:gd name="connsiteX45" fmla="*/ 563695 w 1584566"/>
                    <a:gd name="connsiteY45" fmla="*/ 951979 h 1227551"/>
                    <a:gd name="connsiteX46" fmla="*/ 538643 w 1584566"/>
                    <a:gd name="connsiteY46" fmla="*/ 914400 h 1227551"/>
                    <a:gd name="connsiteX47" fmla="*/ 513591 w 1584566"/>
                    <a:gd name="connsiteY47" fmla="*/ 876822 h 1227551"/>
                    <a:gd name="connsiteX48" fmla="*/ 501065 w 1584566"/>
                    <a:gd name="connsiteY48" fmla="*/ 839244 h 1227551"/>
                    <a:gd name="connsiteX49" fmla="*/ 488539 w 1584566"/>
                    <a:gd name="connsiteY49" fmla="*/ 820455 h 1227551"/>
                    <a:gd name="connsiteX50" fmla="*/ 482276 w 1584566"/>
                    <a:gd name="connsiteY50" fmla="*/ 801666 h 1227551"/>
                    <a:gd name="connsiteX51" fmla="*/ 457224 w 1584566"/>
                    <a:gd name="connsiteY51" fmla="*/ 764088 h 1227551"/>
                    <a:gd name="connsiteX52" fmla="*/ 450961 w 1584566"/>
                    <a:gd name="connsiteY52" fmla="*/ 745299 h 1227551"/>
                    <a:gd name="connsiteX53" fmla="*/ 425909 w 1584566"/>
                    <a:gd name="connsiteY53" fmla="*/ 707721 h 1227551"/>
                    <a:gd name="connsiteX54" fmla="*/ 413382 w 1584566"/>
                    <a:gd name="connsiteY54" fmla="*/ 688932 h 1227551"/>
                    <a:gd name="connsiteX55" fmla="*/ 400856 w 1584566"/>
                    <a:gd name="connsiteY55" fmla="*/ 651354 h 1227551"/>
                    <a:gd name="connsiteX56" fmla="*/ 363278 w 1584566"/>
                    <a:gd name="connsiteY56" fmla="*/ 594987 h 1227551"/>
                    <a:gd name="connsiteX57" fmla="*/ 350752 w 1584566"/>
                    <a:gd name="connsiteY57" fmla="*/ 576198 h 1227551"/>
                    <a:gd name="connsiteX58" fmla="*/ 344489 w 1584566"/>
                    <a:gd name="connsiteY58" fmla="*/ 557409 h 1227551"/>
                    <a:gd name="connsiteX59" fmla="*/ 331963 w 1584566"/>
                    <a:gd name="connsiteY59" fmla="*/ 538620 h 1227551"/>
                    <a:gd name="connsiteX60" fmla="*/ 325700 w 1584566"/>
                    <a:gd name="connsiteY60" fmla="*/ 519831 h 1227551"/>
                    <a:gd name="connsiteX61" fmla="*/ 300648 w 1584566"/>
                    <a:gd name="connsiteY61" fmla="*/ 482252 h 1227551"/>
                    <a:gd name="connsiteX62" fmla="*/ 288122 w 1584566"/>
                    <a:gd name="connsiteY62" fmla="*/ 463463 h 1227551"/>
                    <a:gd name="connsiteX63" fmla="*/ 269333 w 1584566"/>
                    <a:gd name="connsiteY63" fmla="*/ 413359 h 1227551"/>
                    <a:gd name="connsiteX64" fmla="*/ 244281 w 1584566"/>
                    <a:gd name="connsiteY64" fmla="*/ 375781 h 1227551"/>
                    <a:gd name="connsiteX65" fmla="*/ 225492 w 1584566"/>
                    <a:gd name="connsiteY65" fmla="*/ 363255 h 1227551"/>
                    <a:gd name="connsiteX66" fmla="*/ 219229 w 1584566"/>
                    <a:gd name="connsiteY66" fmla="*/ 344466 h 1227551"/>
                    <a:gd name="connsiteX67" fmla="*/ 187914 w 1584566"/>
                    <a:gd name="connsiteY67" fmla="*/ 306888 h 1227551"/>
                    <a:gd name="connsiteX68" fmla="*/ 169125 w 1584566"/>
                    <a:gd name="connsiteY68" fmla="*/ 294362 h 1227551"/>
                    <a:gd name="connsiteX69" fmla="*/ 144073 w 1584566"/>
                    <a:gd name="connsiteY69" fmla="*/ 250521 h 1227551"/>
                    <a:gd name="connsiteX70" fmla="*/ 112758 w 1584566"/>
                    <a:gd name="connsiteY70" fmla="*/ 194154 h 1227551"/>
                    <a:gd name="connsiteX71" fmla="*/ 93969 w 1584566"/>
                    <a:gd name="connsiteY71" fmla="*/ 181628 h 1227551"/>
                    <a:gd name="connsiteX72" fmla="*/ 75180 w 1584566"/>
                    <a:gd name="connsiteY72" fmla="*/ 137787 h 1227551"/>
                    <a:gd name="connsiteX73" fmla="*/ 56391 w 1584566"/>
                    <a:gd name="connsiteY73" fmla="*/ 118998 h 1227551"/>
                    <a:gd name="connsiteX74" fmla="*/ 43865 w 1584566"/>
                    <a:gd name="connsiteY74" fmla="*/ 81420 h 1227551"/>
                    <a:gd name="connsiteX75" fmla="*/ 18813 w 1584566"/>
                    <a:gd name="connsiteY75" fmla="*/ 43842 h 1227551"/>
                    <a:gd name="connsiteX76" fmla="*/ 12550 w 1584566"/>
                    <a:gd name="connsiteY76" fmla="*/ 25052 h 1227551"/>
                    <a:gd name="connsiteX77" fmla="*/ 24 w 1584566"/>
                    <a:gd name="connsiteY77" fmla="*/ 0 h 1227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</a:cxnLst>
                  <a:rect l="l" t="t" r="r" b="b"/>
                  <a:pathLst>
                    <a:path w="1584566" h="1227551">
                      <a:moveTo>
                        <a:pt x="1584566" y="194154"/>
                      </a:moveTo>
                      <a:cubicBezTo>
                        <a:pt x="1533132" y="163293"/>
                        <a:pt x="1574799" y="183519"/>
                        <a:pt x="1521936" y="169102"/>
                      </a:cubicBezTo>
                      <a:cubicBezTo>
                        <a:pt x="1509198" y="165628"/>
                        <a:pt x="1497167" y="159778"/>
                        <a:pt x="1484358" y="156576"/>
                      </a:cubicBezTo>
                      <a:cubicBezTo>
                        <a:pt x="1476007" y="154488"/>
                        <a:pt x="1467582" y="152678"/>
                        <a:pt x="1459306" y="150313"/>
                      </a:cubicBezTo>
                      <a:cubicBezTo>
                        <a:pt x="1452958" y="148499"/>
                        <a:pt x="1447061" y="144923"/>
                        <a:pt x="1440517" y="144050"/>
                      </a:cubicBezTo>
                      <a:cubicBezTo>
                        <a:pt x="1415599" y="140728"/>
                        <a:pt x="1390413" y="139875"/>
                        <a:pt x="1365361" y="137787"/>
                      </a:cubicBezTo>
                      <a:cubicBezTo>
                        <a:pt x="1342396" y="139875"/>
                        <a:pt x="1318589" y="137543"/>
                        <a:pt x="1296467" y="144050"/>
                      </a:cubicBezTo>
                      <a:cubicBezTo>
                        <a:pt x="1282024" y="148298"/>
                        <a:pt x="1258889" y="169102"/>
                        <a:pt x="1258889" y="169102"/>
                      </a:cubicBezTo>
                      <a:cubicBezTo>
                        <a:pt x="1242321" y="235372"/>
                        <a:pt x="1264815" y="157334"/>
                        <a:pt x="1240100" y="212943"/>
                      </a:cubicBezTo>
                      <a:cubicBezTo>
                        <a:pt x="1218133" y="262369"/>
                        <a:pt x="1242585" y="240513"/>
                        <a:pt x="1208785" y="263047"/>
                      </a:cubicBezTo>
                      <a:cubicBezTo>
                        <a:pt x="1204610" y="269310"/>
                        <a:pt x="1199625" y="275103"/>
                        <a:pt x="1196259" y="281836"/>
                      </a:cubicBezTo>
                      <a:cubicBezTo>
                        <a:pt x="1193307" y="287741"/>
                        <a:pt x="1193658" y="295132"/>
                        <a:pt x="1189996" y="300625"/>
                      </a:cubicBezTo>
                      <a:cubicBezTo>
                        <a:pt x="1185083" y="307995"/>
                        <a:pt x="1177470" y="313151"/>
                        <a:pt x="1171207" y="319414"/>
                      </a:cubicBezTo>
                      <a:cubicBezTo>
                        <a:pt x="1164728" y="338852"/>
                        <a:pt x="1164027" y="343907"/>
                        <a:pt x="1152418" y="363255"/>
                      </a:cubicBezTo>
                      <a:cubicBezTo>
                        <a:pt x="1144673" y="376164"/>
                        <a:pt x="1135717" y="388307"/>
                        <a:pt x="1127366" y="400833"/>
                      </a:cubicBezTo>
                      <a:cubicBezTo>
                        <a:pt x="1123191" y="407096"/>
                        <a:pt x="1117220" y="412481"/>
                        <a:pt x="1114840" y="419622"/>
                      </a:cubicBezTo>
                      <a:cubicBezTo>
                        <a:pt x="1112752" y="425885"/>
                        <a:pt x="1112076" y="432813"/>
                        <a:pt x="1108577" y="438411"/>
                      </a:cubicBezTo>
                      <a:cubicBezTo>
                        <a:pt x="1068431" y="502645"/>
                        <a:pt x="1096792" y="443377"/>
                        <a:pt x="1070999" y="488515"/>
                      </a:cubicBezTo>
                      <a:cubicBezTo>
                        <a:pt x="1066367" y="496622"/>
                        <a:pt x="1061940" y="504899"/>
                        <a:pt x="1058473" y="513568"/>
                      </a:cubicBezTo>
                      <a:cubicBezTo>
                        <a:pt x="1043589" y="550779"/>
                        <a:pt x="1048912" y="543899"/>
                        <a:pt x="1039684" y="576198"/>
                      </a:cubicBezTo>
                      <a:cubicBezTo>
                        <a:pt x="1037870" y="582546"/>
                        <a:pt x="1035509" y="588724"/>
                        <a:pt x="1033421" y="594987"/>
                      </a:cubicBezTo>
                      <a:cubicBezTo>
                        <a:pt x="1019961" y="689204"/>
                        <a:pt x="1030231" y="654660"/>
                        <a:pt x="1014632" y="701458"/>
                      </a:cubicBezTo>
                      <a:cubicBezTo>
                        <a:pt x="1012544" y="718159"/>
                        <a:pt x="1011896" y="735104"/>
                        <a:pt x="1008369" y="751562"/>
                      </a:cubicBezTo>
                      <a:cubicBezTo>
                        <a:pt x="1003642" y="773620"/>
                        <a:pt x="997364" y="791073"/>
                        <a:pt x="983317" y="807929"/>
                      </a:cubicBezTo>
                      <a:cubicBezTo>
                        <a:pt x="977647" y="814733"/>
                        <a:pt x="970791" y="820455"/>
                        <a:pt x="964528" y="826718"/>
                      </a:cubicBezTo>
                      <a:cubicBezTo>
                        <a:pt x="962440" y="832981"/>
                        <a:pt x="961217" y="839602"/>
                        <a:pt x="958265" y="845507"/>
                      </a:cubicBezTo>
                      <a:cubicBezTo>
                        <a:pt x="954899" y="852240"/>
                        <a:pt x="947720" y="857034"/>
                        <a:pt x="945739" y="864296"/>
                      </a:cubicBezTo>
                      <a:cubicBezTo>
                        <a:pt x="941310" y="880534"/>
                        <a:pt x="942243" y="897798"/>
                        <a:pt x="939476" y="914400"/>
                      </a:cubicBezTo>
                      <a:cubicBezTo>
                        <a:pt x="922039" y="1019025"/>
                        <a:pt x="937822" y="943587"/>
                        <a:pt x="914424" y="1002083"/>
                      </a:cubicBezTo>
                      <a:cubicBezTo>
                        <a:pt x="909520" y="1014342"/>
                        <a:pt x="906073" y="1027135"/>
                        <a:pt x="901898" y="1039661"/>
                      </a:cubicBezTo>
                      <a:cubicBezTo>
                        <a:pt x="899810" y="1045924"/>
                        <a:pt x="899297" y="1052957"/>
                        <a:pt x="895635" y="1058450"/>
                      </a:cubicBezTo>
                      <a:lnTo>
                        <a:pt x="883109" y="1077239"/>
                      </a:lnTo>
                      <a:cubicBezTo>
                        <a:pt x="881021" y="1087677"/>
                        <a:pt x="879646" y="1098284"/>
                        <a:pt x="876845" y="1108554"/>
                      </a:cubicBezTo>
                      <a:cubicBezTo>
                        <a:pt x="867590" y="1142487"/>
                        <a:pt x="869582" y="1144878"/>
                        <a:pt x="845530" y="1164921"/>
                      </a:cubicBezTo>
                      <a:cubicBezTo>
                        <a:pt x="839747" y="1169740"/>
                        <a:pt x="833004" y="1173272"/>
                        <a:pt x="826741" y="1177447"/>
                      </a:cubicBezTo>
                      <a:cubicBezTo>
                        <a:pt x="810999" y="1224674"/>
                        <a:pt x="834065" y="1168292"/>
                        <a:pt x="801689" y="1208762"/>
                      </a:cubicBezTo>
                      <a:cubicBezTo>
                        <a:pt x="797565" y="1213917"/>
                        <a:pt x="797514" y="1221288"/>
                        <a:pt x="795426" y="1227551"/>
                      </a:cubicBezTo>
                      <a:cubicBezTo>
                        <a:pt x="776643" y="1224420"/>
                        <a:pt x="736812" y="1219790"/>
                        <a:pt x="720270" y="1208762"/>
                      </a:cubicBezTo>
                      <a:lnTo>
                        <a:pt x="682692" y="1183710"/>
                      </a:lnTo>
                      <a:cubicBezTo>
                        <a:pt x="680604" y="1177447"/>
                        <a:pt x="680091" y="1170414"/>
                        <a:pt x="676429" y="1164921"/>
                      </a:cubicBezTo>
                      <a:cubicBezTo>
                        <a:pt x="648726" y="1123367"/>
                        <a:pt x="665605" y="1168325"/>
                        <a:pt x="645114" y="1127343"/>
                      </a:cubicBezTo>
                      <a:cubicBezTo>
                        <a:pt x="619184" y="1075483"/>
                        <a:pt x="662223" y="1143612"/>
                        <a:pt x="626325" y="1089765"/>
                      </a:cubicBezTo>
                      <a:cubicBezTo>
                        <a:pt x="622824" y="1075761"/>
                        <a:pt x="613635" y="1036284"/>
                        <a:pt x="607536" y="1027135"/>
                      </a:cubicBezTo>
                      <a:lnTo>
                        <a:pt x="582484" y="989557"/>
                      </a:lnTo>
                      <a:cubicBezTo>
                        <a:pt x="578309" y="983294"/>
                        <a:pt x="572338" y="977909"/>
                        <a:pt x="569958" y="970768"/>
                      </a:cubicBezTo>
                      <a:cubicBezTo>
                        <a:pt x="567870" y="964505"/>
                        <a:pt x="566901" y="957750"/>
                        <a:pt x="563695" y="951979"/>
                      </a:cubicBezTo>
                      <a:cubicBezTo>
                        <a:pt x="556384" y="938819"/>
                        <a:pt x="543404" y="928682"/>
                        <a:pt x="538643" y="914400"/>
                      </a:cubicBezTo>
                      <a:cubicBezTo>
                        <a:pt x="529579" y="887208"/>
                        <a:pt x="537048" y="900279"/>
                        <a:pt x="513591" y="876822"/>
                      </a:cubicBezTo>
                      <a:cubicBezTo>
                        <a:pt x="509416" y="864296"/>
                        <a:pt x="508389" y="850230"/>
                        <a:pt x="501065" y="839244"/>
                      </a:cubicBezTo>
                      <a:cubicBezTo>
                        <a:pt x="496890" y="832981"/>
                        <a:pt x="491905" y="827188"/>
                        <a:pt x="488539" y="820455"/>
                      </a:cubicBezTo>
                      <a:cubicBezTo>
                        <a:pt x="485587" y="814550"/>
                        <a:pt x="485482" y="807437"/>
                        <a:pt x="482276" y="801666"/>
                      </a:cubicBezTo>
                      <a:cubicBezTo>
                        <a:pt x="474965" y="788506"/>
                        <a:pt x="461985" y="778370"/>
                        <a:pt x="457224" y="764088"/>
                      </a:cubicBezTo>
                      <a:cubicBezTo>
                        <a:pt x="455136" y="757825"/>
                        <a:pt x="454167" y="751070"/>
                        <a:pt x="450961" y="745299"/>
                      </a:cubicBezTo>
                      <a:cubicBezTo>
                        <a:pt x="443650" y="732139"/>
                        <a:pt x="434260" y="720247"/>
                        <a:pt x="425909" y="707721"/>
                      </a:cubicBezTo>
                      <a:lnTo>
                        <a:pt x="413382" y="688932"/>
                      </a:lnTo>
                      <a:cubicBezTo>
                        <a:pt x="409207" y="676406"/>
                        <a:pt x="408180" y="662340"/>
                        <a:pt x="400856" y="651354"/>
                      </a:cubicBezTo>
                      <a:lnTo>
                        <a:pt x="363278" y="594987"/>
                      </a:lnTo>
                      <a:cubicBezTo>
                        <a:pt x="359103" y="588724"/>
                        <a:pt x="353132" y="583339"/>
                        <a:pt x="350752" y="576198"/>
                      </a:cubicBezTo>
                      <a:cubicBezTo>
                        <a:pt x="348664" y="569935"/>
                        <a:pt x="347441" y="563314"/>
                        <a:pt x="344489" y="557409"/>
                      </a:cubicBezTo>
                      <a:cubicBezTo>
                        <a:pt x="341123" y="550676"/>
                        <a:pt x="335329" y="545353"/>
                        <a:pt x="331963" y="538620"/>
                      </a:cubicBezTo>
                      <a:cubicBezTo>
                        <a:pt x="329011" y="532715"/>
                        <a:pt x="328906" y="525602"/>
                        <a:pt x="325700" y="519831"/>
                      </a:cubicBezTo>
                      <a:cubicBezTo>
                        <a:pt x="318389" y="506671"/>
                        <a:pt x="308999" y="494778"/>
                        <a:pt x="300648" y="482252"/>
                      </a:cubicBezTo>
                      <a:lnTo>
                        <a:pt x="288122" y="463463"/>
                      </a:lnTo>
                      <a:cubicBezTo>
                        <a:pt x="281751" y="437981"/>
                        <a:pt x="283369" y="436753"/>
                        <a:pt x="269333" y="413359"/>
                      </a:cubicBezTo>
                      <a:cubicBezTo>
                        <a:pt x="261588" y="400450"/>
                        <a:pt x="256807" y="384132"/>
                        <a:pt x="244281" y="375781"/>
                      </a:cubicBezTo>
                      <a:lnTo>
                        <a:pt x="225492" y="363255"/>
                      </a:lnTo>
                      <a:cubicBezTo>
                        <a:pt x="223404" y="356992"/>
                        <a:pt x="222181" y="350371"/>
                        <a:pt x="219229" y="344466"/>
                      </a:cubicBezTo>
                      <a:cubicBezTo>
                        <a:pt x="212191" y="330390"/>
                        <a:pt x="199787" y="316782"/>
                        <a:pt x="187914" y="306888"/>
                      </a:cubicBezTo>
                      <a:cubicBezTo>
                        <a:pt x="182131" y="302069"/>
                        <a:pt x="175388" y="298537"/>
                        <a:pt x="169125" y="294362"/>
                      </a:cubicBezTo>
                      <a:cubicBezTo>
                        <a:pt x="156545" y="275492"/>
                        <a:pt x="153608" y="272770"/>
                        <a:pt x="144073" y="250521"/>
                      </a:cubicBezTo>
                      <a:cubicBezTo>
                        <a:pt x="134936" y="229201"/>
                        <a:pt x="137170" y="210429"/>
                        <a:pt x="112758" y="194154"/>
                      </a:cubicBezTo>
                      <a:lnTo>
                        <a:pt x="93969" y="181628"/>
                      </a:lnTo>
                      <a:cubicBezTo>
                        <a:pt x="88858" y="166295"/>
                        <a:pt x="84854" y="151331"/>
                        <a:pt x="75180" y="137787"/>
                      </a:cubicBezTo>
                      <a:cubicBezTo>
                        <a:pt x="70032" y="130580"/>
                        <a:pt x="62654" y="125261"/>
                        <a:pt x="56391" y="118998"/>
                      </a:cubicBezTo>
                      <a:cubicBezTo>
                        <a:pt x="52216" y="106472"/>
                        <a:pt x="51189" y="92406"/>
                        <a:pt x="43865" y="81420"/>
                      </a:cubicBezTo>
                      <a:lnTo>
                        <a:pt x="18813" y="43842"/>
                      </a:lnTo>
                      <a:cubicBezTo>
                        <a:pt x="16725" y="37579"/>
                        <a:pt x="15502" y="30957"/>
                        <a:pt x="12550" y="25052"/>
                      </a:cubicBezTo>
                      <a:cubicBezTo>
                        <a:pt x="-1134" y="-2317"/>
                        <a:pt x="24" y="15688"/>
                        <a:pt x="24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89" name="Freeform 88"/>
                <p:cNvSpPr/>
                <p:nvPr/>
              </p:nvSpPr>
              <p:spPr>
                <a:xfrm>
                  <a:off x="1202499" y="2911802"/>
                  <a:ext cx="1672224" cy="514066"/>
                </a:xfrm>
                <a:custGeom>
                  <a:avLst/>
                  <a:gdLst>
                    <a:gd name="connsiteX0" fmla="*/ 1672224 w 1672224"/>
                    <a:gd name="connsiteY0" fmla="*/ 276072 h 514066"/>
                    <a:gd name="connsiteX1" fmla="*/ 1590805 w 1672224"/>
                    <a:gd name="connsiteY1" fmla="*/ 257283 h 514066"/>
                    <a:gd name="connsiteX2" fmla="*/ 1572016 w 1672224"/>
                    <a:gd name="connsiteY2" fmla="*/ 251020 h 514066"/>
                    <a:gd name="connsiteX3" fmla="*/ 1546964 w 1672224"/>
                    <a:gd name="connsiteY3" fmla="*/ 238494 h 514066"/>
                    <a:gd name="connsiteX4" fmla="*/ 1521912 w 1672224"/>
                    <a:gd name="connsiteY4" fmla="*/ 232231 h 514066"/>
                    <a:gd name="connsiteX5" fmla="*/ 1478071 w 1672224"/>
                    <a:gd name="connsiteY5" fmla="*/ 213442 h 514066"/>
                    <a:gd name="connsiteX6" fmla="*/ 1459282 w 1672224"/>
                    <a:gd name="connsiteY6" fmla="*/ 207179 h 514066"/>
                    <a:gd name="connsiteX7" fmla="*/ 1440493 w 1672224"/>
                    <a:gd name="connsiteY7" fmla="*/ 194653 h 514066"/>
                    <a:gd name="connsiteX8" fmla="*/ 1377863 w 1672224"/>
                    <a:gd name="connsiteY8" fmla="*/ 182127 h 514066"/>
                    <a:gd name="connsiteX9" fmla="*/ 1340285 w 1672224"/>
                    <a:gd name="connsiteY9" fmla="*/ 175864 h 514066"/>
                    <a:gd name="connsiteX10" fmla="*/ 1302706 w 1672224"/>
                    <a:gd name="connsiteY10" fmla="*/ 163338 h 514066"/>
                    <a:gd name="connsiteX11" fmla="*/ 1283917 w 1672224"/>
                    <a:gd name="connsiteY11" fmla="*/ 157075 h 514066"/>
                    <a:gd name="connsiteX12" fmla="*/ 1258865 w 1672224"/>
                    <a:gd name="connsiteY12" fmla="*/ 150812 h 514066"/>
                    <a:gd name="connsiteX13" fmla="*/ 1189972 w 1672224"/>
                    <a:gd name="connsiteY13" fmla="*/ 144549 h 514066"/>
                    <a:gd name="connsiteX14" fmla="*/ 1146131 w 1672224"/>
                    <a:gd name="connsiteY14" fmla="*/ 125760 h 514066"/>
                    <a:gd name="connsiteX15" fmla="*/ 1102290 w 1672224"/>
                    <a:gd name="connsiteY15" fmla="*/ 113234 h 514066"/>
                    <a:gd name="connsiteX16" fmla="*/ 1045923 w 1672224"/>
                    <a:gd name="connsiteY16" fmla="*/ 81919 h 514066"/>
                    <a:gd name="connsiteX17" fmla="*/ 977030 w 1672224"/>
                    <a:gd name="connsiteY17" fmla="*/ 63130 h 514066"/>
                    <a:gd name="connsiteX18" fmla="*/ 933189 w 1672224"/>
                    <a:gd name="connsiteY18" fmla="*/ 50603 h 514066"/>
                    <a:gd name="connsiteX19" fmla="*/ 876822 w 1672224"/>
                    <a:gd name="connsiteY19" fmla="*/ 44340 h 514066"/>
                    <a:gd name="connsiteX20" fmla="*/ 858033 w 1672224"/>
                    <a:gd name="connsiteY20" fmla="*/ 38077 h 514066"/>
                    <a:gd name="connsiteX21" fmla="*/ 832980 w 1672224"/>
                    <a:gd name="connsiteY21" fmla="*/ 31814 h 514066"/>
                    <a:gd name="connsiteX22" fmla="*/ 814191 w 1672224"/>
                    <a:gd name="connsiteY22" fmla="*/ 19288 h 514066"/>
                    <a:gd name="connsiteX23" fmla="*/ 751561 w 1672224"/>
                    <a:gd name="connsiteY23" fmla="*/ 499 h 514066"/>
                    <a:gd name="connsiteX24" fmla="*/ 532356 w 1672224"/>
                    <a:gd name="connsiteY24" fmla="*/ 13025 h 514066"/>
                    <a:gd name="connsiteX25" fmla="*/ 513567 w 1672224"/>
                    <a:gd name="connsiteY25" fmla="*/ 19288 h 514066"/>
                    <a:gd name="connsiteX26" fmla="*/ 469726 w 1672224"/>
                    <a:gd name="connsiteY26" fmla="*/ 75656 h 514066"/>
                    <a:gd name="connsiteX27" fmla="*/ 457200 w 1672224"/>
                    <a:gd name="connsiteY27" fmla="*/ 94445 h 514066"/>
                    <a:gd name="connsiteX28" fmla="*/ 444674 w 1672224"/>
                    <a:gd name="connsiteY28" fmla="*/ 132023 h 514066"/>
                    <a:gd name="connsiteX29" fmla="*/ 425885 w 1672224"/>
                    <a:gd name="connsiteY29" fmla="*/ 150812 h 514066"/>
                    <a:gd name="connsiteX30" fmla="*/ 400833 w 1672224"/>
                    <a:gd name="connsiteY30" fmla="*/ 188390 h 514066"/>
                    <a:gd name="connsiteX31" fmla="*/ 388306 w 1672224"/>
                    <a:gd name="connsiteY31" fmla="*/ 207179 h 514066"/>
                    <a:gd name="connsiteX32" fmla="*/ 375780 w 1672224"/>
                    <a:gd name="connsiteY32" fmla="*/ 244757 h 514066"/>
                    <a:gd name="connsiteX33" fmla="*/ 363254 w 1672224"/>
                    <a:gd name="connsiteY33" fmla="*/ 263546 h 514066"/>
                    <a:gd name="connsiteX34" fmla="*/ 338202 w 1672224"/>
                    <a:gd name="connsiteY34" fmla="*/ 319913 h 514066"/>
                    <a:gd name="connsiteX35" fmla="*/ 319413 w 1672224"/>
                    <a:gd name="connsiteY35" fmla="*/ 332439 h 514066"/>
                    <a:gd name="connsiteX36" fmla="*/ 306887 w 1672224"/>
                    <a:gd name="connsiteY36" fmla="*/ 376280 h 514066"/>
                    <a:gd name="connsiteX37" fmla="*/ 300624 w 1672224"/>
                    <a:gd name="connsiteY37" fmla="*/ 401332 h 514066"/>
                    <a:gd name="connsiteX38" fmla="*/ 281835 w 1672224"/>
                    <a:gd name="connsiteY38" fmla="*/ 426384 h 514066"/>
                    <a:gd name="connsiteX39" fmla="*/ 225468 w 1672224"/>
                    <a:gd name="connsiteY39" fmla="*/ 470225 h 514066"/>
                    <a:gd name="connsiteX40" fmla="*/ 212942 w 1672224"/>
                    <a:gd name="connsiteY40" fmla="*/ 489014 h 514066"/>
                    <a:gd name="connsiteX41" fmla="*/ 175364 w 1672224"/>
                    <a:gd name="connsiteY41" fmla="*/ 514066 h 514066"/>
                    <a:gd name="connsiteX42" fmla="*/ 31315 w 1672224"/>
                    <a:gd name="connsiteY42" fmla="*/ 507803 h 514066"/>
                    <a:gd name="connsiteX43" fmla="*/ 18789 w 1672224"/>
                    <a:gd name="connsiteY43" fmla="*/ 489014 h 514066"/>
                    <a:gd name="connsiteX44" fmla="*/ 12526 w 1672224"/>
                    <a:gd name="connsiteY44" fmla="*/ 438910 h 514066"/>
                    <a:gd name="connsiteX45" fmla="*/ 0 w 1672224"/>
                    <a:gd name="connsiteY45" fmla="*/ 407595 h 514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1672224" h="514066">
                      <a:moveTo>
                        <a:pt x="1672224" y="276072"/>
                      </a:moveTo>
                      <a:cubicBezTo>
                        <a:pt x="1647383" y="271104"/>
                        <a:pt x="1613467" y="264837"/>
                        <a:pt x="1590805" y="257283"/>
                      </a:cubicBezTo>
                      <a:cubicBezTo>
                        <a:pt x="1584542" y="255195"/>
                        <a:pt x="1578084" y="253621"/>
                        <a:pt x="1572016" y="251020"/>
                      </a:cubicBezTo>
                      <a:cubicBezTo>
                        <a:pt x="1563435" y="247342"/>
                        <a:pt x="1555706" y="241772"/>
                        <a:pt x="1546964" y="238494"/>
                      </a:cubicBezTo>
                      <a:cubicBezTo>
                        <a:pt x="1538904" y="235472"/>
                        <a:pt x="1530188" y="234596"/>
                        <a:pt x="1521912" y="232231"/>
                      </a:cubicBezTo>
                      <a:cubicBezTo>
                        <a:pt x="1492536" y="223838"/>
                        <a:pt x="1511474" y="227757"/>
                        <a:pt x="1478071" y="213442"/>
                      </a:cubicBezTo>
                      <a:cubicBezTo>
                        <a:pt x="1472003" y="210841"/>
                        <a:pt x="1465187" y="210131"/>
                        <a:pt x="1459282" y="207179"/>
                      </a:cubicBezTo>
                      <a:cubicBezTo>
                        <a:pt x="1452549" y="203813"/>
                        <a:pt x="1447226" y="198019"/>
                        <a:pt x="1440493" y="194653"/>
                      </a:cubicBezTo>
                      <a:cubicBezTo>
                        <a:pt x="1422774" y="185793"/>
                        <a:pt x="1394532" y="184692"/>
                        <a:pt x="1377863" y="182127"/>
                      </a:cubicBezTo>
                      <a:cubicBezTo>
                        <a:pt x="1365312" y="180196"/>
                        <a:pt x="1352605" y="178944"/>
                        <a:pt x="1340285" y="175864"/>
                      </a:cubicBezTo>
                      <a:cubicBezTo>
                        <a:pt x="1327475" y="172662"/>
                        <a:pt x="1315232" y="167513"/>
                        <a:pt x="1302706" y="163338"/>
                      </a:cubicBezTo>
                      <a:cubicBezTo>
                        <a:pt x="1296443" y="161250"/>
                        <a:pt x="1290322" y="158676"/>
                        <a:pt x="1283917" y="157075"/>
                      </a:cubicBezTo>
                      <a:cubicBezTo>
                        <a:pt x="1275566" y="154987"/>
                        <a:pt x="1267397" y="151950"/>
                        <a:pt x="1258865" y="150812"/>
                      </a:cubicBezTo>
                      <a:cubicBezTo>
                        <a:pt x="1236008" y="147764"/>
                        <a:pt x="1212936" y="146637"/>
                        <a:pt x="1189972" y="144549"/>
                      </a:cubicBezTo>
                      <a:cubicBezTo>
                        <a:pt x="1137833" y="131514"/>
                        <a:pt x="1189383" y="147386"/>
                        <a:pt x="1146131" y="125760"/>
                      </a:cubicBezTo>
                      <a:cubicBezTo>
                        <a:pt x="1130990" y="118189"/>
                        <a:pt x="1118343" y="119254"/>
                        <a:pt x="1102290" y="113234"/>
                      </a:cubicBezTo>
                      <a:cubicBezTo>
                        <a:pt x="1078164" y="104187"/>
                        <a:pt x="1069841" y="93878"/>
                        <a:pt x="1045923" y="81919"/>
                      </a:cubicBezTo>
                      <a:cubicBezTo>
                        <a:pt x="1015749" y="66832"/>
                        <a:pt x="1011091" y="68807"/>
                        <a:pt x="977030" y="63130"/>
                      </a:cubicBezTo>
                      <a:cubicBezTo>
                        <a:pt x="962996" y="58451"/>
                        <a:pt x="947799" y="52851"/>
                        <a:pt x="933189" y="50603"/>
                      </a:cubicBezTo>
                      <a:cubicBezTo>
                        <a:pt x="914504" y="47728"/>
                        <a:pt x="895611" y="46428"/>
                        <a:pt x="876822" y="44340"/>
                      </a:cubicBezTo>
                      <a:cubicBezTo>
                        <a:pt x="870559" y="42252"/>
                        <a:pt x="864381" y="39891"/>
                        <a:pt x="858033" y="38077"/>
                      </a:cubicBezTo>
                      <a:cubicBezTo>
                        <a:pt x="849756" y="35712"/>
                        <a:pt x="840892" y="35205"/>
                        <a:pt x="832980" y="31814"/>
                      </a:cubicBezTo>
                      <a:cubicBezTo>
                        <a:pt x="826061" y="28849"/>
                        <a:pt x="821069" y="22345"/>
                        <a:pt x="814191" y="19288"/>
                      </a:cubicBezTo>
                      <a:cubicBezTo>
                        <a:pt x="794586" y="10575"/>
                        <a:pt x="772382" y="5704"/>
                        <a:pt x="751561" y="499"/>
                      </a:cubicBezTo>
                      <a:cubicBezTo>
                        <a:pt x="641946" y="4035"/>
                        <a:pt x="607844" y="-8543"/>
                        <a:pt x="532356" y="13025"/>
                      </a:cubicBezTo>
                      <a:cubicBezTo>
                        <a:pt x="526008" y="14839"/>
                        <a:pt x="519830" y="17200"/>
                        <a:pt x="513567" y="19288"/>
                      </a:cubicBezTo>
                      <a:cubicBezTo>
                        <a:pt x="484132" y="48723"/>
                        <a:pt x="499692" y="30706"/>
                        <a:pt x="469726" y="75656"/>
                      </a:cubicBezTo>
                      <a:cubicBezTo>
                        <a:pt x="465551" y="81919"/>
                        <a:pt x="459580" y="87304"/>
                        <a:pt x="457200" y="94445"/>
                      </a:cubicBezTo>
                      <a:cubicBezTo>
                        <a:pt x="453025" y="106971"/>
                        <a:pt x="454010" y="122687"/>
                        <a:pt x="444674" y="132023"/>
                      </a:cubicBezTo>
                      <a:cubicBezTo>
                        <a:pt x="438411" y="138286"/>
                        <a:pt x="431323" y="143821"/>
                        <a:pt x="425885" y="150812"/>
                      </a:cubicBezTo>
                      <a:cubicBezTo>
                        <a:pt x="416643" y="162695"/>
                        <a:pt x="409184" y="175864"/>
                        <a:pt x="400833" y="188390"/>
                      </a:cubicBezTo>
                      <a:lnTo>
                        <a:pt x="388306" y="207179"/>
                      </a:lnTo>
                      <a:cubicBezTo>
                        <a:pt x="384131" y="219705"/>
                        <a:pt x="383104" y="233771"/>
                        <a:pt x="375780" y="244757"/>
                      </a:cubicBezTo>
                      <a:cubicBezTo>
                        <a:pt x="371605" y="251020"/>
                        <a:pt x="366311" y="256668"/>
                        <a:pt x="363254" y="263546"/>
                      </a:cubicBezTo>
                      <a:cubicBezTo>
                        <a:pt x="353332" y="285871"/>
                        <a:pt x="355211" y="302904"/>
                        <a:pt x="338202" y="319913"/>
                      </a:cubicBezTo>
                      <a:cubicBezTo>
                        <a:pt x="332879" y="325236"/>
                        <a:pt x="325676" y="328264"/>
                        <a:pt x="319413" y="332439"/>
                      </a:cubicBezTo>
                      <a:cubicBezTo>
                        <a:pt x="299834" y="410756"/>
                        <a:pt x="324857" y="313385"/>
                        <a:pt x="306887" y="376280"/>
                      </a:cubicBezTo>
                      <a:cubicBezTo>
                        <a:pt x="304522" y="384556"/>
                        <a:pt x="304473" y="393633"/>
                        <a:pt x="300624" y="401332"/>
                      </a:cubicBezTo>
                      <a:cubicBezTo>
                        <a:pt x="295956" y="410668"/>
                        <a:pt x="288818" y="418625"/>
                        <a:pt x="281835" y="426384"/>
                      </a:cubicBezTo>
                      <a:cubicBezTo>
                        <a:pt x="245624" y="466618"/>
                        <a:pt x="258813" y="459110"/>
                        <a:pt x="225468" y="470225"/>
                      </a:cubicBezTo>
                      <a:cubicBezTo>
                        <a:pt x="221293" y="476488"/>
                        <a:pt x="218607" y="484057"/>
                        <a:pt x="212942" y="489014"/>
                      </a:cubicBezTo>
                      <a:cubicBezTo>
                        <a:pt x="201612" y="498927"/>
                        <a:pt x="175364" y="514066"/>
                        <a:pt x="175364" y="514066"/>
                      </a:cubicBezTo>
                      <a:cubicBezTo>
                        <a:pt x="127348" y="511978"/>
                        <a:pt x="78773" y="515396"/>
                        <a:pt x="31315" y="507803"/>
                      </a:cubicBezTo>
                      <a:cubicBezTo>
                        <a:pt x="23882" y="506614"/>
                        <a:pt x="20770" y="496276"/>
                        <a:pt x="18789" y="489014"/>
                      </a:cubicBezTo>
                      <a:cubicBezTo>
                        <a:pt x="14360" y="472776"/>
                        <a:pt x="15537" y="455470"/>
                        <a:pt x="12526" y="438910"/>
                      </a:cubicBezTo>
                      <a:cubicBezTo>
                        <a:pt x="10315" y="426748"/>
                        <a:pt x="5307" y="418208"/>
                        <a:pt x="0" y="407595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90" name="Freeform 89"/>
                <p:cNvSpPr/>
                <p:nvPr/>
              </p:nvSpPr>
              <p:spPr>
                <a:xfrm>
                  <a:off x="1171184" y="3356975"/>
                  <a:ext cx="1609594" cy="1252603"/>
                </a:xfrm>
                <a:custGeom>
                  <a:avLst/>
                  <a:gdLst>
                    <a:gd name="connsiteX0" fmla="*/ 1609594 w 1609594"/>
                    <a:gd name="connsiteY0" fmla="*/ 250521 h 1252603"/>
                    <a:gd name="connsiteX1" fmla="*/ 1553227 w 1609594"/>
                    <a:gd name="connsiteY1" fmla="*/ 212943 h 1252603"/>
                    <a:gd name="connsiteX2" fmla="*/ 1515649 w 1609594"/>
                    <a:gd name="connsiteY2" fmla="*/ 200417 h 1252603"/>
                    <a:gd name="connsiteX3" fmla="*/ 1496860 w 1609594"/>
                    <a:gd name="connsiteY3" fmla="*/ 187891 h 1252603"/>
                    <a:gd name="connsiteX4" fmla="*/ 1453019 w 1609594"/>
                    <a:gd name="connsiteY4" fmla="*/ 169102 h 1252603"/>
                    <a:gd name="connsiteX5" fmla="*/ 1434230 w 1609594"/>
                    <a:gd name="connsiteY5" fmla="*/ 156576 h 1252603"/>
                    <a:gd name="connsiteX6" fmla="*/ 1396652 w 1609594"/>
                    <a:gd name="connsiteY6" fmla="*/ 150313 h 1252603"/>
                    <a:gd name="connsiteX7" fmla="*/ 1371600 w 1609594"/>
                    <a:gd name="connsiteY7" fmla="*/ 144050 h 1252603"/>
                    <a:gd name="connsiteX8" fmla="*/ 1302706 w 1609594"/>
                    <a:gd name="connsiteY8" fmla="*/ 150313 h 1252603"/>
                    <a:gd name="connsiteX9" fmla="*/ 1265128 w 1609594"/>
                    <a:gd name="connsiteY9" fmla="*/ 169102 h 1252603"/>
                    <a:gd name="connsiteX10" fmla="*/ 1240076 w 1609594"/>
                    <a:gd name="connsiteY10" fmla="*/ 175365 h 1252603"/>
                    <a:gd name="connsiteX11" fmla="*/ 1183709 w 1609594"/>
                    <a:gd name="connsiteY11" fmla="*/ 194154 h 1252603"/>
                    <a:gd name="connsiteX12" fmla="*/ 1139868 w 1609594"/>
                    <a:gd name="connsiteY12" fmla="*/ 237995 h 1252603"/>
                    <a:gd name="connsiteX13" fmla="*/ 1133605 w 1609594"/>
                    <a:gd name="connsiteY13" fmla="*/ 300625 h 1252603"/>
                    <a:gd name="connsiteX14" fmla="*/ 1121079 w 1609594"/>
                    <a:gd name="connsiteY14" fmla="*/ 319414 h 1252603"/>
                    <a:gd name="connsiteX15" fmla="*/ 1108553 w 1609594"/>
                    <a:gd name="connsiteY15" fmla="*/ 444674 h 1252603"/>
                    <a:gd name="connsiteX16" fmla="*/ 1089764 w 1609594"/>
                    <a:gd name="connsiteY16" fmla="*/ 482252 h 1252603"/>
                    <a:gd name="connsiteX17" fmla="*/ 1070975 w 1609594"/>
                    <a:gd name="connsiteY17" fmla="*/ 576198 h 1252603"/>
                    <a:gd name="connsiteX18" fmla="*/ 1064712 w 1609594"/>
                    <a:gd name="connsiteY18" fmla="*/ 601250 h 1252603"/>
                    <a:gd name="connsiteX19" fmla="*/ 1052186 w 1609594"/>
                    <a:gd name="connsiteY19" fmla="*/ 645091 h 1252603"/>
                    <a:gd name="connsiteX20" fmla="*/ 1039660 w 1609594"/>
                    <a:gd name="connsiteY20" fmla="*/ 670143 h 1252603"/>
                    <a:gd name="connsiteX21" fmla="*/ 1020871 w 1609594"/>
                    <a:gd name="connsiteY21" fmla="*/ 695195 h 1252603"/>
                    <a:gd name="connsiteX22" fmla="*/ 1008345 w 1609594"/>
                    <a:gd name="connsiteY22" fmla="*/ 713984 h 1252603"/>
                    <a:gd name="connsiteX23" fmla="*/ 1002082 w 1609594"/>
                    <a:gd name="connsiteY23" fmla="*/ 751562 h 1252603"/>
                    <a:gd name="connsiteX24" fmla="*/ 983293 w 1609594"/>
                    <a:gd name="connsiteY24" fmla="*/ 776614 h 1252603"/>
                    <a:gd name="connsiteX25" fmla="*/ 977030 w 1609594"/>
                    <a:gd name="connsiteY25" fmla="*/ 795403 h 1252603"/>
                    <a:gd name="connsiteX26" fmla="*/ 964504 w 1609594"/>
                    <a:gd name="connsiteY26" fmla="*/ 814192 h 1252603"/>
                    <a:gd name="connsiteX27" fmla="*/ 958241 w 1609594"/>
                    <a:gd name="connsiteY27" fmla="*/ 832981 h 1252603"/>
                    <a:gd name="connsiteX28" fmla="*/ 945715 w 1609594"/>
                    <a:gd name="connsiteY28" fmla="*/ 851770 h 1252603"/>
                    <a:gd name="connsiteX29" fmla="*/ 926926 w 1609594"/>
                    <a:gd name="connsiteY29" fmla="*/ 914400 h 1252603"/>
                    <a:gd name="connsiteX30" fmla="*/ 920663 w 1609594"/>
                    <a:gd name="connsiteY30" fmla="*/ 933189 h 1252603"/>
                    <a:gd name="connsiteX31" fmla="*/ 901874 w 1609594"/>
                    <a:gd name="connsiteY31" fmla="*/ 1064713 h 1252603"/>
                    <a:gd name="connsiteX32" fmla="*/ 876821 w 1609594"/>
                    <a:gd name="connsiteY32" fmla="*/ 1102291 h 1252603"/>
                    <a:gd name="connsiteX33" fmla="*/ 845506 w 1609594"/>
                    <a:gd name="connsiteY33" fmla="*/ 1215025 h 1252603"/>
                    <a:gd name="connsiteX34" fmla="*/ 826717 w 1609594"/>
                    <a:gd name="connsiteY34" fmla="*/ 1221288 h 1252603"/>
                    <a:gd name="connsiteX35" fmla="*/ 807928 w 1609594"/>
                    <a:gd name="connsiteY35" fmla="*/ 1240077 h 1252603"/>
                    <a:gd name="connsiteX36" fmla="*/ 770350 w 1609594"/>
                    <a:gd name="connsiteY36" fmla="*/ 1252603 h 1252603"/>
                    <a:gd name="connsiteX37" fmla="*/ 739035 w 1609594"/>
                    <a:gd name="connsiteY37" fmla="*/ 1246340 h 1252603"/>
                    <a:gd name="connsiteX38" fmla="*/ 713983 w 1609594"/>
                    <a:gd name="connsiteY38" fmla="*/ 1202499 h 1252603"/>
                    <a:gd name="connsiteX39" fmla="*/ 676405 w 1609594"/>
                    <a:gd name="connsiteY39" fmla="*/ 1152395 h 1252603"/>
                    <a:gd name="connsiteX40" fmla="*/ 645090 w 1609594"/>
                    <a:gd name="connsiteY40" fmla="*/ 1108554 h 1252603"/>
                    <a:gd name="connsiteX41" fmla="*/ 632564 w 1609594"/>
                    <a:gd name="connsiteY41" fmla="*/ 1064713 h 1252603"/>
                    <a:gd name="connsiteX42" fmla="*/ 613775 w 1609594"/>
                    <a:gd name="connsiteY42" fmla="*/ 1052187 h 1252603"/>
                    <a:gd name="connsiteX43" fmla="*/ 594986 w 1609594"/>
                    <a:gd name="connsiteY43" fmla="*/ 1008346 h 1252603"/>
                    <a:gd name="connsiteX44" fmla="*/ 576197 w 1609594"/>
                    <a:gd name="connsiteY44" fmla="*/ 983293 h 1252603"/>
                    <a:gd name="connsiteX45" fmla="*/ 557408 w 1609594"/>
                    <a:gd name="connsiteY45" fmla="*/ 951978 h 1252603"/>
                    <a:gd name="connsiteX46" fmla="*/ 544882 w 1609594"/>
                    <a:gd name="connsiteY46" fmla="*/ 920663 h 1252603"/>
                    <a:gd name="connsiteX47" fmla="*/ 532356 w 1609594"/>
                    <a:gd name="connsiteY47" fmla="*/ 901874 h 1252603"/>
                    <a:gd name="connsiteX48" fmla="*/ 519830 w 1609594"/>
                    <a:gd name="connsiteY48" fmla="*/ 876822 h 1252603"/>
                    <a:gd name="connsiteX49" fmla="*/ 494778 w 1609594"/>
                    <a:gd name="connsiteY49" fmla="*/ 814192 h 1252603"/>
                    <a:gd name="connsiteX50" fmla="*/ 488515 w 1609594"/>
                    <a:gd name="connsiteY50" fmla="*/ 789140 h 1252603"/>
                    <a:gd name="connsiteX51" fmla="*/ 482252 w 1609594"/>
                    <a:gd name="connsiteY51" fmla="*/ 770351 h 1252603"/>
                    <a:gd name="connsiteX52" fmla="*/ 469726 w 1609594"/>
                    <a:gd name="connsiteY52" fmla="*/ 751562 h 1252603"/>
                    <a:gd name="connsiteX53" fmla="*/ 450937 w 1609594"/>
                    <a:gd name="connsiteY53" fmla="*/ 720247 h 1252603"/>
                    <a:gd name="connsiteX54" fmla="*/ 432148 w 1609594"/>
                    <a:gd name="connsiteY54" fmla="*/ 707721 h 1252603"/>
                    <a:gd name="connsiteX55" fmla="*/ 419621 w 1609594"/>
                    <a:gd name="connsiteY55" fmla="*/ 688932 h 1252603"/>
                    <a:gd name="connsiteX56" fmla="*/ 413358 w 1609594"/>
                    <a:gd name="connsiteY56" fmla="*/ 670143 h 1252603"/>
                    <a:gd name="connsiteX57" fmla="*/ 394569 w 1609594"/>
                    <a:gd name="connsiteY57" fmla="*/ 651354 h 1252603"/>
                    <a:gd name="connsiteX58" fmla="*/ 369517 w 1609594"/>
                    <a:gd name="connsiteY58" fmla="*/ 620039 h 1252603"/>
                    <a:gd name="connsiteX59" fmla="*/ 350728 w 1609594"/>
                    <a:gd name="connsiteY59" fmla="*/ 594987 h 1252603"/>
                    <a:gd name="connsiteX60" fmla="*/ 325676 w 1609594"/>
                    <a:gd name="connsiteY60" fmla="*/ 557409 h 1252603"/>
                    <a:gd name="connsiteX61" fmla="*/ 306887 w 1609594"/>
                    <a:gd name="connsiteY61" fmla="*/ 538620 h 1252603"/>
                    <a:gd name="connsiteX62" fmla="*/ 294361 w 1609594"/>
                    <a:gd name="connsiteY62" fmla="*/ 513567 h 1252603"/>
                    <a:gd name="connsiteX63" fmla="*/ 281835 w 1609594"/>
                    <a:gd name="connsiteY63" fmla="*/ 494778 h 1252603"/>
                    <a:gd name="connsiteX64" fmla="*/ 263046 w 1609594"/>
                    <a:gd name="connsiteY64" fmla="*/ 413359 h 1252603"/>
                    <a:gd name="connsiteX65" fmla="*/ 244257 w 1609594"/>
                    <a:gd name="connsiteY65" fmla="*/ 394570 h 1252603"/>
                    <a:gd name="connsiteX66" fmla="*/ 219205 w 1609594"/>
                    <a:gd name="connsiteY66" fmla="*/ 356992 h 1252603"/>
                    <a:gd name="connsiteX67" fmla="*/ 212942 w 1609594"/>
                    <a:gd name="connsiteY67" fmla="*/ 338203 h 1252603"/>
                    <a:gd name="connsiteX68" fmla="*/ 187890 w 1609594"/>
                    <a:gd name="connsiteY68" fmla="*/ 300625 h 1252603"/>
                    <a:gd name="connsiteX69" fmla="*/ 175364 w 1609594"/>
                    <a:gd name="connsiteY69" fmla="*/ 281836 h 1252603"/>
                    <a:gd name="connsiteX70" fmla="*/ 156575 w 1609594"/>
                    <a:gd name="connsiteY70" fmla="*/ 269310 h 1252603"/>
                    <a:gd name="connsiteX71" fmla="*/ 144049 w 1609594"/>
                    <a:gd name="connsiteY71" fmla="*/ 250521 h 1252603"/>
                    <a:gd name="connsiteX72" fmla="*/ 106471 w 1609594"/>
                    <a:gd name="connsiteY72" fmla="*/ 225469 h 1252603"/>
                    <a:gd name="connsiteX73" fmla="*/ 93945 w 1609594"/>
                    <a:gd name="connsiteY73" fmla="*/ 187891 h 1252603"/>
                    <a:gd name="connsiteX74" fmla="*/ 68893 w 1609594"/>
                    <a:gd name="connsiteY74" fmla="*/ 150313 h 1252603"/>
                    <a:gd name="connsiteX75" fmla="*/ 56367 w 1609594"/>
                    <a:gd name="connsiteY75" fmla="*/ 112735 h 1252603"/>
                    <a:gd name="connsiteX76" fmla="*/ 31315 w 1609594"/>
                    <a:gd name="connsiteY76" fmla="*/ 75157 h 1252603"/>
                    <a:gd name="connsiteX77" fmla="*/ 18789 w 1609594"/>
                    <a:gd name="connsiteY77" fmla="*/ 12526 h 1252603"/>
                    <a:gd name="connsiteX78" fmla="*/ 0 w 1609594"/>
                    <a:gd name="connsiteY78" fmla="*/ 0 h 1252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1609594" h="1252603">
                      <a:moveTo>
                        <a:pt x="1609594" y="250521"/>
                      </a:moveTo>
                      <a:cubicBezTo>
                        <a:pt x="1584236" y="230234"/>
                        <a:pt x="1580983" y="224046"/>
                        <a:pt x="1553227" y="212943"/>
                      </a:cubicBezTo>
                      <a:cubicBezTo>
                        <a:pt x="1540968" y="208039"/>
                        <a:pt x="1526635" y="207741"/>
                        <a:pt x="1515649" y="200417"/>
                      </a:cubicBezTo>
                      <a:cubicBezTo>
                        <a:pt x="1509386" y="196242"/>
                        <a:pt x="1503593" y="191257"/>
                        <a:pt x="1496860" y="187891"/>
                      </a:cubicBezTo>
                      <a:cubicBezTo>
                        <a:pt x="1426596" y="152759"/>
                        <a:pt x="1544247" y="221232"/>
                        <a:pt x="1453019" y="169102"/>
                      </a:cubicBezTo>
                      <a:cubicBezTo>
                        <a:pt x="1446484" y="165367"/>
                        <a:pt x="1441371" y="158956"/>
                        <a:pt x="1434230" y="156576"/>
                      </a:cubicBezTo>
                      <a:cubicBezTo>
                        <a:pt x="1422183" y="152560"/>
                        <a:pt x="1409104" y="152803"/>
                        <a:pt x="1396652" y="150313"/>
                      </a:cubicBezTo>
                      <a:cubicBezTo>
                        <a:pt x="1388211" y="148625"/>
                        <a:pt x="1379951" y="146138"/>
                        <a:pt x="1371600" y="144050"/>
                      </a:cubicBezTo>
                      <a:cubicBezTo>
                        <a:pt x="1348635" y="146138"/>
                        <a:pt x="1325534" y="147052"/>
                        <a:pt x="1302706" y="150313"/>
                      </a:cubicBezTo>
                      <a:cubicBezTo>
                        <a:pt x="1276316" y="154083"/>
                        <a:pt x="1289935" y="158470"/>
                        <a:pt x="1265128" y="169102"/>
                      </a:cubicBezTo>
                      <a:cubicBezTo>
                        <a:pt x="1257216" y="172493"/>
                        <a:pt x="1248136" y="172343"/>
                        <a:pt x="1240076" y="175365"/>
                      </a:cubicBezTo>
                      <a:cubicBezTo>
                        <a:pt x="1180808" y="197591"/>
                        <a:pt x="1252336" y="180429"/>
                        <a:pt x="1183709" y="194154"/>
                      </a:cubicBezTo>
                      <a:cubicBezTo>
                        <a:pt x="1140638" y="222868"/>
                        <a:pt x="1150892" y="204924"/>
                        <a:pt x="1139868" y="237995"/>
                      </a:cubicBezTo>
                      <a:cubicBezTo>
                        <a:pt x="1137780" y="258872"/>
                        <a:pt x="1138323" y="280182"/>
                        <a:pt x="1133605" y="300625"/>
                      </a:cubicBezTo>
                      <a:cubicBezTo>
                        <a:pt x="1131912" y="307959"/>
                        <a:pt x="1122369" y="311998"/>
                        <a:pt x="1121079" y="319414"/>
                      </a:cubicBezTo>
                      <a:cubicBezTo>
                        <a:pt x="1113889" y="360755"/>
                        <a:pt x="1131829" y="409760"/>
                        <a:pt x="1108553" y="444674"/>
                      </a:cubicBezTo>
                      <a:cubicBezTo>
                        <a:pt x="1092365" y="468956"/>
                        <a:pt x="1098407" y="456322"/>
                        <a:pt x="1089764" y="482252"/>
                      </a:cubicBezTo>
                      <a:cubicBezTo>
                        <a:pt x="1081066" y="543135"/>
                        <a:pt x="1087081" y="511773"/>
                        <a:pt x="1070975" y="576198"/>
                      </a:cubicBezTo>
                      <a:lnTo>
                        <a:pt x="1064712" y="601250"/>
                      </a:lnTo>
                      <a:cubicBezTo>
                        <a:pt x="1061534" y="613963"/>
                        <a:pt x="1057577" y="632512"/>
                        <a:pt x="1052186" y="645091"/>
                      </a:cubicBezTo>
                      <a:cubicBezTo>
                        <a:pt x="1048508" y="653672"/>
                        <a:pt x="1044608" y="662226"/>
                        <a:pt x="1039660" y="670143"/>
                      </a:cubicBezTo>
                      <a:cubicBezTo>
                        <a:pt x="1034128" y="678995"/>
                        <a:pt x="1026938" y="686701"/>
                        <a:pt x="1020871" y="695195"/>
                      </a:cubicBezTo>
                      <a:cubicBezTo>
                        <a:pt x="1016496" y="701320"/>
                        <a:pt x="1012520" y="707721"/>
                        <a:pt x="1008345" y="713984"/>
                      </a:cubicBezTo>
                      <a:cubicBezTo>
                        <a:pt x="1006257" y="726510"/>
                        <a:pt x="1006798" y="739771"/>
                        <a:pt x="1002082" y="751562"/>
                      </a:cubicBezTo>
                      <a:cubicBezTo>
                        <a:pt x="998205" y="761254"/>
                        <a:pt x="988472" y="767551"/>
                        <a:pt x="983293" y="776614"/>
                      </a:cubicBezTo>
                      <a:cubicBezTo>
                        <a:pt x="980018" y="782346"/>
                        <a:pt x="979982" y="789498"/>
                        <a:pt x="977030" y="795403"/>
                      </a:cubicBezTo>
                      <a:cubicBezTo>
                        <a:pt x="973664" y="802136"/>
                        <a:pt x="967870" y="807459"/>
                        <a:pt x="964504" y="814192"/>
                      </a:cubicBezTo>
                      <a:cubicBezTo>
                        <a:pt x="961552" y="820097"/>
                        <a:pt x="961193" y="827076"/>
                        <a:pt x="958241" y="832981"/>
                      </a:cubicBezTo>
                      <a:cubicBezTo>
                        <a:pt x="954875" y="839714"/>
                        <a:pt x="948772" y="844892"/>
                        <a:pt x="945715" y="851770"/>
                      </a:cubicBezTo>
                      <a:cubicBezTo>
                        <a:pt x="933808" y="878560"/>
                        <a:pt x="934213" y="888895"/>
                        <a:pt x="926926" y="914400"/>
                      </a:cubicBezTo>
                      <a:cubicBezTo>
                        <a:pt x="925112" y="920748"/>
                        <a:pt x="922751" y="926926"/>
                        <a:pt x="920663" y="933189"/>
                      </a:cubicBezTo>
                      <a:cubicBezTo>
                        <a:pt x="919451" y="951364"/>
                        <a:pt x="921830" y="1034780"/>
                        <a:pt x="901874" y="1064713"/>
                      </a:cubicBezTo>
                      <a:lnTo>
                        <a:pt x="876821" y="1102291"/>
                      </a:lnTo>
                      <a:cubicBezTo>
                        <a:pt x="875820" y="1114307"/>
                        <a:pt x="880603" y="1203326"/>
                        <a:pt x="845506" y="1215025"/>
                      </a:cubicBezTo>
                      <a:lnTo>
                        <a:pt x="826717" y="1221288"/>
                      </a:lnTo>
                      <a:cubicBezTo>
                        <a:pt x="820454" y="1227551"/>
                        <a:pt x="815671" y="1235776"/>
                        <a:pt x="807928" y="1240077"/>
                      </a:cubicBezTo>
                      <a:cubicBezTo>
                        <a:pt x="796386" y="1246489"/>
                        <a:pt x="770350" y="1252603"/>
                        <a:pt x="770350" y="1252603"/>
                      </a:cubicBezTo>
                      <a:cubicBezTo>
                        <a:pt x="759912" y="1250515"/>
                        <a:pt x="748062" y="1251982"/>
                        <a:pt x="739035" y="1246340"/>
                      </a:cubicBezTo>
                      <a:cubicBezTo>
                        <a:pt x="717007" y="1232572"/>
                        <a:pt x="723090" y="1220713"/>
                        <a:pt x="713983" y="1202499"/>
                      </a:cubicBezTo>
                      <a:cubicBezTo>
                        <a:pt x="705606" y="1185745"/>
                        <a:pt x="685623" y="1166222"/>
                        <a:pt x="676405" y="1152395"/>
                      </a:cubicBezTo>
                      <a:cubicBezTo>
                        <a:pt x="643431" y="1102934"/>
                        <a:pt x="686122" y="1149586"/>
                        <a:pt x="645090" y="1108554"/>
                      </a:cubicBezTo>
                      <a:cubicBezTo>
                        <a:pt x="644681" y="1106917"/>
                        <a:pt x="635831" y="1068797"/>
                        <a:pt x="632564" y="1064713"/>
                      </a:cubicBezTo>
                      <a:cubicBezTo>
                        <a:pt x="627862" y="1058835"/>
                        <a:pt x="620038" y="1056362"/>
                        <a:pt x="613775" y="1052187"/>
                      </a:cubicBezTo>
                      <a:cubicBezTo>
                        <a:pt x="568184" y="983801"/>
                        <a:pt x="635426" y="1089227"/>
                        <a:pt x="594986" y="1008346"/>
                      </a:cubicBezTo>
                      <a:cubicBezTo>
                        <a:pt x="590318" y="999009"/>
                        <a:pt x="581987" y="991978"/>
                        <a:pt x="576197" y="983293"/>
                      </a:cubicBezTo>
                      <a:cubicBezTo>
                        <a:pt x="569445" y="973164"/>
                        <a:pt x="562852" y="962866"/>
                        <a:pt x="557408" y="951978"/>
                      </a:cubicBezTo>
                      <a:cubicBezTo>
                        <a:pt x="552380" y="941922"/>
                        <a:pt x="549910" y="930719"/>
                        <a:pt x="544882" y="920663"/>
                      </a:cubicBezTo>
                      <a:cubicBezTo>
                        <a:pt x="541516" y="913930"/>
                        <a:pt x="536091" y="908409"/>
                        <a:pt x="532356" y="901874"/>
                      </a:cubicBezTo>
                      <a:cubicBezTo>
                        <a:pt x="527724" y="893768"/>
                        <a:pt x="524005" y="885173"/>
                        <a:pt x="519830" y="876822"/>
                      </a:cubicBezTo>
                      <a:cubicBezTo>
                        <a:pt x="505356" y="775501"/>
                        <a:pt x="528181" y="872647"/>
                        <a:pt x="494778" y="814192"/>
                      </a:cubicBezTo>
                      <a:cubicBezTo>
                        <a:pt x="490507" y="806718"/>
                        <a:pt x="490880" y="797416"/>
                        <a:pt x="488515" y="789140"/>
                      </a:cubicBezTo>
                      <a:cubicBezTo>
                        <a:pt x="486701" y="782792"/>
                        <a:pt x="485204" y="776256"/>
                        <a:pt x="482252" y="770351"/>
                      </a:cubicBezTo>
                      <a:cubicBezTo>
                        <a:pt x="478886" y="763618"/>
                        <a:pt x="473715" y="757945"/>
                        <a:pt x="469726" y="751562"/>
                      </a:cubicBezTo>
                      <a:cubicBezTo>
                        <a:pt x="463274" y="741239"/>
                        <a:pt x="458859" y="729489"/>
                        <a:pt x="450937" y="720247"/>
                      </a:cubicBezTo>
                      <a:cubicBezTo>
                        <a:pt x="446038" y="714532"/>
                        <a:pt x="438411" y="711896"/>
                        <a:pt x="432148" y="707721"/>
                      </a:cubicBezTo>
                      <a:cubicBezTo>
                        <a:pt x="427972" y="701458"/>
                        <a:pt x="422987" y="695665"/>
                        <a:pt x="419621" y="688932"/>
                      </a:cubicBezTo>
                      <a:cubicBezTo>
                        <a:pt x="416668" y="683027"/>
                        <a:pt x="417020" y="675636"/>
                        <a:pt x="413358" y="670143"/>
                      </a:cubicBezTo>
                      <a:cubicBezTo>
                        <a:pt x="408445" y="662773"/>
                        <a:pt x="400832" y="657617"/>
                        <a:pt x="394569" y="651354"/>
                      </a:cubicBezTo>
                      <a:cubicBezTo>
                        <a:pt x="382376" y="614776"/>
                        <a:pt x="397846" y="648368"/>
                        <a:pt x="369517" y="620039"/>
                      </a:cubicBezTo>
                      <a:cubicBezTo>
                        <a:pt x="362136" y="612658"/>
                        <a:pt x="356714" y="603538"/>
                        <a:pt x="350728" y="594987"/>
                      </a:cubicBezTo>
                      <a:cubicBezTo>
                        <a:pt x="342095" y="582654"/>
                        <a:pt x="336321" y="568054"/>
                        <a:pt x="325676" y="557409"/>
                      </a:cubicBezTo>
                      <a:lnTo>
                        <a:pt x="306887" y="538620"/>
                      </a:lnTo>
                      <a:cubicBezTo>
                        <a:pt x="302712" y="530269"/>
                        <a:pt x="298993" y="521674"/>
                        <a:pt x="294361" y="513567"/>
                      </a:cubicBezTo>
                      <a:cubicBezTo>
                        <a:pt x="290627" y="507032"/>
                        <a:pt x="284478" y="501826"/>
                        <a:pt x="281835" y="494778"/>
                      </a:cubicBezTo>
                      <a:cubicBezTo>
                        <a:pt x="275516" y="477928"/>
                        <a:pt x="272784" y="423097"/>
                        <a:pt x="263046" y="413359"/>
                      </a:cubicBezTo>
                      <a:lnTo>
                        <a:pt x="244257" y="394570"/>
                      </a:lnTo>
                      <a:cubicBezTo>
                        <a:pt x="229365" y="349894"/>
                        <a:pt x="250481" y="403906"/>
                        <a:pt x="219205" y="356992"/>
                      </a:cubicBezTo>
                      <a:cubicBezTo>
                        <a:pt x="215543" y="351499"/>
                        <a:pt x="216148" y="343974"/>
                        <a:pt x="212942" y="338203"/>
                      </a:cubicBezTo>
                      <a:cubicBezTo>
                        <a:pt x="205631" y="325043"/>
                        <a:pt x="196241" y="313151"/>
                        <a:pt x="187890" y="300625"/>
                      </a:cubicBezTo>
                      <a:cubicBezTo>
                        <a:pt x="183715" y="294362"/>
                        <a:pt x="181627" y="286011"/>
                        <a:pt x="175364" y="281836"/>
                      </a:cubicBezTo>
                      <a:lnTo>
                        <a:pt x="156575" y="269310"/>
                      </a:lnTo>
                      <a:cubicBezTo>
                        <a:pt x="152400" y="263047"/>
                        <a:pt x="149714" y="255478"/>
                        <a:pt x="144049" y="250521"/>
                      </a:cubicBezTo>
                      <a:cubicBezTo>
                        <a:pt x="132719" y="240608"/>
                        <a:pt x="106471" y="225469"/>
                        <a:pt x="106471" y="225469"/>
                      </a:cubicBezTo>
                      <a:cubicBezTo>
                        <a:pt x="102296" y="212943"/>
                        <a:pt x="101269" y="198877"/>
                        <a:pt x="93945" y="187891"/>
                      </a:cubicBezTo>
                      <a:cubicBezTo>
                        <a:pt x="85594" y="175365"/>
                        <a:pt x="73654" y="164595"/>
                        <a:pt x="68893" y="150313"/>
                      </a:cubicBezTo>
                      <a:cubicBezTo>
                        <a:pt x="64718" y="137787"/>
                        <a:pt x="63691" y="123721"/>
                        <a:pt x="56367" y="112735"/>
                      </a:cubicBezTo>
                      <a:lnTo>
                        <a:pt x="31315" y="75157"/>
                      </a:lnTo>
                      <a:cubicBezTo>
                        <a:pt x="27140" y="54280"/>
                        <a:pt x="36504" y="24336"/>
                        <a:pt x="18789" y="12526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91" name="Freeform 90"/>
                <p:cNvSpPr/>
                <p:nvPr/>
              </p:nvSpPr>
              <p:spPr>
                <a:xfrm>
                  <a:off x="1265129" y="3356975"/>
                  <a:ext cx="1509386" cy="1246340"/>
                </a:xfrm>
                <a:custGeom>
                  <a:avLst/>
                  <a:gdLst>
                    <a:gd name="connsiteX0" fmla="*/ 1509386 w 1509386"/>
                    <a:gd name="connsiteY0" fmla="*/ 212943 h 1246340"/>
                    <a:gd name="connsiteX1" fmla="*/ 1465545 w 1509386"/>
                    <a:gd name="connsiteY1" fmla="*/ 200417 h 1246340"/>
                    <a:gd name="connsiteX2" fmla="*/ 1446756 w 1509386"/>
                    <a:gd name="connsiteY2" fmla="*/ 194154 h 1246340"/>
                    <a:gd name="connsiteX3" fmla="*/ 1409178 w 1509386"/>
                    <a:gd name="connsiteY3" fmla="*/ 175365 h 1246340"/>
                    <a:gd name="connsiteX4" fmla="*/ 1365337 w 1509386"/>
                    <a:gd name="connsiteY4" fmla="*/ 162839 h 1246340"/>
                    <a:gd name="connsiteX5" fmla="*/ 1327759 w 1509386"/>
                    <a:gd name="connsiteY5" fmla="*/ 144050 h 1246340"/>
                    <a:gd name="connsiteX6" fmla="*/ 1177446 w 1509386"/>
                    <a:gd name="connsiteY6" fmla="*/ 162839 h 1246340"/>
                    <a:gd name="connsiteX7" fmla="*/ 1158657 w 1509386"/>
                    <a:gd name="connsiteY7" fmla="*/ 169102 h 1246340"/>
                    <a:gd name="connsiteX8" fmla="*/ 1139868 w 1509386"/>
                    <a:gd name="connsiteY8" fmla="*/ 175365 h 1246340"/>
                    <a:gd name="connsiteX9" fmla="*/ 1102290 w 1509386"/>
                    <a:gd name="connsiteY9" fmla="*/ 200417 h 1246340"/>
                    <a:gd name="connsiteX10" fmla="*/ 1083501 w 1509386"/>
                    <a:gd name="connsiteY10" fmla="*/ 313151 h 1246340"/>
                    <a:gd name="connsiteX11" fmla="*/ 1077238 w 1509386"/>
                    <a:gd name="connsiteY11" fmla="*/ 382044 h 1246340"/>
                    <a:gd name="connsiteX12" fmla="*/ 1064712 w 1509386"/>
                    <a:gd name="connsiteY12" fmla="*/ 400833 h 1246340"/>
                    <a:gd name="connsiteX13" fmla="*/ 1052186 w 1509386"/>
                    <a:gd name="connsiteY13" fmla="*/ 438411 h 1246340"/>
                    <a:gd name="connsiteX14" fmla="*/ 1045923 w 1509386"/>
                    <a:gd name="connsiteY14" fmla="*/ 488515 h 1246340"/>
                    <a:gd name="connsiteX15" fmla="*/ 1039660 w 1509386"/>
                    <a:gd name="connsiteY15" fmla="*/ 507304 h 1246340"/>
                    <a:gd name="connsiteX16" fmla="*/ 1027134 w 1509386"/>
                    <a:gd name="connsiteY16" fmla="*/ 582461 h 1246340"/>
                    <a:gd name="connsiteX17" fmla="*/ 1014608 w 1509386"/>
                    <a:gd name="connsiteY17" fmla="*/ 601250 h 1246340"/>
                    <a:gd name="connsiteX18" fmla="*/ 1002082 w 1509386"/>
                    <a:gd name="connsiteY18" fmla="*/ 638828 h 1246340"/>
                    <a:gd name="connsiteX19" fmla="*/ 995819 w 1509386"/>
                    <a:gd name="connsiteY19" fmla="*/ 657617 h 1246340"/>
                    <a:gd name="connsiteX20" fmla="*/ 989556 w 1509386"/>
                    <a:gd name="connsiteY20" fmla="*/ 676406 h 1246340"/>
                    <a:gd name="connsiteX21" fmla="*/ 983293 w 1509386"/>
                    <a:gd name="connsiteY21" fmla="*/ 695195 h 1246340"/>
                    <a:gd name="connsiteX22" fmla="*/ 970767 w 1509386"/>
                    <a:gd name="connsiteY22" fmla="*/ 745299 h 1246340"/>
                    <a:gd name="connsiteX23" fmla="*/ 958241 w 1509386"/>
                    <a:gd name="connsiteY23" fmla="*/ 782877 h 1246340"/>
                    <a:gd name="connsiteX24" fmla="*/ 951978 w 1509386"/>
                    <a:gd name="connsiteY24" fmla="*/ 801666 h 1246340"/>
                    <a:gd name="connsiteX25" fmla="*/ 926926 w 1509386"/>
                    <a:gd name="connsiteY25" fmla="*/ 839244 h 1246340"/>
                    <a:gd name="connsiteX26" fmla="*/ 914400 w 1509386"/>
                    <a:gd name="connsiteY26" fmla="*/ 858033 h 1246340"/>
                    <a:gd name="connsiteX27" fmla="*/ 901874 w 1509386"/>
                    <a:gd name="connsiteY27" fmla="*/ 876822 h 1246340"/>
                    <a:gd name="connsiteX28" fmla="*/ 895611 w 1509386"/>
                    <a:gd name="connsiteY28" fmla="*/ 901874 h 1246340"/>
                    <a:gd name="connsiteX29" fmla="*/ 883085 w 1509386"/>
                    <a:gd name="connsiteY29" fmla="*/ 920663 h 1246340"/>
                    <a:gd name="connsiteX30" fmla="*/ 864296 w 1509386"/>
                    <a:gd name="connsiteY30" fmla="*/ 1039661 h 1246340"/>
                    <a:gd name="connsiteX31" fmla="*/ 845507 w 1509386"/>
                    <a:gd name="connsiteY31" fmla="*/ 1083502 h 1246340"/>
                    <a:gd name="connsiteX32" fmla="*/ 839244 w 1509386"/>
                    <a:gd name="connsiteY32" fmla="*/ 1102291 h 1246340"/>
                    <a:gd name="connsiteX33" fmla="*/ 826718 w 1509386"/>
                    <a:gd name="connsiteY33" fmla="*/ 1121080 h 1246340"/>
                    <a:gd name="connsiteX34" fmla="*/ 795403 w 1509386"/>
                    <a:gd name="connsiteY34" fmla="*/ 1177447 h 1246340"/>
                    <a:gd name="connsiteX35" fmla="*/ 789139 w 1509386"/>
                    <a:gd name="connsiteY35" fmla="*/ 1196236 h 1246340"/>
                    <a:gd name="connsiteX36" fmla="*/ 757824 w 1509386"/>
                    <a:gd name="connsiteY36" fmla="*/ 1227551 h 1246340"/>
                    <a:gd name="connsiteX37" fmla="*/ 720246 w 1509386"/>
                    <a:gd name="connsiteY37" fmla="*/ 1240077 h 1246340"/>
                    <a:gd name="connsiteX38" fmla="*/ 701457 w 1509386"/>
                    <a:gd name="connsiteY38" fmla="*/ 1246340 h 1246340"/>
                    <a:gd name="connsiteX39" fmla="*/ 638827 w 1509386"/>
                    <a:gd name="connsiteY39" fmla="*/ 1233814 h 1246340"/>
                    <a:gd name="connsiteX40" fmla="*/ 620038 w 1509386"/>
                    <a:gd name="connsiteY40" fmla="*/ 1221288 h 1246340"/>
                    <a:gd name="connsiteX41" fmla="*/ 588723 w 1509386"/>
                    <a:gd name="connsiteY41" fmla="*/ 1183710 h 1246340"/>
                    <a:gd name="connsiteX42" fmla="*/ 551145 w 1509386"/>
                    <a:gd name="connsiteY42" fmla="*/ 1158658 h 1246340"/>
                    <a:gd name="connsiteX43" fmla="*/ 519830 w 1509386"/>
                    <a:gd name="connsiteY43" fmla="*/ 1121080 h 1246340"/>
                    <a:gd name="connsiteX44" fmla="*/ 488515 w 1509386"/>
                    <a:gd name="connsiteY44" fmla="*/ 1083502 h 1246340"/>
                    <a:gd name="connsiteX45" fmla="*/ 463463 w 1509386"/>
                    <a:gd name="connsiteY45" fmla="*/ 1027135 h 1246340"/>
                    <a:gd name="connsiteX46" fmla="*/ 444674 w 1509386"/>
                    <a:gd name="connsiteY46" fmla="*/ 1008346 h 1246340"/>
                    <a:gd name="connsiteX47" fmla="*/ 432148 w 1509386"/>
                    <a:gd name="connsiteY47" fmla="*/ 970767 h 1246340"/>
                    <a:gd name="connsiteX48" fmla="*/ 400833 w 1509386"/>
                    <a:gd name="connsiteY48" fmla="*/ 933189 h 1246340"/>
                    <a:gd name="connsiteX49" fmla="*/ 369518 w 1509386"/>
                    <a:gd name="connsiteY49" fmla="*/ 864296 h 1246340"/>
                    <a:gd name="connsiteX50" fmla="*/ 369518 w 1509386"/>
                    <a:gd name="connsiteY50" fmla="*/ 864296 h 1246340"/>
                    <a:gd name="connsiteX51" fmla="*/ 363255 w 1509386"/>
                    <a:gd name="connsiteY51" fmla="*/ 845507 h 1246340"/>
                    <a:gd name="connsiteX52" fmla="*/ 331939 w 1509386"/>
                    <a:gd name="connsiteY52" fmla="*/ 807929 h 1246340"/>
                    <a:gd name="connsiteX53" fmla="*/ 319413 w 1509386"/>
                    <a:gd name="connsiteY53" fmla="*/ 770351 h 1246340"/>
                    <a:gd name="connsiteX54" fmla="*/ 306887 w 1509386"/>
                    <a:gd name="connsiteY54" fmla="*/ 751562 h 1246340"/>
                    <a:gd name="connsiteX55" fmla="*/ 294361 w 1509386"/>
                    <a:gd name="connsiteY55" fmla="*/ 713984 h 1246340"/>
                    <a:gd name="connsiteX56" fmla="*/ 288098 w 1509386"/>
                    <a:gd name="connsiteY56" fmla="*/ 695195 h 1246340"/>
                    <a:gd name="connsiteX57" fmla="*/ 281835 w 1509386"/>
                    <a:gd name="connsiteY57" fmla="*/ 676406 h 1246340"/>
                    <a:gd name="connsiteX58" fmla="*/ 263046 w 1509386"/>
                    <a:gd name="connsiteY58" fmla="*/ 557409 h 1246340"/>
                    <a:gd name="connsiteX59" fmla="*/ 244257 w 1509386"/>
                    <a:gd name="connsiteY59" fmla="*/ 513567 h 1246340"/>
                    <a:gd name="connsiteX60" fmla="*/ 219205 w 1509386"/>
                    <a:gd name="connsiteY60" fmla="*/ 494778 h 1246340"/>
                    <a:gd name="connsiteX61" fmla="*/ 200416 w 1509386"/>
                    <a:gd name="connsiteY61" fmla="*/ 475989 h 1246340"/>
                    <a:gd name="connsiteX62" fmla="*/ 194153 w 1509386"/>
                    <a:gd name="connsiteY62" fmla="*/ 457200 h 1246340"/>
                    <a:gd name="connsiteX63" fmla="*/ 156575 w 1509386"/>
                    <a:gd name="connsiteY63" fmla="*/ 425885 h 1246340"/>
                    <a:gd name="connsiteX64" fmla="*/ 112734 w 1509386"/>
                    <a:gd name="connsiteY64" fmla="*/ 369518 h 1246340"/>
                    <a:gd name="connsiteX65" fmla="*/ 93945 w 1509386"/>
                    <a:gd name="connsiteY65" fmla="*/ 356992 h 1246340"/>
                    <a:gd name="connsiteX66" fmla="*/ 81419 w 1509386"/>
                    <a:gd name="connsiteY66" fmla="*/ 338203 h 1246340"/>
                    <a:gd name="connsiteX67" fmla="*/ 62630 w 1509386"/>
                    <a:gd name="connsiteY67" fmla="*/ 319414 h 1246340"/>
                    <a:gd name="connsiteX68" fmla="*/ 31315 w 1509386"/>
                    <a:gd name="connsiteY68" fmla="*/ 269310 h 1246340"/>
                    <a:gd name="connsiteX69" fmla="*/ 25052 w 1509386"/>
                    <a:gd name="connsiteY69" fmla="*/ 250521 h 1246340"/>
                    <a:gd name="connsiteX70" fmla="*/ 0 w 1509386"/>
                    <a:gd name="connsiteY70" fmla="*/ 212943 h 1246340"/>
                    <a:gd name="connsiteX71" fmla="*/ 6263 w 1509386"/>
                    <a:gd name="connsiteY71" fmla="*/ 144050 h 1246340"/>
                    <a:gd name="connsiteX72" fmla="*/ 12526 w 1509386"/>
                    <a:gd name="connsiteY72" fmla="*/ 125261 h 1246340"/>
                    <a:gd name="connsiteX73" fmla="*/ 18789 w 1509386"/>
                    <a:gd name="connsiteY73" fmla="*/ 81420 h 1246340"/>
                    <a:gd name="connsiteX74" fmla="*/ 18789 w 1509386"/>
                    <a:gd name="connsiteY74" fmla="*/ 0 h 1246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1509386" h="1246340">
                      <a:moveTo>
                        <a:pt x="1509386" y="212943"/>
                      </a:moveTo>
                      <a:lnTo>
                        <a:pt x="1465545" y="200417"/>
                      </a:lnTo>
                      <a:cubicBezTo>
                        <a:pt x="1459222" y="198520"/>
                        <a:pt x="1452789" y="196835"/>
                        <a:pt x="1446756" y="194154"/>
                      </a:cubicBezTo>
                      <a:cubicBezTo>
                        <a:pt x="1433959" y="188466"/>
                        <a:pt x="1422181" y="180566"/>
                        <a:pt x="1409178" y="175365"/>
                      </a:cubicBezTo>
                      <a:cubicBezTo>
                        <a:pt x="1389111" y="167338"/>
                        <a:pt x="1383556" y="171949"/>
                        <a:pt x="1365337" y="162839"/>
                      </a:cubicBezTo>
                      <a:cubicBezTo>
                        <a:pt x="1316773" y="138557"/>
                        <a:pt x="1374986" y="159792"/>
                        <a:pt x="1327759" y="144050"/>
                      </a:cubicBezTo>
                      <a:cubicBezTo>
                        <a:pt x="1201841" y="151045"/>
                        <a:pt x="1250729" y="138411"/>
                        <a:pt x="1177446" y="162839"/>
                      </a:cubicBezTo>
                      <a:lnTo>
                        <a:pt x="1158657" y="169102"/>
                      </a:lnTo>
                      <a:cubicBezTo>
                        <a:pt x="1152394" y="171190"/>
                        <a:pt x="1145361" y="171703"/>
                        <a:pt x="1139868" y="175365"/>
                      </a:cubicBezTo>
                      <a:lnTo>
                        <a:pt x="1102290" y="200417"/>
                      </a:lnTo>
                      <a:cubicBezTo>
                        <a:pt x="1063293" y="258912"/>
                        <a:pt x="1075988" y="222993"/>
                        <a:pt x="1083501" y="313151"/>
                      </a:cubicBezTo>
                      <a:cubicBezTo>
                        <a:pt x="1081413" y="336115"/>
                        <a:pt x="1082070" y="359497"/>
                        <a:pt x="1077238" y="382044"/>
                      </a:cubicBezTo>
                      <a:cubicBezTo>
                        <a:pt x="1075661" y="389404"/>
                        <a:pt x="1067769" y="393955"/>
                        <a:pt x="1064712" y="400833"/>
                      </a:cubicBezTo>
                      <a:cubicBezTo>
                        <a:pt x="1059350" y="412899"/>
                        <a:pt x="1052186" y="438411"/>
                        <a:pt x="1052186" y="438411"/>
                      </a:cubicBezTo>
                      <a:cubicBezTo>
                        <a:pt x="1050098" y="455112"/>
                        <a:pt x="1048934" y="471955"/>
                        <a:pt x="1045923" y="488515"/>
                      </a:cubicBezTo>
                      <a:cubicBezTo>
                        <a:pt x="1044742" y="495010"/>
                        <a:pt x="1040955" y="500830"/>
                        <a:pt x="1039660" y="507304"/>
                      </a:cubicBezTo>
                      <a:cubicBezTo>
                        <a:pt x="1034679" y="532209"/>
                        <a:pt x="1041222" y="561329"/>
                        <a:pt x="1027134" y="582461"/>
                      </a:cubicBezTo>
                      <a:cubicBezTo>
                        <a:pt x="1022959" y="588724"/>
                        <a:pt x="1017665" y="594372"/>
                        <a:pt x="1014608" y="601250"/>
                      </a:cubicBezTo>
                      <a:cubicBezTo>
                        <a:pt x="1009246" y="613316"/>
                        <a:pt x="1006257" y="626302"/>
                        <a:pt x="1002082" y="638828"/>
                      </a:cubicBezTo>
                      <a:lnTo>
                        <a:pt x="995819" y="657617"/>
                      </a:lnTo>
                      <a:lnTo>
                        <a:pt x="989556" y="676406"/>
                      </a:lnTo>
                      <a:cubicBezTo>
                        <a:pt x="987468" y="682669"/>
                        <a:pt x="984894" y="688790"/>
                        <a:pt x="983293" y="695195"/>
                      </a:cubicBezTo>
                      <a:cubicBezTo>
                        <a:pt x="979118" y="711896"/>
                        <a:pt x="976211" y="728967"/>
                        <a:pt x="970767" y="745299"/>
                      </a:cubicBezTo>
                      <a:lnTo>
                        <a:pt x="958241" y="782877"/>
                      </a:lnTo>
                      <a:cubicBezTo>
                        <a:pt x="956153" y="789140"/>
                        <a:pt x="955640" y="796173"/>
                        <a:pt x="951978" y="801666"/>
                      </a:cubicBezTo>
                      <a:lnTo>
                        <a:pt x="926926" y="839244"/>
                      </a:lnTo>
                      <a:lnTo>
                        <a:pt x="914400" y="858033"/>
                      </a:lnTo>
                      <a:lnTo>
                        <a:pt x="901874" y="876822"/>
                      </a:lnTo>
                      <a:cubicBezTo>
                        <a:pt x="899786" y="885173"/>
                        <a:pt x="899002" y="893962"/>
                        <a:pt x="895611" y="901874"/>
                      </a:cubicBezTo>
                      <a:cubicBezTo>
                        <a:pt x="892646" y="908793"/>
                        <a:pt x="884259" y="913228"/>
                        <a:pt x="883085" y="920663"/>
                      </a:cubicBezTo>
                      <a:cubicBezTo>
                        <a:pt x="862887" y="1048582"/>
                        <a:pt x="898415" y="988482"/>
                        <a:pt x="864296" y="1039661"/>
                      </a:cubicBezTo>
                      <a:cubicBezTo>
                        <a:pt x="851261" y="1091800"/>
                        <a:pt x="867133" y="1040250"/>
                        <a:pt x="845507" y="1083502"/>
                      </a:cubicBezTo>
                      <a:cubicBezTo>
                        <a:pt x="842555" y="1089407"/>
                        <a:pt x="842196" y="1096386"/>
                        <a:pt x="839244" y="1102291"/>
                      </a:cubicBezTo>
                      <a:cubicBezTo>
                        <a:pt x="835878" y="1109024"/>
                        <a:pt x="829775" y="1114202"/>
                        <a:pt x="826718" y="1121080"/>
                      </a:cubicBezTo>
                      <a:cubicBezTo>
                        <a:pt x="802195" y="1176257"/>
                        <a:pt x="829697" y="1143153"/>
                        <a:pt x="795403" y="1177447"/>
                      </a:cubicBezTo>
                      <a:cubicBezTo>
                        <a:pt x="793315" y="1183710"/>
                        <a:pt x="792092" y="1190331"/>
                        <a:pt x="789139" y="1196236"/>
                      </a:cubicBezTo>
                      <a:cubicBezTo>
                        <a:pt x="781384" y="1211745"/>
                        <a:pt x="773929" y="1220393"/>
                        <a:pt x="757824" y="1227551"/>
                      </a:cubicBezTo>
                      <a:cubicBezTo>
                        <a:pt x="745758" y="1232913"/>
                        <a:pt x="732772" y="1235902"/>
                        <a:pt x="720246" y="1240077"/>
                      </a:cubicBezTo>
                      <a:lnTo>
                        <a:pt x="701457" y="1246340"/>
                      </a:lnTo>
                      <a:cubicBezTo>
                        <a:pt x="692980" y="1244927"/>
                        <a:pt x="650718" y="1238910"/>
                        <a:pt x="638827" y="1233814"/>
                      </a:cubicBezTo>
                      <a:cubicBezTo>
                        <a:pt x="631908" y="1230849"/>
                        <a:pt x="626301" y="1225463"/>
                        <a:pt x="620038" y="1221288"/>
                      </a:cubicBezTo>
                      <a:cubicBezTo>
                        <a:pt x="608904" y="1204587"/>
                        <a:pt x="605416" y="1196693"/>
                        <a:pt x="588723" y="1183710"/>
                      </a:cubicBezTo>
                      <a:cubicBezTo>
                        <a:pt x="576840" y="1174468"/>
                        <a:pt x="551145" y="1158658"/>
                        <a:pt x="551145" y="1158658"/>
                      </a:cubicBezTo>
                      <a:cubicBezTo>
                        <a:pt x="520045" y="1112008"/>
                        <a:pt x="560016" y="1169303"/>
                        <a:pt x="519830" y="1121080"/>
                      </a:cubicBezTo>
                      <a:cubicBezTo>
                        <a:pt x="476232" y="1068763"/>
                        <a:pt x="543407" y="1138394"/>
                        <a:pt x="488515" y="1083502"/>
                      </a:cubicBezTo>
                      <a:cubicBezTo>
                        <a:pt x="479412" y="1056193"/>
                        <a:pt x="480005" y="1046985"/>
                        <a:pt x="463463" y="1027135"/>
                      </a:cubicBezTo>
                      <a:cubicBezTo>
                        <a:pt x="457793" y="1020331"/>
                        <a:pt x="450937" y="1014609"/>
                        <a:pt x="444674" y="1008346"/>
                      </a:cubicBezTo>
                      <a:cubicBezTo>
                        <a:pt x="440499" y="995820"/>
                        <a:pt x="441485" y="980104"/>
                        <a:pt x="432148" y="970767"/>
                      </a:cubicBezTo>
                      <a:cubicBezTo>
                        <a:pt x="408036" y="946655"/>
                        <a:pt x="418272" y="959348"/>
                        <a:pt x="400833" y="933189"/>
                      </a:cubicBezTo>
                      <a:cubicBezTo>
                        <a:pt x="391618" y="887112"/>
                        <a:pt x="400475" y="910731"/>
                        <a:pt x="369518" y="864296"/>
                      </a:cubicBezTo>
                      <a:lnTo>
                        <a:pt x="369518" y="864296"/>
                      </a:lnTo>
                      <a:cubicBezTo>
                        <a:pt x="367430" y="858033"/>
                        <a:pt x="366207" y="851412"/>
                        <a:pt x="363255" y="845507"/>
                      </a:cubicBezTo>
                      <a:cubicBezTo>
                        <a:pt x="354535" y="828067"/>
                        <a:pt x="345792" y="821781"/>
                        <a:pt x="331939" y="807929"/>
                      </a:cubicBezTo>
                      <a:cubicBezTo>
                        <a:pt x="327764" y="795403"/>
                        <a:pt x="326737" y="781337"/>
                        <a:pt x="319413" y="770351"/>
                      </a:cubicBezTo>
                      <a:cubicBezTo>
                        <a:pt x="315238" y="764088"/>
                        <a:pt x="309944" y="758440"/>
                        <a:pt x="306887" y="751562"/>
                      </a:cubicBezTo>
                      <a:cubicBezTo>
                        <a:pt x="301525" y="739496"/>
                        <a:pt x="298536" y="726510"/>
                        <a:pt x="294361" y="713984"/>
                      </a:cubicBezTo>
                      <a:lnTo>
                        <a:pt x="288098" y="695195"/>
                      </a:lnTo>
                      <a:lnTo>
                        <a:pt x="281835" y="676406"/>
                      </a:lnTo>
                      <a:cubicBezTo>
                        <a:pt x="274559" y="581822"/>
                        <a:pt x="284180" y="620810"/>
                        <a:pt x="263046" y="557409"/>
                      </a:cubicBezTo>
                      <a:cubicBezTo>
                        <a:pt x="258806" y="544688"/>
                        <a:pt x="252699" y="523416"/>
                        <a:pt x="244257" y="513567"/>
                      </a:cubicBezTo>
                      <a:cubicBezTo>
                        <a:pt x="237464" y="505642"/>
                        <a:pt x="227130" y="501571"/>
                        <a:pt x="219205" y="494778"/>
                      </a:cubicBezTo>
                      <a:cubicBezTo>
                        <a:pt x="212480" y="489014"/>
                        <a:pt x="206679" y="482252"/>
                        <a:pt x="200416" y="475989"/>
                      </a:cubicBezTo>
                      <a:cubicBezTo>
                        <a:pt x="198328" y="469726"/>
                        <a:pt x="197815" y="462693"/>
                        <a:pt x="194153" y="457200"/>
                      </a:cubicBezTo>
                      <a:cubicBezTo>
                        <a:pt x="184508" y="442733"/>
                        <a:pt x="170439" y="435128"/>
                        <a:pt x="156575" y="425885"/>
                      </a:cubicBezTo>
                      <a:cubicBezTo>
                        <a:pt x="139117" y="399698"/>
                        <a:pt x="134810" y="387914"/>
                        <a:pt x="112734" y="369518"/>
                      </a:cubicBezTo>
                      <a:cubicBezTo>
                        <a:pt x="106951" y="364699"/>
                        <a:pt x="100208" y="361167"/>
                        <a:pt x="93945" y="356992"/>
                      </a:cubicBezTo>
                      <a:cubicBezTo>
                        <a:pt x="89770" y="350729"/>
                        <a:pt x="86238" y="343986"/>
                        <a:pt x="81419" y="338203"/>
                      </a:cubicBezTo>
                      <a:cubicBezTo>
                        <a:pt x="75749" y="331399"/>
                        <a:pt x="66931" y="327157"/>
                        <a:pt x="62630" y="319414"/>
                      </a:cubicBezTo>
                      <a:cubicBezTo>
                        <a:pt x="31941" y="264173"/>
                        <a:pt x="70088" y="295159"/>
                        <a:pt x="31315" y="269310"/>
                      </a:cubicBezTo>
                      <a:cubicBezTo>
                        <a:pt x="29227" y="263047"/>
                        <a:pt x="28714" y="256014"/>
                        <a:pt x="25052" y="250521"/>
                      </a:cubicBezTo>
                      <a:cubicBezTo>
                        <a:pt x="-6224" y="203607"/>
                        <a:pt x="14892" y="257619"/>
                        <a:pt x="0" y="212943"/>
                      </a:cubicBezTo>
                      <a:cubicBezTo>
                        <a:pt x="2088" y="189979"/>
                        <a:pt x="3002" y="166877"/>
                        <a:pt x="6263" y="144050"/>
                      </a:cubicBezTo>
                      <a:cubicBezTo>
                        <a:pt x="7197" y="137515"/>
                        <a:pt x="11231" y="131735"/>
                        <a:pt x="12526" y="125261"/>
                      </a:cubicBezTo>
                      <a:cubicBezTo>
                        <a:pt x="15421" y="110786"/>
                        <a:pt x="18052" y="96164"/>
                        <a:pt x="18789" y="81420"/>
                      </a:cubicBezTo>
                      <a:cubicBezTo>
                        <a:pt x="20144" y="54314"/>
                        <a:pt x="18789" y="27140"/>
                        <a:pt x="18789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92" name="Freeform 91"/>
                <p:cNvSpPr/>
                <p:nvPr/>
              </p:nvSpPr>
              <p:spPr>
                <a:xfrm>
                  <a:off x="1183561" y="3356975"/>
                  <a:ext cx="1622269" cy="1221845"/>
                </a:xfrm>
                <a:custGeom>
                  <a:avLst/>
                  <a:gdLst>
                    <a:gd name="connsiteX0" fmla="*/ 1622269 w 1622269"/>
                    <a:gd name="connsiteY0" fmla="*/ 237995 h 1221845"/>
                    <a:gd name="connsiteX1" fmla="*/ 1590954 w 1622269"/>
                    <a:gd name="connsiteY1" fmla="*/ 225469 h 1221845"/>
                    <a:gd name="connsiteX2" fmla="*/ 1553376 w 1622269"/>
                    <a:gd name="connsiteY2" fmla="*/ 200417 h 1221845"/>
                    <a:gd name="connsiteX3" fmla="*/ 1490746 w 1622269"/>
                    <a:gd name="connsiteY3" fmla="*/ 181628 h 1221845"/>
                    <a:gd name="connsiteX4" fmla="*/ 1453168 w 1622269"/>
                    <a:gd name="connsiteY4" fmla="*/ 169102 h 1221845"/>
                    <a:gd name="connsiteX5" fmla="*/ 1434379 w 1622269"/>
                    <a:gd name="connsiteY5" fmla="*/ 162839 h 1221845"/>
                    <a:gd name="connsiteX6" fmla="*/ 1359223 w 1622269"/>
                    <a:gd name="connsiteY6" fmla="*/ 169102 h 1221845"/>
                    <a:gd name="connsiteX7" fmla="*/ 1321644 w 1622269"/>
                    <a:gd name="connsiteY7" fmla="*/ 181628 h 1221845"/>
                    <a:gd name="connsiteX8" fmla="*/ 1290329 w 1622269"/>
                    <a:gd name="connsiteY8" fmla="*/ 206680 h 1221845"/>
                    <a:gd name="connsiteX9" fmla="*/ 1271540 w 1622269"/>
                    <a:gd name="connsiteY9" fmla="*/ 219206 h 1221845"/>
                    <a:gd name="connsiteX10" fmla="*/ 1233962 w 1622269"/>
                    <a:gd name="connsiteY10" fmla="*/ 231732 h 1221845"/>
                    <a:gd name="connsiteX11" fmla="*/ 1215173 w 1622269"/>
                    <a:gd name="connsiteY11" fmla="*/ 237995 h 1221845"/>
                    <a:gd name="connsiteX12" fmla="*/ 1177595 w 1622269"/>
                    <a:gd name="connsiteY12" fmla="*/ 275573 h 1221845"/>
                    <a:gd name="connsiteX13" fmla="*/ 1158806 w 1622269"/>
                    <a:gd name="connsiteY13" fmla="*/ 294362 h 1221845"/>
                    <a:gd name="connsiteX14" fmla="*/ 1152543 w 1622269"/>
                    <a:gd name="connsiteY14" fmla="*/ 313151 h 1221845"/>
                    <a:gd name="connsiteX15" fmla="*/ 1140017 w 1622269"/>
                    <a:gd name="connsiteY15" fmla="*/ 338203 h 1221845"/>
                    <a:gd name="connsiteX16" fmla="*/ 1133754 w 1622269"/>
                    <a:gd name="connsiteY16" fmla="*/ 363255 h 1221845"/>
                    <a:gd name="connsiteX17" fmla="*/ 1121228 w 1622269"/>
                    <a:gd name="connsiteY17" fmla="*/ 382044 h 1221845"/>
                    <a:gd name="connsiteX18" fmla="*/ 1096176 w 1622269"/>
                    <a:gd name="connsiteY18" fmla="*/ 438411 h 1221845"/>
                    <a:gd name="connsiteX19" fmla="*/ 1077387 w 1622269"/>
                    <a:gd name="connsiteY19" fmla="*/ 457200 h 1221845"/>
                    <a:gd name="connsiteX20" fmla="*/ 1058598 w 1622269"/>
                    <a:gd name="connsiteY20" fmla="*/ 663880 h 1221845"/>
                    <a:gd name="connsiteX21" fmla="*/ 1046072 w 1622269"/>
                    <a:gd name="connsiteY21" fmla="*/ 682669 h 1221845"/>
                    <a:gd name="connsiteX22" fmla="*/ 1039809 w 1622269"/>
                    <a:gd name="connsiteY22" fmla="*/ 701458 h 1221845"/>
                    <a:gd name="connsiteX23" fmla="*/ 1008494 w 1622269"/>
                    <a:gd name="connsiteY23" fmla="*/ 751562 h 1221845"/>
                    <a:gd name="connsiteX24" fmla="*/ 983442 w 1622269"/>
                    <a:gd name="connsiteY24" fmla="*/ 795403 h 1221845"/>
                    <a:gd name="connsiteX25" fmla="*/ 958390 w 1622269"/>
                    <a:gd name="connsiteY25" fmla="*/ 858033 h 1221845"/>
                    <a:gd name="connsiteX26" fmla="*/ 927075 w 1622269"/>
                    <a:gd name="connsiteY26" fmla="*/ 895611 h 1221845"/>
                    <a:gd name="connsiteX27" fmla="*/ 920812 w 1622269"/>
                    <a:gd name="connsiteY27" fmla="*/ 914400 h 1221845"/>
                    <a:gd name="connsiteX28" fmla="*/ 895760 w 1622269"/>
                    <a:gd name="connsiteY28" fmla="*/ 951978 h 1221845"/>
                    <a:gd name="connsiteX29" fmla="*/ 883234 w 1622269"/>
                    <a:gd name="connsiteY29" fmla="*/ 989557 h 1221845"/>
                    <a:gd name="connsiteX30" fmla="*/ 876971 w 1622269"/>
                    <a:gd name="connsiteY30" fmla="*/ 1008346 h 1221845"/>
                    <a:gd name="connsiteX31" fmla="*/ 870707 w 1622269"/>
                    <a:gd name="connsiteY31" fmla="*/ 1033398 h 1221845"/>
                    <a:gd name="connsiteX32" fmla="*/ 858181 w 1622269"/>
                    <a:gd name="connsiteY32" fmla="*/ 1121080 h 1221845"/>
                    <a:gd name="connsiteX33" fmla="*/ 851918 w 1622269"/>
                    <a:gd name="connsiteY33" fmla="*/ 1139869 h 1221845"/>
                    <a:gd name="connsiteX34" fmla="*/ 820603 w 1622269"/>
                    <a:gd name="connsiteY34" fmla="*/ 1177447 h 1221845"/>
                    <a:gd name="connsiteX35" fmla="*/ 770499 w 1622269"/>
                    <a:gd name="connsiteY35" fmla="*/ 1221288 h 1221845"/>
                    <a:gd name="connsiteX36" fmla="*/ 645239 w 1622269"/>
                    <a:gd name="connsiteY36" fmla="*/ 1215025 h 1221845"/>
                    <a:gd name="connsiteX37" fmla="*/ 588872 w 1622269"/>
                    <a:gd name="connsiteY37" fmla="*/ 1152395 h 1221845"/>
                    <a:gd name="connsiteX38" fmla="*/ 582609 w 1622269"/>
                    <a:gd name="connsiteY38" fmla="*/ 1133606 h 1221845"/>
                    <a:gd name="connsiteX39" fmla="*/ 570083 w 1622269"/>
                    <a:gd name="connsiteY39" fmla="*/ 1114817 h 1221845"/>
                    <a:gd name="connsiteX40" fmla="*/ 551294 w 1622269"/>
                    <a:gd name="connsiteY40" fmla="*/ 1070976 h 1221845"/>
                    <a:gd name="connsiteX41" fmla="*/ 545031 w 1622269"/>
                    <a:gd name="connsiteY41" fmla="*/ 1052187 h 1221845"/>
                    <a:gd name="connsiteX42" fmla="*/ 519979 w 1622269"/>
                    <a:gd name="connsiteY42" fmla="*/ 1014609 h 1221845"/>
                    <a:gd name="connsiteX43" fmla="*/ 501190 w 1622269"/>
                    <a:gd name="connsiteY43" fmla="*/ 977030 h 1221845"/>
                    <a:gd name="connsiteX44" fmla="*/ 494927 w 1622269"/>
                    <a:gd name="connsiteY44" fmla="*/ 958241 h 1221845"/>
                    <a:gd name="connsiteX45" fmla="*/ 463612 w 1622269"/>
                    <a:gd name="connsiteY45" fmla="*/ 920663 h 1221845"/>
                    <a:gd name="connsiteX46" fmla="*/ 451086 w 1622269"/>
                    <a:gd name="connsiteY46" fmla="*/ 883085 h 1221845"/>
                    <a:gd name="connsiteX47" fmla="*/ 432297 w 1622269"/>
                    <a:gd name="connsiteY47" fmla="*/ 858033 h 1221845"/>
                    <a:gd name="connsiteX48" fmla="*/ 407244 w 1622269"/>
                    <a:gd name="connsiteY48" fmla="*/ 820455 h 1221845"/>
                    <a:gd name="connsiteX49" fmla="*/ 388455 w 1622269"/>
                    <a:gd name="connsiteY49" fmla="*/ 782877 h 1221845"/>
                    <a:gd name="connsiteX50" fmla="*/ 369666 w 1622269"/>
                    <a:gd name="connsiteY50" fmla="*/ 770351 h 1221845"/>
                    <a:gd name="connsiteX51" fmla="*/ 344614 w 1622269"/>
                    <a:gd name="connsiteY51" fmla="*/ 732773 h 1221845"/>
                    <a:gd name="connsiteX52" fmla="*/ 332088 w 1622269"/>
                    <a:gd name="connsiteY52" fmla="*/ 713984 h 1221845"/>
                    <a:gd name="connsiteX53" fmla="*/ 288247 w 1622269"/>
                    <a:gd name="connsiteY53" fmla="*/ 651354 h 1221845"/>
                    <a:gd name="connsiteX54" fmla="*/ 275721 w 1622269"/>
                    <a:gd name="connsiteY54" fmla="*/ 626302 h 1221845"/>
                    <a:gd name="connsiteX55" fmla="*/ 250669 w 1622269"/>
                    <a:gd name="connsiteY55" fmla="*/ 588724 h 1221845"/>
                    <a:gd name="connsiteX56" fmla="*/ 238143 w 1622269"/>
                    <a:gd name="connsiteY56" fmla="*/ 569935 h 1221845"/>
                    <a:gd name="connsiteX57" fmla="*/ 231880 w 1622269"/>
                    <a:gd name="connsiteY57" fmla="*/ 551146 h 1221845"/>
                    <a:gd name="connsiteX58" fmla="*/ 206828 w 1622269"/>
                    <a:gd name="connsiteY58" fmla="*/ 513567 h 1221845"/>
                    <a:gd name="connsiteX59" fmla="*/ 200565 w 1622269"/>
                    <a:gd name="connsiteY59" fmla="*/ 494778 h 1221845"/>
                    <a:gd name="connsiteX60" fmla="*/ 156724 w 1622269"/>
                    <a:gd name="connsiteY60" fmla="*/ 432148 h 1221845"/>
                    <a:gd name="connsiteX61" fmla="*/ 137935 w 1622269"/>
                    <a:gd name="connsiteY61" fmla="*/ 394570 h 1221845"/>
                    <a:gd name="connsiteX62" fmla="*/ 119146 w 1622269"/>
                    <a:gd name="connsiteY62" fmla="*/ 338203 h 1221845"/>
                    <a:gd name="connsiteX63" fmla="*/ 106620 w 1622269"/>
                    <a:gd name="connsiteY63" fmla="*/ 300625 h 1221845"/>
                    <a:gd name="connsiteX64" fmla="*/ 100357 w 1622269"/>
                    <a:gd name="connsiteY64" fmla="*/ 281836 h 1221845"/>
                    <a:gd name="connsiteX65" fmla="*/ 94094 w 1622269"/>
                    <a:gd name="connsiteY65" fmla="*/ 219206 h 1221845"/>
                    <a:gd name="connsiteX66" fmla="*/ 81568 w 1622269"/>
                    <a:gd name="connsiteY66" fmla="*/ 181628 h 1221845"/>
                    <a:gd name="connsiteX67" fmla="*/ 75305 w 1622269"/>
                    <a:gd name="connsiteY67" fmla="*/ 144050 h 1221845"/>
                    <a:gd name="connsiteX68" fmla="*/ 56516 w 1622269"/>
                    <a:gd name="connsiteY68" fmla="*/ 87683 h 1221845"/>
                    <a:gd name="connsiteX69" fmla="*/ 50253 w 1622269"/>
                    <a:gd name="connsiteY69" fmla="*/ 68893 h 1221845"/>
                    <a:gd name="connsiteX70" fmla="*/ 37727 w 1622269"/>
                    <a:gd name="connsiteY70" fmla="*/ 25052 h 1221845"/>
                    <a:gd name="connsiteX71" fmla="*/ 149 w 1622269"/>
                    <a:gd name="connsiteY71" fmla="*/ 6263 h 1221845"/>
                    <a:gd name="connsiteX72" fmla="*/ 12675 w 1622269"/>
                    <a:gd name="connsiteY72" fmla="*/ 0 h 1221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</a:cxnLst>
                  <a:rect l="l" t="t" r="r" b="b"/>
                  <a:pathLst>
                    <a:path w="1622269" h="1221845">
                      <a:moveTo>
                        <a:pt x="1622269" y="237995"/>
                      </a:moveTo>
                      <a:cubicBezTo>
                        <a:pt x="1611831" y="233820"/>
                        <a:pt x="1600824" y="230852"/>
                        <a:pt x="1590954" y="225469"/>
                      </a:cubicBezTo>
                      <a:cubicBezTo>
                        <a:pt x="1577738" y="218260"/>
                        <a:pt x="1567981" y="204068"/>
                        <a:pt x="1553376" y="200417"/>
                      </a:cubicBezTo>
                      <a:cubicBezTo>
                        <a:pt x="1515515" y="190952"/>
                        <a:pt x="1536490" y="196876"/>
                        <a:pt x="1490746" y="181628"/>
                      </a:cubicBezTo>
                      <a:lnTo>
                        <a:pt x="1453168" y="169102"/>
                      </a:lnTo>
                      <a:lnTo>
                        <a:pt x="1434379" y="162839"/>
                      </a:lnTo>
                      <a:cubicBezTo>
                        <a:pt x="1409327" y="164927"/>
                        <a:pt x="1384020" y="164969"/>
                        <a:pt x="1359223" y="169102"/>
                      </a:cubicBezTo>
                      <a:cubicBezTo>
                        <a:pt x="1346199" y="171273"/>
                        <a:pt x="1321644" y="181628"/>
                        <a:pt x="1321644" y="181628"/>
                      </a:cubicBezTo>
                      <a:cubicBezTo>
                        <a:pt x="1300529" y="213301"/>
                        <a:pt x="1320581" y="191554"/>
                        <a:pt x="1290329" y="206680"/>
                      </a:cubicBezTo>
                      <a:cubicBezTo>
                        <a:pt x="1283596" y="210046"/>
                        <a:pt x="1278418" y="216149"/>
                        <a:pt x="1271540" y="219206"/>
                      </a:cubicBezTo>
                      <a:cubicBezTo>
                        <a:pt x="1259474" y="224568"/>
                        <a:pt x="1246488" y="227557"/>
                        <a:pt x="1233962" y="231732"/>
                      </a:cubicBezTo>
                      <a:lnTo>
                        <a:pt x="1215173" y="237995"/>
                      </a:lnTo>
                      <a:lnTo>
                        <a:pt x="1177595" y="275573"/>
                      </a:lnTo>
                      <a:lnTo>
                        <a:pt x="1158806" y="294362"/>
                      </a:lnTo>
                      <a:cubicBezTo>
                        <a:pt x="1156718" y="300625"/>
                        <a:pt x="1155144" y="307083"/>
                        <a:pt x="1152543" y="313151"/>
                      </a:cubicBezTo>
                      <a:cubicBezTo>
                        <a:pt x="1148865" y="321732"/>
                        <a:pt x="1143295" y="329461"/>
                        <a:pt x="1140017" y="338203"/>
                      </a:cubicBezTo>
                      <a:cubicBezTo>
                        <a:pt x="1136995" y="346263"/>
                        <a:pt x="1137145" y="355343"/>
                        <a:pt x="1133754" y="363255"/>
                      </a:cubicBezTo>
                      <a:cubicBezTo>
                        <a:pt x="1130789" y="370174"/>
                        <a:pt x="1124285" y="375166"/>
                        <a:pt x="1121228" y="382044"/>
                      </a:cubicBezTo>
                      <a:cubicBezTo>
                        <a:pt x="1105623" y="417156"/>
                        <a:pt x="1116425" y="414113"/>
                        <a:pt x="1096176" y="438411"/>
                      </a:cubicBezTo>
                      <a:cubicBezTo>
                        <a:pt x="1090506" y="445215"/>
                        <a:pt x="1083650" y="450937"/>
                        <a:pt x="1077387" y="457200"/>
                      </a:cubicBezTo>
                      <a:cubicBezTo>
                        <a:pt x="1043186" y="559804"/>
                        <a:pt x="1081747" y="432393"/>
                        <a:pt x="1058598" y="663880"/>
                      </a:cubicBezTo>
                      <a:cubicBezTo>
                        <a:pt x="1057849" y="671370"/>
                        <a:pt x="1049438" y="675936"/>
                        <a:pt x="1046072" y="682669"/>
                      </a:cubicBezTo>
                      <a:cubicBezTo>
                        <a:pt x="1043120" y="688574"/>
                        <a:pt x="1042410" y="695390"/>
                        <a:pt x="1039809" y="701458"/>
                      </a:cubicBezTo>
                      <a:cubicBezTo>
                        <a:pt x="1028346" y="728204"/>
                        <a:pt x="1026477" y="727585"/>
                        <a:pt x="1008494" y="751562"/>
                      </a:cubicBezTo>
                      <a:cubicBezTo>
                        <a:pt x="989338" y="809030"/>
                        <a:pt x="1021359" y="719569"/>
                        <a:pt x="983442" y="795403"/>
                      </a:cubicBezTo>
                      <a:cubicBezTo>
                        <a:pt x="968231" y="825824"/>
                        <a:pt x="976631" y="832495"/>
                        <a:pt x="958390" y="858033"/>
                      </a:cubicBezTo>
                      <a:cubicBezTo>
                        <a:pt x="935305" y="890353"/>
                        <a:pt x="943642" y="862477"/>
                        <a:pt x="927075" y="895611"/>
                      </a:cubicBezTo>
                      <a:cubicBezTo>
                        <a:pt x="924123" y="901516"/>
                        <a:pt x="924018" y="908629"/>
                        <a:pt x="920812" y="914400"/>
                      </a:cubicBezTo>
                      <a:cubicBezTo>
                        <a:pt x="913501" y="927560"/>
                        <a:pt x="900520" y="937696"/>
                        <a:pt x="895760" y="951978"/>
                      </a:cubicBezTo>
                      <a:lnTo>
                        <a:pt x="883234" y="989557"/>
                      </a:lnTo>
                      <a:cubicBezTo>
                        <a:pt x="881146" y="995820"/>
                        <a:pt x="878572" y="1001941"/>
                        <a:pt x="876971" y="1008346"/>
                      </a:cubicBezTo>
                      <a:lnTo>
                        <a:pt x="870707" y="1033398"/>
                      </a:lnTo>
                      <a:cubicBezTo>
                        <a:pt x="865716" y="1083309"/>
                        <a:pt x="868659" y="1084406"/>
                        <a:pt x="858181" y="1121080"/>
                      </a:cubicBezTo>
                      <a:cubicBezTo>
                        <a:pt x="856367" y="1127428"/>
                        <a:pt x="854870" y="1133964"/>
                        <a:pt x="851918" y="1139869"/>
                      </a:cubicBezTo>
                      <a:cubicBezTo>
                        <a:pt x="838490" y="1166725"/>
                        <a:pt x="839995" y="1152515"/>
                        <a:pt x="820603" y="1177447"/>
                      </a:cubicBezTo>
                      <a:cubicBezTo>
                        <a:pt x="784605" y="1223730"/>
                        <a:pt x="813684" y="1210492"/>
                        <a:pt x="770499" y="1221288"/>
                      </a:cubicBezTo>
                      <a:cubicBezTo>
                        <a:pt x="728746" y="1219200"/>
                        <a:pt x="685322" y="1226901"/>
                        <a:pt x="645239" y="1215025"/>
                      </a:cubicBezTo>
                      <a:cubicBezTo>
                        <a:pt x="635713" y="1212202"/>
                        <a:pt x="598425" y="1171502"/>
                        <a:pt x="588872" y="1152395"/>
                      </a:cubicBezTo>
                      <a:cubicBezTo>
                        <a:pt x="585920" y="1146490"/>
                        <a:pt x="585561" y="1139511"/>
                        <a:pt x="582609" y="1133606"/>
                      </a:cubicBezTo>
                      <a:cubicBezTo>
                        <a:pt x="579243" y="1126873"/>
                        <a:pt x="574258" y="1121080"/>
                        <a:pt x="570083" y="1114817"/>
                      </a:cubicBezTo>
                      <a:cubicBezTo>
                        <a:pt x="557048" y="1062678"/>
                        <a:pt x="572920" y="1114228"/>
                        <a:pt x="551294" y="1070976"/>
                      </a:cubicBezTo>
                      <a:cubicBezTo>
                        <a:pt x="548342" y="1065071"/>
                        <a:pt x="548237" y="1057958"/>
                        <a:pt x="545031" y="1052187"/>
                      </a:cubicBezTo>
                      <a:cubicBezTo>
                        <a:pt x="537720" y="1039027"/>
                        <a:pt x="524740" y="1028891"/>
                        <a:pt x="519979" y="1014609"/>
                      </a:cubicBezTo>
                      <a:cubicBezTo>
                        <a:pt x="504237" y="967383"/>
                        <a:pt x="525472" y="1025595"/>
                        <a:pt x="501190" y="977030"/>
                      </a:cubicBezTo>
                      <a:cubicBezTo>
                        <a:pt x="498238" y="971125"/>
                        <a:pt x="498589" y="963734"/>
                        <a:pt x="494927" y="958241"/>
                      </a:cubicBezTo>
                      <a:cubicBezTo>
                        <a:pt x="475262" y="928743"/>
                        <a:pt x="477273" y="951399"/>
                        <a:pt x="463612" y="920663"/>
                      </a:cubicBezTo>
                      <a:cubicBezTo>
                        <a:pt x="458250" y="908597"/>
                        <a:pt x="459008" y="893648"/>
                        <a:pt x="451086" y="883085"/>
                      </a:cubicBezTo>
                      <a:cubicBezTo>
                        <a:pt x="444823" y="874734"/>
                        <a:pt x="437829" y="866885"/>
                        <a:pt x="432297" y="858033"/>
                      </a:cubicBezTo>
                      <a:cubicBezTo>
                        <a:pt x="407020" y="817590"/>
                        <a:pt x="432767" y="845976"/>
                        <a:pt x="407244" y="820455"/>
                      </a:cubicBezTo>
                      <a:cubicBezTo>
                        <a:pt x="402150" y="805173"/>
                        <a:pt x="400596" y="795018"/>
                        <a:pt x="388455" y="782877"/>
                      </a:cubicBezTo>
                      <a:cubicBezTo>
                        <a:pt x="383132" y="777554"/>
                        <a:pt x="375929" y="774526"/>
                        <a:pt x="369666" y="770351"/>
                      </a:cubicBezTo>
                      <a:lnTo>
                        <a:pt x="344614" y="732773"/>
                      </a:lnTo>
                      <a:cubicBezTo>
                        <a:pt x="340439" y="726510"/>
                        <a:pt x="336604" y="720006"/>
                        <a:pt x="332088" y="713984"/>
                      </a:cubicBezTo>
                      <a:cubicBezTo>
                        <a:pt x="320305" y="698274"/>
                        <a:pt x="295958" y="666775"/>
                        <a:pt x="288247" y="651354"/>
                      </a:cubicBezTo>
                      <a:cubicBezTo>
                        <a:pt x="284072" y="643003"/>
                        <a:pt x="280525" y="634308"/>
                        <a:pt x="275721" y="626302"/>
                      </a:cubicBezTo>
                      <a:cubicBezTo>
                        <a:pt x="267976" y="613393"/>
                        <a:pt x="259020" y="601250"/>
                        <a:pt x="250669" y="588724"/>
                      </a:cubicBezTo>
                      <a:cubicBezTo>
                        <a:pt x="246494" y="582461"/>
                        <a:pt x="240523" y="577076"/>
                        <a:pt x="238143" y="569935"/>
                      </a:cubicBezTo>
                      <a:cubicBezTo>
                        <a:pt x="236055" y="563672"/>
                        <a:pt x="235086" y="556917"/>
                        <a:pt x="231880" y="551146"/>
                      </a:cubicBezTo>
                      <a:cubicBezTo>
                        <a:pt x="224569" y="537986"/>
                        <a:pt x="211589" y="527849"/>
                        <a:pt x="206828" y="513567"/>
                      </a:cubicBezTo>
                      <a:cubicBezTo>
                        <a:pt x="204740" y="507304"/>
                        <a:pt x="203840" y="500510"/>
                        <a:pt x="200565" y="494778"/>
                      </a:cubicBezTo>
                      <a:cubicBezTo>
                        <a:pt x="189132" y="474770"/>
                        <a:pt x="163931" y="453768"/>
                        <a:pt x="156724" y="432148"/>
                      </a:cubicBezTo>
                      <a:cubicBezTo>
                        <a:pt x="133883" y="363625"/>
                        <a:pt x="170311" y="467416"/>
                        <a:pt x="137935" y="394570"/>
                      </a:cubicBezTo>
                      <a:lnTo>
                        <a:pt x="119146" y="338203"/>
                      </a:lnTo>
                      <a:lnTo>
                        <a:pt x="106620" y="300625"/>
                      </a:lnTo>
                      <a:lnTo>
                        <a:pt x="100357" y="281836"/>
                      </a:lnTo>
                      <a:cubicBezTo>
                        <a:pt x="98269" y="260959"/>
                        <a:pt x="97961" y="239827"/>
                        <a:pt x="94094" y="219206"/>
                      </a:cubicBezTo>
                      <a:cubicBezTo>
                        <a:pt x="91661" y="206229"/>
                        <a:pt x="83739" y="194652"/>
                        <a:pt x="81568" y="181628"/>
                      </a:cubicBezTo>
                      <a:cubicBezTo>
                        <a:pt x="79480" y="169102"/>
                        <a:pt x="78385" y="156370"/>
                        <a:pt x="75305" y="144050"/>
                      </a:cubicBezTo>
                      <a:cubicBezTo>
                        <a:pt x="75304" y="144048"/>
                        <a:pt x="59648" y="97079"/>
                        <a:pt x="56516" y="87683"/>
                      </a:cubicBezTo>
                      <a:cubicBezTo>
                        <a:pt x="54428" y="81420"/>
                        <a:pt x="51854" y="75298"/>
                        <a:pt x="50253" y="68893"/>
                      </a:cubicBezTo>
                      <a:cubicBezTo>
                        <a:pt x="50199" y="68676"/>
                        <a:pt x="40722" y="28047"/>
                        <a:pt x="37727" y="25052"/>
                      </a:cubicBezTo>
                      <a:cubicBezTo>
                        <a:pt x="28000" y="15325"/>
                        <a:pt x="5957" y="23687"/>
                        <a:pt x="149" y="6263"/>
                      </a:cubicBezTo>
                      <a:cubicBezTo>
                        <a:pt x="-1327" y="1834"/>
                        <a:pt x="8500" y="2088"/>
                        <a:pt x="12675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sp>
            <p:nvSpPr>
              <p:cNvPr id="93" name="Right Arrow 92"/>
              <p:cNvSpPr/>
              <p:nvPr/>
            </p:nvSpPr>
            <p:spPr>
              <a:xfrm>
                <a:off x="8554767" y="339099"/>
                <a:ext cx="350729" cy="356992"/>
              </a:xfrm>
              <a:prstGeom prst="rightArrow">
                <a:avLst>
                  <a:gd name="adj1" fmla="val 50000"/>
                  <a:gd name="adj2" fmla="val 60714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pic>
          <p:nvPicPr>
            <p:cNvPr id="16415" name="Picture 164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46100" y="23023807"/>
              <a:ext cx="4613614" cy="45722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35" name="Group 34"/>
            <p:cNvGrpSpPr/>
            <p:nvPr/>
          </p:nvGrpSpPr>
          <p:grpSpPr>
            <a:xfrm>
              <a:off x="6659630" y="7689608"/>
              <a:ext cx="4532290" cy="5368751"/>
              <a:chOff x="6659630" y="7689608"/>
              <a:chExt cx="4532290" cy="5368751"/>
            </a:xfrm>
          </p:grpSpPr>
          <p:grpSp>
            <p:nvGrpSpPr>
              <p:cNvPr id="16413" name="Group 16412"/>
              <p:cNvGrpSpPr/>
              <p:nvPr/>
            </p:nvGrpSpPr>
            <p:grpSpPr>
              <a:xfrm>
                <a:off x="6659630" y="7689608"/>
                <a:ext cx="4532290" cy="5368751"/>
                <a:chOff x="7575660" y="1847689"/>
                <a:chExt cx="2861112" cy="3389147"/>
              </a:xfrm>
            </p:grpSpPr>
            <p:grpSp>
              <p:nvGrpSpPr>
                <p:cNvPr id="16409" name="Group 16408"/>
                <p:cNvGrpSpPr/>
                <p:nvPr/>
              </p:nvGrpSpPr>
              <p:grpSpPr>
                <a:xfrm>
                  <a:off x="7575660" y="2552252"/>
                  <a:ext cx="2861112" cy="2684584"/>
                  <a:chOff x="10645431" y="3001108"/>
                  <a:chExt cx="2861112" cy="2684584"/>
                </a:xfrm>
              </p:grpSpPr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r="189"/>
                  <a:stretch/>
                </p:blipFill>
                <p:spPr>
                  <a:xfrm>
                    <a:off x="10645431" y="3001108"/>
                    <a:ext cx="2861112" cy="2684584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</p:pic>
              <p:grpSp>
                <p:nvGrpSpPr>
                  <p:cNvPr id="16394" name="Group 16393"/>
                  <p:cNvGrpSpPr/>
                  <p:nvPr/>
                </p:nvGrpSpPr>
                <p:grpSpPr>
                  <a:xfrm>
                    <a:off x="10880849" y="3231050"/>
                    <a:ext cx="2086774" cy="2155737"/>
                    <a:chOff x="10880849" y="3231050"/>
                    <a:chExt cx="2086774" cy="2155737"/>
                  </a:xfrm>
                </p:grpSpPr>
                <p:cxnSp>
                  <p:nvCxnSpPr>
                    <p:cNvPr id="16385" name="Straight Connector 16384"/>
                    <p:cNvCxnSpPr/>
                    <p:nvPr/>
                  </p:nvCxnSpPr>
                  <p:spPr>
                    <a:xfrm flipH="1" flipV="1">
                      <a:off x="10880849" y="4027958"/>
                      <a:ext cx="40867" cy="303948"/>
                    </a:xfrm>
                    <a:prstGeom prst="line">
                      <a:avLst/>
                    </a:prstGeom>
                    <a:ln w="25400" cap="rnd">
                      <a:solidFill>
                        <a:srgbClr val="FF0505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/>
                    <p:cNvCxnSpPr/>
                    <p:nvPr/>
                  </p:nvCxnSpPr>
                  <p:spPr>
                    <a:xfrm flipV="1">
                      <a:off x="10983017" y="3619287"/>
                      <a:ext cx="316719" cy="171132"/>
                    </a:xfrm>
                    <a:prstGeom prst="line">
                      <a:avLst/>
                    </a:prstGeom>
                    <a:ln w="25400" cap="rnd">
                      <a:solidFill>
                        <a:srgbClr val="FF0505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Connector 41"/>
                    <p:cNvCxnSpPr/>
                    <p:nvPr/>
                  </p:nvCxnSpPr>
                  <p:spPr>
                    <a:xfrm flipV="1">
                      <a:off x="11573035" y="3238713"/>
                      <a:ext cx="618965" cy="199227"/>
                    </a:xfrm>
                    <a:prstGeom prst="line">
                      <a:avLst/>
                    </a:prstGeom>
                    <a:ln w="25400" cap="rnd">
                      <a:solidFill>
                        <a:srgbClr val="FF0505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43"/>
                    <p:cNvCxnSpPr/>
                    <p:nvPr/>
                  </p:nvCxnSpPr>
                  <p:spPr>
                    <a:xfrm>
                      <a:off x="12495097" y="3231050"/>
                      <a:ext cx="423996" cy="76626"/>
                    </a:xfrm>
                    <a:prstGeom prst="line">
                      <a:avLst/>
                    </a:prstGeom>
                    <a:ln w="25400" cap="rnd">
                      <a:solidFill>
                        <a:srgbClr val="FF0505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/>
                    <p:cNvCxnSpPr/>
                    <p:nvPr/>
                  </p:nvCxnSpPr>
                  <p:spPr>
                    <a:xfrm>
                      <a:off x="11069859" y="4503037"/>
                      <a:ext cx="710065" cy="242648"/>
                    </a:xfrm>
                    <a:prstGeom prst="line">
                      <a:avLst/>
                    </a:prstGeom>
                    <a:ln w="25400" cap="rnd">
                      <a:solidFill>
                        <a:srgbClr val="FF0505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Straight Connector 47"/>
                    <p:cNvCxnSpPr/>
                    <p:nvPr/>
                  </p:nvCxnSpPr>
                  <p:spPr>
                    <a:xfrm>
                      <a:off x="11999584" y="4906599"/>
                      <a:ext cx="298841" cy="480188"/>
                    </a:xfrm>
                    <a:prstGeom prst="line">
                      <a:avLst/>
                    </a:prstGeom>
                    <a:ln w="25400" cap="rnd">
                      <a:solidFill>
                        <a:srgbClr val="FF0505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Straight Connector 49"/>
                    <p:cNvCxnSpPr/>
                    <p:nvPr/>
                  </p:nvCxnSpPr>
                  <p:spPr>
                    <a:xfrm flipH="1">
                      <a:off x="12467001" y="4773781"/>
                      <a:ext cx="500622" cy="607897"/>
                    </a:xfrm>
                    <a:prstGeom prst="line">
                      <a:avLst/>
                    </a:prstGeom>
                    <a:ln w="25400" cap="rnd">
                      <a:solidFill>
                        <a:srgbClr val="FF0505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98" name="Group 97"/>
                <p:cNvGrpSpPr/>
                <p:nvPr/>
              </p:nvGrpSpPr>
              <p:grpSpPr>
                <a:xfrm>
                  <a:off x="8017389" y="1847689"/>
                  <a:ext cx="1977654" cy="544014"/>
                  <a:chOff x="7737232" y="2489331"/>
                  <a:chExt cx="1977654" cy="544014"/>
                </a:xfrm>
              </p:grpSpPr>
              <p:sp>
                <p:nvSpPr>
                  <p:cNvPr id="99" name="Rounded Rectangle 98"/>
                  <p:cNvSpPr/>
                  <p:nvPr/>
                </p:nvSpPr>
                <p:spPr>
                  <a:xfrm>
                    <a:off x="7737232" y="2499806"/>
                    <a:ext cx="1977654" cy="527539"/>
                  </a:xfrm>
                  <a:prstGeom prst="roundRect">
                    <a:avLst/>
                  </a:prstGeom>
                  <a:solidFill>
                    <a:srgbClr val="F68020"/>
                  </a:solidFill>
                  <a:ln>
                    <a:solidFill>
                      <a:srgbClr val="F68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pic>
                <p:nvPicPr>
                  <p:cNvPr id="100" name="Picture 10" descr="http://cs.uef.fi/mopsi_dev/new_images/logo.pn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418648" y="2606015"/>
                    <a:ext cx="1219200" cy="333376"/>
                  </a:xfrm>
                  <a:prstGeom prst="rect">
                    <a:avLst/>
                  </a:prstGeom>
                  <a:solidFill>
                    <a:srgbClr val="F68020"/>
                  </a:solidFill>
                  <a:ln w="38100">
                    <a:solidFill>
                      <a:srgbClr val="F68020"/>
                    </a:solidFill>
                  </a:ln>
                </p:spPr>
              </p:pic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7741550" y="2489331"/>
                    <a:ext cx="374618" cy="54401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i-FI" sz="5000" b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rPr>
                      <a:t>O</a:t>
                    </a:r>
                    <a:endParaRPr lang="fi-FI" sz="4800" b="1" dirty="0">
                      <a:solidFill>
                        <a:schemeClr val="bg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cxnSp>
            <p:nvCxnSpPr>
              <p:cNvPr id="34" name="Straight Connector 33"/>
              <p:cNvCxnSpPr/>
              <p:nvPr/>
            </p:nvCxnSpPr>
            <p:spPr>
              <a:xfrm>
                <a:off x="7982858" y="8113487"/>
                <a:ext cx="261257" cy="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37"/>
          <p:cNvGrpSpPr/>
          <p:nvPr/>
        </p:nvGrpSpPr>
        <p:grpSpPr>
          <a:xfrm>
            <a:off x="6613665" y="3864077"/>
            <a:ext cx="5181600" cy="2586445"/>
            <a:chOff x="478340" y="6858000"/>
            <a:chExt cx="5181600" cy="2586445"/>
          </a:xfrm>
        </p:grpSpPr>
        <p:pic>
          <p:nvPicPr>
            <p:cNvPr id="110" name="Picture 5" descr="Image result for kuopio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85" t="15597" r="3859" b="16526"/>
            <a:stretch/>
          </p:blipFill>
          <p:spPr bwMode="auto">
            <a:xfrm>
              <a:off x="478340" y="6858000"/>
              <a:ext cx="5181600" cy="25864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943897" y="8391832"/>
              <a:ext cx="13823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KUOPIO</a:t>
              </a:r>
              <a:endParaRPr lang="fi-FI" sz="28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-0.974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97431 L 8.33333E-7 -2.099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09931 L 8.33333E-7 -3.1243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dirty="0" smtClean="0"/>
              <a:t>How do I pass?</a:t>
            </a:r>
            <a:endParaRPr lang="fi-FI" altLang="fi-FI" dirty="0" smtClean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eaLnBrk="1" hangingPunct="1"/>
            <a:r>
              <a:rPr lang="en-US" altLang="fi-FI" sz="3200" dirty="0" smtClean="0"/>
              <a:t>Participate to at least </a:t>
            </a:r>
            <a:r>
              <a:rPr lang="en-US" altLang="fi-FI" sz="3200" dirty="0" smtClean="0">
                <a:solidFill>
                  <a:srgbClr val="00B0F0"/>
                </a:solidFill>
              </a:rPr>
              <a:t>10</a:t>
            </a:r>
            <a:r>
              <a:rPr lang="en-US" altLang="fi-FI" sz="3200" dirty="0" smtClean="0"/>
              <a:t> lectures</a:t>
            </a:r>
          </a:p>
          <a:p>
            <a:pPr eaLnBrk="1" hangingPunct="1"/>
            <a:r>
              <a:rPr lang="en-US" altLang="fi-FI" sz="3200" dirty="0" smtClean="0"/>
              <a:t>Read </a:t>
            </a:r>
            <a:r>
              <a:rPr lang="en-US" altLang="fi-FI" sz="3200" dirty="0" smtClean="0">
                <a:solidFill>
                  <a:srgbClr val="00B0F0"/>
                </a:solidFill>
              </a:rPr>
              <a:t>2</a:t>
            </a:r>
            <a:r>
              <a:rPr lang="en-US" altLang="fi-FI" sz="3200" dirty="0" smtClean="0"/>
              <a:t> peer reviewed articles</a:t>
            </a:r>
          </a:p>
          <a:p>
            <a:pPr eaLnBrk="1" hangingPunct="1"/>
            <a:r>
              <a:rPr lang="en-US" altLang="fi-FI" sz="3200" dirty="0" smtClean="0"/>
              <a:t>Give a </a:t>
            </a:r>
            <a:r>
              <a:rPr lang="en-US" altLang="fi-FI" sz="3200" dirty="0" smtClean="0">
                <a:solidFill>
                  <a:srgbClr val="00B0F0"/>
                </a:solidFill>
              </a:rPr>
              <a:t>30 min</a:t>
            </a:r>
            <a:r>
              <a:rPr lang="en-US" altLang="fi-FI" sz="3200" dirty="0" smtClean="0"/>
              <a:t> presentation</a:t>
            </a:r>
          </a:p>
          <a:p>
            <a:pPr eaLnBrk="1" hangingPunct="1"/>
            <a:r>
              <a:rPr lang="en-US" altLang="fi-FI" sz="3200" dirty="0" smtClean="0"/>
              <a:t>Be opponent to other presentations</a:t>
            </a:r>
          </a:p>
          <a:p>
            <a:pPr eaLnBrk="1" hangingPunct="1"/>
            <a:endParaRPr lang="en-US" altLang="fi-FI" sz="3200" dirty="0"/>
          </a:p>
          <a:p>
            <a:pPr marL="0" indent="0" eaLnBrk="1" hangingPunct="1">
              <a:buNone/>
            </a:pPr>
            <a:r>
              <a:rPr lang="en-US" altLang="fi-FI" sz="3200" dirty="0" smtClean="0">
                <a:solidFill>
                  <a:srgbClr val="00B0F0"/>
                </a:solidFill>
              </a:rPr>
              <a:t>Alternative / Bonus Project:</a:t>
            </a:r>
          </a:p>
          <a:p>
            <a:pPr eaLnBrk="1" hangingPunct="1"/>
            <a:r>
              <a:rPr lang="en-US" altLang="fi-FI" sz="3200" dirty="0" smtClean="0"/>
              <a:t>Implement a method described in a paper</a:t>
            </a:r>
          </a:p>
          <a:p>
            <a:pPr eaLnBrk="1" hangingPunct="1"/>
            <a:r>
              <a:rPr lang="en-US" altLang="fi-FI" sz="3200" dirty="0" smtClean="0"/>
              <a:t>Conceptualize / build (part of) a proposed project</a:t>
            </a:r>
          </a:p>
          <a:p>
            <a:pPr eaLnBrk="1" hangingPunct="1"/>
            <a:endParaRPr lang="en-US" altLang="fi-FI" sz="32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dirty="0" smtClean="0"/>
              <a:t>Opponent roles: Content reviewer</a:t>
            </a:r>
            <a:endParaRPr lang="fi-FI" altLang="fi-FI" dirty="0" smtClean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altLang="fi-FI" sz="2500" dirty="0"/>
              <a:t>Was the introduction / body / conclusion of the presentation convincing</a:t>
            </a:r>
            <a:r>
              <a:rPr lang="en-US" altLang="fi-FI" sz="2500" dirty="0" smtClean="0"/>
              <a:t>?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fi-FI" sz="2500" dirty="0"/>
              <a:t>Did the presentation title correspond to the content of the </a:t>
            </a:r>
            <a:r>
              <a:rPr lang="en-US" altLang="fi-FI" sz="2500" dirty="0" smtClean="0"/>
              <a:t>presentation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fi-FI" sz="2500" dirty="0"/>
              <a:t>Was the content correct for the target audience and was it useful</a:t>
            </a:r>
            <a:r>
              <a:rPr lang="en-US" altLang="fi-FI" sz="2500" dirty="0" smtClean="0"/>
              <a:t>?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fi-FI" sz="2500" dirty="0"/>
              <a:t>Was the audience able to keep up with the content and was it clear</a:t>
            </a:r>
            <a:r>
              <a:rPr lang="en-US" altLang="fi-FI" sz="2500" dirty="0" smtClean="0"/>
              <a:t>?</a:t>
            </a:r>
            <a:endParaRPr lang="en-US" altLang="fi-FI" sz="2500" dirty="0"/>
          </a:p>
        </p:txBody>
      </p:sp>
      <p:pic>
        <p:nvPicPr>
          <p:cNvPr id="2052" name="Picture 4" descr="Image result for conten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371" y="415904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924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dirty="0" smtClean="0"/>
              <a:t>Opponent roles</a:t>
            </a:r>
            <a:r>
              <a:rPr lang="en-US" altLang="fi-FI" dirty="0"/>
              <a:t>: Design </a:t>
            </a:r>
            <a:r>
              <a:rPr lang="en-US" altLang="fi-FI" dirty="0" smtClean="0"/>
              <a:t>reviewer</a:t>
            </a:r>
            <a:endParaRPr lang="fi-FI" altLang="fi-FI" dirty="0" smtClean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altLang="fi-FI" sz="2500" dirty="0"/>
              <a:t>Were the slides clear and easy to follow</a:t>
            </a:r>
            <a:r>
              <a:rPr lang="en-US" altLang="fi-FI" sz="2500" dirty="0" smtClean="0"/>
              <a:t>?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fi-FI" sz="2500" dirty="0"/>
              <a:t>Did the slides contain too much or too little information?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fi-FI" sz="2500" dirty="0" smtClean="0"/>
              <a:t>Were </a:t>
            </a:r>
            <a:r>
              <a:rPr lang="en-US" altLang="fi-FI" sz="2500" dirty="0"/>
              <a:t>the colors and sizes of the font and visual (pictures, graphs) adequate?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fi-FI" sz="2500" dirty="0" smtClean="0"/>
              <a:t>Were </a:t>
            </a:r>
            <a:r>
              <a:rPr lang="en-US" altLang="fi-FI" sz="2500" dirty="0"/>
              <a:t>the main points of the presentation properly </a:t>
            </a:r>
            <a:r>
              <a:rPr lang="en-US" altLang="fi-FI" sz="2500" dirty="0" smtClean="0"/>
              <a:t>emphasized</a:t>
            </a:r>
            <a:r>
              <a:rPr lang="en-US" altLang="fi-FI" sz="2500" dirty="0"/>
              <a:t>?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altLang="fi-FI" sz="250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altLang="fi-FI" sz="2500" dirty="0"/>
          </a:p>
        </p:txBody>
      </p:sp>
      <p:pic>
        <p:nvPicPr>
          <p:cNvPr id="3076" name="Picture 4" descr="Image result for desig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36" y="3982064"/>
            <a:ext cx="2072763" cy="207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983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dirty="0" smtClean="0"/>
              <a:t>Opponent roles</a:t>
            </a:r>
            <a:r>
              <a:rPr lang="en-US" altLang="fi-FI" dirty="0"/>
              <a:t>: Performance reviewer</a:t>
            </a:r>
            <a:endParaRPr lang="fi-FI" altLang="fi-FI" dirty="0" smtClean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altLang="fi-FI" sz="2500" dirty="0"/>
              <a:t>Was the speech clear and well paced?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fi-FI" sz="2500" dirty="0" smtClean="0"/>
              <a:t>Did </a:t>
            </a:r>
            <a:r>
              <a:rPr lang="en-US" altLang="fi-FI" sz="2500" dirty="0"/>
              <a:t>the presenter have good eye contact, posture and gestures?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fi-FI" sz="2500" dirty="0" smtClean="0"/>
              <a:t>Was </a:t>
            </a:r>
            <a:r>
              <a:rPr lang="en-US" altLang="fi-FI" sz="2500" dirty="0"/>
              <a:t>the presenter able to keep the attention of the audience?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fi-FI" sz="2500" dirty="0" smtClean="0"/>
              <a:t>How </a:t>
            </a:r>
            <a:r>
              <a:rPr lang="en-US" altLang="fi-FI" sz="2500" dirty="0"/>
              <a:t>the presenter managed the equipment? 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altLang="fi-FI" sz="2500" dirty="0"/>
          </a:p>
        </p:txBody>
      </p:sp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667" y="4114800"/>
            <a:ext cx="1866594" cy="186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097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dirty="0" smtClean="0"/>
              <a:t>Opponent roles</a:t>
            </a:r>
            <a:r>
              <a:rPr lang="en-US" altLang="fi-FI" dirty="0"/>
              <a:t>: </a:t>
            </a:r>
            <a:r>
              <a:rPr lang="en-US" altLang="fi-FI" dirty="0" smtClean="0"/>
              <a:t>Q&amp;A </a:t>
            </a:r>
            <a:r>
              <a:rPr lang="en-US" altLang="fi-FI" dirty="0"/>
              <a:t>reviewer</a:t>
            </a:r>
            <a:endParaRPr lang="fi-FI" altLang="fi-FI" dirty="0" smtClean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altLang="fi-FI" sz="2500" dirty="0"/>
              <a:t>How prepared was the presenter for the </a:t>
            </a:r>
            <a:r>
              <a:rPr lang="en-US" altLang="fi-FI" sz="2500" dirty="0" smtClean="0"/>
              <a:t>Q&amp;A</a:t>
            </a:r>
            <a:r>
              <a:rPr lang="en-US" altLang="fi-FI" sz="2500" dirty="0"/>
              <a:t>?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fi-FI" sz="2500" dirty="0" smtClean="0"/>
              <a:t>Did </a:t>
            </a:r>
            <a:r>
              <a:rPr lang="en-US" altLang="fi-FI" sz="2500" dirty="0"/>
              <a:t>the presenter </a:t>
            </a:r>
            <a:r>
              <a:rPr lang="en-US" altLang="fi-FI" sz="2500" dirty="0" smtClean="0"/>
              <a:t>handle </a:t>
            </a:r>
            <a:r>
              <a:rPr lang="en-US" altLang="fi-FI" sz="2500" dirty="0"/>
              <a:t>the questions well?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fi-FI" sz="2500" dirty="0" smtClean="0"/>
              <a:t>Did </a:t>
            </a:r>
            <a:r>
              <a:rPr lang="en-US" altLang="fi-FI" sz="2500" dirty="0"/>
              <a:t>the presenter answer correctly to the question?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fi-FI" sz="2500" dirty="0" smtClean="0"/>
              <a:t>Did </a:t>
            </a:r>
            <a:r>
              <a:rPr lang="en-US" altLang="fi-FI" sz="2500" dirty="0"/>
              <a:t>the presenter answer to the question that was asked?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altLang="fi-FI" sz="2500" dirty="0"/>
          </a:p>
        </p:txBody>
      </p:sp>
      <p:sp>
        <p:nvSpPr>
          <p:cNvPr id="2" name="TextBox 1"/>
          <p:cNvSpPr txBox="1"/>
          <p:nvPr/>
        </p:nvSpPr>
        <p:spPr>
          <a:xfrm>
            <a:off x="1533832" y="3574433"/>
            <a:ext cx="136768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9900" b="1" dirty="0" smtClean="0"/>
              <a:t>?</a:t>
            </a:r>
            <a:endParaRPr lang="fi-FI" sz="23900" b="1" dirty="0"/>
          </a:p>
        </p:txBody>
      </p:sp>
    </p:spTree>
    <p:extLst>
      <p:ext uri="{BB962C8B-B14F-4D97-AF65-F5344CB8AC3E}">
        <p14:creationId xmlns:p14="http://schemas.microsoft.com/office/powerpoint/2010/main" val="122813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dirty="0" smtClean="0"/>
              <a:t>Why come to this course?</a:t>
            </a:r>
            <a:endParaRPr lang="fi-FI" altLang="fi-FI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eaLnBrk="1" hangingPunct="1"/>
            <a:r>
              <a:rPr lang="en-US" altLang="fi-FI" sz="3200" dirty="0"/>
              <a:t>Location based </a:t>
            </a:r>
            <a:r>
              <a:rPr lang="en-US" altLang="fi-FI" sz="3200" dirty="0" smtClean="0"/>
              <a:t>systems </a:t>
            </a:r>
            <a:r>
              <a:rPr lang="en-US" altLang="fi-FI" sz="3200" dirty="0"/>
              <a:t>(LBS) are </a:t>
            </a:r>
            <a:r>
              <a:rPr lang="en-US" altLang="fi-FI" sz="3200" dirty="0" smtClean="0"/>
              <a:t>popular</a:t>
            </a:r>
            <a:endParaRPr lang="en-US" altLang="fi-FI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9229559" y="1968564"/>
            <a:ext cx="1900850" cy="2588075"/>
            <a:chOff x="8270914" y="1452369"/>
            <a:chExt cx="1900850" cy="2588075"/>
          </a:xfrm>
        </p:grpSpPr>
        <p:pic>
          <p:nvPicPr>
            <p:cNvPr id="4" name="Picture 22" descr="waz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2063" y="2681836"/>
              <a:ext cx="1358554" cy="1358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 descr="Kuvahaun tulos haulle pokemon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914" y="1452369"/>
              <a:ext cx="1900850" cy="1156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838200" y="2418174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fi-FI" sz="3200" dirty="0" smtClean="0"/>
              <a:t>Become more familiar with machine learning</a:t>
            </a:r>
            <a:endParaRPr lang="en-US" altLang="fi-FI" sz="3200" dirty="0" smtClean="0">
              <a:solidFill>
                <a:srgbClr val="00B0F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200" y="2993361"/>
            <a:ext cx="10515600" cy="259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fi-FI" sz="3200" dirty="0" smtClean="0"/>
              <a:t>Advance with your studies / research</a:t>
            </a:r>
            <a:endParaRPr lang="en-US" altLang="fi-FI" sz="3200" dirty="0" smtClean="0">
              <a:solidFill>
                <a:srgbClr val="00B0F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38200" y="3568549"/>
            <a:ext cx="10515600" cy="212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fi-FI" sz="3200" dirty="0" smtClean="0"/>
              <a:t>Learn how to review papers</a:t>
            </a:r>
            <a:endParaRPr lang="en-US" altLang="fi-FI" sz="3200" dirty="0" smtClean="0">
              <a:solidFill>
                <a:srgbClr val="00B0F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38200" y="4158484"/>
            <a:ext cx="10515600" cy="203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fi-FI" sz="3200" dirty="0" smtClean="0"/>
              <a:t>Practice how to give a good presentation</a:t>
            </a:r>
          </a:p>
          <a:p>
            <a:pPr eaLnBrk="1" hangingPunct="1"/>
            <a:r>
              <a:rPr lang="en-US" altLang="fi-FI" sz="3200" dirty="0" smtClean="0"/>
              <a:t>Or how to implement a </a:t>
            </a:r>
          </a:p>
          <a:p>
            <a:pPr lvl="1" eaLnBrk="1" hangingPunct="1"/>
            <a:r>
              <a:rPr lang="en-US" altLang="fi-FI" sz="2800" dirty="0" smtClean="0"/>
              <a:t>published method</a:t>
            </a:r>
          </a:p>
          <a:p>
            <a:pPr lvl="1" eaLnBrk="1" hangingPunct="1"/>
            <a:r>
              <a:rPr lang="en-US" altLang="fi-FI" sz="2800" dirty="0" smtClean="0"/>
              <a:t>build a research project		      </a:t>
            </a:r>
          </a:p>
          <a:p>
            <a:pPr eaLnBrk="1" hangingPunct="1"/>
            <a:endParaRPr lang="en-US" altLang="fi-FI" sz="32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98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19337</TotalTime>
  <Words>330</Words>
  <Application>Microsoft Office PowerPoint</Application>
  <PresentationFormat>Widescreen</PresentationFormat>
  <Paragraphs>79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MS PGothic</vt:lpstr>
      <vt:lpstr>MS PGothic</vt:lpstr>
      <vt:lpstr>Arial</vt:lpstr>
      <vt:lpstr>Arial Narrow</vt:lpstr>
      <vt:lpstr>Calibri</vt:lpstr>
      <vt:lpstr>Calibri Light</vt:lpstr>
      <vt:lpstr>Edwardian Script ITC</vt:lpstr>
      <vt:lpstr>Office Theme</vt:lpstr>
      <vt:lpstr>LAMI Location-aware machine intelligence </vt:lpstr>
      <vt:lpstr>LAMI (2019)</vt:lpstr>
      <vt:lpstr>Course program</vt:lpstr>
      <vt:lpstr>How do I pass?</vt:lpstr>
      <vt:lpstr>Opponent roles: Content reviewer</vt:lpstr>
      <vt:lpstr>Opponent roles: Design reviewer</vt:lpstr>
      <vt:lpstr>Opponent roles: Performance reviewer</vt:lpstr>
      <vt:lpstr>Opponent roles: Q&amp;A reviewer</vt:lpstr>
      <vt:lpstr>Why come to this course?</vt:lpstr>
      <vt:lpstr>PowerPoint Presentation</vt:lpstr>
    </vt:vector>
  </TitlesOfParts>
  <Company>University of Eastern Finland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LAMAD Location-aware mobile application development</dc:title>
  <dc:creator>Radu Mariescu-Istodor</dc:creator>
  <cp:lastModifiedBy>Radu Mariescu-Istodor</cp:lastModifiedBy>
  <cp:revision>121</cp:revision>
  <dcterms:created xsi:type="dcterms:W3CDTF">2018-03-07T11:58:13Z</dcterms:created>
  <dcterms:modified xsi:type="dcterms:W3CDTF">2019-01-15T09:37:30Z</dcterms:modified>
</cp:coreProperties>
</file>