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5" r:id="rId2"/>
    <p:sldId id="564" r:id="rId3"/>
    <p:sldId id="567" r:id="rId4"/>
    <p:sldId id="556" r:id="rId5"/>
    <p:sldId id="585" r:id="rId6"/>
    <p:sldId id="587" r:id="rId7"/>
    <p:sldId id="588" r:id="rId8"/>
    <p:sldId id="589" r:id="rId9"/>
    <p:sldId id="590" r:id="rId10"/>
    <p:sldId id="591" r:id="rId11"/>
    <p:sldId id="571" r:id="rId12"/>
    <p:sldId id="570" r:id="rId13"/>
    <p:sldId id="593" r:id="rId14"/>
    <p:sldId id="592" r:id="rId15"/>
    <p:sldId id="580" r:id="rId16"/>
    <p:sldId id="594" r:id="rId17"/>
    <p:sldId id="582" r:id="rId18"/>
  </p:sldIdLst>
  <p:sldSz cx="9144000" cy="6858000" type="screen4x3"/>
  <p:notesSz cx="6669088" cy="987266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CC0"/>
    <a:srgbClr val="F88608"/>
    <a:srgbClr val="CC0000"/>
    <a:srgbClr val="D34643"/>
    <a:srgbClr val="01AB01"/>
    <a:srgbClr val="177CB8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5DB7E2-AD1D-4641-9E4C-8450443C39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 smtClean="0"/>
              <a:t>Click to edit Master text styles</a:t>
            </a:r>
          </a:p>
          <a:p>
            <a:pPr lvl="1"/>
            <a:r>
              <a:rPr lang="fi-FI" altLang="fi-FI" noProof="0" smtClean="0"/>
              <a:t>Second level</a:t>
            </a:r>
          </a:p>
          <a:p>
            <a:pPr lvl="2"/>
            <a:r>
              <a:rPr lang="fi-FI" altLang="fi-FI" noProof="0" smtClean="0"/>
              <a:t>Third level</a:t>
            </a:r>
          </a:p>
          <a:p>
            <a:pPr lvl="3"/>
            <a:r>
              <a:rPr lang="fi-FI" altLang="fi-FI" noProof="0" smtClean="0"/>
              <a:t>Fourth level</a:t>
            </a:r>
          </a:p>
          <a:p>
            <a:pPr lvl="4"/>
            <a:r>
              <a:rPr lang="fi-FI" altLang="fi-FI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069D61-02F8-4BD4-A8C5-324D32F561E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4E05848-761B-4593-81F8-1D08A415D145}" type="slidenum">
              <a:rPr lang="fi-FI" altLang="fi-FI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fi-FI" altLang="fi-FI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42950"/>
            <a:ext cx="4929188" cy="3697288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1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EC675342-F102-47A4-8094-C8140CCFDDA3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88BC14C0-1CDA-482C-AA1D-F732612111BC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98BC24CD-0FF5-4331-91E7-750B49147A1E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0488D113-7399-4136-A496-C11FFCA4FA21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A0B0519D-5EBE-4FBF-9E3B-460F187B3B61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A6EEFFAC-9CC7-4276-8AD0-9EF6CCCEFAAD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6E595C62-C2A1-482B-9381-D01EBB052B82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EDDB7689-BC4A-4032-85C5-C212434B2DD5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ABE1EB3A-46C1-4382-8E0D-407EF5D2BDDB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87C3DCB0-449C-4092-81CA-88A3D6785CC7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5CD79374-3D79-4A51-A28F-06D1FDEA5CA6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BA337B2A-88E5-41F3-BFE0-9446D969CD85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BE50-2E9D-4DC1-884F-5FD54014F78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879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C26E-00B7-4669-B6CB-628C62D581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578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88DB-2DAC-4AFD-99CA-B8CF96965B0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719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E1ED-5C65-4E5F-B345-8568A348AE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031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8570-28E1-4CFF-962C-91BB2EA9BB3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686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0D9D-68D9-4836-9E5E-3F81D1BC21B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4968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2444-7E0D-4ED1-A8F3-F1FA030E9D6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A94A-C63C-4D91-A7B2-1D4EABE375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72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3EC7-FCCA-4CEA-BA4C-B6F1BAF4BD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385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A3478-C0D5-4EAE-AF10-7FA48696905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095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828A-7500-4846-AE5B-6A6CDE79838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0739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60D9BF1-B637-4F52-B541-E368BB50780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uef.fi/mopsi/routes/grid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060575"/>
            <a:ext cx="7885112" cy="2051050"/>
          </a:xfrm>
        </p:spPr>
        <p:txBody>
          <a:bodyPr lIns="92160" tIns="46080" rIns="92160" bIns="4608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fi-FI" sz="4000" dirty="0" smtClean="0"/>
              <a:t>Shape-based Route Search</a:t>
            </a:r>
            <a:endParaRPr lang="en-US" altLang="fi-FI" sz="1600" i="1" dirty="0" smtClean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4429461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Radu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Mariescu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Istodor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21.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.201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11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09"/>
          <p:cNvSpPr>
            <a:spLocks noChangeArrowheads="1"/>
          </p:cNvSpPr>
          <p:nvPr/>
        </p:nvSpPr>
        <p:spPr bwMode="auto">
          <a:xfrm>
            <a:off x="395288" y="1160463"/>
            <a:ext cx="8866187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Input: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cells A, dilated part A</a:t>
            </a:r>
            <a:r>
              <a:rPr lang="en-US" altLang="en-US" sz="1600" baseline="300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d</a:t>
            </a:r>
            <a:endParaRPr lang="en-US" altLang="en-US" sz="1600">
              <a:solidFill>
                <a:srgbClr val="000000"/>
              </a:solidFill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Output: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all similar routes</a:t>
            </a:r>
            <a:endParaRPr lang="fi-FI" altLang="en-US">
              <a:solidFill>
                <a:srgbClr val="000000"/>
              </a:solidFill>
              <a:latin typeface="NewCenturySchlbk-Roman"/>
              <a:ea typeface="MS Mincho" pitchFamily="49" charset="-128"/>
              <a:cs typeface="NewCenturySchlbk-Roman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o-RO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 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SC 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o-RO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Array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; // struct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{ AB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0; A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}</a:t>
            </a:r>
            <a:endParaRPr lang="fi-FI" altLang="en-US" sz="1800" b="1"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i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A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R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Get-Routes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( A [ i ]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j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R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ro-RO" altLang="en-US" sz="1600" b="1">
              <a:latin typeface="Century Schoolbook" panose="020406040505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if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R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[ j ]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passes through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then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SC [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 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else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i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1 to size (A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R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Get-Routes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(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[ i ]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j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1 to size ( R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if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R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passes through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then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B ++;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else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//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A</a:t>
            </a:r>
            <a:r>
              <a:rPr lang="ro-RO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B</a:t>
            </a:r>
            <a:r>
              <a:rPr lang="ro-RO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endParaRPr lang="fi-FI" altLang="en-US" sz="1600" baseline="30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for each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in SC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Sim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( 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] . AB   + 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] .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B   + 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] . AB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)  /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  ( size ( A )           + size (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)           </a:t>
            </a:r>
            <a:r>
              <a:rPr lang="en-US" altLang="en-US" sz="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–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] . AB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)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Result. add (r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, Sim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</p:txBody>
      </p:sp>
      <p:grpSp>
        <p:nvGrpSpPr>
          <p:cNvPr id="20483" name="Group 306"/>
          <p:cNvGrpSpPr>
            <a:grpSpLocks/>
          </p:cNvGrpSpPr>
          <p:nvPr/>
        </p:nvGrpSpPr>
        <p:grpSpPr bwMode="auto">
          <a:xfrm>
            <a:off x="198438" y="1154113"/>
            <a:ext cx="8370887" cy="4362450"/>
            <a:chOff x="198639" y="1351679"/>
            <a:chExt cx="8369982" cy="4363226"/>
          </a:xfrm>
        </p:grpSpPr>
        <p:sp>
          <p:nvSpPr>
            <p:cNvPr id="20508" name="Rectangle 308"/>
            <p:cNvSpPr>
              <a:spLocks noChangeArrowheads="1"/>
            </p:cNvSpPr>
            <p:nvPr/>
          </p:nvSpPr>
          <p:spPr bwMode="auto">
            <a:xfrm>
              <a:off x="395713" y="1351679"/>
              <a:ext cx="8172908" cy="5672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09" name="Rectangle 310"/>
            <p:cNvSpPr>
              <a:spLocks noChangeArrowheads="1"/>
            </p:cNvSpPr>
            <p:nvPr/>
          </p:nvSpPr>
          <p:spPr bwMode="auto">
            <a:xfrm>
              <a:off x="198639" y="2262012"/>
              <a:ext cx="8172908" cy="3452893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Search: Result</a:t>
            </a:r>
            <a:endParaRPr lang="en-US" altLang="fi-FI" sz="280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75500" y="1052513"/>
            <a:ext cx="1470025" cy="5622925"/>
            <a:chOff x="7175706" y="1052736"/>
            <a:chExt cx="1470346" cy="5623368"/>
          </a:xfrm>
        </p:grpSpPr>
        <p:grpSp>
          <p:nvGrpSpPr>
            <p:cNvPr id="20492" name="Group 4"/>
            <p:cNvGrpSpPr>
              <a:grpSpLocks/>
            </p:cNvGrpSpPr>
            <p:nvPr/>
          </p:nvGrpSpPr>
          <p:grpSpPr bwMode="auto">
            <a:xfrm>
              <a:off x="7175706" y="1052736"/>
              <a:ext cx="1470346" cy="5623368"/>
              <a:chOff x="7103700" y="1088740"/>
              <a:chExt cx="1499228" cy="5733827"/>
            </a:xfrm>
          </p:grpSpPr>
          <p:grpSp>
            <p:nvGrpSpPr>
              <p:cNvPr id="20494" name="Group 314"/>
              <p:cNvGrpSpPr>
                <a:grpSpLocks/>
              </p:cNvGrpSpPr>
              <p:nvPr/>
            </p:nvGrpSpPr>
            <p:grpSpPr bwMode="auto">
              <a:xfrm>
                <a:off x="7103700" y="1088740"/>
                <a:ext cx="1372852" cy="5606821"/>
                <a:chOff x="11374490" y="-4005470"/>
                <a:chExt cx="3134614" cy="12801977"/>
              </a:xfrm>
            </p:grpSpPr>
            <p:grpSp>
              <p:nvGrpSpPr>
                <p:cNvPr id="20496" name="Group 315"/>
                <p:cNvGrpSpPr>
                  <a:grpSpLocks/>
                </p:cNvGrpSpPr>
                <p:nvPr/>
              </p:nvGrpSpPr>
              <p:grpSpPr bwMode="auto">
                <a:xfrm>
                  <a:off x="11374490" y="-4005470"/>
                  <a:ext cx="3134614" cy="2994258"/>
                  <a:chOff x="10384464" y="-4491880"/>
                  <a:chExt cx="3643824" cy="3480668"/>
                </a:xfrm>
              </p:grpSpPr>
              <p:pic>
                <p:nvPicPr>
                  <p:cNvPr id="20500" name="Picture 337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0384464" y="-4491880"/>
                    <a:ext cx="3644065" cy="348028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9" name="TextBox 338"/>
                  <p:cNvSpPr txBox="1"/>
                  <p:nvPr/>
                </p:nvSpPr>
                <p:spPr>
                  <a:xfrm>
                    <a:off x="11356565" y="-3259750"/>
                    <a:ext cx="1970773" cy="106197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62</a:t>
                    </a:r>
                    <a:r>
                      <a:rPr lang="en-US" sz="700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 </a:t>
                    </a:r>
                    <a:r>
                      <a:rPr lang="en-US" dirty="0">
                        <a:solidFill>
                          <a:srgbClr val="D34643"/>
                        </a:solidFill>
                      </a:rPr>
                      <a:t>%</a:t>
                    </a:r>
                    <a:endParaRPr lang="en-US" baseline="-25000" dirty="0">
                      <a:solidFill>
                        <a:srgbClr val="D34643"/>
                      </a:solidFill>
                    </a:endParaRPr>
                  </a:p>
                </p:txBody>
              </p:sp>
            </p:grpSp>
            <p:grpSp>
              <p:nvGrpSpPr>
                <p:cNvPr id="20497" name="Group 316"/>
                <p:cNvGrpSpPr>
                  <a:grpSpLocks/>
                </p:cNvGrpSpPr>
                <p:nvPr/>
              </p:nvGrpSpPr>
              <p:grpSpPr bwMode="auto">
                <a:xfrm>
                  <a:off x="11376757" y="2539507"/>
                  <a:ext cx="3130714" cy="2990358"/>
                  <a:chOff x="2296098" y="6414023"/>
                  <a:chExt cx="3639291" cy="3476135"/>
                </a:xfrm>
              </p:grpSpPr>
              <p:pic>
                <p:nvPicPr>
                  <p:cNvPr id="4" name="Picture 335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97760" y="6415192"/>
                    <a:ext cx="3639767" cy="347598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7" name="TextBox 336"/>
                  <p:cNvSpPr txBox="1"/>
                  <p:nvPr/>
                </p:nvSpPr>
                <p:spPr>
                  <a:xfrm>
                    <a:off x="3299869" y="7590681"/>
                    <a:ext cx="1970773" cy="106197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59</a:t>
                    </a:r>
                    <a:r>
                      <a:rPr lang="en-US" sz="700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 </a:t>
                    </a: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%</a:t>
                    </a:r>
                    <a:endParaRPr lang="en-US" baseline="-25000" dirty="0">
                      <a:solidFill>
                        <a:srgbClr val="D34643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endParaRPr>
                  </a:p>
                </p:txBody>
              </p:sp>
            </p:grpSp>
            <p:grpSp>
              <p:nvGrpSpPr>
                <p:cNvPr id="20498" name="Group 317"/>
                <p:cNvGrpSpPr>
                  <a:grpSpLocks/>
                </p:cNvGrpSpPr>
                <p:nvPr/>
              </p:nvGrpSpPr>
              <p:grpSpPr bwMode="auto">
                <a:xfrm>
                  <a:off x="11376755" y="5798350"/>
                  <a:ext cx="3130716" cy="2998157"/>
                  <a:chOff x="6677569" y="1686400"/>
                  <a:chExt cx="3639292" cy="3485200"/>
                </a:xfrm>
              </p:grpSpPr>
              <p:pic>
                <p:nvPicPr>
                  <p:cNvPr id="5" name="Picture 333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679234" y="1693275"/>
                    <a:ext cx="3639766" cy="348028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5" name="TextBox 334"/>
                  <p:cNvSpPr txBox="1"/>
                  <p:nvPr/>
                </p:nvSpPr>
                <p:spPr>
                  <a:xfrm>
                    <a:off x="7647037" y="2896683"/>
                    <a:ext cx="1970772" cy="106197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56</a:t>
                    </a:r>
                    <a:r>
                      <a:rPr lang="en-US" sz="700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 </a:t>
                    </a: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%</a:t>
                    </a:r>
                    <a:endParaRPr lang="en-US" baseline="-25000" dirty="0">
                      <a:solidFill>
                        <a:srgbClr val="D34643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endParaRPr>
                  </a:p>
                </p:txBody>
              </p:sp>
            </p:grpSp>
            <p:grpSp>
              <p:nvGrpSpPr>
                <p:cNvPr id="20499" name="Group 318"/>
                <p:cNvGrpSpPr>
                  <a:grpSpLocks/>
                </p:cNvGrpSpPr>
                <p:nvPr/>
              </p:nvGrpSpPr>
              <p:grpSpPr bwMode="auto">
                <a:xfrm>
                  <a:off x="11374490" y="-742728"/>
                  <a:ext cx="3134614" cy="3013751"/>
                  <a:chOff x="7072014" y="5822932"/>
                  <a:chExt cx="3643824" cy="3503328"/>
                </a:xfrm>
              </p:grpSpPr>
              <p:pic>
                <p:nvPicPr>
                  <p:cNvPr id="6" name="Picture 320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7072014" y="5824104"/>
                    <a:ext cx="3644065" cy="350176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2" name="TextBox 331"/>
                  <p:cNvSpPr txBox="1"/>
                  <p:nvPr/>
                </p:nvSpPr>
                <p:spPr>
                  <a:xfrm>
                    <a:off x="7987424" y="7084155"/>
                    <a:ext cx="1970773" cy="106197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61</a:t>
                    </a:r>
                    <a:r>
                      <a:rPr lang="en-US" sz="700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 </a:t>
                    </a:r>
                    <a:r>
                      <a:rPr lang="en-US" dirty="0">
                        <a:solidFill>
                          <a:srgbClr val="D34643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%</a:t>
                    </a:r>
                    <a:endParaRPr lang="en-US" baseline="-25000" dirty="0">
                      <a:solidFill>
                        <a:srgbClr val="D34643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endParaRPr>
                  </a:p>
                </p:txBody>
              </p:sp>
            </p:grpSp>
          </p:grpSp>
          <p:cxnSp>
            <p:nvCxnSpPr>
              <p:cNvPr id="20495" name="Straight Arrow Connector 3"/>
              <p:cNvCxnSpPr>
                <a:cxnSpLocks noChangeShapeType="1"/>
              </p:cNvCxnSpPr>
              <p:nvPr/>
            </p:nvCxnSpPr>
            <p:spPr bwMode="auto">
              <a:xfrm flipH="1">
                <a:off x="8597217" y="1088740"/>
                <a:ext cx="5711" cy="5733827"/>
              </a:xfrm>
              <a:prstGeom prst="straightConnector1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" name="Straight Connector 6"/>
            <p:cNvCxnSpPr/>
            <p:nvPr/>
          </p:nvCxnSpPr>
          <p:spPr bwMode="auto">
            <a:xfrm>
              <a:off x="7175706" y="6669753"/>
              <a:ext cx="134649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2360837" y="2393743"/>
            <a:ext cx="3611373" cy="172354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3200" dirty="0"/>
              <a:t>O(Nlog(MN)+Q)</a:t>
            </a:r>
          </a:p>
          <a:p>
            <a:pPr>
              <a:defRPr/>
            </a:pPr>
            <a:endParaRPr lang="ro-RO" sz="1400" dirty="0"/>
          </a:p>
          <a:p>
            <a:pPr>
              <a:defRPr/>
            </a:pPr>
            <a:r>
              <a:rPr lang="ro-RO" dirty="0"/>
              <a:t>N – av. size of route in cells</a:t>
            </a:r>
          </a:p>
          <a:p>
            <a:pPr>
              <a:defRPr/>
            </a:pPr>
            <a:r>
              <a:rPr lang="ro-RO" dirty="0"/>
              <a:t>M – number of routes in DB</a:t>
            </a:r>
          </a:p>
          <a:p>
            <a:pPr>
              <a:defRPr/>
            </a:pPr>
            <a:r>
              <a:rPr lang="ro-RO" dirty="0"/>
              <a:t>Q – </a:t>
            </a:r>
            <a:r>
              <a:rPr lang="en-US" dirty="0"/>
              <a:t>number of processed cells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3496" y="4563110"/>
            <a:ext cx="4786054" cy="58477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M ~ 10,000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Real-Time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-237" t="47" r="-2" b="648"/>
          <a:stretch>
            <a:fillRect/>
          </a:stretch>
        </p:blipFill>
        <p:spPr bwMode="auto">
          <a:xfrm>
            <a:off x="287338" y="2022475"/>
            <a:ext cx="3652837" cy="345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Multi-resolution Grids</a:t>
            </a:r>
            <a:endParaRPr lang="en-US" altLang="fi-FI" sz="2800">
              <a:solidFill>
                <a:schemeClr val="tx2"/>
              </a:solidFill>
            </a:endParaRPr>
          </a:p>
        </p:txBody>
      </p:sp>
      <p:pic>
        <p:nvPicPr>
          <p:cNvPr id="215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4" t="36868" r="26634" b="27490"/>
          <a:stretch>
            <a:fillRect/>
          </a:stretch>
        </p:blipFill>
        <p:spPr bwMode="auto">
          <a:xfrm>
            <a:off x="5254625" y="3141663"/>
            <a:ext cx="1404938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20"/>
          <p:cNvPicPr>
            <a:picLocks noChangeAspect="1"/>
          </p:cNvPicPr>
          <p:nvPr/>
        </p:nvPicPr>
        <p:blipFill>
          <a:blip r:embed="rId3"/>
          <a:srcRect l="62012" t="32246" r="-2" b="37755"/>
          <a:stretch>
            <a:fillRect/>
          </a:stretch>
        </p:blipFill>
        <p:spPr bwMode="auto">
          <a:xfrm>
            <a:off x="2557463" y="3141663"/>
            <a:ext cx="1384300" cy="104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168650" y="3146425"/>
            <a:ext cx="2089150" cy="1033463"/>
            <a:chOff x="3781077" y="3146560"/>
            <a:chExt cx="2089559" cy="1033420"/>
          </a:xfrm>
        </p:grpSpPr>
        <p:sp>
          <p:nvSpPr>
            <p:cNvPr id="21520" name="TextBox 17"/>
            <p:cNvSpPr txBox="1">
              <a:spLocks noChangeArrowheads="1"/>
            </p:cNvSpPr>
            <p:nvPr/>
          </p:nvSpPr>
          <p:spPr bwMode="auto">
            <a:xfrm>
              <a:off x="4630040" y="3468082"/>
              <a:ext cx="1240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Zoom x 2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3781077" y="3415341"/>
              <a:ext cx="540060" cy="49305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1522" name="Straight Connector 19"/>
            <p:cNvCxnSpPr>
              <a:cxnSpLocks noChangeShapeType="1"/>
            </p:cNvCxnSpPr>
            <p:nvPr/>
          </p:nvCxnSpPr>
          <p:spPr bwMode="auto">
            <a:xfrm flipV="1">
              <a:off x="4321137" y="3146560"/>
              <a:ext cx="1545842" cy="25925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3" name="Straight Connector 22"/>
            <p:cNvCxnSpPr>
              <a:cxnSpLocks noChangeShapeType="1"/>
            </p:cNvCxnSpPr>
            <p:nvPr/>
          </p:nvCxnSpPr>
          <p:spPr bwMode="auto">
            <a:xfrm>
              <a:off x="4321137" y="3900699"/>
              <a:ext cx="1545842" cy="27928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84438" y="2738438"/>
            <a:ext cx="4391025" cy="406400"/>
            <a:chOff x="2484438" y="2738438"/>
            <a:chExt cx="4391025" cy="406624"/>
          </a:xfrm>
        </p:grpSpPr>
        <p:grpSp>
          <p:nvGrpSpPr>
            <p:cNvPr id="21514" name="Group 3"/>
            <p:cNvGrpSpPr>
              <a:grpSpLocks/>
            </p:cNvGrpSpPr>
            <p:nvPr/>
          </p:nvGrpSpPr>
          <p:grpSpPr bwMode="auto">
            <a:xfrm>
              <a:off x="2484438" y="2738438"/>
              <a:ext cx="1703387" cy="400050"/>
              <a:chOff x="5487858" y="1540823"/>
              <a:chExt cx="1703466" cy="40011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5487858" y="1686975"/>
                <a:ext cx="107955" cy="1080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519" name="TextBox 47"/>
              <p:cNvSpPr txBox="1">
                <a:spLocks noChangeArrowheads="1"/>
              </p:cNvSpPr>
              <p:nvPr/>
            </p:nvSpPr>
            <p:spPr bwMode="auto">
              <a:xfrm>
                <a:off x="5652120" y="1540823"/>
                <a:ext cx="15392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90</a:t>
                </a:r>
                <a:r>
                  <a:rPr lang="en-US" altLang="en-US" sz="100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m x 90</a:t>
                </a:r>
                <a:r>
                  <a:rPr lang="en-US" altLang="en-US" sz="100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</a:p>
            </p:txBody>
          </p:sp>
        </p:grpSp>
        <p:grpSp>
          <p:nvGrpSpPr>
            <p:cNvPr id="21515" name="Group 1"/>
            <p:cNvGrpSpPr>
              <a:grpSpLocks/>
            </p:cNvGrpSpPr>
            <p:nvPr/>
          </p:nvGrpSpPr>
          <p:grpSpPr bwMode="auto">
            <a:xfrm>
              <a:off x="5172075" y="2744788"/>
              <a:ext cx="1703388" cy="400274"/>
              <a:chOff x="5172075" y="2744788"/>
              <a:chExt cx="1703388" cy="400274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5172075" y="2890922"/>
                <a:ext cx="107950" cy="1080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" name="TextBox 49"/>
              <p:cNvSpPr txBox="1">
                <a:spLocks noChangeArrowheads="1"/>
              </p:cNvSpPr>
              <p:nvPr/>
            </p:nvSpPr>
            <p:spPr bwMode="auto">
              <a:xfrm>
                <a:off x="5336329" y="2744788"/>
                <a:ext cx="1539134" cy="40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45</a:t>
                </a:r>
                <a:r>
                  <a:rPr lang="en-US" altLang="en-US" sz="100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m x 45</a:t>
                </a:r>
                <a:r>
                  <a:rPr lang="en-US" altLang="en-US" sz="100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</a:p>
            </p:txBody>
          </p: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3383868" y="3609020"/>
            <a:ext cx="144016" cy="360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arrow" w="sm" len="sm"/>
            <a:tailEnd type="arrow" w="sm" len="sm"/>
          </a:ln>
          <a:effectLst>
            <a:glow rad="12700">
              <a:schemeClr val="tx1"/>
            </a:glow>
          </a:effectLst>
          <a:ex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850613" y="3609021"/>
            <a:ext cx="305563" cy="72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arrow" w="sm" len="sm"/>
            <a:tailEnd type="arrow" w="sm" len="sm"/>
          </a:ln>
          <a:effectLst>
            <a:glow rad="12700">
              <a:schemeClr val="tx1"/>
            </a:glow>
          </a:effectLst>
          <a:ex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46325" y="4508500"/>
          <a:ext cx="4421189" cy="1189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Task type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Gave up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Traditional</a:t>
                      </a:r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23%</a:t>
                      </a:r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Gesture</a:t>
                      </a:r>
                      <a:endParaRPr lang="en-US" sz="2000" dirty="0"/>
                    </a:p>
                  </a:txBody>
                  <a:tcPr marL="91432" marR="91432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9%</a:t>
                      </a:r>
                      <a:endParaRPr lang="en-US" sz="2000" dirty="0"/>
                    </a:p>
                  </a:txBody>
                  <a:tcPr marL="91432" marR="91432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66CC0"/>
                          </a:solidFill>
                          <a:effectLst>
                            <a:outerShdw blurRad="127000" algn="tl">
                              <a:srgbClr val="266CC0"/>
                            </a:outerShdw>
                          </a:effectLst>
                        </a:rPr>
                        <a:t>41 % faster</a:t>
                      </a:r>
                      <a:endParaRPr lang="en-US" sz="2000" dirty="0">
                        <a:solidFill>
                          <a:srgbClr val="266CC0"/>
                        </a:solidFill>
                        <a:effectLst>
                          <a:outerShdw blurRad="127000" algn="tl">
                            <a:srgbClr val="266CC0"/>
                          </a:outerShdw>
                        </a:effectLst>
                      </a:endParaRPr>
                    </a:p>
                  </a:txBody>
                  <a:tcPr marL="91432" marR="91432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6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Evaluation</a:t>
            </a:r>
            <a:endParaRPr lang="en-US" altLang="fi-FI" sz="280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25738" y="1844675"/>
          <a:ext cx="375443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Volunteers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11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52438" algn="l"/>
                        </a:tabLst>
                      </a:pPr>
                      <a:r>
                        <a:rPr lang="en-US" sz="2000" dirty="0" smtClean="0"/>
                        <a:t>No.	Tasks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10 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</a:tabLst>
                      </a:pPr>
                      <a:r>
                        <a:rPr lang="en-US" sz="2000" dirty="0" err="1" smtClean="0"/>
                        <a:t>Ttl</a:t>
                      </a:r>
                      <a:r>
                        <a:rPr lang="en-US" sz="2000" dirty="0" smtClean="0"/>
                        <a:t>.	Tasks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~200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  <a:tab pos="542925" algn="l"/>
                        </a:tabLst>
                      </a:pPr>
                      <a:r>
                        <a:rPr lang="en-US" sz="2000" dirty="0" err="1" smtClean="0"/>
                        <a:t>Ttl</a:t>
                      </a:r>
                      <a:r>
                        <a:rPr lang="en-US" sz="2000" dirty="0" smtClean="0"/>
                        <a:t>.	Time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4500" algn="l"/>
                        </a:tabLst>
                      </a:pPr>
                      <a:r>
                        <a:rPr lang="en-US" sz="2000" dirty="0" smtClean="0"/>
                        <a:t>4.1 	h    </a:t>
                      </a:r>
                      <a:endParaRPr lang="en-US" sz="2000" dirty="0"/>
                    </a:p>
                  </a:txBody>
                  <a:tcPr marL="396056" marR="914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</a:tabLst>
                      </a:pPr>
                      <a:r>
                        <a:rPr lang="en-US" sz="2000" dirty="0" smtClean="0"/>
                        <a:t>Av.</a:t>
                      </a:r>
                      <a:r>
                        <a:rPr lang="en-US" sz="2000" baseline="0" dirty="0" smtClean="0"/>
                        <a:t> 	Time / Task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4500" algn="l"/>
                        </a:tabLst>
                      </a:pPr>
                      <a:r>
                        <a:rPr lang="en-US" sz="2000" dirty="0" smtClean="0"/>
                        <a:t>1.2</a:t>
                      </a:r>
                      <a:r>
                        <a:rPr lang="en-US" sz="2000" baseline="0" dirty="0" smtClean="0"/>
                        <a:t> 	min</a:t>
                      </a:r>
                      <a:endParaRPr lang="en-US" sz="2000" dirty="0"/>
                    </a:p>
                  </a:txBody>
                  <a:tcPr marL="396056" marR="914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0113" y="1808163"/>
            <a:ext cx="7343775" cy="460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 l="51881"/>
          <a:stretch>
            <a:fillRect/>
          </a:stretch>
        </p:blipFill>
        <p:spPr bwMode="auto">
          <a:xfrm>
            <a:off x="3817938" y="2989263"/>
            <a:ext cx="1571625" cy="3040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88 L 0 0.0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319 L 0.0059 0.1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12083 L 0.01007 0.179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17916 L -0.00607 0.23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23773 L 0.0033 0.29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46325" y="4508500"/>
          <a:ext cx="4421189" cy="1189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Task type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Gave up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 marL="91432" marR="91432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Traditional</a:t>
                      </a:r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23%</a:t>
                      </a:r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2" marR="91432" marT="45732" marB="45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Gesture</a:t>
                      </a:r>
                      <a:endParaRPr lang="en-US" sz="2000" dirty="0"/>
                    </a:p>
                  </a:txBody>
                  <a:tcPr marL="91432" marR="91432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9%</a:t>
                      </a:r>
                      <a:endParaRPr lang="en-US" sz="2000" dirty="0"/>
                    </a:p>
                  </a:txBody>
                  <a:tcPr marL="91432" marR="91432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66CC0"/>
                          </a:solidFill>
                          <a:effectLst>
                            <a:outerShdw blurRad="127000" algn="tl">
                              <a:srgbClr val="266CC0"/>
                            </a:outerShdw>
                          </a:effectLst>
                        </a:rPr>
                        <a:t>41 % faster</a:t>
                      </a:r>
                      <a:endParaRPr lang="en-US" sz="2000" dirty="0">
                        <a:solidFill>
                          <a:srgbClr val="266CC0"/>
                        </a:solidFill>
                        <a:effectLst>
                          <a:outerShdw blurRad="127000" algn="tl">
                            <a:srgbClr val="266CC0"/>
                          </a:outerShdw>
                        </a:effectLst>
                      </a:endParaRPr>
                    </a:p>
                  </a:txBody>
                  <a:tcPr marL="91432" marR="91432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fi-FI" sz="4400" b="1">
                <a:solidFill>
                  <a:schemeClr val="tx2"/>
                </a:solidFill>
              </a:rPr>
              <a:t>Evaluation</a:t>
            </a:r>
            <a:endParaRPr lang="en-US" altLang="fi-FI" sz="280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25738" y="1844675"/>
          <a:ext cx="375443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2000" dirty="0" smtClean="0"/>
                        <a:t>Volunteers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11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52438" algn="l"/>
                        </a:tabLst>
                      </a:pPr>
                      <a:r>
                        <a:rPr lang="en-US" sz="2000" dirty="0" smtClean="0"/>
                        <a:t>No.	Tasks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10 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</a:tabLst>
                      </a:pPr>
                      <a:r>
                        <a:rPr lang="en-US" sz="2000" dirty="0" err="1" smtClean="0"/>
                        <a:t>Ttl</a:t>
                      </a:r>
                      <a:r>
                        <a:rPr lang="en-US" sz="2000" dirty="0" smtClean="0"/>
                        <a:t>.	Tasks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~200</a:t>
                      </a:r>
                      <a:endParaRPr lang="en-US" sz="2000" dirty="0"/>
                    </a:p>
                  </a:txBody>
                  <a:tcPr marL="324045" marR="914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  <a:tab pos="542925" algn="l"/>
                        </a:tabLst>
                      </a:pPr>
                      <a:r>
                        <a:rPr lang="en-US" sz="2000" dirty="0" err="1" smtClean="0"/>
                        <a:t>Ttl</a:t>
                      </a:r>
                      <a:r>
                        <a:rPr lang="en-US" sz="2000" dirty="0" smtClean="0"/>
                        <a:t>.	Time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4500" algn="l"/>
                        </a:tabLst>
                      </a:pPr>
                      <a:r>
                        <a:rPr lang="en-US" sz="2000" dirty="0" smtClean="0"/>
                        <a:t>4.1 	h    </a:t>
                      </a:r>
                      <a:endParaRPr lang="en-US" sz="2000" dirty="0"/>
                    </a:p>
                  </a:txBody>
                  <a:tcPr marL="396056" marR="914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446088" algn="l"/>
                        </a:tabLst>
                      </a:pPr>
                      <a:r>
                        <a:rPr lang="en-US" sz="2000" dirty="0" smtClean="0"/>
                        <a:t>Av.</a:t>
                      </a:r>
                      <a:r>
                        <a:rPr lang="en-US" sz="2000" baseline="0" dirty="0" smtClean="0"/>
                        <a:t> 	Time / Task</a:t>
                      </a:r>
                      <a:endParaRPr lang="en-US" sz="2000" dirty="0"/>
                    </a:p>
                  </a:txBody>
                  <a:tcPr marL="91453" marR="914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4500" algn="l"/>
                        </a:tabLst>
                      </a:pPr>
                      <a:r>
                        <a:rPr lang="en-US" sz="2000" dirty="0" smtClean="0"/>
                        <a:t>1.2</a:t>
                      </a:r>
                      <a:r>
                        <a:rPr lang="en-US" sz="2000" baseline="0" dirty="0" smtClean="0"/>
                        <a:t> 	min</a:t>
                      </a:r>
                      <a:endParaRPr lang="en-US" sz="2000" dirty="0"/>
                    </a:p>
                  </a:txBody>
                  <a:tcPr marL="396056" marR="914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4075" y="4113213"/>
            <a:ext cx="7343775" cy="2268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184650" y="4066569"/>
            <a:ext cx="4213225" cy="2635856"/>
            <a:chOff x="6216836" y="2528071"/>
            <a:chExt cx="4213306" cy="2635989"/>
          </a:xfrm>
        </p:grpSpPr>
        <p:pic>
          <p:nvPicPr>
            <p:cNvPr id="25653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6836" y="2611231"/>
              <a:ext cx="2817867" cy="24258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55" name="Group 14"/>
            <p:cNvGrpSpPr>
              <a:grpSpLocks/>
            </p:cNvGrpSpPr>
            <p:nvPr/>
          </p:nvGrpSpPr>
          <p:grpSpPr bwMode="auto">
            <a:xfrm>
              <a:off x="9261720" y="2528071"/>
              <a:ext cx="1168422" cy="2635989"/>
              <a:chOff x="6984903" y="3816663"/>
              <a:chExt cx="1168422" cy="2635989"/>
            </a:xfrm>
          </p:grpSpPr>
          <p:pic>
            <p:nvPicPr>
              <p:cNvPr id="3" name="Picture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84903" y="3922049"/>
                <a:ext cx="1168422" cy="242106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Straight Connector 16"/>
              <p:cNvCxnSpPr/>
              <p:nvPr/>
            </p:nvCxnSpPr>
            <p:spPr bwMode="auto">
              <a:xfrm>
                <a:off x="7005541" y="3816663"/>
                <a:ext cx="1011256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7005541" y="6452652"/>
                <a:ext cx="1011256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159250"/>
            <a:ext cx="1666875" cy="241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6296" y="4149080"/>
            <a:ext cx="1020762" cy="2465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44738" y="4905375"/>
            <a:ext cx="1430337" cy="395288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41563" y="5300663"/>
            <a:ext cx="1430337" cy="396875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urved Up Arrow 20"/>
          <p:cNvSpPr>
            <a:spLocks noChangeArrowheads="1"/>
          </p:cNvSpPr>
          <p:nvPr/>
        </p:nvSpPr>
        <p:spPr bwMode="auto">
          <a:xfrm rot="10800000" flipV="1">
            <a:off x="6372225" y="5453063"/>
            <a:ext cx="842963" cy="339725"/>
          </a:xfrm>
          <a:prstGeom prst="curvedUpArrow">
            <a:avLst>
              <a:gd name="adj1" fmla="val 24985"/>
              <a:gd name="adj2" fmla="val 49959"/>
              <a:gd name="adj3" fmla="val 25000"/>
            </a:avLst>
          </a:prstGeom>
          <a:solidFill>
            <a:srgbClr val="266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Curved Up Arrow 23"/>
          <p:cNvSpPr>
            <a:spLocks noChangeArrowheads="1"/>
          </p:cNvSpPr>
          <p:nvPr/>
        </p:nvSpPr>
        <p:spPr bwMode="auto">
          <a:xfrm flipV="1">
            <a:off x="6407150" y="5002213"/>
            <a:ext cx="842963" cy="339725"/>
          </a:xfrm>
          <a:prstGeom prst="curvedUpArrow">
            <a:avLst>
              <a:gd name="adj1" fmla="val 24985"/>
              <a:gd name="adj2" fmla="val 49959"/>
              <a:gd name="adj3" fmla="val 25000"/>
            </a:avLst>
          </a:prstGeom>
          <a:solidFill>
            <a:srgbClr val="266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34213" y="3784600"/>
            <a:ext cx="142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2000">
                <a:latin typeface="Tahoma" panose="020B0604030504040204" pitchFamily="34" charset="0"/>
                <a:cs typeface="Tahoma" panose="020B0604030504040204" pitchFamily="34" charset="0"/>
              </a:rPr>
              <a:t>Candidates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3508" y="4158224"/>
            <a:ext cx="2084875" cy="2392212"/>
            <a:chOff x="3916908" y="1632858"/>
            <a:chExt cx="1743655" cy="2000692"/>
          </a:xfrm>
        </p:grpSpPr>
        <p:pic>
          <p:nvPicPr>
            <p:cNvPr id="27" name="Picture 2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2" r="62975"/>
            <a:stretch/>
          </p:blipFill>
          <p:spPr bwMode="auto">
            <a:xfrm>
              <a:off x="3916908" y="1632858"/>
              <a:ext cx="1743655" cy="20006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859" y="1677813"/>
              <a:ext cx="1115851" cy="3659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8108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00255 L 0.33108 0.0016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08 0.00162 L 0.51181 -0.002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25" grpId="0" animBg="1"/>
      <p:bldP spid="25" grpId="1" animBg="1"/>
      <p:bldP spid="26" grpId="0" animBg="1"/>
      <p:bldP spid="26" grpId="1" animBg="1"/>
      <p:bldP spid="21" grpId="0" animBg="1"/>
      <p:bldP spid="21" grpId="1" animBg="1"/>
      <p:bldP spid="24" grpId="0" animBg="1"/>
      <p:bldP spid="24" grpId="1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1487488"/>
            <a:ext cx="60452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87488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87488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7488"/>
            <a:ext cx="60467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fi-FI" sz="4400" b="1">
                <a:solidFill>
                  <a:schemeClr val="tx2"/>
                </a:solidFill>
              </a:rPr>
              <a:t>Individual Analysis</a:t>
            </a:r>
            <a:endParaRPr lang="en-US" altLang="fi-FI" sz="2800">
              <a:solidFill>
                <a:schemeClr val="tx2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392613" y="1933575"/>
            <a:ext cx="3095625" cy="392906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0155" y="1548078"/>
          <a:ext cx="8143690" cy="2198898"/>
        </p:xfrm>
        <a:graphic>
          <a:graphicData uri="http://schemas.openxmlformats.org/drawingml/2006/table">
            <a:tbl>
              <a:tblPr firstRow="1" firstCol="1" bandRow="1"/>
              <a:tblGrid>
                <a:gridCol w="149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9409">
                <a:tc rowSpan="2"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Length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Complexity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Density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Short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2.7 km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Long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12.7 km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Low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31 pts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High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128 pts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Low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12 %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High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75 %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Traditional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Gesture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6CC0"/>
                          </a:solidFill>
                          <a:effectLst>
                            <a:glow rad="127000">
                              <a:srgbClr val="266CC0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24%</a:t>
                      </a:r>
                      <a:endParaRPr lang="fi-FI" sz="2000" dirty="0">
                        <a:solidFill>
                          <a:srgbClr val="266CC0"/>
                        </a:solidFill>
                        <a:effectLst>
                          <a:glow rad="127000">
                            <a:srgbClr val="266CC0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-1066800" y="3405188"/>
            <a:ext cx="11615738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974850" y="404813"/>
            <a:ext cx="11615738" cy="367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2070100" y="2613025"/>
            <a:ext cx="5003800" cy="3668713"/>
            <a:chOff x="2069722" y="2856303"/>
            <a:chExt cx="5004556" cy="3669041"/>
          </a:xfrm>
        </p:grpSpPr>
        <p:grpSp>
          <p:nvGrpSpPr>
            <p:cNvPr id="29721" name="Group 16"/>
            <p:cNvGrpSpPr>
              <a:grpSpLocks/>
            </p:cNvGrpSpPr>
            <p:nvPr/>
          </p:nvGrpSpPr>
          <p:grpSpPr bwMode="auto">
            <a:xfrm>
              <a:off x="4787031" y="4076557"/>
              <a:ext cx="2287247" cy="2448787"/>
              <a:chOff x="4733025" y="4221088"/>
              <a:chExt cx="2287247" cy="2448787"/>
            </a:xfrm>
          </p:grpSpPr>
          <p:pic>
            <p:nvPicPr>
              <p:cNvPr id="29726" name="Picture 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32339" y="4221731"/>
                <a:ext cx="2287933" cy="244814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7" name="TextBox 9"/>
              <p:cNvSpPr txBox="1">
                <a:spLocks noChangeArrowheads="1"/>
              </p:cNvSpPr>
              <p:nvPr/>
            </p:nvSpPr>
            <p:spPr bwMode="auto">
              <a:xfrm>
                <a:off x="5433258" y="6269765"/>
                <a:ext cx="88678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13 km</a:t>
                </a:r>
              </a:p>
            </p:txBody>
          </p:sp>
        </p:grpSp>
        <p:grpSp>
          <p:nvGrpSpPr>
            <p:cNvPr id="29722" name="Group 14"/>
            <p:cNvGrpSpPr>
              <a:grpSpLocks/>
            </p:cNvGrpSpPr>
            <p:nvPr/>
          </p:nvGrpSpPr>
          <p:grpSpPr bwMode="auto">
            <a:xfrm>
              <a:off x="2069722" y="4078875"/>
              <a:ext cx="2275907" cy="2444151"/>
              <a:chOff x="2195736" y="4185084"/>
              <a:chExt cx="2275907" cy="2444151"/>
            </a:xfrm>
          </p:grpSpPr>
          <p:pic>
            <p:nvPicPr>
              <p:cNvPr id="29724" name="Picture 3"/>
              <p:cNvPicPr>
                <a:picLocks noChangeAspect="1"/>
              </p:cNvPicPr>
              <p:nvPr/>
            </p:nvPicPr>
            <p:blipFill>
              <a:blip r:embed="rId4"/>
              <a:srcRect l="5296" r="5249" b="2954"/>
              <a:stretch>
                <a:fillRect/>
              </a:stretch>
            </p:blipFill>
            <p:spPr bwMode="auto">
              <a:xfrm>
                <a:off x="2195736" y="4184996"/>
                <a:ext cx="2275232" cy="244496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5" name="TextBox 48"/>
              <p:cNvSpPr txBox="1">
                <a:spLocks noChangeArrowheads="1"/>
              </p:cNvSpPr>
              <p:nvPr/>
            </p:nvSpPr>
            <p:spPr bwMode="auto">
              <a:xfrm>
                <a:off x="2960029" y="6229125"/>
                <a:ext cx="74732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1 km</a:t>
                </a:r>
              </a:p>
            </p:txBody>
          </p:sp>
        </p:grpSp>
        <p:sp>
          <p:nvSpPr>
            <p:cNvPr id="29723" name="TextBox 68"/>
            <p:cNvSpPr txBox="1">
              <a:spLocks noChangeArrowheads="1"/>
            </p:cNvSpPr>
            <p:nvPr/>
          </p:nvSpPr>
          <p:spPr bwMode="auto">
            <a:xfrm>
              <a:off x="2843808" y="2856303"/>
              <a:ext cx="604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66C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</a:t>
              </a: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198438" y="2613025"/>
            <a:ext cx="8761412" cy="3849688"/>
            <a:chOff x="198666" y="2859244"/>
            <a:chExt cx="8760968" cy="3848991"/>
          </a:xfrm>
        </p:grpSpPr>
        <p:sp>
          <p:nvSpPr>
            <p:cNvPr id="16" name="Rectangle 15"/>
            <p:cNvSpPr/>
            <p:nvPr/>
          </p:nvSpPr>
          <p:spPr>
            <a:xfrm>
              <a:off x="198666" y="6124141"/>
              <a:ext cx="8760968" cy="5840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Fast O(N) Multiresolution Polygonal Approximation Algorithm for GPS Trajectory Simplification </a:t>
              </a:r>
            </a:p>
            <a:p>
              <a:pPr algn="ctr">
                <a:defRPr/>
              </a:pP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Minjie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Chen,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Mantao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Xu and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Pasi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Fränti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(2012)</a:t>
              </a:r>
              <a:endParaRPr lang="en-US" sz="15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9713" name="Group 18"/>
            <p:cNvGrpSpPr>
              <a:grpSpLocks/>
            </p:cNvGrpSpPr>
            <p:nvPr/>
          </p:nvGrpSpPr>
          <p:grpSpPr bwMode="auto">
            <a:xfrm>
              <a:off x="1641938" y="3908040"/>
              <a:ext cx="5992520" cy="2064892"/>
              <a:chOff x="1634788" y="4349859"/>
              <a:chExt cx="5992520" cy="2064892"/>
            </a:xfrm>
          </p:grpSpPr>
          <p:pic>
            <p:nvPicPr>
              <p:cNvPr id="29718" name="Picture 12"/>
              <p:cNvPicPr>
                <a:picLocks noChangeAspect="1"/>
              </p:cNvPicPr>
              <p:nvPr/>
            </p:nvPicPr>
            <p:blipFill>
              <a:blip r:embed="rId5"/>
              <a:srcRect l="7761" t="9386" r="13107" b="10310"/>
              <a:stretch>
                <a:fillRect/>
              </a:stretch>
            </p:blipFill>
            <p:spPr bwMode="auto">
              <a:xfrm>
                <a:off x="3810833" y="4350211"/>
                <a:ext cx="1631867" cy="20649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9" name="Picture 13"/>
              <p:cNvPicPr>
                <a:picLocks noChangeAspect="1"/>
              </p:cNvPicPr>
              <p:nvPr/>
            </p:nvPicPr>
            <p:blipFill>
              <a:blip r:embed="rId6"/>
              <a:srcRect l="6085" t="8908" r="7532" b="11931"/>
              <a:stretch>
                <a:fillRect/>
              </a:stretch>
            </p:blipFill>
            <p:spPr bwMode="auto">
              <a:xfrm>
                <a:off x="5995122" y="4354972"/>
                <a:ext cx="1631867" cy="205544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0" name="Picture 17"/>
              <p:cNvPicPr>
                <a:picLocks noChangeAspect="1"/>
              </p:cNvPicPr>
              <p:nvPr/>
            </p:nvPicPr>
            <p:blipFill>
              <a:blip r:embed="rId7"/>
              <a:srcRect l="9901" t="7693" r="6105" b="9126"/>
              <a:stretch>
                <a:fillRect/>
              </a:stretch>
            </p:blipFill>
            <p:spPr bwMode="auto">
              <a:xfrm>
                <a:off x="1634480" y="4359734"/>
                <a:ext cx="1623931" cy="20459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4" name="TextBox 19"/>
            <p:cNvSpPr txBox="1">
              <a:spLocks noChangeArrowheads="1"/>
            </p:cNvSpPr>
            <p:nvPr/>
          </p:nvSpPr>
          <p:spPr bwMode="auto">
            <a:xfrm>
              <a:off x="2555186" y="5596161"/>
              <a:ext cx="745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3 pts</a:t>
              </a: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15" name="TextBox 22"/>
            <p:cNvSpPr txBox="1">
              <a:spLocks noChangeArrowheads="1"/>
            </p:cNvSpPr>
            <p:nvPr/>
          </p:nvSpPr>
          <p:spPr bwMode="auto">
            <a:xfrm>
              <a:off x="4723166" y="5579596"/>
              <a:ext cx="745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5 pts</a:t>
              </a: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16" name="TextBox 23"/>
            <p:cNvSpPr txBox="1">
              <a:spLocks noChangeArrowheads="1"/>
            </p:cNvSpPr>
            <p:nvPr/>
          </p:nvSpPr>
          <p:spPr bwMode="auto">
            <a:xfrm>
              <a:off x="6775394" y="5579596"/>
              <a:ext cx="8851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10 pts</a:t>
              </a: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17" name="TextBox 67"/>
            <p:cNvSpPr txBox="1">
              <a:spLocks noChangeArrowheads="1"/>
            </p:cNvSpPr>
            <p:nvPr/>
          </p:nvSpPr>
          <p:spPr bwMode="auto">
            <a:xfrm>
              <a:off x="5131218" y="2859244"/>
              <a:ext cx="604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66C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670050" y="2613025"/>
            <a:ext cx="6278563" cy="3665538"/>
            <a:chOff x="1669883" y="2865308"/>
            <a:chExt cx="6279078" cy="3666319"/>
          </a:xfrm>
        </p:grpSpPr>
        <p:grpSp>
          <p:nvGrpSpPr>
            <p:cNvPr id="29705" name="Group 55"/>
            <p:cNvGrpSpPr>
              <a:grpSpLocks/>
            </p:cNvGrpSpPr>
            <p:nvPr/>
          </p:nvGrpSpPr>
          <p:grpSpPr bwMode="auto">
            <a:xfrm>
              <a:off x="4784507" y="4084650"/>
              <a:ext cx="2655781" cy="2446977"/>
              <a:chOff x="3244110" y="4411023"/>
              <a:chExt cx="2655781" cy="2446977"/>
            </a:xfrm>
          </p:grpSpPr>
          <p:pic>
            <p:nvPicPr>
              <p:cNvPr id="29710" name="Picture 56"/>
              <p:cNvPicPr>
                <a:picLocks noChangeAspect="1"/>
              </p:cNvPicPr>
              <p:nvPr/>
            </p:nvPicPr>
            <p:blipFill>
              <a:blip r:embed="rId8"/>
              <a:srcRect l="5962" t="5756" r="7100" b="7410"/>
              <a:stretch>
                <a:fillRect/>
              </a:stretch>
            </p:blipFill>
            <p:spPr bwMode="auto">
              <a:xfrm>
                <a:off x="3244416" y="4411141"/>
                <a:ext cx="2656106" cy="244685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1" name="TextBox 57"/>
              <p:cNvSpPr txBox="1">
                <a:spLocks noChangeArrowheads="1"/>
              </p:cNvSpPr>
              <p:nvPr/>
            </p:nvSpPr>
            <p:spPr bwMode="auto">
              <a:xfrm>
                <a:off x="4105366" y="6457890"/>
                <a:ext cx="93326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100 %</a:t>
                </a:r>
              </a:p>
            </p:txBody>
          </p:sp>
        </p:grpSp>
        <p:grpSp>
          <p:nvGrpSpPr>
            <p:cNvPr id="29706" name="Group 58"/>
            <p:cNvGrpSpPr>
              <a:grpSpLocks/>
            </p:cNvGrpSpPr>
            <p:nvPr/>
          </p:nvGrpSpPr>
          <p:grpSpPr bwMode="auto">
            <a:xfrm>
              <a:off x="1669883" y="4076557"/>
              <a:ext cx="2673222" cy="2446599"/>
              <a:chOff x="3235389" y="4411401"/>
              <a:chExt cx="2673222" cy="2446599"/>
            </a:xfrm>
          </p:grpSpPr>
          <p:pic>
            <p:nvPicPr>
              <p:cNvPr id="29708" name="Picture 5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35389" y="4411673"/>
                <a:ext cx="2673569" cy="244685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9" name="TextBox 60"/>
              <p:cNvSpPr txBox="1">
                <a:spLocks noChangeArrowheads="1"/>
              </p:cNvSpPr>
              <p:nvPr/>
            </p:nvSpPr>
            <p:spPr bwMode="auto">
              <a:xfrm>
                <a:off x="4175097" y="6457890"/>
                <a:ext cx="79380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  <a:cs typeface="Tahoma" panose="020B0604030504040204" pitchFamily="34" charset="0"/>
                  </a:rPr>
                  <a:t>30 %</a:t>
                </a:r>
              </a:p>
            </p:txBody>
          </p:sp>
        </p:grpSp>
        <p:sp>
          <p:nvSpPr>
            <p:cNvPr id="29707" name="TextBox 70"/>
            <p:cNvSpPr txBox="1">
              <a:spLocks noChangeArrowheads="1"/>
            </p:cNvSpPr>
            <p:nvPr/>
          </p:nvSpPr>
          <p:spPr bwMode="auto">
            <a:xfrm>
              <a:off x="7344308" y="2865308"/>
              <a:ext cx="604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66C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</a:t>
              </a:r>
            </a:p>
          </p:txBody>
        </p:sp>
      </p:grp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 dirty="0">
                <a:solidFill>
                  <a:schemeClr val="tx2"/>
                </a:solidFill>
              </a:rPr>
              <a:t>Deeper Analysis</a:t>
            </a:r>
            <a:endParaRPr lang="en-US" altLang="fi-FI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8 0.02662 L 0.25972 0.05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72 0.05139 L 0.50278 0.0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78 0.06968 L 0.73524 0.114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4" grpId="1" animBg="1"/>
      <p:bldP spid="6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 dirty="0" smtClean="0">
                <a:solidFill>
                  <a:schemeClr val="tx2"/>
                </a:solidFill>
              </a:rPr>
              <a:t>Conclusions</a:t>
            </a:r>
            <a:endParaRPr lang="en-US" altLang="fi-FI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6584816" cy="2207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41% faster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Real-time for up to 10,000 routes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Scales logarithmically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8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935038" y="5624513"/>
            <a:ext cx="7273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fi-FI" sz="2200" b="1"/>
              <a:t>Radu Maries</a:t>
            </a:r>
            <a:r>
              <a:rPr lang="fi-FI" altLang="fi-FI" sz="2200" b="1"/>
              <a:t>cu-Istodor</a:t>
            </a: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fi-FI" altLang="fi-FI" sz="2200"/>
              <a:t>radum@cs.uef.fi</a:t>
            </a:r>
            <a:endParaRPr lang="en-US" altLang="fi-FI" sz="2200"/>
          </a:p>
        </p:txBody>
      </p:sp>
      <p:grpSp>
        <p:nvGrpSpPr>
          <p:cNvPr id="31747" name="Group 17"/>
          <p:cNvGrpSpPr>
            <a:grpSpLocks/>
          </p:cNvGrpSpPr>
          <p:nvPr/>
        </p:nvGrpSpPr>
        <p:grpSpPr bwMode="auto">
          <a:xfrm>
            <a:off x="2070100" y="1066800"/>
            <a:ext cx="5003800" cy="4264025"/>
            <a:chOff x="1727417" y="1005894"/>
            <a:chExt cx="5689166" cy="4846212"/>
          </a:xfrm>
        </p:grpSpPr>
        <p:grpSp>
          <p:nvGrpSpPr>
            <p:cNvPr id="31749" name="Group 11"/>
            <p:cNvGrpSpPr>
              <a:grpSpLocks/>
            </p:cNvGrpSpPr>
            <p:nvPr/>
          </p:nvGrpSpPr>
          <p:grpSpPr bwMode="auto">
            <a:xfrm>
              <a:off x="1727417" y="1005894"/>
              <a:ext cx="5689166" cy="4846212"/>
              <a:chOff x="1727417" y="1005894"/>
              <a:chExt cx="5689166" cy="4846212"/>
            </a:xfrm>
          </p:grpSpPr>
          <p:grpSp>
            <p:nvGrpSpPr>
              <p:cNvPr id="31752" name="Group 9"/>
              <p:cNvGrpSpPr>
                <a:grpSpLocks/>
              </p:cNvGrpSpPr>
              <p:nvPr/>
            </p:nvGrpSpPr>
            <p:grpSpPr bwMode="auto">
              <a:xfrm>
                <a:off x="1727417" y="1005894"/>
                <a:ext cx="5689166" cy="4846212"/>
                <a:chOff x="-1081695" y="-3601785"/>
                <a:chExt cx="11846383" cy="1009112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" r="1838" b="24482"/>
                <a:stretch/>
              </p:blipFill>
              <p:spPr>
                <a:xfrm>
                  <a:off x="-1081695" y="2626657"/>
                  <a:ext cx="11846383" cy="386268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43" r="4171"/>
                <a:stretch/>
              </p:blipFill>
              <p:spPr>
                <a:xfrm>
                  <a:off x="-1080628" y="-3601785"/>
                  <a:ext cx="11845316" cy="75628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grpSp>
              <p:nvGrpSpPr>
                <p:cNvPr id="31756" name="Group 7"/>
                <p:cNvGrpSpPr>
                  <a:grpSpLocks/>
                </p:cNvGrpSpPr>
                <p:nvPr/>
              </p:nvGrpSpPr>
              <p:grpSpPr bwMode="auto">
                <a:xfrm>
                  <a:off x="261043" y="1711799"/>
                  <a:ext cx="5534026" cy="3409687"/>
                  <a:chOff x="503548" y="2890916"/>
                  <a:chExt cx="5534026" cy="3409687"/>
                </a:xfrm>
              </p:grpSpPr>
              <p:pic>
                <p:nvPicPr>
                  <p:cNvPr id="31757" name="Picture 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2336"/>
                  <a:stretch>
                    <a:fillRect/>
                  </a:stretch>
                </p:blipFill>
                <p:spPr bwMode="auto">
                  <a:xfrm>
                    <a:off x="503548" y="2890916"/>
                    <a:ext cx="3744415" cy="3400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758" name="Picture 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1647"/>
                  <a:stretch>
                    <a:fillRect/>
                  </a:stretch>
                </p:blipFill>
                <p:spPr bwMode="auto">
                  <a:xfrm>
                    <a:off x="503549" y="4316364"/>
                    <a:ext cx="5534025" cy="1984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31753" name="Picture 2" descr="http://cs.uef.fi/mopsi_dev/new_images/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259420"/>
                <a:ext cx="1219200" cy="333376"/>
              </a:xfrm>
              <a:prstGeom prst="rect">
                <a:avLst/>
              </a:prstGeom>
              <a:solidFill>
                <a:srgbClr val="F88608"/>
              </a:solidFill>
              <a:ln w="38100">
                <a:solidFill>
                  <a:srgbClr val="F88608"/>
                </a:solidFill>
                <a:miter lim="800000"/>
                <a:headEnd/>
                <a:tailEnd/>
              </a:ln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4827" y="4592680"/>
              <a:ext cx="1091725" cy="847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5364" y="1632423"/>
              <a:ext cx="1093792" cy="859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663825" y="69215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http://cs.uef.fi/mopsi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1427163"/>
            <a:ext cx="5089525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427163"/>
            <a:ext cx="5089525" cy="470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364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44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000"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en-US" altLang="fi-FI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-1128507">
            <a:off x="3422650" y="3489325"/>
            <a:ext cx="1187450" cy="1052513"/>
          </a:xfrm>
          <a:prstGeom prst="ellipse">
            <a:avLst/>
          </a:prstGeom>
          <a:noFill/>
          <a:ln w="19050" algn="ctr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Too Many Routes!</a:t>
            </a:r>
            <a:endParaRPr lang="en-US" altLang="fi-FI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Too Many Routes!</a:t>
            </a:r>
            <a:endParaRPr lang="en-US" altLang="fi-FI" sz="2800">
              <a:solidFill>
                <a:schemeClr val="tx2"/>
              </a:solidFill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1420813"/>
            <a:ext cx="5083175" cy="470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417486"/>
            <a:ext cx="5089525" cy="470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416692"/>
            <a:ext cx="5092700" cy="471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>
            <a:spLocks noChangeArrowheads="1"/>
          </p:cNvSpPr>
          <p:nvPr/>
        </p:nvSpPr>
        <p:spPr bwMode="auto">
          <a:xfrm rot="-1128507">
            <a:off x="3422650" y="3489325"/>
            <a:ext cx="1187450" cy="1052513"/>
          </a:xfrm>
          <a:prstGeom prst="ellipse">
            <a:avLst/>
          </a:prstGeom>
          <a:noFill/>
          <a:ln w="19050" algn="ctr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708525"/>
            <a:ext cx="1809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59259E-6 L 0.14358 -0.032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8 -0.03264 L 0.19913 -0.0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13 -0.0875 L 0.15 -0.17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7685 L 0.07622 -0.112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-0.11297 L 0.11406 -0.032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0.03218 L 0.17899 -0.04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85938"/>
            <a:ext cx="3136900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Draw the Route</a:t>
            </a:r>
            <a:endParaRPr lang="en-US" altLang="fi-FI" sz="2800">
              <a:solidFill>
                <a:schemeClr val="tx2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194175" y="2840038"/>
            <a:ext cx="755650" cy="65246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75" y="1785938"/>
            <a:ext cx="3154363" cy="301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5013325"/>
            <a:ext cx="3117850" cy="146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/>
        </p:nvSpPr>
        <p:spPr bwMode="auto">
          <a:xfrm rot="9900000">
            <a:off x="1060450" y="2419350"/>
            <a:ext cx="2424113" cy="2100263"/>
          </a:xfrm>
          <a:custGeom>
            <a:avLst/>
            <a:gdLst>
              <a:gd name="T0" fmla="*/ 520505 w 2670187"/>
              <a:gd name="T1" fmla="*/ 1454826 h 2423333"/>
              <a:gd name="T2" fmla="*/ 468455 w 2670187"/>
              <a:gd name="T3" fmla="*/ 1452563 h 2423333"/>
              <a:gd name="T4" fmla="*/ 405995 w 2670187"/>
              <a:gd name="T5" fmla="*/ 1407311 h 2423333"/>
              <a:gd name="T6" fmla="*/ 369560 w 2670187"/>
              <a:gd name="T7" fmla="*/ 1384686 h 2423333"/>
              <a:gd name="T8" fmla="*/ 301894 w 2670187"/>
              <a:gd name="T9" fmla="*/ 1339434 h 2423333"/>
              <a:gd name="T10" fmla="*/ 226420 w 2670187"/>
              <a:gd name="T11" fmla="*/ 1264770 h 2423333"/>
              <a:gd name="T12" fmla="*/ 127524 w 2670187"/>
              <a:gd name="T13" fmla="*/ 1187843 h 2423333"/>
              <a:gd name="T14" fmla="*/ 80678 w 2670187"/>
              <a:gd name="T15" fmla="*/ 1142592 h 2423333"/>
              <a:gd name="T16" fmla="*/ 28628 w 2670187"/>
              <a:gd name="T17" fmla="*/ 1063403 h 2423333"/>
              <a:gd name="T18" fmla="*/ 2603 w 2670187"/>
              <a:gd name="T19" fmla="*/ 957062 h 2423333"/>
              <a:gd name="T20" fmla="*/ 0 w 2670187"/>
              <a:gd name="T21" fmla="*/ 816783 h 2423333"/>
              <a:gd name="T22" fmla="*/ 2603 w 2670187"/>
              <a:gd name="T23" fmla="*/ 590528 h 2423333"/>
              <a:gd name="T24" fmla="*/ 5206 w 2670187"/>
              <a:gd name="T25" fmla="*/ 520389 h 2423333"/>
              <a:gd name="T26" fmla="*/ 13013 w 2670187"/>
              <a:gd name="T27" fmla="*/ 493237 h 2423333"/>
              <a:gd name="T28" fmla="*/ 28628 w 2670187"/>
              <a:gd name="T29" fmla="*/ 466087 h 2423333"/>
              <a:gd name="T30" fmla="*/ 36435 w 2670187"/>
              <a:gd name="T31" fmla="*/ 436673 h 2423333"/>
              <a:gd name="T32" fmla="*/ 39038 w 2670187"/>
              <a:gd name="T33" fmla="*/ 425361 h 2423333"/>
              <a:gd name="T34" fmla="*/ 62461 w 2670187"/>
              <a:gd name="T35" fmla="*/ 377847 h 2423333"/>
              <a:gd name="T36" fmla="*/ 78075 w 2670187"/>
              <a:gd name="T37" fmla="*/ 334859 h 2423333"/>
              <a:gd name="T38" fmla="*/ 91089 w 2670187"/>
              <a:gd name="T39" fmla="*/ 316757 h 2423333"/>
              <a:gd name="T40" fmla="*/ 161357 w 2670187"/>
              <a:gd name="T41" fmla="*/ 230781 h 2423333"/>
              <a:gd name="T42" fmla="*/ 187382 w 2670187"/>
              <a:gd name="T43" fmla="*/ 187792 h 2423333"/>
              <a:gd name="T44" fmla="*/ 265458 w 2670187"/>
              <a:gd name="T45" fmla="*/ 133490 h 2423333"/>
              <a:gd name="T46" fmla="*/ 473660 w 2670187"/>
              <a:gd name="T47" fmla="*/ 20363 h 2423333"/>
              <a:gd name="T48" fmla="*/ 726105 w 2670187"/>
              <a:gd name="T49" fmla="*/ 0 h 2423333"/>
              <a:gd name="T50" fmla="*/ 798976 w 2670187"/>
              <a:gd name="T51" fmla="*/ 6787 h 2423333"/>
              <a:gd name="T52" fmla="*/ 879654 w 2670187"/>
              <a:gd name="T53" fmla="*/ 20363 h 2423333"/>
              <a:gd name="T54" fmla="*/ 1056626 w 2670187"/>
              <a:gd name="T55" fmla="*/ 47514 h 2423333"/>
              <a:gd name="T56" fmla="*/ 1257022 w 2670187"/>
              <a:gd name="T57" fmla="*/ 92765 h 2423333"/>
              <a:gd name="T58" fmla="*/ 1322085 w 2670187"/>
              <a:gd name="T59" fmla="*/ 124441 h 2423333"/>
              <a:gd name="T60" fmla="*/ 1444402 w 2670187"/>
              <a:gd name="T61" fmla="*/ 162904 h 2423333"/>
              <a:gd name="T62" fmla="*/ 1551107 w 2670187"/>
              <a:gd name="T63" fmla="*/ 228518 h 2423333"/>
              <a:gd name="T64" fmla="*/ 1681233 w 2670187"/>
              <a:gd name="T65" fmla="*/ 291870 h 2423333"/>
              <a:gd name="T66" fmla="*/ 1787936 w 2670187"/>
              <a:gd name="T67" fmla="*/ 364271 h 2423333"/>
              <a:gd name="T68" fmla="*/ 1899845 w 2670187"/>
              <a:gd name="T69" fmla="*/ 443461 h 2423333"/>
              <a:gd name="T70" fmla="*/ 1944088 w 2670187"/>
              <a:gd name="T71" fmla="*/ 527176 h 2423333"/>
              <a:gd name="T72" fmla="*/ 1970113 w 2670187"/>
              <a:gd name="T73" fmla="*/ 626728 h 2423333"/>
              <a:gd name="T74" fmla="*/ 1988331 w 2670187"/>
              <a:gd name="T75" fmla="*/ 683292 h 2423333"/>
              <a:gd name="T76" fmla="*/ 1998741 w 2670187"/>
              <a:gd name="T77" fmla="*/ 757957 h 2423333"/>
              <a:gd name="T78" fmla="*/ 1993536 w 2670187"/>
              <a:gd name="T79" fmla="*/ 850722 h 2423333"/>
              <a:gd name="T80" fmla="*/ 1996138 w 2670187"/>
              <a:gd name="T81" fmla="*/ 932175 h 2423333"/>
              <a:gd name="T82" fmla="*/ 1972716 w 2670187"/>
              <a:gd name="T83" fmla="*/ 1013626 h 2423333"/>
              <a:gd name="T84" fmla="*/ 1920665 w 2670187"/>
              <a:gd name="T85" fmla="*/ 1119966 h 2423333"/>
              <a:gd name="T86" fmla="*/ 1866012 w 2670187"/>
              <a:gd name="T87" fmla="*/ 1246670 h 2423333"/>
              <a:gd name="T88" fmla="*/ 1824371 w 2670187"/>
              <a:gd name="T89" fmla="*/ 1325860 h 2423333"/>
              <a:gd name="T90" fmla="*/ 1790539 w 2670187"/>
              <a:gd name="T91" fmla="*/ 1409573 h 2423333"/>
              <a:gd name="T92" fmla="*/ 1764514 w 2670187"/>
              <a:gd name="T93" fmla="*/ 1448038 h 2423333"/>
              <a:gd name="T94" fmla="*/ 1741090 w 2670187"/>
              <a:gd name="T95" fmla="*/ 1491026 h 2423333"/>
              <a:gd name="T96" fmla="*/ 1707258 w 2670187"/>
              <a:gd name="T97" fmla="*/ 1536276 h 2423333"/>
              <a:gd name="T98" fmla="*/ 1660412 w 2670187"/>
              <a:gd name="T99" fmla="*/ 1552115 h 2423333"/>
              <a:gd name="T100" fmla="*/ 1634387 w 2670187"/>
              <a:gd name="T101" fmla="*/ 1565690 h 2423333"/>
              <a:gd name="T102" fmla="*/ 1608362 w 2670187"/>
              <a:gd name="T103" fmla="*/ 1570216 h 2423333"/>
              <a:gd name="T104" fmla="*/ 1517273 w 2670187"/>
              <a:gd name="T105" fmla="*/ 1574742 h 2423333"/>
              <a:gd name="T106" fmla="*/ 1379340 w 2670187"/>
              <a:gd name="T107" fmla="*/ 1574742 h 2423333"/>
              <a:gd name="T108" fmla="*/ 1204970 w 2670187"/>
              <a:gd name="T109" fmla="*/ 1572478 h 2423333"/>
              <a:gd name="T110" fmla="*/ 944718 w 2670187"/>
              <a:gd name="T111" fmla="*/ 1577003 h 2423333"/>
              <a:gd name="T112" fmla="*/ 921295 w 2670187"/>
              <a:gd name="T113" fmla="*/ 1572478 h 2423333"/>
              <a:gd name="T114" fmla="*/ 905680 w 2670187"/>
              <a:gd name="T115" fmla="*/ 1567953 h 2423333"/>
              <a:gd name="T116" fmla="*/ 887462 w 2670187"/>
              <a:gd name="T117" fmla="*/ 1567953 h 2423333"/>
              <a:gd name="T118" fmla="*/ 858834 w 2670187"/>
              <a:gd name="T119" fmla="*/ 1567953 h 2423333"/>
              <a:gd name="T120" fmla="*/ 830206 w 2670187"/>
              <a:gd name="T121" fmla="*/ 1563428 h 2423333"/>
              <a:gd name="T122" fmla="*/ 835412 w 2670187"/>
              <a:gd name="T123" fmla="*/ 1552115 h 24233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70187" h="2423333">
                <a:moveTo>
                  <a:pt x="695361" y="2235586"/>
                </a:moveTo>
                <a:lnTo>
                  <a:pt x="625825" y="2232109"/>
                </a:lnTo>
                <a:lnTo>
                  <a:pt x="542382" y="2162573"/>
                </a:lnTo>
                <a:lnTo>
                  <a:pt x="493707" y="2127805"/>
                </a:lnTo>
                <a:lnTo>
                  <a:pt x="403310" y="2058269"/>
                </a:lnTo>
                <a:lnTo>
                  <a:pt x="302482" y="1943534"/>
                </a:lnTo>
                <a:lnTo>
                  <a:pt x="170364" y="1825323"/>
                </a:lnTo>
                <a:lnTo>
                  <a:pt x="107781" y="1755787"/>
                </a:lnTo>
                <a:lnTo>
                  <a:pt x="38245" y="1634098"/>
                </a:lnTo>
                <a:lnTo>
                  <a:pt x="3477" y="1470689"/>
                </a:lnTo>
                <a:lnTo>
                  <a:pt x="0" y="1255127"/>
                </a:lnTo>
                <a:lnTo>
                  <a:pt x="3477" y="907446"/>
                </a:lnTo>
                <a:lnTo>
                  <a:pt x="6954" y="799665"/>
                </a:lnTo>
                <a:lnTo>
                  <a:pt x="17384" y="757943"/>
                </a:lnTo>
                <a:lnTo>
                  <a:pt x="38245" y="716222"/>
                </a:lnTo>
                <a:lnTo>
                  <a:pt x="48675" y="671023"/>
                </a:lnTo>
                <a:lnTo>
                  <a:pt x="52152" y="653639"/>
                </a:lnTo>
                <a:lnTo>
                  <a:pt x="83444" y="580626"/>
                </a:lnTo>
                <a:lnTo>
                  <a:pt x="104304" y="514567"/>
                </a:lnTo>
                <a:lnTo>
                  <a:pt x="121688" y="486752"/>
                </a:lnTo>
                <a:lnTo>
                  <a:pt x="215562" y="354634"/>
                </a:lnTo>
                <a:lnTo>
                  <a:pt x="250330" y="288574"/>
                </a:lnTo>
                <a:lnTo>
                  <a:pt x="354634" y="205131"/>
                </a:lnTo>
                <a:lnTo>
                  <a:pt x="632779" y="31291"/>
                </a:lnTo>
                <a:lnTo>
                  <a:pt x="970029" y="0"/>
                </a:lnTo>
                <a:lnTo>
                  <a:pt x="1067380" y="10430"/>
                </a:lnTo>
                <a:lnTo>
                  <a:pt x="1175161" y="31291"/>
                </a:lnTo>
                <a:lnTo>
                  <a:pt x="1411583" y="73013"/>
                </a:lnTo>
                <a:lnTo>
                  <a:pt x="1679298" y="142549"/>
                </a:lnTo>
                <a:lnTo>
                  <a:pt x="1766218" y="191224"/>
                </a:lnTo>
                <a:lnTo>
                  <a:pt x="1929628" y="250330"/>
                </a:lnTo>
                <a:lnTo>
                  <a:pt x="2072177" y="351157"/>
                </a:lnTo>
                <a:lnTo>
                  <a:pt x="2246017" y="448508"/>
                </a:lnTo>
                <a:lnTo>
                  <a:pt x="2388566" y="559765"/>
                </a:lnTo>
                <a:lnTo>
                  <a:pt x="2538069" y="681454"/>
                </a:lnTo>
                <a:lnTo>
                  <a:pt x="2597174" y="810095"/>
                </a:lnTo>
                <a:lnTo>
                  <a:pt x="2631942" y="963075"/>
                </a:lnTo>
                <a:lnTo>
                  <a:pt x="2656280" y="1049995"/>
                </a:lnTo>
                <a:lnTo>
                  <a:pt x="2670187" y="1164730"/>
                </a:lnTo>
                <a:lnTo>
                  <a:pt x="2663234" y="1307279"/>
                </a:lnTo>
                <a:cubicBezTo>
                  <a:pt x="2664393" y="1349001"/>
                  <a:pt x="2665551" y="1390722"/>
                  <a:pt x="2666710" y="1432444"/>
                </a:cubicBezTo>
                <a:lnTo>
                  <a:pt x="2635419" y="1557609"/>
                </a:lnTo>
                <a:lnTo>
                  <a:pt x="2565883" y="1721019"/>
                </a:lnTo>
                <a:lnTo>
                  <a:pt x="2492870" y="1915720"/>
                </a:lnTo>
                <a:lnTo>
                  <a:pt x="2437241" y="2037408"/>
                </a:lnTo>
                <a:lnTo>
                  <a:pt x="2392043" y="2166050"/>
                </a:lnTo>
                <a:lnTo>
                  <a:pt x="2357275" y="2225155"/>
                </a:lnTo>
                <a:lnTo>
                  <a:pt x="2325983" y="2291215"/>
                </a:lnTo>
                <a:lnTo>
                  <a:pt x="2280785" y="2360751"/>
                </a:lnTo>
                <a:lnTo>
                  <a:pt x="2218202" y="2385089"/>
                </a:lnTo>
                <a:lnTo>
                  <a:pt x="2183434" y="2405949"/>
                </a:lnTo>
                <a:lnTo>
                  <a:pt x="2148666" y="2412903"/>
                </a:lnTo>
                <a:lnTo>
                  <a:pt x="2026978" y="2419857"/>
                </a:lnTo>
                <a:lnTo>
                  <a:pt x="1842707" y="2419857"/>
                </a:lnTo>
                <a:lnTo>
                  <a:pt x="1609761" y="2416380"/>
                </a:lnTo>
                <a:lnTo>
                  <a:pt x="1262081" y="2423333"/>
                </a:lnTo>
                <a:lnTo>
                  <a:pt x="1230790" y="2416380"/>
                </a:lnTo>
                <a:lnTo>
                  <a:pt x="1209929" y="2409426"/>
                </a:lnTo>
                <a:lnTo>
                  <a:pt x="1185591" y="2409426"/>
                </a:lnTo>
                <a:lnTo>
                  <a:pt x="1147346" y="2409426"/>
                </a:lnTo>
                <a:lnTo>
                  <a:pt x="1109101" y="2402473"/>
                </a:lnTo>
                <a:lnTo>
                  <a:pt x="1116055" y="2385089"/>
                </a:lnTo>
              </a:path>
            </a:pathLst>
          </a:custGeom>
          <a:noFill/>
          <a:ln w="76200" cap="rnd" cmpd="sng" algn="ctr">
            <a:solidFill>
              <a:srgbClr val="D3464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4292600"/>
            <a:ext cx="2047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666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2.96296E-6 L 2.77778E-6 0.00023 C -0.00104 -0.00023 -0.00209 -0.00047 -0.00295 -0.00093 C -0.00347 -0.00093 -0.00365 -0.00162 -0.004 -0.00185 C -0.00434 -0.00209 -0.00469 -0.00209 -0.00504 -0.00232 C -0.00573 -0.00324 -0.00643 -0.00417 -0.00712 -0.0051 C -0.00972 -0.00718 -0.00851 -0.00625 -0.01059 -0.00764 C -0.01094 -0.0081 -0.01129 -0.0088 -0.01163 -0.00903 C -0.01198 -0.00949 -0.01268 -0.00949 -0.01302 -0.00996 C -0.01389 -0.01088 -0.01459 -0.01227 -0.01545 -0.0132 L -0.0165 -0.01459 C -0.01684 -0.01505 -0.01702 -0.01551 -0.01754 -0.01598 C -0.01788 -0.01621 -0.01823 -0.01644 -0.01858 -0.0169 C -0.02014 -0.01875 -0.01875 -0.01783 -0.02049 -0.01875 C -0.02084 -0.01922 -0.02118 -0.01968 -0.02153 -0.02014 C -0.02309 -0.02176 -0.02309 -0.02037 -0.02466 -0.02385 C -0.02483 -0.02431 -0.025 -0.02477 -0.02535 -0.02523 C -0.0257 -0.0257 -0.02622 -0.0257 -0.02674 -0.02616 C -0.02709 -0.02639 -0.02743 -0.02662 -0.02778 -0.02709 C -0.02969 -0.03079 -0.02726 -0.02639 -0.02952 -0.02871 C -0.03021 -0.02963 -0.03073 -0.03079 -0.0316 -0.03148 L -0.03264 -0.03241 C -0.03282 -0.03287 -0.03299 -0.03357 -0.03334 -0.0338 C -0.03351 -0.03426 -0.03403 -0.03403 -0.03438 -0.03426 C -0.03785 -0.03889 -0.03247 -0.0338 -0.03594 -0.03704 C -0.03629 -0.0375 -0.03646 -0.03797 -0.03663 -0.03843 C -0.03733 -0.03935 -0.03837 -0.04005 -0.03872 -0.04121 C -0.03959 -0.04329 -0.03924 -0.04306 -0.0408 -0.04491 C -0.04202 -0.04607 -0.04202 -0.04537 -0.04288 -0.04723 C -0.04514 -0.05139 -0.04202 -0.04676 -0.04462 -0.05047 C -0.04479 -0.05093 -0.04479 -0.05139 -0.04497 -0.05162 C -0.04514 -0.05209 -0.04566 -0.05232 -0.04601 -0.05255 C -0.04636 -0.05301 -0.0467 -0.05348 -0.04705 -0.05394 C -0.04722 -0.0544 -0.0474 -0.05486 -0.04775 -0.05533 C -0.04809 -0.05579 -0.04844 -0.05625 -0.04879 -0.05672 C -0.04931 -0.05764 -0.04966 -0.05857 -0.05018 -0.05949 C -0.05035 -0.05996 -0.05052 -0.06042 -0.05087 -0.06088 L -0.05191 -0.06227 C -0.05191 -0.06273 -0.05191 -0.0632 -0.05209 -0.06366 C -0.05261 -0.06459 -0.05347 -0.06644 -0.05347 -0.06621 C -0.05365 -0.0669 -0.05382 -0.06736 -0.05382 -0.06783 C -0.05434 -0.06945 -0.05452 -0.06968 -0.05521 -0.07107 C -0.05608 -0.07431 -0.05556 -0.07292 -0.0566 -0.075 C -0.05677 -0.0757 -0.05677 -0.07639 -0.05695 -0.07685 C -0.05747 -0.07963 -0.05712 -0.07685 -0.05764 -0.0801 C -0.05782 -0.08102 -0.05782 -0.08172 -0.05799 -0.08241 C -0.05816 -0.08334 -0.05851 -0.08426 -0.05868 -0.08519 L -0.05938 -0.08843 C -0.06146 -0.12014 -0.06007 -0.09607 -0.05938 -0.17454 C -0.05938 -0.17523 -0.0592 -0.1757 -0.05903 -0.17639 C -0.05886 -0.17755 -0.05886 -0.17848 -0.05868 -0.17963 C -0.05851 -0.18056 -0.05816 -0.18148 -0.05799 -0.18241 C -0.05782 -0.18287 -0.05782 -0.18357 -0.05764 -0.18426 C -0.05747 -0.18519 -0.05712 -0.18611 -0.05695 -0.18704 C -0.05695 -0.1875 -0.05677 -0.1882 -0.0566 -0.18889 C -0.05573 -0.19283 -0.05452 -0.19653 -0.05382 -0.2007 C -0.05157 -0.21667 -0.05504 -0.19445 -0.05209 -0.20949 C -0.05139 -0.2132 -0.05226 -0.20949 -0.05122 -0.2125 C -0.05104 -0.21297 -0.05104 -0.21366 -0.05087 -0.21389 C -0.05052 -0.21459 -0.05018 -0.21482 -0.04983 -0.21528 C -0.04966 -0.21574 -0.04966 -0.21621 -0.04948 -0.21667 C -0.04896 -0.2176 -0.04844 -0.21852 -0.04809 -0.21945 L -0.0474 -0.22084 C -0.04705 -0.2213 -0.04688 -0.22176 -0.0467 -0.22223 C -0.04636 -0.22292 -0.04618 -0.22338 -0.04601 -0.22408 C -0.04566 -0.22477 -0.04532 -0.22523 -0.04497 -0.22593 C -0.04479 -0.22639 -0.04445 -0.22685 -0.04427 -0.22732 C -0.04393 -0.22801 -0.04358 -0.22848 -0.04323 -0.22917 C -0.04271 -0.2301 -0.04236 -0.23102 -0.04184 -0.23195 C -0.0415 -0.23241 -0.04115 -0.23264 -0.0408 -0.23334 C -0.04045 -0.23403 -0.04028 -0.23473 -0.03976 -0.23542 C -0.03959 -0.23611 -0.03907 -0.23635 -0.03872 -0.23681 C -0.03854 -0.23727 -0.03837 -0.23797 -0.03802 -0.2382 C -0.03785 -0.23866 -0.03733 -0.23889 -0.03698 -0.23912 C -0.03403 -0.24329 -0.03681 -0.23982 -0.03507 -0.24283 C -0.03229 -0.24723 -0.0349 -0.24283 -0.03264 -0.2456 C -0.03177 -0.24653 -0.03108 -0.24792 -0.03021 -0.24885 C -0.02969 -0.24931 -0.02934 -0.24977 -0.02882 -0.25023 C -0.02813 -0.25093 -0.02743 -0.25139 -0.02674 -0.25209 L -0.02257 -0.25579 C -0.01927 -0.25857 -0.02448 -0.25394 -0.02014 -0.2581 C -0.02014 -0.25787 -0.01771 -0.26019 -0.01719 -0.26065 L -0.01511 -0.2625 C -0.01476 -0.26297 -0.01441 -0.26343 -0.01407 -0.26343 L -0.01302 -0.26389 C -0.00972 -0.26736 -0.01268 -0.26459 -0.0099 -0.26667 C -0.00903 -0.26736 -0.00816 -0.26829 -0.00712 -0.26898 C -0.00677 -0.26922 -0.00625 -0.26968 -0.00573 -0.26991 C -0.00538 -0.27014 -0.00504 -0.27014 -0.00469 -0.27037 C -0.00139 -0.27292 -0.004 -0.27176 -0.00139 -0.27269 C -0.0007 -0.27315 2.77778E-6 -0.27361 0.00069 -0.27408 C 0.00104 -0.27431 0.00139 -0.27477 0.00173 -0.275 C 0.00243 -0.27523 0.00382 -0.27593 0.00382 -0.2757 C 0.00416 -0.27616 0.00451 -0.27662 0.00486 -0.27685 C 0.00833 -0.27871 0.00694 -0.27778 0.01007 -0.27871 C 0.01041 -0.27871 0.01076 -0.27894 0.01111 -0.27917 C 0.01371 -0.27963 0.01771 -0.27986 0.01996 -0.2801 C 0.02083 -0.2801 0.0217 -0.2801 0.02239 -0.28056 C 0.02274 -0.28056 0.02309 -0.28125 0.02343 -0.28125 L 0.04375 -0.28102 L 0.05121 -0.27917 C 0.05191 -0.27871 0.05243 -0.27848 0.05295 -0.27824 C 0.05347 -0.27801 0.05399 -0.27801 0.05434 -0.27778 C 0.05503 -0.27732 0.05538 -0.27662 0.05607 -0.27639 C 0.05764 -0.27523 0.05781 -0.27547 0.05955 -0.275 C 0.05989 -0.27454 0.06041 -0.27431 0.06093 -0.27408 C 0.06354 -0.27315 0.06545 -0.27292 0.06805 -0.27269 C 0.06962 -0.27223 0.07135 -0.27199 0.07291 -0.2713 C 0.07326 -0.27107 0.07361 -0.27107 0.07396 -0.27084 C 0.0743 -0.2706 0.07465 -0.27014 0.075 -0.26991 C 0.07552 -0.26968 0.07604 -0.26968 0.07673 -0.26945 C 0.07778 -0.26898 0.07864 -0.26829 0.07968 -0.26806 C 0.08038 -0.26783 0.08107 -0.26783 0.08177 -0.2676 C 0.08333 -0.26713 0.08264 -0.26713 0.0842 -0.26621 C 0.08611 -0.26528 0.0868 -0.26528 0.08871 -0.26482 C 0.08889 -0.26482 0.09097 -0.26366 0.09149 -0.26343 C 0.09218 -0.2632 0.09305 -0.2632 0.09392 -0.26297 C 0.09618 -0.26158 0.09427 -0.2625 0.09687 -0.26158 C 0.09948 -0.26088 0.09618 -0.26158 0.09965 -0.26019 C 0.10034 -0.25996 0.10104 -0.25996 0.10173 -0.25973 C 0.10225 -0.25973 0.1026 -0.25949 0.10312 -0.25926 C 0.10382 -0.25903 0.10521 -0.25834 0.10521 -0.2581 C 0.10764 -0.25625 0.10451 -0.2588 0.10798 -0.25718 C 0.10833 -0.25695 0.1085 -0.25648 0.10903 -0.25625 C 0.10937 -0.25602 0.10989 -0.25579 0.11041 -0.25579 C 0.11076 -0.25533 0.11093 -0.2551 0.11146 -0.25486 C 0.1118 -0.2544 0.11337 -0.25394 0.11371 -0.25394 C 0.1151 -0.25255 0.11545 -0.25185 0.11684 -0.25116 C 0.11736 -0.25093 0.11771 -0.2507 0.11823 -0.2507 C 0.11927 -0.24977 0.12014 -0.24931 0.121 -0.24838 C 0.12274 -0.24653 0.1217 -0.24723 0.12343 -0.24653 C 0.12534 -0.24398 0.12343 -0.24607 0.12552 -0.24468 C 0.12899 -0.24236 0.12569 -0.24422 0.1283 -0.24236 C 0.12882 -0.2419 0.12968 -0.24144 0.13021 -0.24098 C 0.1309 -0.24051 0.13159 -0.23982 0.13229 -0.23912 L 0.13333 -0.2382 C 0.13368 -0.23797 0.13403 -0.23773 0.13437 -0.23727 C 0.13489 -0.23681 0.13524 -0.23635 0.13576 -0.23588 C 0.13628 -0.23565 0.13698 -0.23542 0.1375 -0.23519 C 0.13837 -0.23449 0.13906 -0.2338 0.13993 -0.23334 C 0.14045 -0.23287 0.1408 -0.23218 0.14132 -0.23195 C 0.14166 -0.23148 0.14218 -0.23148 0.14271 -0.23148 C 0.14375 -0.2301 0.14409 -0.22917 0.14531 -0.22824 C 0.14826 -0.22593 0.14548 -0.22848 0.14774 -0.22685 C 0.14809 -0.22662 0.14843 -0.22616 0.14878 -0.22593 C 0.15121 -0.22408 0.15034 -0.22523 0.15191 -0.22361 C 0.15555 -0.22014 0.15139 -0.22431 0.15434 -0.22084 C 0.15468 -0.2206 0.15503 -0.22037 0.15538 -0.21991 C 0.15573 -0.21945 0.15607 -0.21898 0.15642 -0.21852 C 0.15712 -0.21783 0.15781 -0.21736 0.1585 -0.21667 C 0.15885 -0.21644 0.1592 -0.21621 0.15955 -0.21574 C 0.16076 -0.21412 0.16007 -0.21459 0.16146 -0.21389 C 0.16493 -0.21042 0.16111 -0.21459 0.16389 -0.21135 C 0.16458 -0.21065 0.1651 -0.20996 0.16562 -0.20949 C 0.16614 -0.2088 0.16649 -0.2081 0.16701 -0.20764 C 0.16736 -0.20718 0.16805 -0.20695 0.1684 -0.20672 C 0.17309 -0.20278 0.16684 -0.20764 0.17083 -0.20394 C 0.17118 -0.20348 0.1717 -0.20324 0.17222 -0.20301 L 0.1743 -0.20023 C 0.17465 -0.19977 0.17482 -0.19931 0.17534 -0.19885 L 0.17639 -0.19792 C 0.17673 -0.19699 0.17743 -0.1963 0.1776 -0.19514 C 0.17778 -0.19468 0.17778 -0.19422 0.17795 -0.19375 C 0.1783 -0.19329 0.17882 -0.19306 0.17899 -0.19236 C 0.17951 -0.19167 0.18003 -0.19051 0.18038 -0.18959 C 0.18073 -0.18935 0.1809 -0.18889 0.18107 -0.18843 C 0.18142 -0.1875 0.18159 -0.18681 0.18177 -0.18611 C 0.18229 -0.18473 0.18281 -0.18426 0.1835 -0.18334 C 0.18437 -0.17986 0.18316 -0.18403 0.18455 -0.18056 C 0.18472 -0.1801 0.18472 -0.17963 0.18489 -0.17917 C 0.18507 -0.17848 0.18541 -0.17801 0.18559 -0.17732 C 0.18576 -0.17685 0.18576 -0.17639 0.18593 -0.17593 C 0.18767 -0.17037 0.18559 -0.17732 0.18732 -0.17269 C 0.18871 -0.16898 0.18628 -0.17385 0.18837 -0.16991 C 0.18854 -0.16898 0.18889 -0.16829 0.18906 -0.16713 C 0.18906 -0.16644 0.18923 -0.16574 0.18941 -0.16505 C 0.18958 -0.16435 0.18975 -0.16366 0.1901 -0.1632 C 0.1908 -0.15787 0.18975 -0.16435 0.19149 -0.15764 C 0.19166 -0.15695 0.19166 -0.15602 0.19184 -0.15533 C 0.19201 -0.15463 0.19218 -0.15371 0.19253 -0.15301 C 0.19253 -0.15185 0.19271 -0.1507 0.19288 -0.14931 C 0.19305 -0.14723 0.19357 -0.14306 0.19357 -0.14283 C 0.19375 -0.12385 0.19409 -0.12153 0.19357 -0.10394 C 0.1934 -0.10139 0.19305 -0.10047 0.19288 -0.09792 C 0.19201 -0.0926 0.19288 -0.09815 0.19218 -0.09167 C 0.19166 -0.08727 0.19201 -0.09098 0.19149 -0.08797 C 0.19132 -0.08727 0.19114 -0.08635 0.19114 -0.08565 C 0.1908 -0.08426 0.19045 -0.08334 0.1901 -0.08195 C 0.18975 -0.08102 0.18958 -0.07986 0.18941 -0.07871 C 0.18923 -0.07801 0.18923 -0.07732 0.18906 -0.07639 C 0.18889 -0.07593 0.18854 -0.07523 0.18837 -0.07454 C 0.18802 -0.07385 0.18784 -0.07315 0.18767 -0.07246 C 0.1875 -0.07176 0.18715 -0.07107 0.18698 -0.0706 C 0.18663 -0.06968 0.18646 -0.06898 0.18628 -0.06829 C 0.18611 -0.06736 0.18593 -0.06621 0.18559 -0.06551 L 0.18489 -0.06412 C 0.1842 -0.06088 0.18524 -0.06482 0.1835 -0.06088 C 0.18333 -0.06042 0.18333 -0.05996 0.18316 -0.05949 C 0.18281 -0.05834 0.18246 -0.05695 0.18177 -0.05579 C 0.18159 -0.05533 0.18125 -0.05486 0.18107 -0.0544 C 0.17968 -0.05047 0.18107 -0.05394 0.18003 -0.05047 C 0.17986 -0.04977 0.17968 -0.04908 0.17934 -0.04861 C 0.17934 -0.04815 0.17916 -0.04769 0.17899 -0.04723 C 0.17864 -0.0463 0.17795 -0.04537 0.1776 -0.04445 C 0.17743 -0.04375 0.17725 -0.04283 0.17708 -0.04213 C 0.17691 -0.04144 0.17691 -0.04098 0.17673 -0.04028 C 0.17656 -0.03959 0.17621 -0.03912 0.17604 -0.03843 C 0.17534 -0.03519 0.17604 -0.03797 0.175 -0.03519 C 0.1743 -0.0338 0.17326 -0.03056 0.17326 -0.03033 C 0.17257 -0.02755 0.17326 -0.0301 0.17222 -0.02709 C 0.171 -0.02361 0.17205 -0.0257 0.17083 -0.02338 C 0.17066 -0.02246 0.17048 -0.02084 0.17014 -0.02014 C 0.16979 -0.01875 0.16927 -0.0176 0.16875 -0.01644 C 0.16857 -0.01574 0.16823 -0.01528 0.16805 -0.01459 C 0.16614 -0.00857 0.16753 -0.01227 0.16528 -0.00764 C 0.16493 -0.00695 0.16458 -0.00625 0.16423 -0.00533 C 0.16284 -0.00162 0.16545 -0.00695 0.16319 -0.00232 C 0.16284 -0.00139 0.1618 0.00046 0.1618 0.00069 C 0.16163 0.00139 0.16163 0.00254 0.16111 0.00324 C 0.16093 0.0037 0.16076 0.00416 0.16059 0.00463 C 0.15833 0.0081 0.16041 0.00393 0.15885 0.0074 C 0.15868 0.00787 0.15868 0.00833 0.1585 0.00879 C 0.15764 0.01065 0.15694 0.01157 0.15607 0.01342 C 0.15573 0.01389 0.15573 0.01435 0.15538 0.01481 C 0.15503 0.01504 0.15468 0.01527 0.15434 0.01574 C 0.15295 0.01828 0.15434 0.01597 0.1526 0.01782 C 0.15208 0.01852 0.15173 0.01921 0.15121 0.01967 C 0.15052 0.02037 0.14982 0.02083 0.14913 0.02152 C 0.14722 0.0243 0.14913 0.02222 0.14705 0.02338 C 0.1467 0.02361 0.14653 0.02407 0.146 0.0243 C 0.14548 0.02453 0.14462 0.02453 0.14409 0.02477 C 0.14323 0.025 0.14271 0.02546 0.14201 0.02569 C 0.14149 0.02592 0.14097 0.02592 0.14062 0.02615 C 0.12621 0.02592 0.11389 0.02708 0.10034 0.02477 C 0.1 0.02477 0.09965 0.02453 0.0993 0.0243 C 0.09809 0.02407 0.09496 0.02361 0.09392 0.02338 L 0.06389 0.02384 C 0.06319 0.02384 0.06232 0.0243 0.06163 0.0243 C 0.0559 0.02453 0.05017 0.0243 0.04444 0.0243 L 0.04548 0.0233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12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1700000"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788" y="1822450"/>
            <a:ext cx="3625850" cy="347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fi-FI" sz="4400" b="1">
                <a:solidFill>
                  <a:schemeClr val="tx2"/>
                </a:solidFill>
              </a:rPr>
              <a:t>Input = Route</a:t>
            </a:r>
            <a:endParaRPr lang="en-US" altLang="fi-FI" sz="2800">
              <a:solidFill>
                <a:schemeClr val="tx2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182938" y="2486025"/>
            <a:ext cx="2670175" cy="2422525"/>
          </a:xfrm>
          <a:custGeom>
            <a:avLst/>
            <a:gdLst>
              <a:gd name="T0" fmla="*/ 695355 w 2670187"/>
              <a:gd name="T1" fmla="*/ 2234097 h 2423333"/>
              <a:gd name="T2" fmla="*/ 625819 w 2670187"/>
              <a:gd name="T3" fmla="*/ 2230622 h 2423333"/>
              <a:gd name="T4" fmla="*/ 542378 w 2670187"/>
              <a:gd name="T5" fmla="*/ 2161132 h 2423333"/>
              <a:gd name="T6" fmla="*/ 493703 w 2670187"/>
              <a:gd name="T7" fmla="*/ 2126388 h 2423333"/>
              <a:gd name="T8" fmla="*/ 403306 w 2670187"/>
              <a:gd name="T9" fmla="*/ 2056898 h 2423333"/>
              <a:gd name="T10" fmla="*/ 302480 w 2670187"/>
              <a:gd name="T11" fmla="*/ 1942239 h 2423333"/>
              <a:gd name="T12" fmla="*/ 170362 w 2670187"/>
              <a:gd name="T13" fmla="*/ 1824107 h 2423333"/>
              <a:gd name="T14" fmla="*/ 107781 w 2670187"/>
              <a:gd name="T15" fmla="*/ 1754618 h 2423333"/>
              <a:gd name="T16" fmla="*/ 38245 w 2670187"/>
              <a:gd name="T17" fmla="*/ 1633009 h 2423333"/>
              <a:gd name="T18" fmla="*/ 3477 w 2670187"/>
              <a:gd name="T19" fmla="*/ 1469710 h 2423333"/>
              <a:gd name="T20" fmla="*/ 0 w 2670187"/>
              <a:gd name="T21" fmla="*/ 1254292 h 2423333"/>
              <a:gd name="T22" fmla="*/ 3477 w 2670187"/>
              <a:gd name="T23" fmla="*/ 906841 h 2423333"/>
              <a:gd name="T24" fmla="*/ 6954 w 2670187"/>
              <a:gd name="T25" fmla="*/ 799131 h 2423333"/>
              <a:gd name="T26" fmla="*/ 17384 w 2670187"/>
              <a:gd name="T27" fmla="*/ 757437 h 2423333"/>
              <a:gd name="T28" fmla="*/ 38245 w 2670187"/>
              <a:gd name="T29" fmla="*/ 715744 h 2423333"/>
              <a:gd name="T30" fmla="*/ 48675 w 2670187"/>
              <a:gd name="T31" fmla="*/ 670575 h 2423333"/>
              <a:gd name="T32" fmla="*/ 52152 w 2670187"/>
              <a:gd name="T33" fmla="*/ 653203 h 2423333"/>
              <a:gd name="T34" fmla="*/ 83444 w 2670187"/>
              <a:gd name="T35" fmla="*/ 580238 h 2423333"/>
              <a:gd name="T36" fmla="*/ 104304 w 2670187"/>
              <a:gd name="T37" fmla="*/ 514223 h 2423333"/>
              <a:gd name="T38" fmla="*/ 121686 w 2670187"/>
              <a:gd name="T39" fmla="*/ 486428 h 2423333"/>
              <a:gd name="T40" fmla="*/ 215560 w 2670187"/>
              <a:gd name="T41" fmla="*/ 354398 h 2423333"/>
              <a:gd name="T42" fmla="*/ 250328 w 2670187"/>
              <a:gd name="T43" fmla="*/ 288382 h 2423333"/>
              <a:gd name="T44" fmla="*/ 354630 w 2670187"/>
              <a:gd name="T45" fmla="*/ 204995 h 2423333"/>
              <a:gd name="T46" fmla="*/ 632773 w 2670187"/>
              <a:gd name="T47" fmla="*/ 31271 h 2423333"/>
              <a:gd name="T48" fmla="*/ 970021 w 2670187"/>
              <a:gd name="T49" fmla="*/ 0 h 2423333"/>
              <a:gd name="T50" fmla="*/ 1067370 w 2670187"/>
              <a:gd name="T51" fmla="*/ 10424 h 2423333"/>
              <a:gd name="T52" fmla="*/ 1175151 w 2670187"/>
              <a:gd name="T53" fmla="*/ 31271 h 2423333"/>
              <a:gd name="T54" fmla="*/ 1411571 w 2670187"/>
              <a:gd name="T55" fmla="*/ 72965 h 2423333"/>
              <a:gd name="T56" fmla="*/ 1679282 w 2670187"/>
              <a:gd name="T57" fmla="*/ 142453 h 2423333"/>
              <a:gd name="T58" fmla="*/ 1766202 w 2670187"/>
              <a:gd name="T59" fmla="*/ 191096 h 2423333"/>
              <a:gd name="T60" fmla="*/ 1929610 w 2670187"/>
              <a:gd name="T61" fmla="*/ 250164 h 2423333"/>
              <a:gd name="T62" fmla="*/ 2072159 w 2670187"/>
              <a:gd name="T63" fmla="*/ 350923 h 2423333"/>
              <a:gd name="T64" fmla="*/ 2245997 w 2670187"/>
              <a:gd name="T65" fmla="*/ 448209 h 2423333"/>
              <a:gd name="T66" fmla="*/ 2388544 w 2670187"/>
              <a:gd name="T67" fmla="*/ 559391 h 2423333"/>
              <a:gd name="T68" fmla="*/ 2538047 w 2670187"/>
              <a:gd name="T69" fmla="*/ 681000 h 2423333"/>
              <a:gd name="T70" fmla="*/ 2597150 w 2670187"/>
              <a:gd name="T71" fmla="*/ 809555 h 2423333"/>
              <a:gd name="T72" fmla="*/ 2631918 w 2670187"/>
              <a:gd name="T73" fmla="*/ 962433 h 2423333"/>
              <a:gd name="T74" fmla="*/ 2656256 w 2670187"/>
              <a:gd name="T75" fmla="*/ 1049295 h 2423333"/>
              <a:gd name="T76" fmla="*/ 2670163 w 2670187"/>
              <a:gd name="T77" fmla="*/ 1163954 h 2423333"/>
              <a:gd name="T78" fmla="*/ 2663210 w 2670187"/>
              <a:gd name="T79" fmla="*/ 1306408 h 2423333"/>
              <a:gd name="T80" fmla="*/ 2666686 w 2670187"/>
              <a:gd name="T81" fmla="*/ 1431490 h 2423333"/>
              <a:gd name="T82" fmla="*/ 2635395 w 2670187"/>
              <a:gd name="T83" fmla="*/ 1556572 h 2423333"/>
              <a:gd name="T84" fmla="*/ 2565859 w 2670187"/>
              <a:gd name="T85" fmla="*/ 1719872 h 2423333"/>
              <a:gd name="T86" fmla="*/ 2492848 w 2670187"/>
              <a:gd name="T87" fmla="*/ 1914443 h 2423333"/>
              <a:gd name="T88" fmla="*/ 2437219 w 2670187"/>
              <a:gd name="T89" fmla="*/ 2036051 h 2423333"/>
              <a:gd name="T90" fmla="*/ 2392021 w 2670187"/>
              <a:gd name="T91" fmla="*/ 2164607 h 2423333"/>
              <a:gd name="T92" fmla="*/ 2357253 w 2670187"/>
              <a:gd name="T93" fmla="*/ 2223672 h 2423333"/>
              <a:gd name="T94" fmla="*/ 2325963 w 2670187"/>
              <a:gd name="T95" fmla="*/ 2289688 h 2423333"/>
              <a:gd name="T96" fmla="*/ 2280765 w 2670187"/>
              <a:gd name="T97" fmla="*/ 2359178 h 2423333"/>
              <a:gd name="T98" fmla="*/ 2218182 w 2670187"/>
              <a:gd name="T99" fmla="*/ 2383500 h 2423333"/>
              <a:gd name="T100" fmla="*/ 2183414 w 2670187"/>
              <a:gd name="T101" fmla="*/ 2404346 h 2423333"/>
              <a:gd name="T102" fmla="*/ 2148646 w 2670187"/>
              <a:gd name="T103" fmla="*/ 2411295 h 2423333"/>
              <a:gd name="T104" fmla="*/ 2026960 w 2670187"/>
              <a:gd name="T105" fmla="*/ 2418244 h 2423333"/>
              <a:gd name="T106" fmla="*/ 1842691 w 2670187"/>
              <a:gd name="T107" fmla="*/ 2418244 h 2423333"/>
              <a:gd name="T108" fmla="*/ 1609747 w 2670187"/>
              <a:gd name="T109" fmla="*/ 2414770 h 2423333"/>
              <a:gd name="T110" fmla="*/ 1262069 w 2670187"/>
              <a:gd name="T111" fmla="*/ 2421718 h 2423333"/>
              <a:gd name="T112" fmla="*/ 1230778 w 2670187"/>
              <a:gd name="T113" fmla="*/ 2414770 h 2423333"/>
              <a:gd name="T114" fmla="*/ 1209919 w 2670187"/>
              <a:gd name="T115" fmla="*/ 2407821 h 2423333"/>
              <a:gd name="T116" fmla="*/ 1185581 w 2670187"/>
              <a:gd name="T117" fmla="*/ 2407821 h 2423333"/>
              <a:gd name="T118" fmla="*/ 1147336 w 2670187"/>
              <a:gd name="T119" fmla="*/ 2407821 h 2423333"/>
              <a:gd name="T120" fmla="*/ 1109091 w 2670187"/>
              <a:gd name="T121" fmla="*/ 2400872 h 2423333"/>
              <a:gd name="T122" fmla="*/ 1116045 w 2670187"/>
              <a:gd name="T123" fmla="*/ 2383500 h 24233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70187" h="2423333">
                <a:moveTo>
                  <a:pt x="695361" y="2235586"/>
                </a:moveTo>
                <a:lnTo>
                  <a:pt x="625825" y="2232109"/>
                </a:lnTo>
                <a:lnTo>
                  <a:pt x="542382" y="2162573"/>
                </a:lnTo>
                <a:lnTo>
                  <a:pt x="493707" y="2127805"/>
                </a:lnTo>
                <a:lnTo>
                  <a:pt x="403310" y="2058269"/>
                </a:lnTo>
                <a:lnTo>
                  <a:pt x="302482" y="1943534"/>
                </a:lnTo>
                <a:lnTo>
                  <a:pt x="170364" y="1825323"/>
                </a:lnTo>
                <a:lnTo>
                  <a:pt x="107781" y="1755787"/>
                </a:lnTo>
                <a:lnTo>
                  <a:pt x="38245" y="1634098"/>
                </a:lnTo>
                <a:lnTo>
                  <a:pt x="3477" y="1470689"/>
                </a:lnTo>
                <a:lnTo>
                  <a:pt x="0" y="1255127"/>
                </a:lnTo>
                <a:lnTo>
                  <a:pt x="3477" y="907446"/>
                </a:lnTo>
                <a:lnTo>
                  <a:pt x="6954" y="799665"/>
                </a:lnTo>
                <a:lnTo>
                  <a:pt x="17384" y="757943"/>
                </a:lnTo>
                <a:lnTo>
                  <a:pt x="38245" y="716222"/>
                </a:lnTo>
                <a:lnTo>
                  <a:pt x="48675" y="671023"/>
                </a:lnTo>
                <a:lnTo>
                  <a:pt x="52152" y="653639"/>
                </a:lnTo>
                <a:lnTo>
                  <a:pt x="83444" y="580626"/>
                </a:lnTo>
                <a:lnTo>
                  <a:pt x="104304" y="514567"/>
                </a:lnTo>
                <a:lnTo>
                  <a:pt x="121688" y="486752"/>
                </a:lnTo>
                <a:lnTo>
                  <a:pt x="215562" y="354634"/>
                </a:lnTo>
                <a:lnTo>
                  <a:pt x="250330" y="288574"/>
                </a:lnTo>
                <a:lnTo>
                  <a:pt x="354634" y="205131"/>
                </a:lnTo>
                <a:lnTo>
                  <a:pt x="632779" y="31291"/>
                </a:lnTo>
                <a:lnTo>
                  <a:pt x="970029" y="0"/>
                </a:lnTo>
                <a:lnTo>
                  <a:pt x="1067380" y="10430"/>
                </a:lnTo>
                <a:lnTo>
                  <a:pt x="1175161" y="31291"/>
                </a:lnTo>
                <a:lnTo>
                  <a:pt x="1411583" y="73013"/>
                </a:lnTo>
                <a:lnTo>
                  <a:pt x="1679298" y="142549"/>
                </a:lnTo>
                <a:lnTo>
                  <a:pt x="1766218" y="191224"/>
                </a:lnTo>
                <a:lnTo>
                  <a:pt x="1929628" y="250330"/>
                </a:lnTo>
                <a:lnTo>
                  <a:pt x="2072177" y="351157"/>
                </a:lnTo>
                <a:lnTo>
                  <a:pt x="2246017" y="448508"/>
                </a:lnTo>
                <a:lnTo>
                  <a:pt x="2388566" y="559765"/>
                </a:lnTo>
                <a:lnTo>
                  <a:pt x="2538069" y="681454"/>
                </a:lnTo>
                <a:lnTo>
                  <a:pt x="2597174" y="810095"/>
                </a:lnTo>
                <a:lnTo>
                  <a:pt x="2631942" y="963075"/>
                </a:lnTo>
                <a:lnTo>
                  <a:pt x="2656280" y="1049995"/>
                </a:lnTo>
                <a:lnTo>
                  <a:pt x="2670187" y="1164730"/>
                </a:lnTo>
                <a:lnTo>
                  <a:pt x="2663234" y="1307279"/>
                </a:lnTo>
                <a:cubicBezTo>
                  <a:pt x="2664393" y="1349001"/>
                  <a:pt x="2665551" y="1390722"/>
                  <a:pt x="2666710" y="1432444"/>
                </a:cubicBezTo>
                <a:lnTo>
                  <a:pt x="2635419" y="1557609"/>
                </a:lnTo>
                <a:lnTo>
                  <a:pt x="2565883" y="1721019"/>
                </a:lnTo>
                <a:lnTo>
                  <a:pt x="2492870" y="1915720"/>
                </a:lnTo>
                <a:lnTo>
                  <a:pt x="2437241" y="2037408"/>
                </a:lnTo>
                <a:lnTo>
                  <a:pt x="2392043" y="2166050"/>
                </a:lnTo>
                <a:lnTo>
                  <a:pt x="2357275" y="2225155"/>
                </a:lnTo>
                <a:lnTo>
                  <a:pt x="2325983" y="2291215"/>
                </a:lnTo>
                <a:lnTo>
                  <a:pt x="2280785" y="2360751"/>
                </a:lnTo>
                <a:lnTo>
                  <a:pt x="2218202" y="2385089"/>
                </a:lnTo>
                <a:lnTo>
                  <a:pt x="2183434" y="2405949"/>
                </a:lnTo>
                <a:lnTo>
                  <a:pt x="2148666" y="2412903"/>
                </a:lnTo>
                <a:lnTo>
                  <a:pt x="2026978" y="2419857"/>
                </a:lnTo>
                <a:lnTo>
                  <a:pt x="1842707" y="2419857"/>
                </a:lnTo>
                <a:lnTo>
                  <a:pt x="1609761" y="2416380"/>
                </a:lnTo>
                <a:lnTo>
                  <a:pt x="1262081" y="2423333"/>
                </a:lnTo>
                <a:lnTo>
                  <a:pt x="1230790" y="2416380"/>
                </a:lnTo>
                <a:lnTo>
                  <a:pt x="1209929" y="2409426"/>
                </a:lnTo>
                <a:lnTo>
                  <a:pt x="1185591" y="2409426"/>
                </a:lnTo>
                <a:lnTo>
                  <a:pt x="1147346" y="2409426"/>
                </a:lnTo>
                <a:lnTo>
                  <a:pt x="1109101" y="2402473"/>
                </a:lnTo>
                <a:lnTo>
                  <a:pt x="1116055" y="2385089"/>
                </a:lnTo>
              </a:path>
            </a:pathLst>
          </a:custGeom>
          <a:noFill/>
          <a:ln w="76200" cap="rnd" cmpd="sng" algn="ctr">
            <a:solidFill>
              <a:srgbClr val="D3464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816100"/>
            <a:ext cx="3643313" cy="348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816100"/>
            <a:ext cx="364331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268413" y="1817688"/>
            <a:ext cx="6651625" cy="4824412"/>
            <a:chOff x="1268589" y="1817742"/>
            <a:chExt cx="6651784" cy="4824091"/>
          </a:xfrm>
        </p:grpSpPr>
        <p:pic>
          <p:nvPicPr>
            <p:cNvPr id="14351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589" y="5549679"/>
              <a:ext cx="6651784" cy="109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015" y="1817742"/>
              <a:ext cx="3643824" cy="348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Box 52"/>
            <p:cNvSpPr txBox="1">
              <a:spLocks noChangeArrowheads="1"/>
            </p:cNvSpPr>
            <p:nvPr/>
          </p:nvSpPr>
          <p:spPr bwMode="auto">
            <a:xfrm>
              <a:off x="4016760" y="3256765"/>
              <a:ext cx="107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62</a:t>
              </a:r>
              <a:r>
                <a:rPr lang="en-US" altLang="en-US" sz="100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en-US" baseline="-2500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Route Similarity</a:t>
            </a:r>
            <a:endParaRPr lang="en-US" altLang="fi-FI" sz="2800">
              <a:solidFill>
                <a:schemeClr val="tx2"/>
              </a:solidFill>
            </a:endParaRPr>
          </a:p>
        </p:txBody>
      </p:sp>
      <p:sp>
        <p:nvSpPr>
          <p:cNvPr id="7" name="Rectangle 6">
            <a:hlinkClick r:id="rId6"/>
          </p:cNvPr>
          <p:cNvSpPr/>
          <p:nvPr/>
        </p:nvSpPr>
        <p:spPr>
          <a:xfrm>
            <a:off x="927100" y="915988"/>
            <a:ext cx="7289800" cy="56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Complexity Spatial Similarity Measure of GPS Trajectories</a:t>
            </a:r>
          </a:p>
          <a:p>
            <a:pPr algn="ctr">
              <a:defRPr/>
            </a:pPr>
            <a:r>
              <a:rPr lang="en-US" sz="15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Mariescu-Istodor, </a:t>
            </a:r>
            <a:r>
              <a:rPr lang="en-US" sz="15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Tabarcea</a:t>
            </a:r>
            <a:r>
              <a:rPr lang="en-US" sz="15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5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Saeidi</a:t>
            </a:r>
            <a:r>
              <a:rPr lang="en-US" sz="15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15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Fränti</a:t>
            </a:r>
            <a:r>
              <a:rPr lang="en-US" sz="15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(2014)</a:t>
            </a:r>
            <a:endParaRPr lang="en-US" sz="155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32088" y="1808163"/>
            <a:ext cx="3652837" cy="4984750"/>
            <a:chOff x="2732015" y="1808820"/>
            <a:chExt cx="3652793" cy="4984862"/>
          </a:xfrm>
        </p:grpSpPr>
        <p:grpSp>
          <p:nvGrpSpPr>
            <p:cNvPr id="14347" name="Group 31"/>
            <p:cNvGrpSpPr>
              <a:grpSpLocks/>
            </p:cNvGrpSpPr>
            <p:nvPr/>
          </p:nvGrpSpPr>
          <p:grpSpPr bwMode="auto">
            <a:xfrm>
              <a:off x="2732015" y="1808820"/>
              <a:ext cx="3652793" cy="3498514"/>
              <a:chOff x="6866000" y="981075"/>
              <a:chExt cx="3652793" cy="3498514"/>
            </a:xfrm>
          </p:grpSpPr>
          <p:pic>
            <p:nvPicPr>
              <p:cNvPr id="14349" name="Picture 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6000" y="981075"/>
                <a:ext cx="3652793" cy="349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0" name="TextBox 35"/>
              <p:cNvSpPr txBox="1">
                <a:spLocks noChangeArrowheads="1"/>
              </p:cNvSpPr>
              <p:nvPr/>
            </p:nvSpPr>
            <p:spPr bwMode="auto">
              <a:xfrm>
                <a:off x="8155229" y="2437944"/>
                <a:ext cx="107433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D34643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13</a:t>
                </a:r>
                <a:r>
                  <a:rPr lang="en-US" altLang="en-US" sz="1000">
                    <a:solidFill>
                      <a:srgbClr val="D34643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>
                    <a:solidFill>
                      <a:srgbClr val="D34643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altLang="en-US" baseline="-2500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4348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920" y="5512571"/>
              <a:ext cx="3456153" cy="128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616575" y="1857375"/>
            <a:ext cx="1571625" cy="603250"/>
            <a:chOff x="5616116" y="1857719"/>
            <a:chExt cx="1572576" cy="602413"/>
          </a:xfrm>
        </p:grpSpPr>
        <p:pic>
          <p:nvPicPr>
            <p:cNvPr id="14345" name="Picture 23" descr="Kuvahaun tulos haulle database icon 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228" y="1857719"/>
              <a:ext cx="564464" cy="56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46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5616116" y="2263131"/>
              <a:ext cx="1008112" cy="1970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517303" y="2506649"/>
            <a:ext cx="1226544" cy="1843491"/>
            <a:chOff x="6632154" y="2214390"/>
            <a:chExt cx="1226544" cy="1843491"/>
          </a:xfrm>
          <a:solidFill>
            <a:srgbClr val="FF7C80"/>
          </a:solidFill>
        </p:grpSpPr>
        <p:sp>
          <p:nvSpPr>
            <p:cNvPr id="19" name="Rectangle 18"/>
            <p:cNvSpPr/>
            <p:nvPr/>
          </p:nvSpPr>
          <p:spPr>
            <a:xfrm>
              <a:off x="7392318" y="2214390"/>
              <a:ext cx="462709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7014071" y="3213255"/>
              <a:ext cx="462709" cy="122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7524" y="2276872"/>
            <a:ext cx="1687110" cy="2307731"/>
            <a:chOff x="6629808" y="2212044"/>
            <a:chExt cx="1687110" cy="2307731"/>
          </a:xfrm>
          <a:solidFill>
            <a:schemeClr val="bg1">
              <a:lumMod val="8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7387883" y="2212044"/>
              <a:ext cx="929035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007996" y="3211425"/>
              <a:ext cx="930162" cy="1686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3395" y="2506649"/>
            <a:ext cx="1839817" cy="2456762"/>
            <a:chOff x="6632154" y="2214390"/>
            <a:chExt cx="1839817" cy="2456762"/>
          </a:xfrm>
        </p:grpSpPr>
        <p:grpSp>
          <p:nvGrpSpPr>
            <p:cNvPr id="25" name="Group 24"/>
            <p:cNvGrpSpPr/>
            <p:nvPr/>
          </p:nvGrpSpPr>
          <p:grpSpPr>
            <a:xfrm>
              <a:off x="6923183" y="2214390"/>
              <a:ext cx="1407403" cy="2456762"/>
              <a:chOff x="6925019" y="2011497"/>
              <a:chExt cx="1407403" cy="225845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394154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863289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332422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25019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632154" y="2649561"/>
              <a:ext cx="1839817" cy="1872867"/>
              <a:chOff x="6531164" y="2649561"/>
              <a:chExt cx="1990381" cy="187286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7527273" y="2124423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7527273" y="2593558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527273" y="3062691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527273" y="1655288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7525437" y="3528155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517303" y="2506649"/>
            <a:ext cx="1156771" cy="1751847"/>
            <a:chOff x="6632154" y="2214390"/>
            <a:chExt cx="1156771" cy="1751847"/>
          </a:xfrm>
        </p:grpSpPr>
        <p:sp>
          <p:nvSpPr>
            <p:cNvPr id="37" name="Freeform 36"/>
            <p:cNvSpPr/>
            <p:nvPr/>
          </p:nvSpPr>
          <p:spPr>
            <a:xfrm>
              <a:off x="6633327" y="2214390"/>
              <a:ext cx="925892" cy="1526013"/>
            </a:xfrm>
            <a:custGeom>
              <a:avLst/>
              <a:gdLst>
                <a:gd name="connsiteX0" fmla="*/ 0 w 916047"/>
                <a:gd name="connsiteY0" fmla="*/ 1531344 h 1531344"/>
                <a:gd name="connsiteX1" fmla="*/ 627962 w 916047"/>
                <a:gd name="connsiteY1" fmla="*/ 1520327 h 1531344"/>
                <a:gd name="connsiteX2" fmla="*/ 716097 w 916047"/>
                <a:gd name="connsiteY2" fmla="*/ 1487277 h 1531344"/>
                <a:gd name="connsiteX3" fmla="*/ 749147 w 916047"/>
                <a:gd name="connsiteY3" fmla="*/ 1476260 h 1531344"/>
                <a:gd name="connsiteX4" fmla="*/ 826265 w 916047"/>
                <a:gd name="connsiteY4" fmla="*/ 1432192 h 1531344"/>
                <a:gd name="connsiteX5" fmla="*/ 892367 w 916047"/>
                <a:gd name="connsiteY5" fmla="*/ 1366091 h 1531344"/>
                <a:gd name="connsiteX6" fmla="*/ 892367 w 916047"/>
                <a:gd name="connsiteY6" fmla="*/ 1013551 h 1531344"/>
                <a:gd name="connsiteX7" fmla="*/ 870333 w 916047"/>
                <a:gd name="connsiteY7" fmla="*/ 826265 h 1531344"/>
                <a:gd name="connsiteX8" fmla="*/ 848299 w 916047"/>
                <a:gd name="connsiteY8" fmla="*/ 694062 h 1531344"/>
                <a:gd name="connsiteX9" fmla="*/ 837282 w 916047"/>
                <a:gd name="connsiteY9" fmla="*/ 594910 h 1531344"/>
                <a:gd name="connsiteX10" fmla="*/ 837282 w 916047"/>
                <a:gd name="connsiteY10" fmla="*/ 0 h 1531344"/>
                <a:gd name="connsiteX0" fmla="*/ 0 w 933889"/>
                <a:gd name="connsiteY0" fmla="*/ 1531344 h 1531344"/>
                <a:gd name="connsiteX1" fmla="*/ 645804 w 933889"/>
                <a:gd name="connsiteY1" fmla="*/ 1520327 h 1531344"/>
                <a:gd name="connsiteX2" fmla="*/ 733939 w 933889"/>
                <a:gd name="connsiteY2" fmla="*/ 1487277 h 1531344"/>
                <a:gd name="connsiteX3" fmla="*/ 766989 w 933889"/>
                <a:gd name="connsiteY3" fmla="*/ 1476260 h 1531344"/>
                <a:gd name="connsiteX4" fmla="*/ 844107 w 933889"/>
                <a:gd name="connsiteY4" fmla="*/ 1432192 h 1531344"/>
                <a:gd name="connsiteX5" fmla="*/ 910209 w 933889"/>
                <a:gd name="connsiteY5" fmla="*/ 1366091 h 1531344"/>
                <a:gd name="connsiteX6" fmla="*/ 910209 w 933889"/>
                <a:gd name="connsiteY6" fmla="*/ 1013551 h 1531344"/>
                <a:gd name="connsiteX7" fmla="*/ 888175 w 933889"/>
                <a:gd name="connsiteY7" fmla="*/ 826265 h 1531344"/>
                <a:gd name="connsiteX8" fmla="*/ 866141 w 933889"/>
                <a:gd name="connsiteY8" fmla="*/ 694062 h 1531344"/>
                <a:gd name="connsiteX9" fmla="*/ 855124 w 933889"/>
                <a:gd name="connsiteY9" fmla="*/ 594910 h 1531344"/>
                <a:gd name="connsiteX10" fmla="*/ 855124 w 933889"/>
                <a:gd name="connsiteY10" fmla="*/ 0 h 1531344"/>
                <a:gd name="connsiteX0" fmla="*/ 0 w 928558"/>
                <a:gd name="connsiteY0" fmla="*/ 1531344 h 1531344"/>
                <a:gd name="connsiteX1" fmla="*/ 640473 w 928558"/>
                <a:gd name="connsiteY1" fmla="*/ 1520327 h 1531344"/>
                <a:gd name="connsiteX2" fmla="*/ 728608 w 928558"/>
                <a:gd name="connsiteY2" fmla="*/ 1487277 h 1531344"/>
                <a:gd name="connsiteX3" fmla="*/ 761658 w 928558"/>
                <a:gd name="connsiteY3" fmla="*/ 1476260 h 1531344"/>
                <a:gd name="connsiteX4" fmla="*/ 838776 w 928558"/>
                <a:gd name="connsiteY4" fmla="*/ 1432192 h 1531344"/>
                <a:gd name="connsiteX5" fmla="*/ 904878 w 928558"/>
                <a:gd name="connsiteY5" fmla="*/ 1366091 h 1531344"/>
                <a:gd name="connsiteX6" fmla="*/ 904878 w 928558"/>
                <a:gd name="connsiteY6" fmla="*/ 1013551 h 1531344"/>
                <a:gd name="connsiteX7" fmla="*/ 882844 w 928558"/>
                <a:gd name="connsiteY7" fmla="*/ 826265 h 1531344"/>
                <a:gd name="connsiteX8" fmla="*/ 860810 w 928558"/>
                <a:gd name="connsiteY8" fmla="*/ 694062 h 1531344"/>
                <a:gd name="connsiteX9" fmla="*/ 849793 w 928558"/>
                <a:gd name="connsiteY9" fmla="*/ 594910 h 1531344"/>
                <a:gd name="connsiteX10" fmla="*/ 849793 w 928558"/>
                <a:gd name="connsiteY10" fmla="*/ 0 h 1531344"/>
                <a:gd name="connsiteX0" fmla="*/ 0 w 925892"/>
                <a:gd name="connsiteY0" fmla="*/ 1526013 h 1526013"/>
                <a:gd name="connsiteX1" fmla="*/ 637807 w 925892"/>
                <a:gd name="connsiteY1" fmla="*/ 1520327 h 1526013"/>
                <a:gd name="connsiteX2" fmla="*/ 725942 w 925892"/>
                <a:gd name="connsiteY2" fmla="*/ 1487277 h 1526013"/>
                <a:gd name="connsiteX3" fmla="*/ 758992 w 925892"/>
                <a:gd name="connsiteY3" fmla="*/ 1476260 h 1526013"/>
                <a:gd name="connsiteX4" fmla="*/ 836110 w 925892"/>
                <a:gd name="connsiteY4" fmla="*/ 1432192 h 1526013"/>
                <a:gd name="connsiteX5" fmla="*/ 902212 w 925892"/>
                <a:gd name="connsiteY5" fmla="*/ 1366091 h 1526013"/>
                <a:gd name="connsiteX6" fmla="*/ 902212 w 925892"/>
                <a:gd name="connsiteY6" fmla="*/ 1013551 h 1526013"/>
                <a:gd name="connsiteX7" fmla="*/ 880178 w 925892"/>
                <a:gd name="connsiteY7" fmla="*/ 826265 h 1526013"/>
                <a:gd name="connsiteX8" fmla="*/ 858144 w 925892"/>
                <a:gd name="connsiteY8" fmla="*/ 694062 h 1526013"/>
                <a:gd name="connsiteX9" fmla="*/ 847127 w 925892"/>
                <a:gd name="connsiteY9" fmla="*/ 594910 h 1526013"/>
                <a:gd name="connsiteX10" fmla="*/ 847127 w 925892"/>
                <a:gd name="connsiteY10" fmla="*/ 0 h 15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5892" h="1526013">
                  <a:moveTo>
                    <a:pt x="0" y="1526013"/>
                  </a:moveTo>
                  <a:lnTo>
                    <a:pt x="637807" y="1520327"/>
                  </a:lnTo>
                  <a:cubicBezTo>
                    <a:pt x="758797" y="1513871"/>
                    <a:pt x="693654" y="1501114"/>
                    <a:pt x="725942" y="1487277"/>
                  </a:cubicBezTo>
                  <a:cubicBezTo>
                    <a:pt x="736616" y="1482703"/>
                    <a:pt x="748318" y="1480834"/>
                    <a:pt x="758992" y="1476260"/>
                  </a:cubicBezTo>
                  <a:cubicBezTo>
                    <a:pt x="778257" y="1468004"/>
                    <a:pt x="818939" y="1447455"/>
                    <a:pt x="836110" y="1432192"/>
                  </a:cubicBezTo>
                  <a:cubicBezTo>
                    <a:pt x="859400" y="1411490"/>
                    <a:pt x="902212" y="1366091"/>
                    <a:pt x="902212" y="1366091"/>
                  </a:cubicBezTo>
                  <a:cubicBezTo>
                    <a:pt x="946436" y="1233410"/>
                    <a:pt x="918096" y="1331242"/>
                    <a:pt x="902212" y="1013551"/>
                  </a:cubicBezTo>
                  <a:cubicBezTo>
                    <a:pt x="898374" y="936781"/>
                    <a:pt x="892796" y="895665"/>
                    <a:pt x="880178" y="826265"/>
                  </a:cubicBezTo>
                  <a:cubicBezTo>
                    <a:pt x="864789" y="741624"/>
                    <a:pt x="870811" y="795394"/>
                    <a:pt x="858144" y="694062"/>
                  </a:cubicBezTo>
                  <a:cubicBezTo>
                    <a:pt x="854019" y="661065"/>
                    <a:pt x="847655" y="628160"/>
                    <a:pt x="847127" y="594910"/>
                  </a:cubicBezTo>
                  <a:cubicBezTo>
                    <a:pt x="843980" y="396632"/>
                    <a:pt x="847127" y="198303"/>
                    <a:pt x="847127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32154" y="2214390"/>
              <a:ext cx="1156771" cy="1751847"/>
            </a:xfrm>
            <a:custGeom>
              <a:avLst/>
              <a:gdLst>
                <a:gd name="connsiteX0" fmla="*/ 1156771 w 1156771"/>
                <a:gd name="connsiteY0" fmla="*/ 0 h 1751847"/>
                <a:gd name="connsiteX1" fmla="*/ 1145754 w 1156771"/>
                <a:gd name="connsiteY1" fmla="*/ 539827 h 1751847"/>
                <a:gd name="connsiteX2" fmla="*/ 1134738 w 1156771"/>
                <a:gd name="connsiteY2" fmla="*/ 1509311 h 1751847"/>
                <a:gd name="connsiteX3" fmla="*/ 1112704 w 1156771"/>
                <a:gd name="connsiteY3" fmla="*/ 1553379 h 1751847"/>
                <a:gd name="connsiteX4" fmla="*/ 1101687 w 1156771"/>
                <a:gd name="connsiteY4" fmla="*/ 1597446 h 1751847"/>
                <a:gd name="connsiteX5" fmla="*/ 1090670 w 1156771"/>
                <a:gd name="connsiteY5" fmla="*/ 1630497 h 1751847"/>
                <a:gd name="connsiteX6" fmla="*/ 1079653 w 1156771"/>
                <a:gd name="connsiteY6" fmla="*/ 1674564 h 1751847"/>
                <a:gd name="connsiteX7" fmla="*/ 1035586 w 1156771"/>
                <a:gd name="connsiteY7" fmla="*/ 1696598 h 1751847"/>
                <a:gd name="connsiteX8" fmla="*/ 914400 w 1156771"/>
                <a:gd name="connsiteY8" fmla="*/ 1729649 h 1751847"/>
                <a:gd name="connsiteX9" fmla="*/ 870333 w 1156771"/>
                <a:gd name="connsiteY9" fmla="*/ 1740665 h 1751847"/>
                <a:gd name="connsiteX10" fmla="*/ 88135 w 1156771"/>
                <a:gd name="connsiteY10" fmla="*/ 1751682 h 1751847"/>
                <a:gd name="connsiteX11" fmla="*/ 0 w 1156771"/>
                <a:gd name="connsiteY11" fmla="*/ 1751682 h 17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771" h="1751847">
                  <a:moveTo>
                    <a:pt x="1156771" y="0"/>
                  </a:moveTo>
                  <a:cubicBezTo>
                    <a:pt x="1153099" y="179942"/>
                    <a:pt x="1148381" y="359866"/>
                    <a:pt x="1145754" y="539827"/>
                  </a:cubicBezTo>
                  <a:cubicBezTo>
                    <a:pt x="1141037" y="862975"/>
                    <a:pt x="1145271" y="1186300"/>
                    <a:pt x="1134738" y="1509311"/>
                  </a:cubicBezTo>
                  <a:cubicBezTo>
                    <a:pt x="1134203" y="1525725"/>
                    <a:pt x="1118471" y="1538002"/>
                    <a:pt x="1112704" y="1553379"/>
                  </a:cubicBezTo>
                  <a:cubicBezTo>
                    <a:pt x="1107388" y="1567556"/>
                    <a:pt x="1105847" y="1582887"/>
                    <a:pt x="1101687" y="1597446"/>
                  </a:cubicBezTo>
                  <a:cubicBezTo>
                    <a:pt x="1098497" y="1608612"/>
                    <a:pt x="1093860" y="1619331"/>
                    <a:pt x="1090670" y="1630497"/>
                  </a:cubicBezTo>
                  <a:cubicBezTo>
                    <a:pt x="1086510" y="1645056"/>
                    <a:pt x="1089346" y="1662932"/>
                    <a:pt x="1079653" y="1674564"/>
                  </a:cubicBezTo>
                  <a:cubicBezTo>
                    <a:pt x="1069139" y="1687180"/>
                    <a:pt x="1050681" y="1690129"/>
                    <a:pt x="1035586" y="1696598"/>
                  </a:cubicBezTo>
                  <a:cubicBezTo>
                    <a:pt x="1006757" y="1708953"/>
                    <a:pt x="927877" y="1726280"/>
                    <a:pt x="914400" y="1729649"/>
                  </a:cubicBezTo>
                  <a:cubicBezTo>
                    <a:pt x="899711" y="1733321"/>
                    <a:pt x="885473" y="1740452"/>
                    <a:pt x="870333" y="1740665"/>
                  </a:cubicBezTo>
                  <a:lnTo>
                    <a:pt x="88135" y="1751682"/>
                  </a:lnTo>
                  <a:cubicBezTo>
                    <a:pt x="58759" y="1752054"/>
                    <a:pt x="29378" y="1751682"/>
                    <a:pt x="0" y="175168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2587 -0.03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95288" y="1160463"/>
            <a:ext cx="8866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Input: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cells A, dilated part A</a:t>
            </a:r>
            <a:r>
              <a:rPr lang="en-US" altLang="en-US" sz="1600" baseline="300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d</a:t>
            </a:r>
            <a:endParaRPr lang="en-US" altLang="en-US" sz="1600">
              <a:solidFill>
                <a:srgbClr val="000000"/>
              </a:solidFill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Output: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all similar routes</a:t>
            </a:r>
            <a:endParaRPr lang="fi-FI" altLang="en-US">
              <a:solidFill>
                <a:srgbClr val="000000"/>
              </a:solidFill>
              <a:latin typeface="NewCenturySchlbk-Roman"/>
              <a:ea typeface="MS Mincho" pitchFamily="49" charset="-128"/>
              <a:cs typeface="NewCenturySchlbk-Roman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	SC 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o-RO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Array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; // struct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{ AB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0; A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}</a:t>
            </a:r>
            <a:endParaRPr lang="fi-FI" altLang="en-US" sz="1800" b="1"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2113" y="1755775"/>
            <a:ext cx="8643937" cy="500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81363"/>
            <a:ext cx="49736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i-FI" sz="4400" b="1">
                <a:solidFill>
                  <a:schemeClr val="tx2"/>
                </a:solidFill>
              </a:rPr>
              <a:t>The Search</a:t>
            </a:r>
            <a:endParaRPr lang="en-US" altLang="fi-FI" sz="2800">
              <a:solidFill>
                <a:schemeClr val="tx2"/>
              </a:solidFill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71613" y="1757363"/>
            <a:ext cx="2936875" cy="2336800"/>
            <a:chOff x="2445030" y="1947850"/>
            <a:chExt cx="2936600" cy="2337092"/>
          </a:xfrm>
        </p:grpSpPr>
        <p:sp>
          <p:nvSpPr>
            <p:cNvPr id="16401" name="Rectangle 22"/>
            <p:cNvSpPr>
              <a:spLocks noChangeArrowheads="1"/>
            </p:cNvSpPr>
            <p:nvPr/>
          </p:nvSpPr>
          <p:spPr bwMode="auto">
            <a:xfrm>
              <a:off x="2445030" y="3482443"/>
              <a:ext cx="992543" cy="375684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2" name="Rectangle 41"/>
            <p:cNvSpPr>
              <a:spLocks noChangeArrowheads="1"/>
            </p:cNvSpPr>
            <p:nvPr/>
          </p:nvSpPr>
          <p:spPr bwMode="auto">
            <a:xfrm>
              <a:off x="4392868" y="3934864"/>
              <a:ext cx="988762" cy="350078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3" name="Rectangle 42"/>
            <p:cNvSpPr>
              <a:spLocks noChangeArrowheads="1"/>
            </p:cNvSpPr>
            <p:nvPr/>
          </p:nvSpPr>
          <p:spPr bwMode="auto">
            <a:xfrm>
              <a:off x="3766127" y="1947850"/>
              <a:ext cx="699399" cy="277353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679700" y="1754188"/>
            <a:ext cx="1620838" cy="1939925"/>
            <a:chOff x="2786093" y="1947850"/>
            <a:chExt cx="1621124" cy="1940440"/>
          </a:xfrm>
        </p:grpSpPr>
        <p:sp>
          <p:nvSpPr>
            <p:cNvPr id="16399" name="Rectangle 44"/>
            <p:cNvSpPr>
              <a:spLocks noChangeArrowheads="1"/>
            </p:cNvSpPr>
            <p:nvPr/>
          </p:nvSpPr>
          <p:spPr bwMode="auto">
            <a:xfrm>
              <a:off x="2786093" y="3466104"/>
              <a:ext cx="1103313" cy="422186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0" name="Rectangle 46"/>
            <p:cNvSpPr>
              <a:spLocks noChangeArrowheads="1"/>
            </p:cNvSpPr>
            <p:nvPr/>
          </p:nvSpPr>
          <p:spPr bwMode="auto">
            <a:xfrm>
              <a:off x="3634611" y="1947850"/>
              <a:ext cx="772606" cy="277353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000500" y="1749425"/>
            <a:ext cx="1092200" cy="1951038"/>
            <a:chOff x="3188753" y="1947850"/>
            <a:chExt cx="1092255" cy="1951854"/>
          </a:xfrm>
        </p:grpSpPr>
        <p:sp>
          <p:nvSpPr>
            <p:cNvPr id="16397" name="Rectangle 48"/>
            <p:cNvSpPr>
              <a:spLocks noChangeArrowheads="1"/>
            </p:cNvSpPr>
            <p:nvPr/>
          </p:nvSpPr>
          <p:spPr bwMode="auto">
            <a:xfrm>
              <a:off x="3188753" y="3472158"/>
              <a:ext cx="1091318" cy="427546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98" name="Rectangle 49"/>
            <p:cNvSpPr>
              <a:spLocks noChangeArrowheads="1"/>
            </p:cNvSpPr>
            <p:nvPr/>
          </p:nvSpPr>
          <p:spPr bwMode="auto">
            <a:xfrm>
              <a:off x="3508402" y="1947850"/>
              <a:ext cx="772606" cy="277353"/>
            </a:xfrm>
            <a:prstGeom prst="rect">
              <a:avLst/>
            </a:prstGeom>
            <a:solidFill>
              <a:srgbClr val="177CB8">
                <a:alpha val="21176"/>
              </a:srgbClr>
            </a:solidFill>
            <a:ln w="9525" algn="ctr">
              <a:solidFill>
                <a:srgbClr val="177C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394" name="Picture 23"/>
          <p:cNvPicPr>
            <a:picLocks noChangeAspect="1"/>
          </p:cNvPicPr>
          <p:nvPr/>
        </p:nvPicPr>
        <p:blipFill>
          <a:blip r:embed="rId4"/>
          <a:srcRect l="7745" t="6271" r="15511" b="9837"/>
          <a:stretch>
            <a:fillRect/>
          </a:stretch>
        </p:blipFill>
        <p:spPr bwMode="auto">
          <a:xfrm>
            <a:off x="5297488" y="1808163"/>
            <a:ext cx="3522662" cy="345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87963" y="1809750"/>
            <a:ext cx="3532187" cy="3457575"/>
            <a:chOff x="2796007" y="1823567"/>
            <a:chExt cx="3532679" cy="3458046"/>
          </a:xfrm>
        </p:grpSpPr>
        <p:pic>
          <p:nvPicPr>
            <p:cNvPr id="1639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0" b="398"/>
            <a:stretch>
              <a:fillRect/>
            </a:stretch>
          </p:blipFill>
          <p:spPr bwMode="auto">
            <a:xfrm>
              <a:off x="2796007" y="1823567"/>
              <a:ext cx="3532679" cy="345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Freeform 22"/>
            <p:cNvSpPr>
              <a:spLocks/>
            </p:cNvSpPr>
            <p:nvPr/>
          </p:nvSpPr>
          <p:spPr bwMode="auto">
            <a:xfrm>
              <a:off x="3232664" y="2486025"/>
              <a:ext cx="2670175" cy="2422525"/>
            </a:xfrm>
            <a:custGeom>
              <a:avLst/>
              <a:gdLst>
                <a:gd name="T0" fmla="*/ 695355 w 2670187"/>
                <a:gd name="T1" fmla="*/ 2234097 h 2423333"/>
                <a:gd name="T2" fmla="*/ 625819 w 2670187"/>
                <a:gd name="T3" fmla="*/ 2230622 h 2423333"/>
                <a:gd name="T4" fmla="*/ 542378 w 2670187"/>
                <a:gd name="T5" fmla="*/ 2161132 h 2423333"/>
                <a:gd name="T6" fmla="*/ 493703 w 2670187"/>
                <a:gd name="T7" fmla="*/ 2126388 h 2423333"/>
                <a:gd name="T8" fmla="*/ 403306 w 2670187"/>
                <a:gd name="T9" fmla="*/ 2056898 h 2423333"/>
                <a:gd name="T10" fmla="*/ 302480 w 2670187"/>
                <a:gd name="T11" fmla="*/ 1942239 h 2423333"/>
                <a:gd name="T12" fmla="*/ 170362 w 2670187"/>
                <a:gd name="T13" fmla="*/ 1824107 h 2423333"/>
                <a:gd name="T14" fmla="*/ 107781 w 2670187"/>
                <a:gd name="T15" fmla="*/ 1754618 h 2423333"/>
                <a:gd name="T16" fmla="*/ 38245 w 2670187"/>
                <a:gd name="T17" fmla="*/ 1633009 h 2423333"/>
                <a:gd name="T18" fmla="*/ 3477 w 2670187"/>
                <a:gd name="T19" fmla="*/ 1469710 h 2423333"/>
                <a:gd name="T20" fmla="*/ 0 w 2670187"/>
                <a:gd name="T21" fmla="*/ 1254292 h 2423333"/>
                <a:gd name="T22" fmla="*/ 3477 w 2670187"/>
                <a:gd name="T23" fmla="*/ 906841 h 2423333"/>
                <a:gd name="T24" fmla="*/ 6954 w 2670187"/>
                <a:gd name="T25" fmla="*/ 799131 h 2423333"/>
                <a:gd name="T26" fmla="*/ 17384 w 2670187"/>
                <a:gd name="T27" fmla="*/ 757437 h 2423333"/>
                <a:gd name="T28" fmla="*/ 38245 w 2670187"/>
                <a:gd name="T29" fmla="*/ 715744 h 2423333"/>
                <a:gd name="T30" fmla="*/ 48675 w 2670187"/>
                <a:gd name="T31" fmla="*/ 670575 h 2423333"/>
                <a:gd name="T32" fmla="*/ 52152 w 2670187"/>
                <a:gd name="T33" fmla="*/ 653203 h 2423333"/>
                <a:gd name="T34" fmla="*/ 83444 w 2670187"/>
                <a:gd name="T35" fmla="*/ 580238 h 2423333"/>
                <a:gd name="T36" fmla="*/ 104304 w 2670187"/>
                <a:gd name="T37" fmla="*/ 514223 h 2423333"/>
                <a:gd name="T38" fmla="*/ 121686 w 2670187"/>
                <a:gd name="T39" fmla="*/ 486428 h 2423333"/>
                <a:gd name="T40" fmla="*/ 215560 w 2670187"/>
                <a:gd name="T41" fmla="*/ 354398 h 2423333"/>
                <a:gd name="T42" fmla="*/ 250328 w 2670187"/>
                <a:gd name="T43" fmla="*/ 288382 h 2423333"/>
                <a:gd name="T44" fmla="*/ 354630 w 2670187"/>
                <a:gd name="T45" fmla="*/ 204995 h 2423333"/>
                <a:gd name="T46" fmla="*/ 632773 w 2670187"/>
                <a:gd name="T47" fmla="*/ 31271 h 2423333"/>
                <a:gd name="T48" fmla="*/ 970021 w 2670187"/>
                <a:gd name="T49" fmla="*/ 0 h 2423333"/>
                <a:gd name="T50" fmla="*/ 1067370 w 2670187"/>
                <a:gd name="T51" fmla="*/ 10424 h 2423333"/>
                <a:gd name="T52" fmla="*/ 1175151 w 2670187"/>
                <a:gd name="T53" fmla="*/ 31271 h 2423333"/>
                <a:gd name="T54" fmla="*/ 1411571 w 2670187"/>
                <a:gd name="T55" fmla="*/ 72965 h 2423333"/>
                <a:gd name="T56" fmla="*/ 1679282 w 2670187"/>
                <a:gd name="T57" fmla="*/ 142453 h 2423333"/>
                <a:gd name="T58" fmla="*/ 1766202 w 2670187"/>
                <a:gd name="T59" fmla="*/ 191096 h 2423333"/>
                <a:gd name="T60" fmla="*/ 1929610 w 2670187"/>
                <a:gd name="T61" fmla="*/ 250164 h 2423333"/>
                <a:gd name="T62" fmla="*/ 2072159 w 2670187"/>
                <a:gd name="T63" fmla="*/ 350923 h 2423333"/>
                <a:gd name="T64" fmla="*/ 2245997 w 2670187"/>
                <a:gd name="T65" fmla="*/ 448209 h 2423333"/>
                <a:gd name="T66" fmla="*/ 2388544 w 2670187"/>
                <a:gd name="T67" fmla="*/ 559391 h 2423333"/>
                <a:gd name="T68" fmla="*/ 2538047 w 2670187"/>
                <a:gd name="T69" fmla="*/ 681000 h 2423333"/>
                <a:gd name="T70" fmla="*/ 2597150 w 2670187"/>
                <a:gd name="T71" fmla="*/ 809555 h 2423333"/>
                <a:gd name="T72" fmla="*/ 2631918 w 2670187"/>
                <a:gd name="T73" fmla="*/ 962433 h 2423333"/>
                <a:gd name="T74" fmla="*/ 2656256 w 2670187"/>
                <a:gd name="T75" fmla="*/ 1049295 h 2423333"/>
                <a:gd name="T76" fmla="*/ 2670163 w 2670187"/>
                <a:gd name="T77" fmla="*/ 1163954 h 2423333"/>
                <a:gd name="T78" fmla="*/ 2663210 w 2670187"/>
                <a:gd name="T79" fmla="*/ 1306408 h 2423333"/>
                <a:gd name="T80" fmla="*/ 2666686 w 2670187"/>
                <a:gd name="T81" fmla="*/ 1431490 h 2423333"/>
                <a:gd name="T82" fmla="*/ 2635395 w 2670187"/>
                <a:gd name="T83" fmla="*/ 1556572 h 2423333"/>
                <a:gd name="T84" fmla="*/ 2565859 w 2670187"/>
                <a:gd name="T85" fmla="*/ 1719872 h 2423333"/>
                <a:gd name="T86" fmla="*/ 2492848 w 2670187"/>
                <a:gd name="T87" fmla="*/ 1914443 h 2423333"/>
                <a:gd name="T88" fmla="*/ 2437219 w 2670187"/>
                <a:gd name="T89" fmla="*/ 2036051 h 2423333"/>
                <a:gd name="T90" fmla="*/ 2392021 w 2670187"/>
                <a:gd name="T91" fmla="*/ 2164607 h 2423333"/>
                <a:gd name="T92" fmla="*/ 2357253 w 2670187"/>
                <a:gd name="T93" fmla="*/ 2223672 h 2423333"/>
                <a:gd name="T94" fmla="*/ 2325963 w 2670187"/>
                <a:gd name="T95" fmla="*/ 2289688 h 2423333"/>
                <a:gd name="T96" fmla="*/ 2280765 w 2670187"/>
                <a:gd name="T97" fmla="*/ 2359178 h 2423333"/>
                <a:gd name="T98" fmla="*/ 2218182 w 2670187"/>
                <a:gd name="T99" fmla="*/ 2383500 h 2423333"/>
                <a:gd name="T100" fmla="*/ 2183414 w 2670187"/>
                <a:gd name="T101" fmla="*/ 2404346 h 2423333"/>
                <a:gd name="T102" fmla="*/ 2148646 w 2670187"/>
                <a:gd name="T103" fmla="*/ 2411295 h 2423333"/>
                <a:gd name="T104" fmla="*/ 2026960 w 2670187"/>
                <a:gd name="T105" fmla="*/ 2418244 h 2423333"/>
                <a:gd name="T106" fmla="*/ 1842691 w 2670187"/>
                <a:gd name="T107" fmla="*/ 2418244 h 2423333"/>
                <a:gd name="T108" fmla="*/ 1609747 w 2670187"/>
                <a:gd name="T109" fmla="*/ 2414770 h 2423333"/>
                <a:gd name="T110" fmla="*/ 1262069 w 2670187"/>
                <a:gd name="T111" fmla="*/ 2421718 h 2423333"/>
                <a:gd name="T112" fmla="*/ 1230778 w 2670187"/>
                <a:gd name="T113" fmla="*/ 2414770 h 2423333"/>
                <a:gd name="T114" fmla="*/ 1209919 w 2670187"/>
                <a:gd name="T115" fmla="*/ 2407821 h 2423333"/>
                <a:gd name="T116" fmla="*/ 1185581 w 2670187"/>
                <a:gd name="T117" fmla="*/ 2407821 h 2423333"/>
                <a:gd name="T118" fmla="*/ 1147336 w 2670187"/>
                <a:gd name="T119" fmla="*/ 2407821 h 2423333"/>
                <a:gd name="T120" fmla="*/ 1109091 w 2670187"/>
                <a:gd name="T121" fmla="*/ 2400872 h 2423333"/>
                <a:gd name="T122" fmla="*/ 1116045 w 2670187"/>
                <a:gd name="T123" fmla="*/ 2383500 h 24233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70187" h="2423333">
                  <a:moveTo>
                    <a:pt x="695361" y="2235586"/>
                  </a:moveTo>
                  <a:lnTo>
                    <a:pt x="625825" y="2232109"/>
                  </a:lnTo>
                  <a:lnTo>
                    <a:pt x="542382" y="2162573"/>
                  </a:lnTo>
                  <a:lnTo>
                    <a:pt x="493707" y="2127805"/>
                  </a:lnTo>
                  <a:lnTo>
                    <a:pt x="403310" y="2058269"/>
                  </a:lnTo>
                  <a:lnTo>
                    <a:pt x="302482" y="1943534"/>
                  </a:lnTo>
                  <a:lnTo>
                    <a:pt x="170364" y="1825323"/>
                  </a:lnTo>
                  <a:lnTo>
                    <a:pt x="107781" y="1755787"/>
                  </a:lnTo>
                  <a:lnTo>
                    <a:pt x="38245" y="1634098"/>
                  </a:lnTo>
                  <a:lnTo>
                    <a:pt x="3477" y="1470689"/>
                  </a:lnTo>
                  <a:lnTo>
                    <a:pt x="0" y="1255127"/>
                  </a:lnTo>
                  <a:lnTo>
                    <a:pt x="3477" y="907446"/>
                  </a:lnTo>
                  <a:lnTo>
                    <a:pt x="6954" y="799665"/>
                  </a:lnTo>
                  <a:lnTo>
                    <a:pt x="17384" y="757943"/>
                  </a:lnTo>
                  <a:lnTo>
                    <a:pt x="38245" y="716222"/>
                  </a:lnTo>
                  <a:lnTo>
                    <a:pt x="48675" y="671023"/>
                  </a:lnTo>
                  <a:lnTo>
                    <a:pt x="52152" y="653639"/>
                  </a:lnTo>
                  <a:lnTo>
                    <a:pt x="83444" y="580626"/>
                  </a:lnTo>
                  <a:lnTo>
                    <a:pt x="104304" y="514567"/>
                  </a:lnTo>
                  <a:lnTo>
                    <a:pt x="121688" y="486752"/>
                  </a:lnTo>
                  <a:lnTo>
                    <a:pt x="215562" y="354634"/>
                  </a:lnTo>
                  <a:lnTo>
                    <a:pt x="250330" y="288574"/>
                  </a:lnTo>
                  <a:lnTo>
                    <a:pt x="354634" y="205131"/>
                  </a:lnTo>
                  <a:lnTo>
                    <a:pt x="632779" y="31291"/>
                  </a:lnTo>
                  <a:lnTo>
                    <a:pt x="970029" y="0"/>
                  </a:lnTo>
                  <a:lnTo>
                    <a:pt x="1067380" y="10430"/>
                  </a:lnTo>
                  <a:lnTo>
                    <a:pt x="1175161" y="31291"/>
                  </a:lnTo>
                  <a:lnTo>
                    <a:pt x="1411583" y="73013"/>
                  </a:lnTo>
                  <a:lnTo>
                    <a:pt x="1679298" y="142549"/>
                  </a:lnTo>
                  <a:lnTo>
                    <a:pt x="1766218" y="191224"/>
                  </a:lnTo>
                  <a:lnTo>
                    <a:pt x="1929628" y="250330"/>
                  </a:lnTo>
                  <a:lnTo>
                    <a:pt x="2072177" y="351157"/>
                  </a:lnTo>
                  <a:lnTo>
                    <a:pt x="2246017" y="448508"/>
                  </a:lnTo>
                  <a:lnTo>
                    <a:pt x="2388566" y="559765"/>
                  </a:lnTo>
                  <a:lnTo>
                    <a:pt x="2538069" y="681454"/>
                  </a:lnTo>
                  <a:lnTo>
                    <a:pt x="2597174" y="810095"/>
                  </a:lnTo>
                  <a:lnTo>
                    <a:pt x="2631942" y="963075"/>
                  </a:lnTo>
                  <a:lnTo>
                    <a:pt x="2656280" y="1049995"/>
                  </a:lnTo>
                  <a:lnTo>
                    <a:pt x="2670187" y="1164730"/>
                  </a:lnTo>
                  <a:lnTo>
                    <a:pt x="2663234" y="1307279"/>
                  </a:lnTo>
                  <a:cubicBezTo>
                    <a:pt x="2664393" y="1349001"/>
                    <a:pt x="2665551" y="1390722"/>
                    <a:pt x="2666710" y="1432444"/>
                  </a:cubicBezTo>
                  <a:lnTo>
                    <a:pt x="2635419" y="1557609"/>
                  </a:lnTo>
                  <a:lnTo>
                    <a:pt x="2565883" y="1721019"/>
                  </a:lnTo>
                  <a:lnTo>
                    <a:pt x="2492870" y="1915720"/>
                  </a:lnTo>
                  <a:lnTo>
                    <a:pt x="2437241" y="2037408"/>
                  </a:lnTo>
                  <a:lnTo>
                    <a:pt x="2392043" y="2166050"/>
                  </a:lnTo>
                  <a:lnTo>
                    <a:pt x="2357275" y="2225155"/>
                  </a:lnTo>
                  <a:lnTo>
                    <a:pt x="2325983" y="2291215"/>
                  </a:lnTo>
                  <a:lnTo>
                    <a:pt x="2280785" y="2360751"/>
                  </a:lnTo>
                  <a:lnTo>
                    <a:pt x="2218202" y="2385089"/>
                  </a:lnTo>
                  <a:lnTo>
                    <a:pt x="2183434" y="2405949"/>
                  </a:lnTo>
                  <a:lnTo>
                    <a:pt x="2148666" y="2412903"/>
                  </a:lnTo>
                  <a:lnTo>
                    <a:pt x="2026978" y="2419857"/>
                  </a:lnTo>
                  <a:lnTo>
                    <a:pt x="1842707" y="2419857"/>
                  </a:lnTo>
                  <a:lnTo>
                    <a:pt x="1609761" y="2416380"/>
                  </a:lnTo>
                  <a:lnTo>
                    <a:pt x="1262081" y="2423333"/>
                  </a:lnTo>
                  <a:lnTo>
                    <a:pt x="1230790" y="2416380"/>
                  </a:lnTo>
                  <a:lnTo>
                    <a:pt x="1209929" y="2409426"/>
                  </a:lnTo>
                  <a:lnTo>
                    <a:pt x="1185591" y="2409426"/>
                  </a:lnTo>
                  <a:lnTo>
                    <a:pt x="1147346" y="2409426"/>
                  </a:lnTo>
                  <a:lnTo>
                    <a:pt x="1109101" y="2402473"/>
                  </a:lnTo>
                  <a:lnTo>
                    <a:pt x="1116055" y="2385089"/>
                  </a:lnTo>
                </a:path>
              </a:pathLst>
            </a:custGeom>
            <a:noFill/>
            <a:ln w="76200" cap="rnd" cmpd="sng" algn="ctr">
              <a:solidFill>
                <a:srgbClr val="D3464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8"/>
          <p:cNvSpPr>
            <a:spLocks noChangeArrowheads="1"/>
          </p:cNvSpPr>
          <p:nvPr/>
        </p:nvSpPr>
        <p:spPr bwMode="auto">
          <a:xfrm>
            <a:off x="395288" y="1160463"/>
            <a:ext cx="88661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Input: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cells A, dilated part A</a:t>
            </a:r>
            <a:r>
              <a:rPr lang="en-US" altLang="en-US" sz="1600" baseline="300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d</a:t>
            </a:r>
            <a:endParaRPr lang="en-US" altLang="en-US" sz="1600">
              <a:solidFill>
                <a:srgbClr val="000000"/>
              </a:solidFill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Output: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all similar routes</a:t>
            </a:r>
            <a:endParaRPr lang="fi-FI" altLang="en-US">
              <a:solidFill>
                <a:srgbClr val="000000"/>
              </a:solidFill>
              <a:latin typeface="NewCenturySchlbk-Roman"/>
              <a:ea typeface="MS Mincho" pitchFamily="49" charset="-128"/>
              <a:cs typeface="NewCenturySchlbk-Roman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	SC 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o-RO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Array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; // struct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{ AB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0; A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}</a:t>
            </a:r>
            <a:endParaRPr lang="fi-FI" altLang="en-US" sz="1800" b="1"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i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A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R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Get-Routes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( A [ i ]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j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R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ro-RO" altLang="en-US" sz="1600" b="1">
              <a:latin typeface="Century Schoolbook" panose="020406040505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if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R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[ j ]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passes through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then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SC [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 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else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/>
          <a:srcRect l="7745" t="6271" r="15511" b="9837"/>
          <a:stretch>
            <a:fillRect/>
          </a:stretch>
        </p:blipFill>
        <p:spPr bwMode="auto">
          <a:xfrm>
            <a:off x="5297488" y="1808163"/>
            <a:ext cx="3522662" cy="345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376988" y="466883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84913" y="46656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88088" y="45767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94425" y="457041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00" y="44767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16625" y="446881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19800" y="43783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29313" y="428307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840413" y="42783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45175" y="41878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756275" y="409098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668963" y="399415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673725" y="390366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78488" y="381317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83250" y="37211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688013" y="36306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689600" y="35401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91188" y="34464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695950" y="335438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700713" y="326072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705475" y="31702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10238" y="307498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802313" y="298450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807075" y="28956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900738" y="280670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907088" y="271462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000750" y="26241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096000" y="253841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89663" y="25447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284913" y="24558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378575" y="24590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469063" y="24622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561138" y="246380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651625" y="24701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748463" y="24749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838950" y="24765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931025" y="24828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21513" y="248443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115175" y="249078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204075" y="24955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296150" y="24971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386638" y="259238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477125" y="25987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567613" y="260350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7658100" y="269716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743825" y="27908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834313" y="27987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7921625" y="28924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8015288" y="289718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8102600" y="29908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189913" y="30845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8277225" y="317817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8277225" y="32766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8364538" y="33702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8359775" y="34639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356600" y="35560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8350250" y="364807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8347075" y="37417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8345488" y="38338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8337550" y="392588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8334375" y="401796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8235950" y="410527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8235950" y="41973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8231188" y="42910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132763" y="4375150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132763" y="446881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035925" y="45561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8031163" y="464978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8026400" y="47434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7937500" y="473551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7932738" y="482917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842250" y="48228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750175" y="481806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7658100" y="48133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7567613" y="481012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7475538" y="48053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383463" y="4802188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7292975" y="479742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7286625" y="4894263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7192963" y="4894263"/>
            <a:ext cx="93662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7099300" y="488950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07225" y="4884738"/>
            <a:ext cx="93663" cy="93662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6918325" y="4879975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6824663" y="4873625"/>
            <a:ext cx="93662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6829425" y="4781550"/>
            <a:ext cx="93663" cy="936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21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fi-FI" sz="4400" b="1">
                <a:solidFill>
                  <a:schemeClr val="tx2"/>
                </a:solidFill>
              </a:rPr>
              <a:t>The Search</a:t>
            </a:r>
            <a:endParaRPr lang="en-US" altLang="fi-FI" sz="280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47700" y="2024063"/>
            <a:ext cx="2852738" cy="514350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1455738" y="2971800"/>
            <a:ext cx="2220912" cy="277813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455738" y="3465513"/>
            <a:ext cx="2220912" cy="276225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6286500" y="2455863"/>
            <a:ext cx="93663" cy="936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676900" y="1808163"/>
            <a:ext cx="2533650" cy="2205037"/>
          </a:xfrm>
          <a:custGeom>
            <a:avLst/>
            <a:gdLst>
              <a:gd name="T0" fmla="*/ 2521336 w 2533842"/>
              <a:gd name="T1" fmla="*/ 24638 h 2204412"/>
              <a:gd name="T2" fmla="*/ 2502864 w 2533842"/>
              <a:gd name="T3" fmla="*/ 76992 h 2204412"/>
              <a:gd name="T4" fmla="*/ 2484394 w 2533842"/>
              <a:gd name="T5" fmla="*/ 141665 h 2204412"/>
              <a:gd name="T6" fmla="*/ 2456687 w 2533842"/>
              <a:gd name="T7" fmla="*/ 175541 h 2204412"/>
              <a:gd name="T8" fmla="*/ 2385879 w 2533842"/>
              <a:gd name="T9" fmla="*/ 157063 h 2204412"/>
              <a:gd name="T10" fmla="*/ 2339702 w 2533842"/>
              <a:gd name="T11" fmla="*/ 120107 h 2204412"/>
              <a:gd name="T12" fmla="*/ 2299680 w 2533842"/>
              <a:gd name="T13" fmla="*/ 101629 h 2204412"/>
              <a:gd name="T14" fmla="*/ 2216559 w 2533842"/>
              <a:gd name="T15" fmla="*/ 86230 h 2204412"/>
              <a:gd name="T16" fmla="*/ 2118045 w 2533842"/>
              <a:gd name="T17" fmla="*/ 98549 h 2204412"/>
              <a:gd name="T18" fmla="*/ 2056474 w 2533842"/>
              <a:gd name="T19" fmla="*/ 117027 h 2204412"/>
              <a:gd name="T20" fmla="*/ 2013374 w 2533842"/>
              <a:gd name="T21" fmla="*/ 138585 h 2204412"/>
              <a:gd name="T22" fmla="*/ 1948725 w 2533842"/>
              <a:gd name="T23" fmla="*/ 157063 h 2204412"/>
              <a:gd name="T24" fmla="*/ 1683969 w 2533842"/>
              <a:gd name="T25" fmla="*/ 169382 h 2204412"/>
              <a:gd name="T26" fmla="*/ 1585456 w 2533842"/>
              <a:gd name="T27" fmla="*/ 157063 h 2204412"/>
              <a:gd name="T28" fmla="*/ 1477706 w 2533842"/>
              <a:gd name="T29" fmla="*/ 141665 h 2204412"/>
              <a:gd name="T30" fmla="*/ 1194479 w 2533842"/>
              <a:gd name="T31" fmla="*/ 144744 h 2204412"/>
              <a:gd name="T32" fmla="*/ 1080572 w 2533842"/>
              <a:gd name="T33" fmla="*/ 163222 h 2204412"/>
              <a:gd name="T34" fmla="*/ 951273 w 2533842"/>
              <a:gd name="T35" fmla="*/ 181701 h 2204412"/>
              <a:gd name="T36" fmla="*/ 464862 w 2533842"/>
              <a:gd name="T37" fmla="*/ 197099 h 2204412"/>
              <a:gd name="T38" fmla="*/ 446390 w 2533842"/>
              <a:gd name="T39" fmla="*/ 446552 h 2204412"/>
              <a:gd name="T40" fmla="*/ 464862 w 2533842"/>
              <a:gd name="T41" fmla="*/ 486587 h 2204412"/>
              <a:gd name="T42" fmla="*/ 486411 w 2533842"/>
              <a:gd name="T43" fmla="*/ 523542 h 2204412"/>
              <a:gd name="T44" fmla="*/ 523354 w 2533842"/>
              <a:gd name="T45" fmla="*/ 566658 h 2204412"/>
              <a:gd name="T46" fmla="*/ 569533 w 2533842"/>
              <a:gd name="T47" fmla="*/ 631331 h 2204412"/>
              <a:gd name="T48" fmla="*/ 560297 w 2533842"/>
              <a:gd name="T49" fmla="*/ 689845 h 2204412"/>
              <a:gd name="T50" fmla="*/ 526433 w 2533842"/>
              <a:gd name="T51" fmla="*/ 748358 h 2204412"/>
              <a:gd name="T52" fmla="*/ 486411 w 2533842"/>
              <a:gd name="T53" fmla="*/ 791473 h 2204412"/>
              <a:gd name="T54" fmla="*/ 424841 w 2533842"/>
              <a:gd name="T55" fmla="*/ 846907 h 2204412"/>
              <a:gd name="T56" fmla="*/ 381741 w 2533842"/>
              <a:gd name="T57" fmla="*/ 877704 h 2204412"/>
              <a:gd name="T58" fmla="*/ 347877 w 2533842"/>
              <a:gd name="T59" fmla="*/ 911579 h 2204412"/>
              <a:gd name="T60" fmla="*/ 298619 w 2533842"/>
              <a:gd name="T61" fmla="*/ 973173 h 2204412"/>
              <a:gd name="T62" fmla="*/ 255520 w 2533842"/>
              <a:gd name="T63" fmla="*/ 1031686 h 2204412"/>
              <a:gd name="T64" fmla="*/ 233970 w 2533842"/>
              <a:gd name="T65" fmla="*/ 1062483 h 2204412"/>
              <a:gd name="T66" fmla="*/ 197027 w 2533842"/>
              <a:gd name="T67" fmla="*/ 1102519 h 2204412"/>
              <a:gd name="T68" fmla="*/ 144692 w 2533842"/>
              <a:gd name="T69" fmla="*/ 1157953 h 2204412"/>
              <a:gd name="T70" fmla="*/ 107749 w 2533842"/>
              <a:gd name="T71" fmla="*/ 1201068 h 2204412"/>
              <a:gd name="T72" fmla="*/ 61571 w 2533842"/>
              <a:gd name="T73" fmla="*/ 1256502 h 2204412"/>
              <a:gd name="T74" fmla="*/ 40021 w 2533842"/>
              <a:gd name="T75" fmla="*/ 1281139 h 2204412"/>
              <a:gd name="T76" fmla="*/ 21549 w 2533842"/>
              <a:gd name="T77" fmla="*/ 1315016 h 2204412"/>
              <a:gd name="T78" fmla="*/ 9235 w 2533842"/>
              <a:gd name="T79" fmla="*/ 1432043 h 2204412"/>
              <a:gd name="T80" fmla="*/ 6157 w 2533842"/>
              <a:gd name="T81" fmla="*/ 1616822 h 2204412"/>
              <a:gd name="T82" fmla="*/ 6157 w 2533842"/>
              <a:gd name="T83" fmla="*/ 1817000 h 2204412"/>
              <a:gd name="T84" fmla="*/ 21549 w 2533842"/>
              <a:gd name="T85" fmla="*/ 1887832 h 2204412"/>
              <a:gd name="T86" fmla="*/ 33864 w 2533842"/>
              <a:gd name="T87" fmla="*/ 2155763 h 2204412"/>
              <a:gd name="T88" fmla="*/ 104671 w 2533842"/>
              <a:gd name="T89" fmla="*/ 2186560 h 2204412"/>
              <a:gd name="T90" fmla="*/ 163164 w 2533842"/>
              <a:gd name="T91" fmla="*/ 2205037 h 2204412"/>
              <a:gd name="T92" fmla="*/ 240127 w 2533842"/>
              <a:gd name="T93" fmla="*/ 2180400 h 2204412"/>
              <a:gd name="T94" fmla="*/ 258598 w 2533842"/>
              <a:gd name="T95" fmla="*/ 2091090 h 22044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33842" h="2204412">
                <a:moveTo>
                  <a:pt x="2533842" y="0"/>
                </a:moveTo>
                <a:cubicBezTo>
                  <a:pt x="2531790" y="5131"/>
                  <a:pt x="2530156" y="10451"/>
                  <a:pt x="2527685" y="15394"/>
                </a:cubicBezTo>
                <a:cubicBezTo>
                  <a:pt x="2526030" y="18704"/>
                  <a:pt x="2523182" y="21321"/>
                  <a:pt x="2521527" y="24631"/>
                </a:cubicBezTo>
                <a:cubicBezTo>
                  <a:pt x="2508778" y="50127"/>
                  <a:pt x="2529939" y="16630"/>
                  <a:pt x="2512291" y="43103"/>
                </a:cubicBezTo>
                <a:cubicBezTo>
                  <a:pt x="2511265" y="47208"/>
                  <a:pt x="2510374" y="51349"/>
                  <a:pt x="2509212" y="55418"/>
                </a:cubicBezTo>
                <a:cubicBezTo>
                  <a:pt x="2500378" y="86336"/>
                  <a:pt x="2512679" y="38473"/>
                  <a:pt x="2503054" y="76970"/>
                </a:cubicBezTo>
                <a:cubicBezTo>
                  <a:pt x="2501863" y="87688"/>
                  <a:pt x="2501096" y="112236"/>
                  <a:pt x="2493818" y="123152"/>
                </a:cubicBezTo>
                <a:lnTo>
                  <a:pt x="2487660" y="132388"/>
                </a:lnTo>
                <a:cubicBezTo>
                  <a:pt x="2486634" y="135467"/>
                  <a:pt x="2486158" y="138788"/>
                  <a:pt x="2484582" y="141625"/>
                </a:cubicBezTo>
                <a:cubicBezTo>
                  <a:pt x="2480988" y="148094"/>
                  <a:pt x="2474607" y="153077"/>
                  <a:pt x="2472267" y="160097"/>
                </a:cubicBezTo>
                <a:cubicBezTo>
                  <a:pt x="2471241" y="163176"/>
                  <a:pt x="2471483" y="167039"/>
                  <a:pt x="2469188" y="169334"/>
                </a:cubicBezTo>
                <a:cubicBezTo>
                  <a:pt x="2465943" y="172579"/>
                  <a:pt x="2460978" y="173439"/>
                  <a:pt x="2456873" y="175491"/>
                </a:cubicBezTo>
                <a:cubicBezTo>
                  <a:pt x="2442505" y="174465"/>
                  <a:pt x="2428086" y="174003"/>
                  <a:pt x="2413770" y="172412"/>
                </a:cubicBezTo>
                <a:cubicBezTo>
                  <a:pt x="2409564" y="171945"/>
                  <a:pt x="2404975" y="171681"/>
                  <a:pt x="2401454" y="169334"/>
                </a:cubicBezTo>
                <a:cubicBezTo>
                  <a:pt x="2373597" y="150763"/>
                  <a:pt x="2416262" y="167085"/>
                  <a:pt x="2386060" y="157018"/>
                </a:cubicBezTo>
                <a:cubicBezTo>
                  <a:pt x="2382981" y="153939"/>
                  <a:pt x="2380261" y="150455"/>
                  <a:pt x="2376824" y="147782"/>
                </a:cubicBezTo>
                <a:cubicBezTo>
                  <a:pt x="2370982" y="143239"/>
                  <a:pt x="2363584" y="140700"/>
                  <a:pt x="2358351" y="135467"/>
                </a:cubicBezTo>
                <a:cubicBezTo>
                  <a:pt x="2351544" y="128660"/>
                  <a:pt x="2348450" y="124359"/>
                  <a:pt x="2339879" y="120073"/>
                </a:cubicBezTo>
                <a:cubicBezTo>
                  <a:pt x="2336976" y="118621"/>
                  <a:pt x="2333545" y="118445"/>
                  <a:pt x="2330642" y="116994"/>
                </a:cubicBezTo>
                <a:cubicBezTo>
                  <a:pt x="2309380" y="106363"/>
                  <a:pt x="2334723" y="114166"/>
                  <a:pt x="2309091" y="107758"/>
                </a:cubicBezTo>
                <a:cubicBezTo>
                  <a:pt x="2306012" y="105705"/>
                  <a:pt x="2303236" y="103103"/>
                  <a:pt x="2299854" y="101600"/>
                </a:cubicBezTo>
                <a:cubicBezTo>
                  <a:pt x="2293923" y="98964"/>
                  <a:pt x="2287679" y="97017"/>
                  <a:pt x="2281382" y="95443"/>
                </a:cubicBezTo>
                <a:cubicBezTo>
                  <a:pt x="2268696" y="92271"/>
                  <a:pt x="2264854" y="90963"/>
                  <a:pt x="2250594" y="89285"/>
                </a:cubicBezTo>
                <a:cubicBezTo>
                  <a:pt x="2239336" y="87960"/>
                  <a:pt x="2228016" y="87232"/>
                  <a:pt x="2216727" y="86206"/>
                </a:cubicBezTo>
                <a:cubicBezTo>
                  <a:pt x="2197228" y="87232"/>
                  <a:pt x="2177676" y="87517"/>
                  <a:pt x="2158230" y="89285"/>
                </a:cubicBezTo>
                <a:cubicBezTo>
                  <a:pt x="2154998" y="89579"/>
                  <a:pt x="2152156" y="91634"/>
                  <a:pt x="2148994" y="92364"/>
                </a:cubicBezTo>
                <a:cubicBezTo>
                  <a:pt x="2138796" y="94717"/>
                  <a:pt x="2128135" y="95211"/>
                  <a:pt x="2118206" y="98521"/>
                </a:cubicBezTo>
                <a:cubicBezTo>
                  <a:pt x="2112048" y="100574"/>
                  <a:pt x="2106030" y="103105"/>
                  <a:pt x="2099733" y="104679"/>
                </a:cubicBezTo>
                <a:cubicBezTo>
                  <a:pt x="2095628" y="105705"/>
                  <a:pt x="2091380" y="106272"/>
                  <a:pt x="2087418" y="107758"/>
                </a:cubicBezTo>
                <a:cubicBezTo>
                  <a:pt x="2058782" y="118496"/>
                  <a:pt x="2094235" y="110726"/>
                  <a:pt x="2056630" y="116994"/>
                </a:cubicBezTo>
                <a:cubicBezTo>
                  <a:pt x="2052525" y="119047"/>
                  <a:pt x="2048576" y="121447"/>
                  <a:pt x="2044315" y="123152"/>
                </a:cubicBezTo>
                <a:cubicBezTo>
                  <a:pt x="2038289" y="125563"/>
                  <a:pt x="2025842" y="129309"/>
                  <a:pt x="2025842" y="129309"/>
                </a:cubicBezTo>
                <a:cubicBezTo>
                  <a:pt x="2021737" y="132388"/>
                  <a:pt x="2018117" y="136251"/>
                  <a:pt x="2013527" y="138546"/>
                </a:cubicBezTo>
                <a:cubicBezTo>
                  <a:pt x="2007722" y="141449"/>
                  <a:pt x="2001080" y="142292"/>
                  <a:pt x="1995054" y="144703"/>
                </a:cubicBezTo>
                <a:cubicBezTo>
                  <a:pt x="1970338" y="154590"/>
                  <a:pt x="1989094" y="148359"/>
                  <a:pt x="1961188" y="153940"/>
                </a:cubicBezTo>
                <a:cubicBezTo>
                  <a:pt x="1957039" y="154770"/>
                  <a:pt x="1952926" y="155802"/>
                  <a:pt x="1948873" y="157018"/>
                </a:cubicBezTo>
                <a:cubicBezTo>
                  <a:pt x="1942656" y="158883"/>
                  <a:pt x="1936826" y="162258"/>
                  <a:pt x="1930400" y="163176"/>
                </a:cubicBezTo>
                <a:cubicBezTo>
                  <a:pt x="1900470" y="167452"/>
                  <a:pt x="1915888" y="164495"/>
                  <a:pt x="1884218" y="172412"/>
                </a:cubicBezTo>
                <a:lnTo>
                  <a:pt x="1684097" y="169334"/>
                </a:lnTo>
                <a:cubicBezTo>
                  <a:pt x="1679867" y="169211"/>
                  <a:pt x="1675956" y="166951"/>
                  <a:pt x="1671782" y="166255"/>
                </a:cubicBezTo>
                <a:cubicBezTo>
                  <a:pt x="1663620" y="164895"/>
                  <a:pt x="1655361" y="164202"/>
                  <a:pt x="1647151" y="163176"/>
                </a:cubicBezTo>
                <a:cubicBezTo>
                  <a:pt x="1617274" y="153216"/>
                  <a:pt x="1663027" y="167579"/>
                  <a:pt x="1585576" y="157018"/>
                </a:cubicBezTo>
                <a:cubicBezTo>
                  <a:pt x="1580100" y="156271"/>
                  <a:pt x="1575633" y="151770"/>
                  <a:pt x="1570182" y="150861"/>
                </a:cubicBezTo>
                <a:cubicBezTo>
                  <a:pt x="1556983" y="148661"/>
                  <a:pt x="1543478" y="149051"/>
                  <a:pt x="1530157" y="147782"/>
                </a:cubicBezTo>
                <a:cubicBezTo>
                  <a:pt x="1513002" y="146148"/>
                  <a:pt x="1494997" y="142699"/>
                  <a:pt x="1477818" y="141625"/>
                </a:cubicBezTo>
                <a:cubicBezTo>
                  <a:pt x="1454238" y="140151"/>
                  <a:pt x="1430610" y="139572"/>
                  <a:pt x="1407006" y="138546"/>
                </a:cubicBezTo>
                <a:lnTo>
                  <a:pt x="1213042" y="141625"/>
                </a:lnTo>
                <a:cubicBezTo>
                  <a:pt x="1206802" y="141806"/>
                  <a:pt x="1200712" y="143586"/>
                  <a:pt x="1194570" y="144703"/>
                </a:cubicBezTo>
                <a:cubicBezTo>
                  <a:pt x="1172323" y="148748"/>
                  <a:pt x="1185210" y="147230"/>
                  <a:pt x="1160703" y="150861"/>
                </a:cubicBezTo>
                <a:cubicBezTo>
                  <a:pt x="1139168" y="154051"/>
                  <a:pt x="1117396" y="155827"/>
                  <a:pt x="1096048" y="160097"/>
                </a:cubicBezTo>
                <a:cubicBezTo>
                  <a:pt x="1090917" y="161123"/>
                  <a:pt x="1085851" y="162565"/>
                  <a:pt x="1080654" y="163176"/>
                </a:cubicBezTo>
                <a:cubicBezTo>
                  <a:pt x="1068381" y="164620"/>
                  <a:pt x="1056024" y="165229"/>
                  <a:pt x="1043709" y="166255"/>
                </a:cubicBezTo>
                <a:cubicBezTo>
                  <a:pt x="982649" y="178466"/>
                  <a:pt x="1040824" y="167611"/>
                  <a:pt x="988291" y="175491"/>
                </a:cubicBezTo>
                <a:cubicBezTo>
                  <a:pt x="975944" y="177343"/>
                  <a:pt x="963749" y="180231"/>
                  <a:pt x="951345" y="181649"/>
                </a:cubicBezTo>
                <a:cubicBezTo>
                  <a:pt x="900151" y="187500"/>
                  <a:pt x="848923" y="190098"/>
                  <a:pt x="797406" y="190885"/>
                </a:cubicBezTo>
                <a:lnTo>
                  <a:pt x="477212" y="193964"/>
                </a:lnTo>
                <a:cubicBezTo>
                  <a:pt x="473107" y="194990"/>
                  <a:pt x="468571" y="194944"/>
                  <a:pt x="464897" y="197043"/>
                </a:cubicBezTo>
                <a:cubicBezTo>
                  <a:pt x="458513" y="200691"/>
                  <a:pt x="453428" y="209628"/>
                  <a:pt x="449503" y="215515"/>
                </a:cubicBezTo>
                <a:cubicBezTo>
                  <a:pt x="436267" y="281689"/>
                  <a:pt x="443345" y="241574"/>
                  <a:pt x="443345" y="391006"/>
                </a:cubicBezTo>
                <a:cubicBezTo>
                  <a:pt x="443345" y="409507"/>
                  <a:pt x="444670" y="428007"/>
                  <a:pt x="446424" y="446425"/>
                </a:cubicBezTo>
                <a:cubicBezTo>
                  <a:pt x="447334" y="455983"/>
                  <a:pt x="451510" y="456596"/>
                  <a:pt x="455660" y="464897"/>
                </a:cubicBezTo>
                <a:cubicBezTo>
                  <a:pt x="457111" y="467800"/>
                  <a:pt x="457460" y="471151"/>
                  <a:pt x="458739" y="474134"/>
                </a:cubicBezTo>
                <a:cubicBezTo>
                  <a:pt x="460547" y="478352"/>
                  <a:pt x="463192" y="482188"/>
                  <a:pt x="464897" y="486449"/>
                </a:cubicBezTo>
                <a:cubicBezTo>
                  <a:pt x="467307" y="492475"/>
                  <a:pt x="466465" y="500332"/>
                  <a:pt x="471054" y="504921"/>
                </a:cubicBezTo>
                <a:cubicBezTo>
                  <a:pt x="474133" y="508000"/>
                  <a:pt x="477503" y="510813"/>
                  <a:pt x="480291" y="514158"/>
                </a:cubicBezTo>
                <a:cubicBezTo>
                  <a:pt x="482660" y="517000"/>
                  <a:pt x="484612" y="520181"/>
                  <a:pt x="486448" y="523394"/>
                </a:cubicBezTo>
                <a:cubicBezTo>
                  <a:pt x="488725" y="527379"/>
                  <a:pt x="489361" y="532464"/>
                  <a:pt x="492606" y="535709"/>
                </a:cubicBezTo>
                <a:cubicBezTo>
                  <a:pt x="494901" y="538004"/>
                  <a:pt x="498763" y="537762"/>
                  <a:pt x="501842" y="538788"/>
                </a:cubicBezTo>
                <a:cubicBezTo>
                  <a:pt x="516310" y="553256"/>
                  <a:pt x="508666" y="544405"/>
                  <a:pt x="523394" y="566497"/>
                </a:cubicBezTo>
                <a:cubicBezTo>
                  <a:pt x="525447" y="569576"/>
                  <a:pt x="528381" y="572224"/>
                  <a:pt x="529551" y="575734"/>
                </a:cubicBezTo>
                <a:cubicBezTo>
                  <a:pt x="533423" y="587347"/>
                  <a:pt x="534360" y="592858"/>
                  <a:pt x="544945" y="603443"/>
                </a:cubicBezTo>
                <a:cubicBezTo>
                  <a:pt x="566035" y="624532"/>
                  <a:pt x="558588" y="614669"/>
                  <a:pt x="569576" y="631152"/>
                </a:cubicBezTo>
                <a:cubicBezTo>
                  <a:pt x="568550" y="638336"/>
                  <a:pt x="567397" y="645502"/>
                  <a:pt x="566497" y="652703"/>
                </a:cubicBezTo>
                <a:cubicBezTo>
                  <a:pt x="565344" y="661924"/>
                  <a:pt x="564946" y="671245"/>
                  <a:pt x="563418" y="680412"/>
                </a:cubicBezTo>
                <a:cubicBezTo>
                  <a:pt x="562884" y="683613"/>
                  <a:pt x="561915" y="686812"/>
                  <a:pt x="560339" y="689649"/>
                </a:cubicBezTo>
                <a:cubicBezTo>
                  <a:pt x="556745" y="696118"/>
                  <a:pt x="548024" y="708121"/>
                  <a:pt x="548024" y="708121"/>
                </a:cubicBezTo>
                <a:cubicBezTo>
                  <a:pt x="544839" y="717675"/>
                  <a:pt x="544494" y="720163"/>
                  <a:pt x="538788" y="729673"/>
                </a:cubicBezTo>
                <a:cubicBezTo>
                  <a:pt x="534981" y="736019"/>
                  <a:pt x="531706" y="742913"/>
                  <a:pt x="526473" y="748146"/>
                </a:cubicBezTo>
                <a:cubicBezTo>
                  <a:pt x="520315" y="754303"/>
                  <a:pt x="515246" y="761788"/>
                  <a:pt x="508000" y="766618"/>
                </a:cubicBezTo>
                <a:lnTo>
                  <a:pt x="498763" y="772776"/>
                </a:lnTo>
                <a:cubicBezTo>
                  <a:pt x="493354" y="789007"/>
                  <a:pt x="499261" y="775874"/>
                  <a:pt x="486448" y="791249"/>
                </a:cubicBezTo>
                <a:cubicBezTo>
                  <a:pt x="474880" y="805131"/>
                  <a:pt x="484274" y="803988"/>
                  <a:pt x="461818" y="818958"/>
                </a:cubicBezTo>
                <a:cubicBezTo>
                  <a:pt x="458739" y="821010"/>
                  <a:pt x="455347" y="822657"/>
                  <a:pt x="452582" y="825115"/>
                </a:cubicBezTo>
                <a:cubicBezTo>
                  <a:pt x="427660" y="847268"/>
                  <a:pt x="443918" y="840318"/>
                  <a:pt x="424873" y="846667"/>
                </a:cubicBezTo>
                <a:cubicBezTo>
                  <a:pt x="421794" y="849746"/>
                  <a:pt x="419309" y="853565"/>
                  <a:pt x="415636" y="855903"/>
                </a:cubicBezTo>
                <a:cubicBezTo>
                  <a:pt x="407892" y="860831"/>
                  <a:pt x="391006" y="868218"/>
                  <a:pt x="391006" y="868218"/>
                </a:cubicBezTo>
                <a:cubicBezTo>
                  <a:pt x="387927" y="871297"/>
                  <a:pt x="385115" y="874668"/>
                  <a:pt x="381770" y="877455"/>
                </a:cubicBezTo>
                <a:cubicBezTo>
                  <a:pt x="378927" y="879824"/>
                  <a:pt x="375150" y="880995"/>
                  <a:pt x="372533" y="883612"/>
                </a:cubicBezTo>
                <a:cubicBezTo>
                  <a:pt x="369916" y="886229"/>
                  <a:pt x="368834" y="890083"/>
                  <a:pt x="366376" y="892849"/>
                </a:cubicBezTo>
                <a:cubicBezTo>
                  <a:pt x="360591" y="899357"/>
                  <a:pt x="352733" y="904075"/>
                  <a:pt x="347903" y="911321"/>
                </a:cubicBezTo>
                <a:cubicBezTo>
                  <a:pt x="333535" y="932873"/>
                  <a:pt x="341746" y="925689"/>
                  <a:pt x="326351" y="935952"/>
                </a:cubicBezTo>
                <a:cubicBezTo>
                  <a:pt x="323498" y="944512"/>
                  <a:pt x="323482" y="947262"/>
                  <a:pt x="317115" y="954425"/>
                </a:cubicBezTo>
                <a:cubicBezTo>
                  <a:pt x="311330" y="960933"/>
                  <a:pt x="303472" y="965651"/>
                  <a:pt x="298642" y="972897"/>
                </a:cubicBezTo>
                <a:cubicBezTo>
                  <a:pt x="294537" y="979055"/>
                  <a:pt x="291560" y="986137"/>
                  <a:pt x="286327" y="991370"/>
                </a:cubicBezTo>
                <a:cubicBezTo>
                  <a:pt x="275699" y="1001998"/>
                  <a:pt x="277068" y="999759"/>
                  <a:pt x="267854" y="1012921"/>
                </a:cubicBezTo>
                <a:cubicBezTo>
                  <a:pt x="263610" y="1018984"/>
                  <a:pt x="259644" y="1025236"/>
                  <a:pt x="255539" y="1031394"/>
                </a:cubicBezTo>
                <a:cubicBezTo>
                  <a:pt x="253487" y="1034473"/>
                  <a:pt x="251999" y="1038015"/>
                  <a:pt x="249382" y="1040631"/>
                </a:cubicBezTo>
                <a:lnTo>
                  <a:pt x="240145" y="1049867"/>
                </a:lnTo>
                <a:cubicBezTo>
                  <a:pt x="238093" y="1053972"/>
                  <a:pt x="235692" y="1057921"/>
                  <a:pt x="233988" y="1062182"/>
                </a:cubicBezTo>
                <a:cubicBezTo>
                  <a:pt x="231577" y="1068209"/>
                  <a:pt x="233231" y="1077055"/>
                  <a:pt x="227830" y="1080655"/>
                </a:cubicBezTo>
                <a:cubicBezTo>
                  <a:pt x="206051" y="1095174"/>
                  <a:pt x="233028" y="1076943"/>
                  <a:pt x="206279" y="1096049"/>
                </a:cubicBezTo>
                <a:cubicBezTo>
                  <a:pt x="203268" y="1098200"/>
                  <a:pt x="200121" y="1100154"/>
                  <a:pt x="197042" y="1102206"/>
                </a:cubicBezTo>
                <a:cubicBezTo>
                  <a:pt x="194990" y="1105285"/>
                  <a:pt x="193501" y="1108826"/>
                  <a:pt x="190885" y="1111443"/>
                </a:cubicBezTo>
                <a:cubicBezTo>
                  <a:pt x="174980" y="1127349"/>
                  <a:pt x="176468" y="1114598"/>
                  <a:pt x="160097" y="1139152"/>
                </a:cubicBezTo>
                <a:cubicBezTo>
                  <a:pt x="154044" y="1148231"/>
                  <a:pt x="153590" y="1150219"/>
                  <a:pt x="144703" y="1157625"/>
                </a:cubicBezTo>
                <a:cubicBezTo>
                  <a:pt x="141861" y="1159994"/>
                  <a:pt x="138546" y="1161730"/>
                  <a:pt x="135467" y="1163782"/>
                </a:cubicBezTo>
                <a:cubicBezTo>
                  <a:pt x="104333" y="1210480"/>
                  <a:pt x="138034" y="1162548"/>
                  <a:pt x="113915" y="1191491"/>
                </a:cubicBezTo>
                <a:cubicBezTo>
                  <a:pt x="111546" y="1194334"/>
                  <a:pt x="110215" y="1197962"/>
                  <a:pt x="107757" y="1200728"/>
                </a:cubicBezTo>
                <a:cubicBezTo>
                  <a:pt x="101972" y="1207236"/>
                  <a:pt x="95442" y="1213043"/>
                  <a:pt x="89285" y="1219200"/>
                </a:cubicBezTo>
                <a:cubicBezTo>
                  <a:pt x="86206" y="1222279"/>
                  <a:pt x="82463" y="1224814"/>
                  <a:pt x="80048" y="1228437"/>
                </a:cubicBezTo>
                <a:lnTo>
                  <a:pt x="61576" y="1256146"/>
                </a:lnTo>
                <a:cubicBezTo>
                  <a:pt x="59524" y="1259225"/>
                  <a:pt x="58497" y="1263329"/>
                  <a:pt x="55418" y="1265382"/>
                </a:cubicBezTo>
                <a:lnTo>
                  <a:pt x="46182" y="1271540"/>
                </a:lnTo>
                <a:cubicBezTo>
                  <a:pt x="44129" y="1274619"/>
                  <a:pt x="41482" y="1277375"/>
                  <a:pt x="40024" y="1280776"/>
                </a:cubicBezTo>
                <a:cubicBezTo>
                  <a:pt x="38357" y="1284665"/>
                  <a:pt x="39044" y="1289417"/>
                  <a:pt x="36945" y="1293091"/>
                </a:cubicBezTo>
                <a:cubicBezTo>
                  <a:pt x="34785" y="1296871"/>
                  <a:pt x="30240" y="1298785"/>
                  <a:pt x="27709" y="1302328"/>
                </a:cubicBezTo>
                <a:cubicBezTo>
                  <a:pt x="25041" y="1306063"/>
                  <a:pt x="23604" y="1310538"/>
                  <a:pt x="21551" y="1314643"/>
                </a:cubicBezTo>
                <a:cubicBezTo>
                  <a:pt x="17200" y="1336403"/>
                  <a:pt x="20128" y="1325071"/>
                  <a:pt x="12315" y="1348509"/>
                </a:cubicBezTo>
                <a:lnTo>
                  <a:pt x="9236" y="1357746"/>
                </a:lnTo>
                <a:cubicBezTo>
                  <a:pt x="5826" y="1395256"/>
                  <a:pt x="4248" y="1391739"/>
                  <a:pt x="9236" y="1431637"/>
                </a:cubicBezTo>
                <a:cubicBezTo>
                  <a:pt x="9639" y="1434857"/>
                  <a:pt x="11289" y="1437794"/>
                  <a:pt x="12315" y="1440873"/>
                </a:cubicBezTo>
                <a:cubicBezTo>
                  <a:pt x="11289" y="1467556"/>
                  <a:pt x="10172" y="1494235"/>
                  <a:pt x="9236" y="1520921"/>
                </a:cubicBezTo>
                <a:cubicBezTo>
                  <a:pt x="8120" y="1552732"/>
                  <a:pt x="8372" y="1584610"/>
                  <a:pt x="6157" y="1616364"/>
                </a:cubicBezTo>
                <a:cubicBezTo>
                  <a:pt x="5288" y="1628819"/>
                  <a:pt x="0" y="1653309"/>
                  <a:pt x="0" y="1653309"/>
                </a:cubicBezTo>
                <a:cubicBezTo>
                  <a:pt x="1026" y="1704622"/>
                  <a:pt x="1144" y="1755962"/>
                  <a:pt x="3079" y="1807249"/>
                </a:cubicBezTo>
                <a:cubicBezTo>
                  <a:pt x="3201" y="1810492"/>
                  <a:pt x="4706" y="1813582"/>
                  <a:pt x="6157" y="1816485"/>
                </a:cubicBezTo>
                <a:cubicBezTo>
                  <a:pt x="7812" y="1819795"/>
                  <a:pt x="10262" y="1822642"/>
                  <a:pt x="12315" y="1825721"/>
                </a:cubicBezTo>
                <a:cubicBezTo>
                  <a:pt x="13341" y="1840089"/>
                  <a:pt x="13257" y="1854580"/>
                  <a:pt x="15394" y="1868825"/>
                </a:cubicBezTo>
                <a:cubicBezTo>
                  <a:pt x="16357" y="1875244"/>
                  <a:pt x="21551" y="1887297"/>
                  <a:pt x="21551" y="1887297"/>
                </a:cubicBezTo>
                <a:cubicBezTo>
                  <a:pt x="22577" y="1938610"/>
                  <a:pt x="21932" y="1989984"/>
                  <a:pt x="24630" y="2041237"/>
                </a:cubicBezTo>
                <a:cubicBezTo>
                  <a:pt x="25023" y="2048698"/>
                  <a:pt x="30184" y="2055341"/>
                  <a:pt x="30788" y="2062788"/>
                </a:cubicBezTo>
                <a:cubicBezTo>
                  <a:pt x="33278" y="2093492"/>
                  <a:pt x="30160" y="2124571"/>
                  <a:pt x="33867" y="2155152"/>
                </a:cubicBezTo>
                <a:cubicBezTo>
                  <a:pt x="35031" y="2164757"/>
                  <a:pt x="57848" y="2169303"/>
                  <a:pt x="61576" y="2170546"/>
                </a:cubicBezTo>
                <a:cubicBezTo>
                  <a:pt x="84793" y="2178286"/>
                  <a:pt x="56174" y="2167845"/>
                  <a:pt x="80048" y="2179782"/>
                </a:cubicBezTo>
                <a:cubicBezTo>
                  <a:pt x="87522" y="2183519"/>
                  <a:pt x="96949" y="2183832"/>
                  <a:pt x="104679" y="2185940"/>
                </a:cubicBezTo>
                <a:cubicBezTo>
                  <a:pt x="110941" y="2187648"/>
                  <a:pt x="116854" y="2190523"/>
                  <a:pt x="123151" y="2192097"/>
                </a:cubicBezTo>
                <a:cubicBezTo>
                  <a:pt x="141772" y="2196752"/>
                  <a:pt x="131440" y="2193834"/>
                  <a:pt x="153939" y="2201334"/>
                </a:cubicBezTo>
                <a:lnTo>
                  <a:pt x="163176" y="2204412"/>
                </a:lnTo>
                <a:cubicBezTo>
                  <a:pt x="184727" y="2203386"/>
                  <a:pt x="206421" y="2204010"/>
                  <a:pt x="227830" y="2201334"/>
                </a:cubicBezTo>
                <a:cubicBezTo>
                  <a:pt x="231502" y="2200875"/>
                  <a:pt x="235231" y="2198389"/>
                  <a:pt x="237067" y="2195176"/>
                </a:cubicBezTo>
                <a:cubicBezTo>
                  <a:pt x="239663" y="2190633"/>
                  <a:pt x="239119" y="2184913"/>
                  <a:pt x="240145" y="2179782"/>
                </a:cubicBezTo>
                <a:cubicBezTo>
                  <a:pt x="241171" y="2159257"/>
                  <a:pt x="241444" y="2138680"/>
                  <a:pt x="243224" y="2118206"/>
                </a:cubicBezTo>
                <a:cubicBezTo>
                  <a:pt x="243505" y="2114973"/>
                  <a:pt x="244727" y="2111807"/>
                  <a:pt x="246303" y="2108970"/>
                </a:cubicBezTo>
                <a:cubicBezTo>
                  <a:pt x="249897" y="2102501"/>
                  <a:pt x="252460" y="2094602"/>
                  <a:pt x="258618" y="2090497"/>
                </a:cubicBezTo>
                <a:cubicBezTo>
                  <a:pt x="269562" y="2083201"/>
                  <a:pt x="264154" y="2084340"/>
                  <a:pt x="274012" y="2084340"/>
                </a:cubicBezTo>
              </a:path>
            </a:pathLst>
          </a:custGeom>
          <a:noFill/>
          <a:ln w="222250" cap="rnd" cmpd="sng" algn="ctr">
            <a:solidFill>
              <a:srgbClr val="266CC0">
                <a:alpha val="4313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6365875" y="2047875"/>
            <a:ext cx="1146175" cy="422275"/>
            <a:chOff x="6366162" y="2047225"/>
            <a:chExt cx="1146206" cy="423066"/>
          </a:xfrm>
        </p:grpSpPr>
        <p:sp>
          <p:nvSpPr>
            <p:cNvPr id="18534" name="TextBox 109"/>
            <p:cNvSpPr txBox="1">
              <a:spLocks noChangeArrowheads="1"/>
            </p:cNvSpPr>
            <p:nvPr/>
          </p:nvSpPr>
          <p:spPr bwMode="auto">
            <a:xfrm>
              <a:off x="6619175" y="2047225"/>
              <a:ext cx="893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A [30]</a:t>
              </a:r>
            </a:p>
          </p:txBody>
        </p:sp>
        <p:cxnSp>
          <p:nvCxnSpPr>
            <p:cNvPr id="18535" name="Straight Arrow Connector 111"/>
            <p:cNvCxnSpPr>
              <a:cxnSpLocks noChangeShapeType="1"/>
              <a:endCxn id="98" idx="7"/>
            </p:cNvCxnSpPr>
            <p:nvPr/>
          </p:nvCxnSpPr>
          <p:spPr bwMode="auto">
            <a:xfrm flipH="1">
              <a:off x="6366162" y="2271579"/>
              <a:ext cx="288479" cy="1987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5294313" y="1889125"/>
            <a:ext cx="2319337" cy="2119313"/>
            <a:chOff x="5294417" y="1888616"/>
            <a:chExt cx="2318835" cy="2120500"/>
          </a:xfrm>
        </p:grpSpPr>
        <p:sp>
          <p:nvSpPr>
            <p:cNvPr id="18532" name="Freeform 98"/>
            <p:cNvSpPr>
              <a:spLocks/>
            </p:cNvSpPr>
            <p:nvPr/>
          </p:nvSpPr>
          <p:spPr bwMode="auto">
            <a:xfrm>
              <a:off x="5294417" y="1888616"/>
              <a:ext cx="1998133" cy="1831219"/>
            </a:xfrm>
            <a:custGeom>
              <a:avLst/>
              <a:gdLst>
                <a:gd name="T0" fmla="*/ 33867 w 1998133"/>
                <a:gd name="T1" fmla="*/ 19353 h 1831219"/>
                <a:gd name="T2" fmla="*/ 142724 w 1998133"/>
                <a:gd name="T3" fmla="*/ 45962 h 1831219"/>
                <a:gd name="T4" fmla="*/ 176590 w 1998133"/>
                <a:gd name="T5" fmla="*/ 58057 h 1831219"/>
                <a:gd name="T6" fmla="*/ 222552 w 1998133"/>
                <a:gd name="T7" fmla="*/ 74991 h 1831219"/>
                <a:gd name="T8" fmla="*/ 309638 w 1998133"/>
                <a:gd name="T9" fmla="*/ 106438 h 1831219"/>
                <a:gd name="T10" fmla="*/ 341086 w 1998133"/>
                <a:gd name="T11" fmla="*/ 118534 h 1831219"/>
                <a:gd name="T12" fmla="*/ 379790 w 1998133"/>
                <a:gd name="T13" fmla="*/ 135467 h 1831219"/>
                <a:gd name="T14" fmla="*/ 457200 w 1998133"/>
                <a:gd name="T15" fmla="*/ 193524 h 1831219"/>
                <a:gd name="T16" fmla="*/ 481390 w 1998133"/>
                <a:gd name="T17" fmla="*/ 237067 h 1831219"/>
                <a:gd name="T18" fmla="*/ 508000 w 1998133"/>
                <a:gd name="T19" fmla="*/ 324153 h 1831219"/>
                <a:gd name="T20" fmla="*/ 539447 w 1998133"/>
                <a:gd name="T21" fmla="*/ 413657 h 1831219"/>
                <a:gd name="T22" fmla="*/ 575733 w 1998133"/>
                <a:gd name="T23" fmla="*/ 476553 h 1831219"/>
                <a:gd name="T24" fmla="*/ 631371 w 1998133"/>
                <a:gd name="T25" fmla="*/ 503162 h 1831219"/>
                <a:gd name="T26" fmla="*/ 856343 w 1998133"/>
                <a:gd name="T27" fmla="*/ 510419 h 1831219"/>
                <a:gd name="T28" fmla="*/ 882952 w 1998133"/>
                <a:gd name="T29" fmla="*/ 498324 h 1831219"/>
                <a:gd name="T30" fmla="*/ 899886 w 1998133"/>
                <a:gd name="T31" fmla="*/ 493486 h 1831219"/>
                <a:gd name="T32" fmla="*/ 950686 w 1998133"/>
                <a:gd name="T33" fmla="*/ 508000 h 1831219"/>
                <a:gd name="T34" fmla="*/ 996647 w 1998133"/>
                <a:gd name="T35" fmla="*/ 551543 h 1831219"/>
                <a:gd name="T36" fmla="*/ 1032933 w 1998133"/>
                <a:gd name="T37" fmla="*/ 602343 h 1831219"/>
                <a:gd name="T38" fmla="*/ 1081314 w 1998133"/>
                <a:gd name="T39" fmla="*/ 674915 h 1831219"/>
                <a:gd name="T40" fmla="*/ 1141790 w 1998133"/>
                <a:gd name="T41" fmla="*/ 764419 h 1831219"/>
                <a:gd name="T42" fmla="*/ 1156305 w 1998133"/>
                <a:gd name="T43" fmla="*/ 798286 h 1831219"/>
                <a:gd name="T44" fmla="*/ 1163562 w 1998133"/>
                <a:gd name="T45" fmla="*/ 820057 h 1831219"/>
                <a:gd name="T46" fmla="*/ 1197428 w 1998133"/>
                <a:gd name="T47" fmla="*/ 895048 h 1831219"/>
                <a:gd name="T48" fmla="*/ 1231295 w 1998133"/>
                <a:gd name="T49" fmla="*/ 974876 h 1831219"/>
                <a:gd name="T50" fmla="*/ 1250647 w 1998133"/>
                <a:gd name="T51" fmla="*/ 1018419 h 1831219"/>
                <a:gd name="T52" fmla="*/ 1308705 w 1998133"/>
                <a:gd name="T53" fmla="*/ 1144210 h 1831219"/>
                <a:gd name="T54" fmla="*/ 1344990 w 1998133"/>
                <a:gd name="T55" fmla="*/ 1238553 h 1831219"/>
                <a:gd name="T56" fmla="*/ 1378857 w 1998133"/>
                <a:gd name="T57" fmla="*/ 1357086 h 1831219"/>
                <a:gd name="T58" fmla="*/ 1405467 w 1998133"/>
                <a:gd name="T59" fmla="*/ 1441753 h 1831219"/>
                <a:gd name="T60" fmla="*/ 1444171 w 1998133"/>
                <a:gd name="T61" fmla="*/ 1560286 h 1831219"/>
                <a:gd name="T62" fmla="*/ 1461105 w 1998133"/>
                <a:gd name="T63" fmla="*/ 1618343 h 1831219"/>
                <a:gd name="T64" fmla="*/ 1490133 w 1998133"/>
                <a:gd name="T65" fmla="*/ 1683657 h 1831219"/>
                <a:gd name="T66" fmla="*/ 1543352 w 1998133"/>
                <a:gd name="T67" fmla="*/ 1724781 h 1831219"/>
                <a:gd name="T68" fmla="*/ 1591733 w 1998133"/>
                <a:gd name="T69" fmla="*/ 1748972 h 1831219"/>
                <a:gd name="T70" fmla="*/ 1642533 w 1998133"/>
                <a:gd name="T71" fmla="*/ 1768324 h 1831219"/>
                <a:gd name="T72" fmla="*/ 1688495 w 1998133"/>
                <a:gd name="T73" fmla="*/ 1787676 h 1831219"/>
                <a:gd name="T74" fmla="*/ 1724781 w 1998133"/>
                <a:gd name="T75" fmla="*/ 1804610 h 1831219"/>
                <a:gd name="T76" fmla="*/ 1756228 w 1998133"/>
                <a:gd name="T77" fmla="*/ 1814286 h 1831219"/>
                <a:gd name="T78" fmla="*/ 1828800 w 1998133"/>
                <a:gd name="T79" fmla="*/ 1831219 h 1831219"/>
                <a:gd name="T80" fmla="*/ 1891695 w 1998133"/>
                <a:gd name="T81" fmla="*/ 1807029 h 1831219"/>
                <a:gd name="T82" fmla="*/ 1903790 w 1998133"/>
                <a:gd name="T83" fmla="*/ 1773162 h 1831219"/>
                <a:gd name="T84" fmla="*/ 1915886 w 1998133"/>
                <a:gd name="T85" fmla="*/ 1732038 h 1831219"/>
                <a:gd name="T86" fmla="*/ 1935238 w 1998133"/>
                <a:gd name="T87" fmla="*/ 1712686 h 1831219"/>
                <a:gd name="T88" fmla="*/ 1990876 w 1998133"/>
                <a:gd name="T89" fmla="*/ 1712686 h 1831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98133" h="1831219">
                  <a:moveTo>
                    <a:pt x="0" y="0"/>
                  </a:moveTo>
                  <a:cubicBezTo>
                    <a:pt x="11289" y="6451"/>
                    <a:pt x="22137" y="13743"/>
                    <a:pt x="33867" y="19353"/>
                  </a:cubicBezTo>
                  <a:cubicBezTo>
                    <a:pt x="51114" y="27602"/>
                    <a:pt x="74300" y="29800"/>
                    <a:pt x="91924" y="33867"/>
                  </a:cubicBezTo>
                  <a:cubicBezTo>
                    <a:pt x="173567" y="52707"/>
                    <a:pt x="67388" y="30895"/>
                    <a:pt x="142724" y="45962"/>
                  </a:cubicBezTo>
                  <a:cubicBezTo>
                    <a:pt x="165644" y="57422"/>
                    <a:pt x="136796" y="44184"/>
                    <a:pt x="166914" y="53219"/>
                  </a:cubicBezTo>
                  <a:cubicBezTo>
                    <a:pt x="170368" y="54255"/>
                    <a:pt x="173214" y="56791"/>
                    <a:pt x="176590" y="58057"/>
                  </a:cubicBezTo>
                  <a:cubicBezTo>
                    <a:pt x="186140" y="61639"/>
                    <a:pt x="196048" y="64208"/>
                    <a:pt x="205619" y="67734"/>
                  </a:cubicBezTo>
                  <a:cubicBezTo>
                    <a:pt x="211381" y="69857"/>
                    <a:pt x="216850" y="72710"/>
                    <a:pt x="222552" y="74991"/>
                  </a:cubicBezTo>
                  <a:cubicBezTo>
                    <a:pt x="237011" y="80775"/>
                    <a:pt x="251572" y="86302"/>
                    <a:pt x="266095" y="91924"/>
                  </a:cubicBezTo>
                  <a:cubicBezTo>
                    <a:pt x="300912" y="105401"/>
                    <a:pt x="286701" y="101851"/>
                    <a:pt x="309638" y="106438"/>
                  </a:cubicBezTo>
                  <a:cubicBezTo>
                    <a:pt x="315282" y="108857"/>
                    <a:pt x="320840" y="111490"/>
                    <a:pt x="326571" y="113695"/>
                  </a:cubicBezTo>
                  <a:cubicBezTo>
                    <a:pt x="331331" y="115526"/>
                    <a:pt x="336378" y="116572"/>
                    <a:pt x="341086" y="118534"/>
                  </a:cubicBezTo>
                  <a:cubicBezTo>
                    <a:pt x="346079" y="120614"/>
                    <a:pt x="350644" y="123623"/>
                    <a:pt x="355600" y="125791"/>
                  </a:cubicBezTo>
                  <a:cubicBezTo>
                    <a:pt x="363556" y="129272"/>
                    <a:pt x="372509" y="130734"/>
                    <a:pt x="379790" y="135467"/>
                  </a:cubicBezTo>
                  <a:cubicBezTo>
                    <a:pt x="395917" y="145950"/>
                    <a:pt x="414570" y="153314"/>
                    <a:pt x="428171" y="166915"/>
                  </a:cubicBezTo>
                  <a:cubicBezTo>
                    <a:pt x="450375" y="189118"/>
                    <a:pt x="440226" y="180793"/>
                    <a:pt x="457200" y="193524"/>
                  </a:cubicBezTo>
                  <a:cubicBezTo>
                    <a:pt x="460425" y="199975"/>
                    <a:pt x="463298" y="206614"/>
                    <a:pt x="466876" y="212876"/>
                  </a:cubicBezTo>
                  <a:cubicBezTo>
                    <a:pt x="470049" y="218430"/>
                    <a:pt x="479224" y="229608"/>
                    <a:pt x="481390" y="237067"/>
                  </a:cubicBezTo>
                  <a:cubicBezTo>
                    <a:pt x="487661" y="258666"/>
                    <a:pt x="489190" y="281828"/>
                    <a:pt x="498324" y="302381"/>
                  </a:cubicBezTo>
                  <a:cubicBezTo>
                    <a:pt x="501549" y="309638"/>
                    <a:pt x="505357" y="316664"/>
                    <a:pt x="508000" y="324153"/>
                  </a:cubicBezTo>
                  <a:cubicBezTo>
                    <a:pt x="510213" y="330423"/>
                    <a:pt x="510962" y="337126"/>
                    <a:pt x="512838" y="343505"/>
                  </a:cubicBezTo>
                  <a:cubicBezTo>
                    <a:pt x="518454" y="362598"/>
                    <a:pt x="533453" y="401669"/>
                    <a:pt x="539447" y="413657"/>
                  </a:cubicBezTo>
                  <a:cubicBezTo>
                    <a:pt x="543479" y="421721"/>
                    <a:pt x="547704" y="429691"/>
                    <a:pt x="551543" y="437848"/>
                  </a:cubicBezTo>
                  <a:cubicBezTo>
                    <a:pt x="557690" y="450909"/>
                    <a:pt x="562115" y="468382"/>
                    <a:pt x="575733" y="476553"/>
                  </a:cubicBezTo>
                  <a:cubicBezTo>
                    <a:pt x="604697" y="493931"/>
                    <a:pt x="569813" y="474191"/>
                    <a:pt x="602343" y="488648"/>
                  </a:cubicBezTo>
                  <a:cubicBezTo>
                    <a:pt x="612229" y="493042"/>
                    <a:pt x="621450" y="498849"/>
                    <a:pt x="631371" y="503162"/>
                  </a:cubicBezTo>
                  <a:cubicBezTo>
                    <a:pt x="651577" y="511947"/>
                    <a:pt x="657739" y="512777"/>
                    <a:pt x="677333" y="517676"/>
                  </a:cubicBezTo>
                  <a:cubicBezTo>
                    <a:pt x="737003" y="515257"/>
                    <a:pt x="796791" y="514885"/>
                    <a:pt x="856343" y="510419"/>
                  </a:cubicBezTo>
                  <a:cubicBezTo>
                    <a:pt x="861737" y="510014"/>
                    <a:pt x="865933" y="505400"/>
                    <a:pt x="870857" y="503162"/>
                  </a:cubicBezTo>
                  <a:cubicBezTo>
                    <a:pt x="874810" y="501365"/>
                    <a:pt x="878833" y="499697"/>
                    <a:pt x="882952" y="498324"/>
                  </a:cubicBezTo>
                  <a:cubicBezTo>
                    <a:pt x="886106" y="497273"/>
                    <a:pt x="889431" y="496818"/>
                    <a:pt x="892628" y="495905"/>
                  </a:cubicBezTo>
                  <a:cubicBezTo>
                    <a:pt x="895080" y="495204"/>
                    <a:pt x="897467" y="494292"/>
                    <a:pt x="899886" y="493486"/>
                  </a:cubicBezTo>
                  <a:cubicBezTo>
                    <a:pt x="902723" y="493770"/>
                    <a:pt x="926332" y="494951"/>
                    <a:pt x="933752" y="498324"/>
                  </a:cubicBezTo>
                  <a:cubicBezTo>
                    <a:pt x="939670" y="501014"/>
                    <a:pt x="944871" y="505093"/>
                    <a:pt x="950686" y="508000"/>
                  </a:cubicBezTo>
                  <a:cubicBezTo>
                    <a:pt x="954570" y="509942"/>
                    <a:pt x="958749" y="511225"/>
                    <a:pt x="962781" y="512838"/>
                  </a:cubicBezTo>
                  <a:cubicBezTo>
                    <a:pt x="1029301" y="579360"/>
                    <a:pt x="969223" y="514978"/>
                    <a:pt x="996647" y="551543"/>
                  </a:cubicBezTo>
                  <a:cubicBezTo>
                    <a:pt x="1003523" y="560711"/>
                    <a:pt x="1012523" y="568326"/>
                    <a:pt x="1018419" y="578153"/>
                  </a:cubicBezTo>
                  <a:cubicBezTo>
                    <a:pt x="1023257" y="586216"/>
                    <a:pt x="1028323" y="594147"/>
                    <a:pt x="1032933" y="602343"/>
                  </a:cubicBezTo>
                  <a:cubicBezTo>
                    <a:pt x="1042267" y="618937"/>
                    <a:pt x="1043906" y="630249"/>
                    <a:pt x="1059543" y="645886"/>
                  </a:cubicBezTo>
                  <a:cubicBezTo>
                    <a:pt x="1077646" y="663989"/>
                    <a:pt x="1061719" y="646611"/>
                    <a:pt x="1081314" y="674915"/>
                  </a:cubicBezTo>
                  <a:cubicBezTo>
                    <a:pt x="1091505" y="689635"/>
                    <a:pt x="1102261" y="703956"/>
                    <a:pt x="1112762" y="718457"/>
                  </a:cubicBezTo>
                  <a:cubicBezTo>
                    <a:pt x="1143296" y="760623"/>
                    <a:pt x="1122645" y="728863"/>
                    <a:pt x="1141790" y="764419"/>
                  </a:cubicBezTo>
                  <a:cubicBezTo>
                    <a:pt x="1144019" y="768559"/>
                    <a:pt x="1147195" y="772193"/>
                    <a:pt x="1149047" y="776515"/>
                  </a:cubicBezTo>
                  <a:cubicBezTo>
                    <a:pt x="1152060" y="783546"/>
                    <a:pt x="1153732" y="791082"/>
                    <a:pt x="1156305" y="798286"/>
                  </a:cubicBezTo>
                  <a:cubicBezTo>
                    <a:pt x="1157766" y="802375"/>
                    <a:pt x="1159770" y="806262"/>
                    <a:pt x="1161143" y="810381"/>
                  </a:cubicBezTo>
                  <a:cubicBezTo>
                    <a:pt x="1162194" y="813535"/>
                    <a:pt x="1162212" y="817019"/>
                    <a:pt x="1163562" y="820057"/>
                  </a:cubicBezTo>
                  <a:cubicBezTo>
                    <a:pt x="1165472" y="824354"/>
                    <a:pt x="1168860" y="827879"/>
                    <a:pt x="1170819" y="832153"/>
                  </a:cubicBezTo>
                  <a:cubicBezTo>
                    <a:pt x="1191506" y="877289"/>
                    <a:pt x="1184010" y="865231"/>
                    <a:pt x="1197428" y="895048"/>
                  </a:cubicBezTo>
                  <a:cubicBezTo>
                    <a:pt x="1202166" y="905576"/>
                    <a:pt x="1208626" y="915437"/>
                    <a:pt x="1211943" y="926495"/>
                  </a:cubicBezTo>
                  <a:cubicBezTo>
                    <a:pt x="1224129" y="967117"/>
                    <a:pt x="1212931" y="934807"/>
                    <a:pt x="1231295" y="974876"/>
                  </a:cubicBezTo>
                  <a:cubicBezTo>
                    <a:pt x="1236412" y="986041"/>
                    <a:pt x="1240821" y="997520"/>
                    <a:pt x="1245809" y="1008743"/>
                  </a:cubicBezTo>
                  <a:cubicBezTo>
                    <a:pt x="1247274" y="1012038"/>
                    <a:pt x="1248647" y="1015419"/>
                    <a:pt x="1250647" y="1018419"/>
                  </a:cubicBezTo>
                  <a:cubicBezTo>
                    <a:pt x="1251912" y="1020317"/>
                    <a:pt x="1253873" y="1021644"/>
                    <a:pt x="1255486" y="1023257"/>
                  </a:cubicBezTo>
                  <a:cubicBezTo>
                    <a:pt x="1270233" y="1054858"/>
                    <a:pt x="1302060" y="1122060"/>
                    <a:pt x="1308705" y="1144210"/>
                  </a:cubicBezTo>
                  <a:cubicBezTo>
                    <a:pt x="1311124" y="1152273"/>
                    <a:pt x="1312940" y="1160543"/>
                    <a:pt x="1315962" y="1168400"/>
                  </a:cubicBezTo>
                  <a:cubicBezTo>
                    <a:pt x="1325047" y="1192020"/>
                    <a:pt x="1337718" y="1214313"/>
                    <a:pt x="1344990" y="1238553"/>
                  </a:cubicBezTo>
                  <a:cubicBezTo>
                    <a:pt x="1354666" y="1270807"/>
                    <a:pt x="1366714" y="1302443"/>
                    <a:pt x="1374019" y="1335315"/>
                  </a:cubicBezTo>
                  <a:cubicBezTo>
                    <a:pt x="1375632" y="1342572"/>
                    <a:pt x="1377399" y="1349796"/>
                    <a:pt x="1378857" y="1357086"/>
                  </a:cubicBezTo>
                  <a:cubicBezTo>
                    <a:pt x="1380625" y="1365926"/>
                    <a:pt x="1380992" y="1375095"/>
                    <a:pt x="1383695" y="1383695"/>
                  </a:cubicBezTo>
                  <a:cubicBezTo>
                    <a:pt x="1389892" y="1403413"/>
                    <a:pt x="1399528" y="1421956"/>
                    <a:pt x="1405467" y="1441753"/>
                  </a:cubicBezTo>
                  <a:cubicBezTo>
                    <a:pt x="1434641" y="1539003"/>
                    <a:pt x="1406150" y="1451928"/>
                    <a:pt x="1432076" y="1516743"/>
                  </a:cubicBezTo>
                  <a:cubicBezTo>
                    <a:pt x="1445279" y="1549751"/>
                    <a:pt x="1434180" y="1526982"/>
                    <a:pt x="1444171" y="1560286"/>
                  </a:cubicBezTo>
                  <a:cubicBezTo>
                    <a:pt x="1446883" y="1569326"/>
                    <a:pt x="1451204" y="1577835"/>
                    <a:pt x="1453847" y="1586895"/>
                  </a:cubicBezTo>
                  <a:cubicBezTo>
                    <a:pt x="1456859" y="1597223"/>
                    <a:pt x="1457507" y="1608204"/>
                    <a:pt x="1461105" y="1618343"/>
                  </a:cubicBezTo>
                  <a:cubicBezTo>
                    <a:pt x="1466417" y="1633312"/>
                    <a:pt x="1474006" y="1647372"/>
                    <a:pt x="1480457" y="1661886"/>
                  </a:cubicBezTo>
                  <a:cubicBezTo>
                    <a:pt x="1483682" y="1669143"/>
                    <a:pt x="1484156" y="1678427"/>
                    <a:pt x="1490133" y="1683657"/>
                  </a:cubicBezTo>
                  <a:cubicBezTo>
                    <a:pt x="1503035" y="1694946"/>
                    <a:pt x="1513505" y="1709857"/>
                    <a:pt x="1528838" y="1717524"/>
                  </a:cubicBezTo>
                  <a:cubicBezTo>
                    <a:pt x="1533676" y="1719943"/>
                    <a:pt x="1538638" y="1722129"/>
                    <a:pt x="1543352" y="1724781"/>
                  </a:cubicBezTo>
                  <a:cubicBezTo>
                    <a:pt x="1547880" y="1727328"/>
                    <a:pt x="1567859" y="1740389"/>
                    <a:pt x="1577219" y="1744134"/>
                  </a:cubicBezTo>
                  <a:cubicBezTo>
                    <a:pt x="1581954" y="1746028"/>
                    <a:pt x="1586998" y="1747078"/>
                    <a:pt x="1591733" y="1748972"/>
                  </a:cubicBezTo>
                  <a:cubicBezTo>
                    <a:pt x="1599107" y="1751921"/>
                    <a:pt x="1606083" y="1755821"/>
                    <a:pt x="1613505" y="1758648"/>
                  </a:cubicBezTo>
                  <a:cubicBezTo>
                    <a:pt x="1623036" y="1762279"/>
                    <a:pt x="1633063" y="1764536"/>
                    <a:pt x="1642533" y="1768324"/>
                  </a:cubicBezTo>
                  <a:cubicBezTo>
                    <a:pt x="1649230" y="1771003"/>
                    <a:pt x="1655239" y="1775201"/>
                    <a:pt x="1661886" y="1778000"/>
                  </a:cubicBezTo>
                  <a:cubicBezTo>
                    <a:pt x="1670584" y="1781662"/>
                    <a:pt x="1679706" y="1784237"/>
                    <a:pt x="1688495" y="1787676"/>
                  </a:cubicBezTo>
                  <a:cubicBezTo>
                    <a:pt x="1698257" y="1791496"/>
                    <a:pt x="1708025" y="1795339"/>
                    <a:pt x="1717524" y="1799772"/>
                  </a:cubicBezTo>
                  <a:cubicBezTo>
                    <a:pt x="1720159" y="1801001"/>
                    <a:pt x="1722109" y="1803465"/>
                    <a:pt x="1724781" y="1804610"/>
                  </a:cubicBezTo>
                  <a:cubicBezTo>
                    <a:pt x="1727837" y="1805920"/>
                    <a:pt x="1731279" y="1806051"/>
                    <a:pt x="1734457" y="1807029"/>
                  </a:cubicBezTo>
                  <a:cubicBezTo>
                    <a:pt x="1741768" y="1809279"/>
                    <a:pt x="1748889" y="1812128"/>
                    <a:pt x="1756228" y="1814286"/>
                  </a:cubicBezTo>
                  <a:cubicBezTo>
                    <a:pt x="1762607" y="1816162"/>
                    <a:pt x="1769273" y="1817021"/>
                    <a:pt x="1775581" y="1819124"/>
                  </a:cubicBezTo>
                  <a:cubicBezTo>
                    <a:pt x="1817642" y="1833144"/>
                    <a:pt x="1781215" y="1827254"/>
                    <a:pt x="1828800" y="1831219"/>
                  </a:cubicBezTo>
                  <a:cubicBezTo>
                    <a:pt x="1840895" y="1830413"/>
                    <a:pt x="1853178" y="1831068"/>
                    <a:pt x="1865086" y="1828800"/>
                  </a:cubicBezTo>
                  <a:cubicBezTo>
                    <a:pt x="1878717" y="1826204"/>
                    <a:pt x="1883724" y="1816993"/>
                    <a:pt x="1891695" y="1807029"/>
                  </a:cubicBezTo>
                  <a:cubicBezTo>
                    <a:pt x="1894214" y="1803881"/>
                    <a:pt x="1896533" y="1800578"/>
                    <a:pt x="1898952" y="1797353"/>
                  </a:cubicBezTo>
                  <a:cubicBezTo>
                    <a:pt x="1900565" y="1789289"/>
                    <a:pt x="1902067" y="1781203"/>
                    <a:pt x="1903790" y="1773162"/>
                  </a:cubicBezTo>
                  <a:cubicBezTo>
                    <a:pt x="1908449" y="1751419"/>
                    <a:pt x="1904020" y="1776736"/>
                    <a:pt x="1908628" y="1751391"/>
                  </a:cubicBezTo>
                  <a:cubicBezTo>
                    <a:pt x="1911732" y="1734316"/>
                    <a:pt x="1907434" y="1740488"/>
                    <a:pt x="1915886" y="1732038"/>
                  </a:cubicBezTo>
                  <a:cubicBezTo>
                    <a:pt x="1918945" y="1722860"/>
                    <a:pt x="1917937" y="1722279"/>
                    <a:pt x="1927981" y="1715105"/>
                  </a:cubicBezTo>
                  <a:cubicBezTo>
                    <a:pt x="1930056" y="1713623"/>
                    <a:pt x="1932957" y="1713826"/>
                    <a:pt x="1935238" y="1712686"/>
                  </a:cubicBezTo>
                  <a:cubicBezTo>
                    <a:pt x="1952245" y="1704183"/>
                    <a:pt x="1930063" y="1709920"/>
                    <a:pt x="1957009" y="1705429"/>
                  </a:cubicBezTo>
                  <a:cubicBezTo>
                    <a:pt x="1968298" y="1707848"/>
                    <a:pt x="1979638" y="1710042"/>
                    <a:pt x="1990876" y="1712686"/>
                  </a:cubicBezTo>
                  <a:cubicBezTo>
                    <a:pt x="1993358" y="1713270"/>
                    <a:pt x="1998133" y="1715105"/>
                    <a:pt x="1998133" y="17151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533" name="TextBox 115"/>
            <p:cNvSpPr txBox="1">
              <a:spLocks noChangeArrowheads="1"/>
            </p:cNvSpPr>
            <p:nvPr/>
          </p:nvSpPr>
          <p:spPr bwMode="auto">
            <a:xfrm>
              <a:off x="6582201" y="3670562"/>
              <a:ext cx="1031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altLang="en-US" sz="1600" baseline="-25000">
                  <a:latin typeface="Tahoma" panose="020B0604030504040204" pitchFamily="34" charset="0"/>
                  <a:cs typeface="Tahoma" panose="020B0604030504040204" pitchFamily="34" charset="0"/>
                </a:rPr>
                <a:t>id</a:t>
              </a: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 = 439</a:t>
              </a: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5676900" y="1809750"/>
            <a:ext cx="3113088" cy="2205038"/>
            <a:chOff x="5677285" y="1810327"/>
            <a:chExt cx="3113343" cy="2204412"/>
          </a:xfrm>
        </p:grpSpPr>
        <p:sp>
          <p:nvSpPr>
            <p:cNvPr id="18530" name="Freeform 99"/>
            <p:cNvSpPr>
              <a:spLocks/>
            </p:cNvSpPr>
            <p:nvPr/>
          </p:nvSpPr>
          <p:spPr bwMode="auto">
            <a:xfrm>
              <a:off x="5677285" y="1810327"/>
              <a:ext cx="2533842" cy="2204412"/>
            </a:xfrm>
            <a:custGeom>
              <a:avLst/>
              <a:gdLst>
                <a:gd name="T0" fmla="*/ 2521527 w 2533842"/>
                <a:gd name="T1" fmla="*/ 24631 h 2204412"/>
                <a:gd name="T2" fmla="*/ 2503054 w 2533842"/>
                <a:gd name="T3" fmla="*/ 76970 h 2204412"/>
                <a:gd name="T4" fmla="*/ 2484582 w 2533842"/>
                <a:gd name="T5" fmla="*/ 141625 h 2204412"/>
                <a:gd name="T6" fmla="*/ 2456873 w 2533842"/>
                <a:gd name="T7" fmla="*/ 175491 h 2204412"/>
                <a:gd name="T8" fmla="*/ 2386060 w 2533842"/>
                <a:gd name="T9" fmla="*/ 157018 h 2204412"/>
                <a:gd name="T10" fmla="*/ 2339879 w 2533842"/>
                <a:gd name="T11" fmla="*/ 120073 h 2204412"/>
                <a:gd name="T12" fmla="*/ 2299854 w 2533842"/>
                <a:gd name="T13" fmla="*/ 101600 h 2204412"/>
                <a:gd name="T14" fmla="*/ 2216727 w 2533842"/>
                <a:gd name="T15" fmla="*/ 86206 h 2204412"/>
                <a:gd name="T16" fmla="*/ 2118206 w 2533842"/>
                <a:gd name="T17" fmla="*/ 98521 h 2204412"/>
                <a:gd name="T18" fmla="*/ 2056630 w 2533842"/>
                <a:gd name="T19" fmla="*/ 116994 h 2204412"/>
                <a:gd name="T20" fmla="*/ 2013527 w 2533842"/>
                <a:gd name="T21" fmla="*/ 138546 h 2204412"/>
                <a:gd name="T22" fmla="*/ 1948873 w 2533842"/>
                <a:gd name="T23" fmla="*/ 157018 h 2204412"/>
                <a:gd name="T24" fmla="*/ 1684097 w 2533842"/>
                <a:gd name="T25" fmla="*/ 169334 h 2204412"/>
                <a:gd name="T26" fmla="*/ 1585576 w 2533842"/>
                <a:gd name="T27" fmla="*/ 157018 h 2204412"/>
                <a:gd name="T28" fmla="*/ 1477818 w 2533842"/>
                <a:gd name="T29" fmla="*/ 141625 h 2204412"/>
                <a:gd name="T30" fmla="*/ 1194570 w 2533842"/>
                <a:gd name="T31" fmla="*/ 144703 h 2204412"/>
                <a:gd name="T32" fmla="*/ 1080654 w 2533842"/>
                <a:gd name="T33" fmla="*/ 163176 h 2204412"/>
                <a:gd name="T34" fmla="*/ 951345 w 2533842"/>
                <a:gd name="T35" fmla="*/ 181649 h 2204412"/>
                <a:gd name="T36" fmla="*/ 464897 w 2533842"/>
                <a:gd name="T37" fmla="*/ 197043 h 2204412"/>
                <a:gd name="T38" fmla="*/ 446424 w 2533842"/>
                <a:gd name="T39" fmla="*/ 446425 h 2204412"/>
                <a:gd name="T40" fmla="*/ 464897 w 2533842"/>
                <a:gd name="T41" fmla="*/ 486449 h 2204412"/>
                <a:gd name="T42" fmla="*/ 486448 w 2533842"/>
                <a:gd name="T43" fmla="*/ 523394 h 2204412"/>
                <a:gd name="T44" fmla="*/ 523394 w 2533842"/>
                <a:gd name="T45" fmla="*/ 566497 h 2204412"/>
                <a:gd name="T46" fmla="*/ 569576 w 2533842"/>
                <a:gd name="T47" fmla="*/ 631152 h 2204412"/>
                <a:gd name="T48" fmla="*/ 560339 w 2533842"/>
                <a:gd name="T49" fmla="*/ 689649 h 2204412"/>
                <a:gd name="T50" fmla="*/ 526473 w 2533842"/>
                <a:gd name="T51" fmla="*/ 748146 h 2204412"/>
                <a:gd name="T52" fmla="*/ 486448 w 2533842"/>
                <a:gd name="T53" fmla="*/ 791249 h 2204412"/>
                <a:gd name="T54" fmla="*/ 424873 w 2533842"/>
                <a:gd name="T55" fmla="*/ 846667 h 2204412"/>
                <a:gd name="T56" fmla="*/ 381770 w 2533842"/>
                <a:gd name="T57" fmla="*/ 877455 h 2204412"/>
                <a:gd name="T58" fmla="*/ 347903 w 2533842"/>
                <a:gd name="T59" fmla="*/ 911321 h 2204412"/>
                <a:gd name="T60" fmla="*/ 298642 w 2533842"/>
                <a:gd name="T61" fmla="*/ 972897 h 2204412"/>
                <a:gd name="T62" fmla="*/ 255539 w 2533842"/>
                <a:gd name="T63" fmla="*/ 1031394 h 2204412"/>
                <a:gd name="T64" fmla="*/ 233988 w 2533842"/>
                <a:gd name="T65" fmla="*/ 1062182 h 2204412"/>
                <a:gd name="T66" fmla="*/ 197042 w 2533842"/>
                <a:gd name="T67" fmla="*/ 1102206 h 2204412"/>
                <a:gd name="T68" fmla="*/ 144703 w 2533842"/>
                <a:gd name="T69" fmla="*/ 1157625 h 2204412"/>
                <a:gd name="T70" fmla="*/ 107757 w 2533842"/>
                <a:gd name="T71" fmla="*/ 1200728 h 2204412"/>
                <a:gd name="T72" fmla="*/ 61576 w 2533842"/>
                <a:gd name="T73" fmla="*/ 1256146 h 2204412"/>
                <a:gd name="T74" fmla="*/ 40024 w 2533842"/>
                <a:gd name="T75" fmla="*/ 1280776 h 2204412"/>
                <a:gd name="T76" fmla="*/ 21551 w 2533842"/>
                <a:gd name="T77" fmla="*/ 1314643 h 2204412"/>
                <a:gd name="T78" fmla="*/ 9236 w 2533842"/>
                <a:gd name="T79" fmla="*/ 1431637 h 2204412"/>
                <a:gd name="T80" fmla="*/ 6157 w 2533842"/>
                <a:gd name="T81" fmla="*/ 1616364 h 2204412"/>
                <a:gd name="T82" fmla="*/ 6157 w 2533842"/>
                <a:gd name="T83" fmla="*/ 1816485 h 2204412"/>
                <a:gd name="T84" fmla="*/ 21551 w 2533842"/>
                <a:gd name="T85" fmla="*/ 1887297 h 2204412"/>
                <a:gd name="T86" fmla="*/ 33867 w 2533842"/>
                <a:gd name="T87" fmla="*/ 2155152 h 2204412"/>
                <a:gd name="T88" fmla="*/ 104679 w 2533842"/>
                <a:gd name="T89" fmla="*/ 2185940 h 2204412"/>
                <a:gd name="T90" fmla="*/ 163176 w 2533842"/>
                <a:gd name="T91" fmla="*/ 2204412 h 2204412"/>
                <a:gd name="T92" fmla="*/ 240145 w 2533842"/>
                <a:gd name="T93" fmla="*/ 2179782 h 2204412"/>
                <a:gd name="T94" fmla="*/ 258618 w 2533842"/>
                <a:gd name="T95" fmla="*/ 2090497 h 2204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33842" h="2204412">
                  <a:moveTo>
                    <a:pt x="2533842" y="0"/>
                  </a:moveTo>
                  <a:cubicBezTo>
                    <a:pt x="2531790" y="5131"/>
                    <a:pt x="2530156" y="10451"/>
                    <a:pt x="2527685" y="15394"/>
                  </a:cubicBezTo>
                  <a:cubicBezTo>
                    <a:pt x="2526030" y="18704"/>
                    <a:pt x="2523182" y="21321"/>
                    <a:pt x="2521527" y="24631"/>
                  </a:cubicBezTo>
                  <a:cubicBezTo>
                    <a:pt x="2508778" y="50127"/>
                    <a:pt x="2529939" y="16630"/>
                    <a:pt x="2512291" y="43103"/>
                  </a:cubicBezTo>
                  <a:cubicBezTo>
                    <a:pt x="2511265" y="47208"/>
                    <a:pt x="2510374" y="51349"/>
                    <a:pt x="2509212" y="55418"/>
                  </a:cubicBezTo>
                  <a:cubicBezTo>
                    <a:pt x="2500378" y="86336"/>
                    <a:pt x="2512679" y="38473"/>
                    <a:pt x="2503054" y="76970"/>
                  </a:cubicBezTo>
                  <a:cubicBezTo>
                    <a:pt x="2501863" y="87688"/>
                    <a:pt x="2501096" y="112236"/>
                    <a:pt x="2493818" y="123152"/>
                  </a:cubicBezTo>
                  <a:lnTo>
                    <a:pt x="2487660" y="132388"/>
                  </a:lnTo>
                  <a:cubicBezTo>
                    <a:pt x="2486634" y="135467"/>
                    <a:pt x="2486158" y="138788"/>
                    <a:pt x="2484582" y="141625"/>
                  </a:cubicBezTo>
                  <a:cubicBezTo>
                    <a:pt x="2480988" y="148094"/>
                    <a:pt x="2474607" y="153077"/>
                    <a:pt x="2472267" y="160097"/>
                  </a:cubicBezTo>
                  <a:cubicBezTo>
                    <a:pt x="2471241" y="163176"/>
                    <a:pt x="2471483" y="167039"/>
                    <a:pt x="2469188" y="169334"/>
                  </a:cubicBezTo>
                  <a:cubicBezTo>
                    <a:pt x="2465943" y="172579"/>
                    <a:pt x="2460978" y="173439"/>
                    <a:pt x="2456873" y="175491"/>
                  </a:cubicBezTo>
                  <a:cubicBezTo>
                    <a:pt x="2442505" y="174465"/>
                    <a:pt x="2428086" y="174003"/>
                    <a:pt x="2413770" y="172412"/>
                  </a:cubicBezTo>
                  <a:cubicBezTo>
                    <a:pt x="2409564" y="171945"/>
                    <a:pt x="2404975" y="171681"/>
                    <a:pt x="2401454" y="169334"/>
                  </a:cubicBezTo>
                  <a:cubicBezTo>
                    <a:pt x="2373597" y="150763"/>
                    <a:pt x="2416262" y="167085"/>
                    <a:pt x="2386060" y="157018"/>
                  </a:cubicBezTo>
                  <a:cubicBezTo>
                    <a:pt x="2382981" y="153939"/>
                    <a:pt x="2380261" y="150455"/>
                    <a:pt x="2376824" y="147782"/>
                  </a:cubicBezTo>
                  <a:cubicBezTo>
                    <a:pt x="2370982" y="143239"/>
                    <a:pt x="2363584" y="140700"/>
                    <a:pt x="2358351" y="135467"/>
                  </a:cubicBezTo>
                  <a:cubicBezTo>
                    <a:pt x="2351544" y="128660"/>
                    <a:pt x="2348450" y="124359"/>
                    <a:pt x="2339879" y="120073"/>
                  </a:cubicBezTo>
                  <a:cubicBezTo>
                    <a:pt x="2336976" y="118621"/>
                    <a:pt x="2333545" y="118445"/>
                    <a:pt x="2330642" y="116994"/>
                  </a:cubicBezTo>
                  <a:cubicBezTo>
                    <a:pt x="2309380" y="106363"/>
                    <a:pt x="2334723" y="114166"/>
                    <a:pt x="2309091" y="107758"/>
                  </a:cubicBezTo>
                  <a:cubicBezTo>
                    <a:pt x="2306012" y="105705"/>
                    <a:pt x="2303236" y="103103"/>
                    <a:pt x="2299854" y="101600"/>
                  </a:cubicBezTo>
                  <a:cubicBezTo>
                    <a:pt x="2293923" y="98964"/>
                    <a:pt x="2287679" y="97017"/>
                    <a:pt x="2281382" y="95443"/>
                  </a:cubicBezTo>
                  <a:cubicBezTo>
                    <a:pt x="2268696" y="92271"/>
                    <a:pt x="2264854" y="90963"/>
                    <a:pt x="2250594" y="89285"/>
                  </a:cubicBezTo>
                  <a:cubicBezTo>
                    <a:pt x="2239336" y="87960"/>
                    <a:pt x="2228016" y="87232"/>
                    <a:pt x="2216727" y="86206"/>
                  </a:cubicBezTo>
                  <a:cubicBezTo>
                    <a:pt x="2197228" y="87232"/>
                    <a:pt x="2177676" y="87517"/>
                    <a:pt x="2158230" y="89285"/>
                  </a:cubicBezTo>
                  <a:cubicBezTo>
                    <a:pt x="2154998" y="89579"/>
                    <a:pt x="2152156" y="91634"/>
                    <a:pt x="2148994" y="92364"/>
                  </a:cubicBezTo>
                  <a:cubicBezTo>
                    <a:pt x="2138796" y="94717"/>
                    <a:pt x="2128135" y="95211"/>
                    <a:pt x="2118206" y="98521"/>
                  </a:cubicBezTo>
                  <a:cubicBezTo>
                    <a:pt x="2112048" y="100574"/>
                    <a:pt x="2106030" y="103105"/>
                    <a:pt x="2099733" y="104679"/>
                  </a:cubicBezTo>
                  <a:cubicBezTo>
                    <a:pt x="2095628" y="105705"/>
                    <a:pt x="2091380" y="106272"/>
                    <a:pt x="2087418" y="107758"/>
                  </a:cubicBezTo>
                  <a:cubicBezTo>
                    <a:pt x="2058782" y="118496"/>
                    <a:pt x="2094235" y="110726"/>
                    <a:pt x="2056630" y="116994"/>
                  </a:cubicBezTo>
                  <a:cubicBezTo>
                    <a:pt x="2052525" y="119047"/>
                    <a:pt x="2048576" y="121447"/>
                    <a:pt x="2044315" y="123152"/>
                  </a:cubicBezTo>
                  <a:cubicBezTo>
                    <a:pt x="2038289" y="125563"/>
                    <a:pt x="2025842" y="129309"/>
                    <a:pt x="2025842" y="129309"/>
                  </a:cubicBezTo>
                  <a:cubicBezTo>
                    <a:pt x="2021737" y="132388"/>
                    <a:pt x="2018117" y="136251"/>
                    <a:pt x="2013527" y="138546"/>
                  </a:cubicBezTo>
                  <a:cubicBezTo>
                    <a:pt x="2007722" y="141449"/>
                    <a:pt x="2001080" y="142292"/>
                    <a:pt x="1995054" y="144703"/>
                  </a:cubicBezTo>
                  <a:cubicBezTo>
                    <a:pt x="1970338" y="154590"/>
                    <a:pt x="1989094" y="148359"/>
                    <a:pt x="1961188" y="153940"/>
                  </a:cubicBezTo>
                  <a:cubicBezTo>
                    <a:pt x="1957039" y="154770"/>
                    <a:pt x="1952926" y="155802"/>
                    <a:pt x="1948873" y="157018"/>
                  </a:cubicBezTo>
                  <a:cubicBezTo>
                    <a:pt x="1942656" y="158883"/>
                    <a:pt x="1936826" y="162258"/>
                    <a:pt x="1930400" y="163176"/>
                  </a:cubicBezTo>
                  <a:cubicBezTo>
                    <a:pt x="1900470" y="167452"/>
                    <a:pt x="1915888" y="164495"/>
                    <a:pt x="1884218" y="172412"/>
                  </a:cubicBezTo>
                  <a:lnTo>
                    <a:pt x="1684097" y="169334"/>
                  </a:lnTo>
                  <a:cubicBezTo>
                    <a:pt x="1679867" y="169211"/>
                    <a:pt x="1675956" y="166951"/>
                    <a:pt x="1671782" y="166255"/>
                  </a:cubicBezTo>
                  <a:cubicBezTo>
                    <a:pt x="1663620" y="164895"/>
                    <a:pt x="1655361" y="164202"/>
                    <a:pt x="1647151" y="163176"/>
                  </a:cubicBezTo>
                  <a:cubicBezTo>
                    <a:pt x="1617274" y="153216"/>
                    <a:pt x="1663027" y="167579"/>
                    <a:pt x="1585576" y="157018"/>
                  </a:cubicBezTo>
                  <a:cubicBezTo>
                    <a:pt x="1580100" y="156271"/>
                    <a:pt x="1575633" y="151770"/>
                    <a:pt x="1570182" y="150861"/>
                  </a:cubicBezTo>
                  <a:cubicBezTo>
                    <a:pt x="1556983" y="148661"/>
                    <a:pt x="1543478" y="149051"/>
                    <a:pt x="1530157" y="147782"/>
                  </a:cubicBezTo>
                  <a:cubicBezTo>
                    <a:pt x="1513002" y="146148"/>
                    <a:pt x="1494997" y="142699"/>
                    <a:pt x="1477818" y="141625"/>
                  </a:cubicBezTo>
                  <a:cubicBezTo>
                    <a:pt x="1454238" y="140151"/>
                    <a:pt x="1430610" y="139572"/>
                    <a:pt x="1407006" y="138546"/>
                  </a:cubicBezTo>
                  <a:lnTo>
                    <a:pt x="1213042" y="141625"/>
                  </a:lnTo>
                  <a:cubicBezTo>
                    <a:pt x="1206802" y="141806"/>
                    <a:pt x="1200712" y="143586"/>
                    <a:pt x="1194570" y="144703"/>
                  </a:cubicBezTo>
                  <a:cubicBezTo>
                    <a:pt x="1172323" y="148748"/>
                    <a:pt x="1185210" y="147230"/>
                    <a:pt x="1160703" y="150861"/>
                  </a:cubicBezTo>
                  <a:cubicBezTo>
                    <a:pt x="1139168" y="154051"/>
                    <a:pt x="1117396" y="155827"/>
                    <a:pt x="1096048" y="160097"/>
                  </a:cubicBezTo>
                  <a:cubicBezTo>
                    <a:pt x="1090917" y="161123"/>
                    <a:pt x="1085851" y="162565"/>
                    <a:pt x="1080654" y="163176"/>
                  </a:cubicBezTo>
                  <a:cubicBezTo>
                    <a:pt x="1068381" y="164620"/>
                    <a:pt x="1056024" y="165229"/>
                    <a:pt x="1043709" y="166255"/>
                  </a:cubicBezTo>
                  <a:cubicBezTo>
                    <a:pt x="982649" y="178466"/>
                    <a:pt x="1040824" y="167611"/>
                    <a:pt x="988291" y="175491"/>
                  </a:cubicBezTo>
                  <a:cubicBezTo>
                    <a:pt x="975944" y="177343"/>
                    <a:pt x="963749" y="180231"/>
                    <a:pt x="951345" y="181649"/>
                  </a:cubicBezTo>
                  <a:cubicBezTo>
                    <a:pt x="900151" y="187500"/>
                    <a:pt x="848923" y="190098"/>
                    <a:pt x="797406" y="190885"/>
                  </a:cubicBezTo>
                  <a:lnTo>
                    <a:pt x="477212" y="193964"/>
                  </a:lnTo>
                  <a:cubicBezTo>
                    <a:pt x="473107" y="194990"/>
                    <a:pt x="468571" y="194944"/>
                    <a:pt x="464897" y="197043"/>
                  </a:cubicBezTo>
                  <a:cubicBezTo>
                    <a:pt x="458513" y="200691"/>
                    <a:pt x="453428" y="209628"/>
                    <a:pt x="449503" y="215515"/>
                  </a:cubicBezTo>
                  <a:cubicBezTo>
                    <a:pt x="436267" y="281689"/>
                    <a:pt x="443345" y="241574"/>
                    <a:pt x="443345" y="391006"/>
                  </a:cubicBezTo>
                  <a:cubicBezTo>
                    <a:pt x="443345" y="409507"/>
                    <a:pt x="444670" y="428007"/>
                    <a:pt x="446424" y="446425"/>
                  </a:cubicBezTo>
                  <a:cubicBezTo>
                    <a:pt x="447334" y="455983"/>
                    <a:pt x="451510" y="456596"/>
                    <a:pt x="455660" y="464897"/>
                  </a:cubicBezTo>
                  <a:cubicBezTo>
                    <a:pt x="457111" y="467800"/>
                    <a:pt x="457460" y="471151"/>
                    <a:pt x="458739" y="474134"/>
                  </a:cubicBezTo>
                  <a:cubicBezTo>
                    <a:pt x="460547" y="478352"/>
                    <a:pt x="463192" y="482188"/>
                    <a:pt x="464897" y="486449"/>
                  </a:cubicBezTo>
                  <a:cubicBezTo>
                    <a:pt x="467307" y="492475"/>
                    <a:pt x="466465" y="500332"/>
                    <a:pt x="471054" y="504921"/>
                  </a:cubicBezTo>
                  <a:cubicBezTo>
                    <a:pt x="474133" y="508000"/>
                    <a:pt x="477503" y="510813"/>
                    <a:pt x="480291" y="514158"/>
                  </a:cubicBezTo>
                  <a:cubicBezTo>
                    <a:pt x="482660" y="517000"/>
                    <a:pt x="484612" y="520181"/>
                    <a:pt x="486448" y="523394"/>
                  </a:cubicBezTo>
                  <a:cubicBezTo>
                    <a:pt x="488725" y="527379"/>
                    <a:pt x="489361" y="532464"/>
                    <a:pt x="492606" y="535709"/>
                  </a:cubicBezTo>
                  <a:cubicBezTo>
                    <a:pt x="494901" y="538004"/>
                    <a:pt x="498763" y="537762"/>
                    <a:pt x="501842" y="538788"/>
                  </a:cubicBezTo>
                  <a:cubicBezTo>
                    <a:pt x="516310" y="553256"/>
                    <a:pt x="508666" y="544405"/>
                    <a:pt x="523394" y="566497"/>
                  </a:cubicBezTo>
                  <a:cubicBezTo>
                    <a:pt x="525447" y="569576"/>
                    <a:pt x="528381" y="572224"/>
                    <a:pt x="529551" y="575734"/>
                  </a:cubicBezTo>
                  <a:cubicBezTo>
                    <a:pt x="533423" y="587347"/>
                    <a:pt x="534360" y="592858"/>
                    <a:pt x="544945" y="603443"/>
                  </a:cubicBezTo>
                  <a:cubicBezTo>
                    <a:pt x="566035" y="624532"/>
                    <a:pt x="558588" y="614669"/>
                    <a:pt x="569576" y="631152"/>
                  </a:cubicBezTo>
                  <a:cubicBezTo>
                    <a:pt x="568550" y="638336"/>
                    <a:pt x="567397" y="645502"/>
                    <a:pt x="566497" y="652703"/>
                  </a:cubicBezTo>
                  <a:cubicBezTo>
                    <a:pt x="565344" y="661924"/>
                    <a:pt x="564946" y="671245"/>
                    <a:pt x="563418" y="680412"/>
                  </a:cubicBezTo>
                  <a:cubicBezTo>
                    <a:pt x="562884" y="683613"/>
                    <a:pt x="561915" y="686812"/>
                    <a:pt x="560339" y="689649"/>
                  </a:cubicBezTo>
                  <a:cubicBezTo>
                    <a:pt x="556745" y="696118"/>
                    <a:pt x="548024" y="708121"/>
                    <a:pt x="548024" y="708121"/>
                  </a:cubicBezTo>
                  <a:cubicBezTo>
                    <a:pt x="544839" y="717675"/>
                    <a:pt x="544494" y="720163"/>
                    <a:pt x="538788" y="729673"/>
                  </a:cubicBezTo>
                  <a:cubicBezTo>
                    <a:pt x="534981" y="736019"/>
                    <a:pt x="531706" y="742913"/>
                    <a:pt x="526473" y="748146"/>
                  </a:cubicBezTo>
                  <a:cubicBezTo>
                    <a:pt x="520315" y="754303"/>
                    <a:pt x="515246" y="761788"/>
                    <a:pt x="508000" y="766618"/>
                  </a:cubicBezTo>
                  <a:lnTo>
                    <a:pt x="498763" y="772776"/>
                  </a:lnTo>
                  <a:cubicBezTo>
                    <a:pt x="493354" y="789007"/>
                    <a:pt x="499261" y="775874"/>
                    <a:pt x="486448" y="791249"/>
                  </a:cubicBezTo>
                  <a:cubicBezTo>
                    <a:pt x="474880" y="805131"/>
                    <a:pt x="484274" y="803988"/>
                    <a:pt x="461818" y="818958"/>
                  </a:cubicBezTo>
                  <a:cubicBezTo>
                    <a:pt x="458739" y="821010"/>
                    <a:pt x="455347" y="822657"/>
                    <a:pt x="452582" y="825115"/>
                  </a:cubicBezTo>
                  <a:cubicBezTo>
                    <a:pt x="427660" y="847268"/>
                    <a:pt x="443918" y="840318"/>
                    <a:pt x="424873" y="846667"/>
                  </a:cubicBezTo>
                  <a:cubicBezTo>
                    <a:pt x="421794" y="849746"/>
                    <a:pt x="419309" y="853565"/>
                    <a:pt x="415636" y="855903"/>
                  </a:cubicBezTo>
                  <a:cubicBezTo>
                    <a:pt x="407892" y="860831"/>
                    <a:pt x="391006" y="868218"/>
                    <a:pt x="391006" y="868218"/>
                  </a:cubicBezTo>
                  <a:cubicBezTo>
                    <a:pt x="387927" y="871297"/>
                    <a:pt x="385115" y="874668"/>
                    <a:pt x="381770" y="877455"/>
                  </a:cubicBezTo>
                  <a:cubicBezTo>
                    <a:pt x="378927" y="879824"/>
                    <a:pt x="375150" y="880995"/>
                    <a:pt x="372533" y="883612"/>
                  </a:cubicBezTo>
                  <a:cubicBezTo>
                    <a:pt x="369916" y="886229"/>
                    <a:pt x="368834" y="890083"/>
                    <a:pt x="366376" y="892849"/>
                  </a:cubicBezTo>
                  <a:cubicBezTo>
                    <a:pt x="360591" y="899357"/>
                    <a:pt x="352733" y="904075"/>
                    <a:pt x="347903" y="911321"/>
                  </a:cubicBezTo>
                  <a:cubicBezTo>
                    <a:pt x="333535" y="932873"/>
                    <a:pt x="341746" y="925689"/>
                    <a:pt x="326351" y="935952"/>
                  </a:cubicBezTo>
                  <a:cubicBezTo>
                    <a:pt x="323498" y="944512"/>
                    <a:pt x="323482" y="947262"/>
                    <a:pt x="317115" y="954425"/>
                  </a:cubicBezTo>
                  <a:cubicBezTo>
                    <a:pt x="311330" y="960933"/>
                    <a:pt x="303472" y="965651"/>
                    <a:pt x="298642" y="972897"/>
                  </a:cubicBezTo>
                  <a:cubicBezTo>
                    <a:pt x="294537" y="979055"/>
                    <a:pt x="291560" y="986137"/>
                    <a:pt x="286327" y="991370"/>
                  </a:cubicBezTo>
                  <a:cubicBezTo>
                    <a:pt x="275699" y="1001998"/>
                    <a:pt x="277068" y="999759"/>
                    <a:pt x="267854" y="1012921"/>
                  </a:cubicBezTo>
                  <a:cubicBezTo>
                    <a:pt x="263610" y="1018984"/>
                    <a:pt x="259644" y="1025236"/>
                    <a:pt x="255539" y="1031394"/>
                  </a:cubicBezTo>
                  <a:cubicBezTo>
                    <a:pt x="253487" y="1034473"/>
                    <a:pt x="251999" y="1038015"/>
                    <a:pt x="249382" y="1040631"/>
                  </a:cubicBezTo>
                  <a:lnTo>
                    <a:pt x="240145" y="1049867"/>
                  </a:lnTo>
                  <a:cubicBezTo>
                    <a:pt x="238093" y="1053972"/>
                    <a:pt x="235692" y="1057921"/>
                    <a:pt x="233988" y="1062182"/>
                  </a:cubicBezTo>
                  <a:cubicBezTo>
                    <a:pt x="231577" y="1068209"/>
                    <a:pt x="233231" y="1077055"/>
                    <a:pt x="227830" y="1080655"/>
                  </a:cubicBezTo>
                  <a:cubicBezTo>
                    <a:pt x="206051" y="1095174"/>
                    <a:pt x="233028" y="1076943"/>
                    <a:pt x="206279" y="1096049"/>
                  </a:cubicBezTo>
                  <a:cubicBezTo>
                    <a:pt x="203268" y="1098200"/>
                    <a:pt x="200121" y="1100154"/>
                    <a:pt x="197042" y="1102206"/>
                  </a:cubicBezTo>
                  <a:cubicBezTo>
                    <a:pt x="194990" y="1105285"/>
                    <a:pt x="193501" y="1108826"/>
                    <a:pt x="190885" y="1111443"/>
                  </a:cubicBezTo>
                  <a:cubicBezTo>
                    <a:pt x="174980" y="1127349"/>
                    <a:pt x="176468" y="1114598"/>
                    <a:pt x="160097" y="1139152"/>
                  </a:cubicBezTo>
                  <a:cubicBezTo>
                    <a:pt x="154044" y="1148231"/>
                    <a:pt x="153590" y="1150219"/>
                    <a:pt x="144703" y="1157625"/>
                  </a:cubicBezTo>
                  <a:cubicBezTo>
                    <a:pt x="141861" y="1159994"/>
                    <a:pt x="138546" y="1161730"/>
                    <a:pt x="135467" y="1163782"/>
                  </a:cubicBezTo>
                  <a:cubicBezTo>
                    <a:pt x="104333" y="1210480"/>
                    <a:pt x="138034" y="1162548"/>
                    <a:pt x="113915" y="1191491"/>
                  </a:cubicBezTo>
                  <a:cubicBezTo>
                    <a:pt x="111546" y="1194334"/>
                    <a:pt x="110215" y="1197962"/>
                    <a:pt x="107757" y="1200728"/>
                  </a:cubicBezTo>
                  <a:cubicBezTo>
                    <a:pt x="101972" y="1207236"/>
                    <a:pt x="95442" y="1213043"/>
                    <a:pt x="89285" y="1219200"/>
                  </a:cubicBezTo>
                  <a:cubicBezTo>
                    <a:pt x="86206" y="1222279"/>
                    <a:pt x="82463" y="1224814"/>
                    <a:pt x="80048" y="1228437"/>
                  </a:cubicBezTo>
                  <a:lnTo>
                    <a:pt x="61576" y="1256146"/>
                  </a:lnTo>
                  <a:cubicBezTo>
                    <a:pt x="59524" y="1259225"/>
                    <a:pt x="58497" y="1263329"/>
                    <a:pt x="55418" y="1265382"/>
                  </a:cubicBezTo>
                  <a:lnTo>
                    <a:pt x="46182" y="1271540"/>
                  </a:lnTo>
                  <a:cubicBezTo>
                    <a:pt x="44129" y="1274619"/>
                    <a:pt x="41482" y="1277375"/>
                    <a:pt x="40024" y="1280776"/>
                  </a:cubicBezTo>
                  <a:cubicBezTo>
                    <a:pt x="38357" y="1284665"/>
                    <a:pt x="39044" y="1289417"/>
                    <a:pt x="36945" y="1293091"/>
                  </a:cubicBezTo>
                  <a:cubicBezTo>
                    <a:pt x="34785" y="1296871"/>
                    <a:pt x="30240" y="1298785"/>
                    <a:pt x="27709" y="1302328"/>
                  </a:cubicBezTo>
                  <a:cubicBezTo>
                    <a:pt x="25041" y="1306063"/>
                    <a:pt x="23604" y="1310538"/>
                    <a:pt x="21551" y="1314643"/>
                  </a:cubicBezTo>
                  <a:cubicBezTo>
                    <a:pt x="17200" y="1336403"/>
                    <a:pt x="20128" y="1325071"/>
                    <a:pt x="12315" y="1348509"/>
                  </a:cubicBezTo>
                  <a:lnTo>
                    <a:pt x="9236" y="1357746"/>
                  </a:lnTo>
                  <a:cubicBezTo>
                    <a:pt x="5826" y="1395256"/>
                    <a:pt x="4248" y="1391739"/>
                    <a:pt x="9236" y="1431637"/>
                  </a:cubicBezTo>
                  <a:cubicBezTo>
                    <a:pt x="9639" y="1434857"/>
                    <a:pt x="11289" y="1437794"/>
                    <a:pt x="12315" y="1440873"/>
                  </a:cubicBezTo>
                  <a:cubicBezTo>
                    <a:pt x="11289" y="1467556"/>
                    <a:pt x="10172" y="1494235"/>
                    <a:pt x="9236" y="1520921"/>
                  </a:cubicBezTo>
                  <a:cubicBezTo>
                    <a:pt x="8120" y="1552732"/>
                    <a:pt x="8372" y="1584610"/>
                    <a:pt x="6157" y="1616364"/>
                  </a:cubicBezTo>
                  <a:cubicBezTo>
                    <a:pt x="5288" y="1628819"/>
                    <a:pt x="0" y="1653309"/>
                    <a:pt x="0" y="1653309"/>
                  </a:cubicBezTo>
                  <a:cubicBezTo>
                    <a:pt x="1026" y="1704622"/>
                    <a:pt x="1144" y="1755962"/>
                    <a:pt x="3079" y="1807249"/>
                  </a:cubicBezTo>
                  <a:cubicBezTo>
                    <a:pt x="3201" y="1810492"/>
                    <a:pt x="4706" y="1813582"/>
                    <a:pt x="6157" y="1816485"/>
                  </a:cubicBezTo>
                  <a:cubicBezTo>
                    <a:pt x="7812" y="1819795"/>
                    <a:pt x="10262" y="1822642"/>
                    <a:pt x="12315" y="1825721"/>
                  </a:cubicBezTo>
                  <a:cubicBezTo>
                    <a:pt x="13341" y="1840089"/>
                    <a:pt x="13257" y="1854580"/>
                    <a:pt x="15394" y="1868825"/>
                  </a:cubicBezTo>
                  <a:cubicBezTo>
                    <a:pt x="16357" y="1875244"/>
                    <a:pt x="21551" y="1887297"/>
                    <a:pt x="21551" y="1887297"/>
                  </a:cubicBezTo>
                  <a:cubicBezTo>
                    <a:pt x="22577" y="1938610"/>
                    <a:pt x="21932" y="1989984"/>
                    <a:pt x="24630" y="2041237"/>
                  </a:cubicBezTo>
                  <a:cubicBezTo>
                    <a:pt x="25023" y="2048698"/>
                    <a:pt x="30184" y="2055341"/>
                    <a:pt x="30788" y="2062788"/>
                  </a:cubicBezTo>
                  <a:cubicBezTo>
                    <a:pt x="33278" y="2093492"/>
                    <a:pt x="30160" y="2124571"/>
                    <a:pt x="33867" y="2155152"/>
                  </a:cubicBezTo>
                  <a:cubicBezTo>
                    <a:pt x="35031" y="2164757"/>
                    <a:pt x="57848" y="2169303"/>
                    <a:pt x="61576" y="2170546"/>
                  </a:cubicBezTo>
                  <a:cubicBezTo>
                    <a:pt x="84793" y="2178286"/>
                    <a:pt x="56174" y="2167845"/>
                    <a:pt x="80048" y="2179782"/>
                  </a:cubicBezTo>
                  <a:cubicBezTo>
                    <a:pt x="87522" y="2183519"/>
                    <a:pt x="96949" y="2183832"/>
                    <a:pt x="104679" y="2185940"/>
                  </a:cubicBezTo>
                  <a:cubicBezTo>
                    <a:pt x="110941" y="2187648"/>
                    <a:pt x="116854" y="2190523"/>
                    <a:pt x="123151" y="2192097"/>
                  </a:cubicBezTo>
                  <a:cubicBezTo>
                    <a:pt x="141772" y="2196752"/>
                    <a:pt x="131440" y="2193834"/>
                    <a:pt x="153939" y="2201334"/>
                  </a:cubicBezTo>
                  <a:lnTo>
                    <a:pt x="163176" y="2204412"/>
                  </a:lnTo>
                  <a:cubicBezTo>
                    <a:pt x="184727" y="2203386"/>
                    <a:pt x="206421" y="2204010"/>
                    <a:pt x="227830" y="2201334"/>
                  </a:cubicBezTo>
                  <a:cubicBezTo>
                    <a:pt x="231502" y="2200875"/>
                    <a:pt x="235231" y="2198389"/>
                    <a:pt x="237067" y="2195176"/>
                  </a:cubicBezTo>
                  <a:cubicBezTo>
                    <a:pt x="239663" y="2190633"/>
                    <a:pt x="239119" y="2184913"/>
                    <a:pt x="240145" y="2179782"/>
                  </a:cubicBezTo>
                  <a:cubicBezTo>
                    <a:pt x="241171" y="2159257"/>
                    <a:pt x="241444" y="2138680"/>
                    <a:pt x="243224" y="2118206"/>
                  </a:cubicBezTo>
                  <a:cubicBezTo>
                    <a:pt x="243505" y="2114973"/>
                    <a:pt x="244727" y="2111807"/>
                    <a:pt x="246303" y="2108970"/>
                  </a:cubicBezTo>
                  <a:cubicBezTo>
                    <a:pt x="249897" y="2102501"/>
                    <a:pt x="252460" y="2094602"/>
                    <a:pt x="258618" y="2090497"/>
                  </a:cubicBezTo>
                  <a:cubicBezTo>
                    <a:pt x="269562" y="2083201"/>
                    <a:pt x="264154" y="2084340"/>
                    <a:pt x="274012" y="208434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531" name="TextBox 118"/>
            <p:cNvSpPr txBox="1">
              <a:spLocks noChangeArrowheads="1"/>
            </p:cNvSpPr>
            <p:nvPr/>
          </p:nvSpPr>
          <p:spPr bwMode="auto">
            <a:xfrm>
              <a:off x="7647366" y="1994227"/>
              <a:ext cx="1143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altLang="en-US" sz="1600" baseline="-25000">
                  <a:latin typeface="Tahoma" panose="020B0604030504040204" pitchFamily="34" charset="0"/>
                  <a:cs typeface="Tahoma" panose="020B0604030504040204" pitchFamily="34" charset="0"/>
                </a:rPr>
                <a:t>id</a:t>
              </a: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 = 2215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6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0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5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6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8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9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Par">
                      <p:stCondLst>
                        <p:cond delay="indefinite"/>
                      </p:stCondLst>
                      <p:childTnLst>
                        <p:par>
                          <p:cTn id="5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 nodeType="clickPar">
                      <p:stCondLst>
                        <p:cond delay="indefinite"/>
                      </p:stCondLst>
                      <p:childTnLst>
                        <p:par>
                          <p:cTn id="5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 nodeType="clickPar">
                      <p:stCondLst>
                        <p:cond delay="indefinite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 nodeType="clickPar">
                      <p:stCondLst>
                        <p:cond delay="indefinite"/>
                      </p:stCondLst>
                      <p:childTnLst>
                        <p:par>
                          <p:cTn id="5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 nodeType="clickPar">
                      <p:stCondLst>
                        <p:cond delay="indefinite"/>
                      </p:stCondLst>
                      <p:childTnLst>
                        <p:par>
                          <p:cTn id="5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4" grpId="0" animBg="1"/>
      <p:bldP spid="95" grpId="0" animBg="1"/>
      <p:bldP spid="95" grpId="1" animBg="1"/>
      <p:bldP spid="96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9"/>
          <p:cNvSpPr>
            <a:spLocks noChangeArrowheads="1"/>
          </p:cNvSpPr>
          <p:nvPr/>
        </p:nvSpPr>
        <p:spPr bwMode="auto">
          <a:xfrm>
            <a:off x="395288" y="1160463"/>
            <a:ext cx="88661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Input: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cells A, dilated part A</a:t>
            </a:r>
            <a:r>
              <a:rPr lang="en-US" altLang="en-US" sz="1600" baseline="300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d</a:t>
            </a:r>
            <a:endParaRPr lang="en-US" altLang="en-US" sz="1600">
              <a:solidFill>
                <a:srgbClr val="000000"/>
              </a:solidFill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Output: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all similar routes</a:t>
            </a:r>
            <a:endParaRPr lang="fi-FI" altLang="en-US">
              <a:solidFill>
                <a:srgbClr val="000000"/>
              </a:solidFill>
              <a:latin typeface="NewCenturySchlbk-Roman"/>
              <a:ea typeface="MS Mincho" pitchFamily="49" charset="-128"/>
              <a:cs typeface="NewCenturySchlbk-Roman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	SC 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o-RO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Array</a:t>
            </a: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; // struct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{ AB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0; A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B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0;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NewCenturySchlbk-Bold"/>
              </a:rPr>
              <a:t>}</a:t>
            </a:r>
            <a:endParaRPr lang="fi-FI" altLang="en-US" sz="1800" b="1">
              <a:latin typeface="Century Schoolbook" panose="020406040505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entury Schoolbook" panose="02040604050505020304" pitchFamily="18" charset="0"/>
                <a:ea typeface="MS Mincho" pitchFamily="49" charset="-128"/>
                <a:cs typeface="Times New Roman" panose="02020603050405020304" pitchFamily="18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i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A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R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Get-Routes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( A [ i ]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j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1 to size ( R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do</a:t>
            </a:r>
            <a:endParaRPr lang="ro-RO" altLang="en-US" sz="1600" b="1">
              <a:latin typeface="Century Schoolbook" panose="02040604050505020304" pitchFamily="18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if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R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[ j ]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passes through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then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Courier New" panose="02070309020205020404" pitchFamily="49" charset="0"/>
              </a:rPr>
              <a:t>SC [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 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else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AB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++;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i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1 to size (A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  R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Get-Routes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(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[ i ] ) 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for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j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1 to size ( R ) </a:t>
            </a: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do</a:t>
            </a:r>
            <a:endParaRPr lang="fi-FI" altLang="en-US" sz="2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if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R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passes through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then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SC [ R</a:t>
            </a:r>
            <a:r>
              <a:rPr lang="en-US" altLang="en-US" sz="1600" baseline="-25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[ j ]. id ]. A</a:t>
            </a:r>
            <a:r>
              <a:rPr lang="en-US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B ++;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</a:t>
            </a:r>
            <a:r>
              <a:rPr lang="ro-RO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else</a:t>
            </a:r>
            <a:endParaRPr lang="fi-FI" altLang="en-US" sz="16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	             </a:t>
            </a:r>
            <a:r>
              <a:rPr lang="en-US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// 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A</a:t>
            </a:r>
            <a:r>
              <a:rPr lang="ro-RO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r>
              <a:rPr lang="ro-RO" altLang="en-US" sz="16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B</a:t>
            </a:r>
            <a:r>
              <a:rPr lang="ro-RO" altLang="en-US" sz="1600" baseline="30000">
                <a:latin typeface="Century Schoolbook" panose="02040604050505020304" pitchFamily="18" charset="0"/>
                <a:ea typeface="MS Mincho" pitchFamily="49" charset="-128"/>
                <a:cs typeface="Tahoma" panose="020B0604030504040204" pitchFamily="34" charset="0"/>
              </a:rPr>
              <a:t>d</a:t>
            </a:r>
            <a:endParaRPr lang="fi-FI" altLang="en-US" sz="1600" baseline="30000">
              <a:latin typeface="Times New Roman" panose="02020603050405020304" pitchFamily="18" charset="0"/>
              <a:ea typeface="MS Mincho" pitchFamily="49" charset="-128"/>
              <a:cs typeface="Tahoma" panose="020B0604030504040204" pitchFamily="34" charset="0"/>
            </a:endParaRPr>
          </a:p>
        </p:txBody>
      </p:sp>
      <p:grpSp>
        <p:nvGrpSpPr>
          <p:cNvPr id="19459" name="Group 306"/>
          <p:cNvGrpSpPr>
            <a:grpSpLocks/>
          </p:cNvGrpSpPr>
          <p:nvPr/>
        </p:nvGrpSpPr>
        <p:grpSpPr bwMode="auto">
          <a:xfrm>
            <a:off x="198438" y="1154113"/>
            <a:ext cx="8370887" cy="2584450"/>
            <a:chOff x="198639" y="1351679"/>
            <a:chExt cx="8369982" cy="2584840"/>
          </a:xfrm>
        </p:grpSpPr>
        <p:sp>
          <p:nvSpPr>
            <p:cNvPr id="19691" name="Rectangle 308"/>
            <p:cNvSpPr>
              <a:spLocks noChangeArrowheads="1"/>
            </p:cNvSpPr>
            <p:nvPr/>
          </p:nvSpPr>
          <p:spPr bwMode="auto">
            <a:xfrm>
              <a:off x="395713" y="1351679"/>
              <a:ext cx="8172908" cy="5672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92" name="Rectangle 310"/>
            <p:cNvSpPr>
              <a:spLocks noChangeArrowheads="1"/>
            </p:cNvSpPr>
            <p:nvPr/>
          </p:nvSpPr>
          <p:spPr bwMode="auto">
            <a:xfrm>
              <a:off x="198639" y="2262013"/>
              <a:ext cx="8172908" cy="167450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9460" name="Picture 1"/>
          <p:cNvPicPr>
            <a:picLocks noChangeAspect="1"/>
          </p:cNvPicPr>
          <p:nvPr/>
        </p:nvPicPr>
        <p:blipFill>
          <a:blip r:embed="rId2"/>
          <a:srcRect l="7745" t="6271" r="15511" b="9837"/>
          <a:stretch>
            <a:fillRect/>
          </a:stretch>
        </p:blipFill>
        <p:spPr bwMode="auto">
          <a:xfrm>
            <a:off x="5297488" y="1808163"/>
            <a:ext cx="3522662" cy="345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6465888" y="47640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375400" y="47609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283325" y="47609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6191250" y="47609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6191250" y="46672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6097588" y="46656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6097588" y="45688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005513" y="45688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5913438" y="45688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5918200" y="44688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5926138" y="43719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5832475" y="43751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741988" y="43703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5748338" y="42735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5756275" y="41878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662613" y="41798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662613" y="40909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568950" y="40862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5576888" y="39925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5584825" y="38989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5586413" y="38100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5589588" y="37211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591175" y="36322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5597525" y="3535363"/>
            <a:ext cx="92075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5602288" y="34401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5607050" y="33432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5608638" y="32512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611813" y="31607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614988" y="30686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5616575" y="29781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5708650" y="298608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5715000" y="28924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5719763" y="28003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5811838" y="28051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5811838" y="27146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auto">
          <a:xfrm>
            <a:off x="5815013" y="26209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5907088" y="26257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5913438" y="25304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6002338" y="25288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>
            <a:off x="6007100" y="24368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6105525" y="2446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6191250" y="2446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6196013" y="23590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auto">
          <a:xfrm>
            <a:off x="6291263" y="23622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Oval 131"/>
          <p:cNvSpPr>
            <a:spLocks noChangeArrowheads="1"/>
          </p:cNvSpPr>
          <p:nvPr/>
        </p:nvSpPr>
        <p:spPr bwMode="auto">
          <a:xfrm>
            <a:off x="6384925" y="23653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6475413" y="23685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6565900" y="23701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6654800" y="23733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746875" y="23796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840538" y="2384425"/>
            <a:ext cx="92075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6932613" y="23891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7024688" y="23955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7116763" y="24003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7208838" y="24050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7300913" y="24114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7392988" y="24161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7389813" y="25019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7478713" y="25066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7566025" y="25098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auto">
          <a:xfrm>
            <a:off x="7659688" y="25146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7659688" y="26035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Oval 148"/>
          <p:cNvSpPr>
            <a:spLocks noChangeArrowheads="1"/>
          </p:cNvSpPr>
          <p:nvPr/>
        </p:nvSpPr>
        <p:spPr bwMode="auto">
          <a:xfrm>
            <a:off x="7756525" y="26114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7748588" y="27019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7837488" y="27051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7931150" y="27146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7927975" y="280828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8021638" y="28067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8110538" y="28082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8107363" y="29003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8204200" y="29083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8197850" y="29956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8281988" y="30051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8285163" y="30956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Oval 160"/>
          <p:cNvSpPr>
            <a:spLocks noChangeArrowheads="1"/>
          </p:cNvSpPr>
          <p:nvPr/>
        </p:nvSpPr>
        <p:spPr bwMode="auto">
          <a:xfrm>
            <a:off x="8382000" y="30956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8372475" y="31829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8364538" y="32797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8455025" y="32845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8455025" y="337978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8455025" y="34734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8455025" y="35671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>
            <a:off x="8450263" y="36560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8437563" y="37449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8437563" y="38338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8426450" y="39274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8426450" y="40259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8421688" y="41148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8332788" y="41100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8326438" y="42021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>
            <a:off x="8324850" y="42957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>
            <a:off x="8316913" y="43894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auto">
          <a:xfrm>
            <a:off x="8228013" y="43799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auto">
          <a:xfrm>
            <a:off x="8229600" y="4478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auto">
          <a:xfrm>
            <a:off x="8220075" y="45624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8132763" y="45624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8124825" y="46529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>
            <a:off x="8120063" y="47498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>
            <a:off x="8115300" y="48371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8021638" y="48323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8021638" y="49228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7932738" y="49244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7840663" y="49149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>
            <a:off x="7742238" y="49069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7653338" y="49069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>
            <a:off x="7562850" y="49069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7467600" y="49022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7377113" y="48942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>
            <a:off x="7372350" y="49942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auto">
          <a:xfrm>
            <a:off x="7280275" y="49847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auto">
          <a:xfrm>
            <a:off x="7183438" y="49799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auto">
          <a:xfrm>
            <a:off x="7100888" y="49799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Oval 200"/>
          <p:cNvSpPr>
            <a:spLocks noChangeArrowheads="1"/>
          </p:cNvSpPr>
          <p:nvPr/>
        </p:nvSpPr>
        <p:spPr bwMode="auto">
          <a:xfrm>
            <a:off x="7005638" y="49752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Oval 201"/>
          <p:cNvSpPr>
            <a:spLocks noChangeArrowheads="1"/>
          </p:cNvSpPr>
          <p:nvPr/>
        </p:nvSpPr>
        <p:spPr bwMode="auto">
          <a:xfrm>
            <a:off x="6915150" y="49720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auto">
          <a:xfrm>
            <a:off x="6823075" y="496728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Oval 203"/>
          <p:cNvSpPr>
            <a:spLocks noChangeArrowheads="1"/>
          </p:cNvSpPr>
          <p:nvPr/>
        </p:nvSpPr>
        <p:spPr bwMode="auto">
          <a:xfrm>
            <a:off x="6727825" y="49625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Oval 204"/>
          <p:cNvSpPr>
            <a:spLocks noChangeArrowheads="1"/>
          </p:cNvSpPr>
          <p:nvPr/>
        </p:nvSpPr>
        <p:spPr bwMode="auto">
          <a:xfrm>
            <a:off x="6735763" y="48752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Oval 205"/>
          <p:cNvSpPr>
            <a:spLocks noChangeArrowheads="1"/>
          </p:cNvSpPr>
          <p:nvPr/>
        </p:nvSpPr>
        <p:spPr bwMode="auto">
          <a:xfrm>
            <a:off x="6738938" y="47847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Oval 206"/>
          <p:cNvSpPr>
            <a:spLocks noChangeArrowheads="1"/>
          </p:cNvSpPr>
          <p:nvPr/>
        </p:nvSpPr>
        <p:spPr bwMode="auto">
          <a:xfrm>
            <a:off x="6738938" y="46847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Oval 207"/>
          <p:cNvSpPr>
            <a:spLocks noChangeArrowheads="1"/>
          </p:cNvSpPr>
          <p:nvPr/>
        </p:nvSpPr>
        <p:spPr bwMode="auto">
          <a:xfrm>
            <a:off x="6831013" y="46926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Oval 208"/>
          <p:cNvSpPr>
            <a:spLocks noChangeArrowheads="1"/>
          </p:cNvSpPr>
          <p:nvPr/>
        </p:nvSpPr>
        <p:spPr bwMode="auto">
          <a:xfrm>
            <a:off x="6927850" y="46942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Oval 209"/>
          <p:cNvSpPr>
            <a:spLocks noChangeArrowheads="1"/>
          </p:cNvSpPr>
          <p:nvPr/>
        </p:nvSpPr>
        <p:spPr bwMode="auto">
          <a:xfrm>
            <a:off x="6923088" y="47879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Oval 210"/>
          <p:cNvSpPr>
            <a:spLocks noChangeArrowheads="1"/>
          </p:cNvSpPr>
          <p:nvPr/>
        </p:nvSpPr>
        <p:spPr bwMode="auto">
          <a:xfrm>
            <a:off x="7015163" y="47894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Oval 211"/>
          <p:cNvSpPr>
            <a:spLocks noChangeArrowheads="1"/>
          </p:cNvSpPr>
          <p:nvPr/>
        </p:nvSpPr>
        <p:spPr bwMode="auto">
          <a:xfrm>
            <a:off x="7107238" y="47974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Oval 212"/>
          <p:cNvSpPr>
            <a:spLocks noChangeArrowheads="1"/>
          </p:cNvSpPr>
          <p:nvPr/>
        </p:nvSpPr>
        <p:spPr bwMode="auto">
          <a:xfrm>
            <a:off x="7202488" y="47974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Oval 213"/>
          <p:cNvSpPr>
            <a:spLocks noChangeArrowheads="1"/>
          </p:cNvSpPr>
          <p:nvPr/>
        </p:nvSpPr>
        <p:spPr bwMode="auto">
          <a:xfrm>
            <a:off x="7202488" y="47069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Oval 214"/>
          <p:cNvSpPr>
            <a:spLocks noChangeArrowheads="1"/>
          </p:cNvSpPr>
          <p:nvPr/>
        </p:nvSpPr>
        <p:spPr bwMode="auto">
          <a:xfrm>
            <a:off x="7289800" y="47069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Oval 215"/>
          <p:cNvSpPr>
            <a:spLocks noChangeArrowheads="1"/>
          </p:cNvSpPr>
          <p:nvPr/>
        </p:nvSpPr>
        <p:spPr bwMode="auto">
          <a:xfrm>
            <a:off x="7385050" y="47117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Oval 216"/>
          <p:cNvSpPr>
            <a:spLocks noChangeArrowheads="1"/>
          </p:cNvSpPr>
          <p:nvPr/>
        </p:nvSpPr>
        <p:spPr bwMode="auto">
          <a:xfrm>
            <a:off x="7475538" y="47180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Oval 217"/>
          <p:cNvSpPr>
            <a:spLocks noChangeArrowheads="1"/>
          </p:cNvSpPr>
          <p:nvPr/>
        </p:nvSpPr>
        <p:spPr bwMode="auto">
          <a:xfrm>
            <a:off x="7564438" y="47244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Oval 218"/>
          <p:cNvSpPr>
            <a:spLocks noChangeArrowheads="1"/>
          </p:cNvSpPr>
          <p:nvPr/>
        </p:nvSpPr>
        <p:spPr bwMode="auto">
          <a:xfrm>
            <a:off x="7662863" y="47244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Oval 219"/>
          <p:cNvSpPr>
            <a:spLocks noChangeArrowheads="1"/>
          </p:cNvSpPr>
          <p:nvPr/>
        </p:nvSpPr>
        <p:spPr bwMode="auto">
          <a:xfrm>
            <a:off x="7753350" y="4732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Oval 220"/>
          <p:cNvSpPr>
            <a:spLocks noChangeArrowheads="1"/>
          </p:cNvSpPr>
          <p:nvPr/>
        </p:nvSpPr>
        <p:spPr bwMode="auto">
          <a:xfrm>
            <a:off x="7845425" y="47355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Oval 221"/>
          <p:cNvSpPr>
            <a:spLocks noChangeArrowheads="1"/>
          </p:cNvSpPr>
          <p:nvPr/>
        </p:nvSpPr>
        <p:spPr bwMode="auto">
          <a:xfrm>
            <a:off x="7847013" y="46450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Oval 222"/>
          <p:cNvSpPr>
            <a:spLocks noChangeArrowheads="1"/>
          </p:cNvSpPr>
          <p:nvPr/>
        </p:nvSpPr>
        <p:spPr bwMode="auto">
          <a:xfrm>
            <a:off x="7940675" y="46482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Oval 223"/>
          <p:cNvSpPr>
            <a:spLocks noChangeArrowheads="1"/>
          </p:cNvSpPr>
          <p:nvPr/>
        </p:nvSpPr>
        <p:spPr bwMode="auto">
          <a:xfrm>
            <a:off x="7942263" y="45545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Oval 224"/>
          <p:cNvSpPr>
            <a:spLocks noChangeArrowheads="1"/>
          </p:cNvSpPr>
          <p:nvPr/>
        </p:nvSpPr>
        <p:spPr bwMode="auto">
          <a:xfrm>
            <a:off x="7947025" y="44608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Oval 225"/>
          <p:cNvSpPr>
            <a:spLocks noChangeArrowheads="1"/>
          </p:cNvSpPr>
          <p:nvPr/>
        </p:nvSpPr>
        <p:spPr bwMode="auto">
          <a:xfrm>
            <a:off x="8042275" y="44672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Oval 226"/>
          <p:cNvSpPr>
            <a:spLocks noChangeArrowheads="1"/>
          </p:cNvSpPr>
          <p:nvPr/>
        </p:nvSpPr>
        <p:spPr bwMode="auto">
          <a:xfrm>
            <a:off x="8045450" y="43783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Oval 227"/>
          <p:cNvSpPr>
            <a:spLocks noChangeArrowheads="1"/>
          </p:cNvSpPr>
          <p:nvPr/>
        </p:nvSpPr>
        <p:spPr bwMode="auto">
          <a:xfrm>
            <a:off x="8047038" y="42846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Oval 228"/>
          <p:cNvSpPr>
            <a:spLocks noChangeArrowheads="1"/>
          </p:cNvSpPr>
          <p:nvPr/>
        </p:nvSpPr>
        <p:spPr bwMode="auto">
          <a:xfrm>
            <a:off x="8137525" y="42878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Oval 229"/>
          <p:cNvSpPr>
            <a:spLocks noChangeArrowheads="1"/>
          </p:cNvSpPr>
          <p:nvPr/>
        </p:nvSpPr>
        <p:spPr bwMode="auto">
          <a:xfrm>
            <a:off x="8145463" y="41957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/>
          <p:cNvSpPr>
            <a:spLocks noChangeArrowheads="1"/>
          </p:cNvSpPr>
          <p:nvPr/>
        </p:nvSpPr>
        <p:spPr bwMode="auto">
          <a:xfrm>
            <a:off x="8151813" y="41021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Oval 231"/>
          <p:cNvSpPr>
            <a:spLocks noChangeArrowheads="1"/>
          </p:cNvSpPr>
          <p:nvPr/>
        </p:nvSpPr>
        <p:spPr bwMode="auto">
          <a:xfrm>
            <a:off x="8156575" y="401478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Oval 232"/>
          <p:cNvSpPr>
            <a:spLocks noChangeArrowheads="1"/>
          </p:cNvSpPr>
          <p:nvPr/>
        </p:nvSpPr>
        <p:spPr bwMode="auto">
          <a:xfrm>
            <a:off x="8245475" y="40132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Oval 233"/>
          <p:cNvSpPr>
            <a:spLocks noChangeArrowheads="1"/>
          </p:cNvSpPr>
          <p:nvPr/>
        </p:nvSpPr>
        <p:spPr bwMode="auto">
          <a:xfrm>
            <a:off x="8247063" y="39227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Oval 234"/>
          <p:cNvSpPr>
            <a:spLocks noChangeArrowheads="1"/>
          </p:cNvSpPr>
          <p:nvPr/>
        </p:nvSpPr>
        <p:spPr bwMode="auto">
          <a:xfrm>
            <a:off x="8250238" y="38338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Oval 235"/>
          <p:cNvSpPr>
            <a:spLocks noChangeArrowheads="1"/>
          </p:cNvSpPr>
          <p:nvPr/>
        </p:nvSpPr>
        <p:spPr bwMode="auto">
          <a:xfrm>
            <a:off x="8256588" y="37385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Oval 236"/>
          <p:cNvSpPr>
            <a:spLocks noChangeArrowheads="1"/>
          </p:cNvSpPr>
          <p:nvPr/>
        </p:nvSpPr>
        <p:spPr bwMode="auto">
          <a:xfrm>
            <a:off x="8259763" y="36480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Oval 237"/>
          <p:cNvSpPr>
            <a:spLocks noChangeArrowheads="1"/>
          </p:cNvSpPr>
          <p:nvPr/>
        </p:nvSpPr>
        <p:spPr bwMode="auto">
          <a:xfrm>
            <a:off x="8269288" y="35560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Oval 238"/>
          <p:cNvSpPr>
            <a:spLocks noChangeArrowheads="1"/>
          </p:cNvSpPr>
          <p:nvPr/>
        </p:nvSpPr>
        <p:spPr bwMode="auto">
          <a:xfrm>
            <a:off x="8264525" y="34655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Oval 239"/>
          <p:cNvSpPr>
            <a:spLocks noChangeArrowheads="1"/>
          </p:cNvSpPr>
          <p:nvPr/>
        </p:nvSpPr>
        <p:spPr bwMode="auto">
          <a:xfrm>
            <a:off x="8269288" y="33734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Oval 240"/>
          <p:cNvSpPr>
            <a:spLocks noChangeArrowheads="1"/>
          </p:cNvSpPr>
          <p:nvPr/>
        </p:nvSpPr>
        <p:spPr bwMode="auto">
          <a:xfrm>
            <a:off x="8181975" y="33686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Oval 241"/>
          <p:cNvSpPr>
            <a:spLocks noChangeArrowheads="1"/>
          </p:cNvSpPr>
          <p:nvPr/>
        </p:nvSpPr>
        <p:spPr bwMode="auto">
          <a:xfrm>
            <a:off x="8186738" y="32734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Oval 242"/>
          <p:cNvSpPr>
            <a:spLocks noChangeArrowheads="1"/>
          </p:cNvSpPr>
          <p:nvPr/>
        </p:nvSpPr>
        <p:spPr bwMode="auto">
          <a:xfrm>
            <a:off x="8186738" y="31781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Oval 243"/>
          <p:cNvSpPr>
            <a:spLocks noChangeArrowheads="1"/>
          </p:cNvSpPr>
          <p:nvPr/>
        </p:nvSpPr>
        <p:spPr bwMode="auto">
          <a:xfrm>
            <a:off x="8099425" y="31829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Oval 244"/>
          <p:cNvSpPr>
            <a:spLocks noChangeArrowheads="1"/>
          </p:cNvSpPr>
          <p:nvPr/>
        </p:nvSpPr>
        <p:spPr bwMode="auto">
          <a:xfrm>
            <a:off x="8097838" y="30829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Oval 245"/>
          <p:cNvSpPr>
            <a:spLocks noChangeArrowheads="1"/>
          </p:cNvSpPr>
          <p:nvPr/>
        </p:nvSpPr>
        <p:spPr bwMode="auto">
          <a:xfrm>
            <a:off x="8010525" y="3081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Oval 246"/>
          <p:cNvSpPr>
            <a:spLocks noChangeArrowheads="1"/>
          </p:cNvSpPr>
          <p:nvPr/>
        </p:nvSpPr>
        <p:spPr bwMode="auto">
          <a:xfrm>
            <a:off x="8015288" y="29908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Oval 247"/>
          <p:cNvSpPr>
            <a:spLocks noChangeArrowheads="1"/>
          </p:cNvSpPr>
          <p:nvPr/>
        </p:nvSpPr>
        <p:spPr bwMode="auto">
          <a:xfrm>
            <a:off x="7920038" y="29892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Oval 248"/>
          <p:cNvSpPr>
            <a:spLocks noChangeArrowheads="1"/>
          </p:cNvSpPr>
          <p:nvPr/>
        </p:nvSpPr>
        <p:spPr bwMode="auto">
          <a:xfrm>
            <a:off x="7827963" y="29829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Oval 249"/>
          <p:cNvSpPr>
            <a:spLocks noChangeArrowheads="1"/>
          </p:cNvSpPr>
          <p:nvPr/>
        </p:nvSpPr>
        <p:spPr bwMode="auto">
          <a:xfrm>
            <a:off x="7832725" y="28908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Oval 250"/>
          <p:cNvSpPr>
            <a:spLocks noChangeArrowheads="1"/>
          </p:cNvSpPr>
          <p:nvPr/>
        </p:nvSpPr>
        <p:spPr bwMode="auto">
          <a:xfrm>
            <a:off x="7747000" y="28860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>
            <a:off x="7646988" y="28829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Oval 252"/>
          <p:cNvSpPr>
            <a:spLocks noChangeArrowheads="1"/>
          </p:cNvSpPr>
          <p:nvPr/>
        </p:nvSpPr>
        <p:spPr bwMode="auto">
          <a:xfrm>
            <a:off x="7653338" y="27940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>
            <a:off x="7559675" y="27860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Oval 254"/>
          <p:cNvSpPr>
            <a:spLocks noChangeArrowheads="1"/>
          </p:cNvSpPr>
          <p:nvPr/>
        </p:nvSpPr>
        <p:spPr bwMode="auto">
          <a:xfrm>
            <a:off x="7567613" y="26955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Oval 255"/>
          <p:cNvSpPr>
            <a:spLocks noChangeArrowheads="1"/>
          </p:cNvSpPr>
          <p:nvPr/>
        </p:nvSpPr>
        <p:spPr bwMode="auto">
          <a:xfrm>
            <a:off x="7472363" y="26939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Oval 256"/>
          <p:cNvSpPr>
            <a:spLocks noChangeArrowheads="1"/>
          </p:cNvSpPr>
          <p:nvPr/>
        </p:nvSpPr>
        <p:spPr bwMode="auto">
          <a:xfrm>
            <a:off x="7383463" y="26844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Oval 257"/>
          <p:cNvSpPr>
            <a:spLocks noChangeArrowheads="1"/>
          </p:cNvSpPr>
          <p:nvPr/>
        </p:nvSpPr>
        <p:spPr bwMode="auto">
          <a:xfrm>
            <a:off x="7285038" y="268446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Oval 258"/>
          <p:cNvSpPr>
            <a:spLocks noChangeArrowheads="1"/>
          </p:cNvSpPr>
          <p:nvPr/>
        </p:nvSpPr>
        <p:spPr bwMode="auto">
          <a:xfrm>
            <a:off x="7292975" y="25892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Oval 259"/>
          <p:cNvSpPr>
            <a:spLocks noChangeArrowheads="1"/>
          </p:cNvSpPr>
          <p:nvPr/>
        </p:nvSpPr>
        <p:spPr bwMode="auto">
          <a:xfrm>
            <a:off x="7202488" y="25860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Oval 260"/>
          <p:cNvSpPr>
            <a:spLocks noChangeArrowheads="1"/>
          </p:cNvSpPr>
          <p:nvPr/>
        </p:nvSpPr>
        <p:spPr bwMode="auto">
          <a:xfrm>
            <a:off x="7110413" y="25892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Oval 261"/>
          <p:cNvSpPr>
            <a:spLocks noChangeArrowheads="1"/>
          </p:cNvSpPr>
          <p:nvPr/>
        </p:nvSpPr>
        <p:spPr bwMode="auto">
          <a:xfrm>
            <a:off x="7019925" y="25765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Oval 262"/>
          <p:cNvSpPr>
            <a:spLocks noChangeArrowheads="1"/>
          </p:cNvSpPr>
          <p:nvPr/>
        </p:nvSpPr>
        <p:spPr bwMode="auto">
          <a:xfrm>
            <a:off x="6931025" y="25733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Oval 263"/>
          <p:cNvSpPr>
            <a:spLocks noChangeArrowheads="1"/>
          </p:cNvSpPr>
          <p:nvPr/>
        </p:nvSpPr>
        <p:spPr bwMode="auto">
          <a:xfrm>
            <a:off x="6838950" y="25717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Oval 264"/>
          <p:cNvSpPr>
            <a:spLocks noChangeArrowheads="1"/>
          </p:cNvSpPr>
          <p:nvPr/>
        </p:nvSpPr>
        <p:spPr bwMode="auto">
          <a:xfrm>
            <a:off x="6738938" y="25669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Oval 265"/>
          <p:cNvSpPr>
            <a:spLocks noChangeArrowheads="1"/>
          </p:cNvSpPr>
          <p:nvPr/>
        </p:nvSpPr>
        <p:spPr bwMode="auto">
          <a:xfrm>
            <a:off x="6648450" y="25638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Oval 266"/>
          <p:cNvSpPr>
            <a:spLocks noChangeArrowheads="1"/>
          </p:cNvSpPr>
          <p:nvPr/>
        </p:nvSpPr>
        <p:spPr bwMode="auto">
          <a:xfrm>
            <a:off x="6556375" y="25606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Oval 267"/>
          <p:cNvSpPr>
            <a:spLocks noChangeArrowheads="1"/>
          </p:cNvSpPr>
          <p:nvPr/>
        </p:nvSpPr>
        <p:spPr bwMode="auto">
          <a:xfrm>
            <a:off x="6462713" y="255905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Oval 268"/>
          <p:cNvSpPr>
            <a:spLocks noChangeArrowheads="1"/>
          </p:cNvSpPr>
          <p:nvPr/>
        </p:nvSpPr>
        <p:spPr bwMode="auto">
          <a:xfrm>
            <a:off x="6373813" y="25511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Oval 269"/>
          <p:cNvSpPr>
            <a:spLocks noChangeArrowheads="1"/>
          </p:cNvSpPr>
          <p:nvPr/>
        </p:nvSpPr>
        <p:spPr bwMode="auto">
          <a:xfrm>
            <a:off x="6281738" y="25495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Oval 270"/>
          <p:cNvSpPr>
            <a:spLocks noChangeArrowheads="1"/>
          </p:cNvSpPr>
          <p:nvPr/>
        </p:nvSpPr>
        <p:spPr bwMode="auto">
          <a:xfrm>
            <a:off x="6281738" y="26431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Oval 271"/>
          <p:cNvSpPr>
            <a:spLocks noChangeArrowheads="1"/>
          </p:cNvSpPr>
          <p:nvPr/>
        </p:nvSpPr>
        <p:spPr bwMode="auto">
          <a:xfrm>
            <a:off x="6188075" y="26336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Oval 272"/>
          <p:cNvSpPr>
            <a:spLocks noChangeArrowheads="1"/>
          </p:cNvSpPr>
          <p:nvPr/>
        </p:nvSpPr>
        <p:spPr bwMode="auto">
          <a:xfrm>
            <a:off x="6096000" y="26336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Oval 273"/>
          <p:cNvSpPr>
            <a:spLocks noChangeArrowheads="1"/>
          </p:cNvSpPr>
          <p:nvPr/>
        </p:nvSpPr>
        <p:spPr bwMode="auto">
          <a:xfrm>
            <a:off x="6088063" y="272097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Oval 274"/>
          <p:cNvSpPr>
            <a:spLocks noChangeArrowheads="1"/>
          </p:cNvSpPr>
          <p:nvPr/>
        </p:nvSpPr>
        <p:spPr bwMode="auto">
          <a:xfrm>
            <a:off x="6003925" y="27209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Oval 275"/>
          <p:cNvSpPr>
            <a:spLocks noChangeArrowheads="1"/>
          </p:cNvSpPr>
          <p:nvPr/>
        </p:nvSpPr>
        <p:spPr bwMode="auto">
          <a:xfrm>
            <a:off x="5994400" y="28114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Oval 276"/>
          <p:cNvSpPr>
            <a:spLocks noChangeArrowheads="1"/>
          </p:cNvSpPr>
          <p:nvPr/>
        </p:nvSpPr>
        <p:spPr bwMode="auto">
          <a:xfrm>
            <a:off x="5991225" y="2903538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Oval 277"/>
          <p:cNvSpPr>
            <a:spLocks noChangeArrowheads="1"/>
          </p:cNvSpPr>
          <p:nvPr/>
        </p:nvSpPr>
        <p:spPr bwMode="auto">
          <a:xfrm>
            <a:off x="5899150" y="28956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Oval 278"/>
          <p:cNvSpPr>
            <a:spLocks noChangeArrowheads="1"/>
          </p:cNvSpPr>
          <p:nvPr/>
        </p:nvSpPr>
        <p:spPr bwMode="auto">
          <a:xfrm>
            <a:off x="5895975" y="29940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Oval 279"/>
          <p:cNvSpPr>
            <a:spLocks noChangeArrowheads="1"/>
          </p:cNvSpPr>
          <p:nvPr/>
        </p:nvSpPr>
        <p:spPr bwMode="auto">
          <a:xfrm>
            <a:off x="5888038" y="30813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Oval 280"/>
          <p:cNvSpPr>
            <a:spLocks noChangeArrowheads="1"/>
          </p:cNvSpPr>
          <p:nvPr/>
        </p:nvSpPr>
        <p:spPr bwMode="auto">
          <a:xfrm>
            <a:off x="5799138" y="30829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Oval 281"/>
          <p:cNvSpPr>
            <a:spLocks noChangeArrowheads="1"/>
          </p:cNvSpPr>
          <p:nvPr/>
        </p:nvSpPr>
        <p:spPr bwMode="auto">
          <a:xfrm>
            <a:off x="5795963" y="31734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Oval 282"/>
          <p:cNvSpPr>
            <a:spLocks noChangeArrowheads="1"/>
          </p:cNvSpPr>
          <p:nvPr/>
        </p:nvSpPr>
        <p:spPr bwMode="auto">
          <a:xfrm>
            <a:off x="5792788" y="32639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Oval 283"/>
          <p:cNvSpPr>
            <a:spLocks noChangeArrowheads="1"/>
          </p:cNvSpPr>
          <p:nvPr/>
        </p:nvSpPr>
        <p:spPr bwMode="auto">
          <a:xfrm>
            <a:off x="5789613" y="33528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Oval 284"/>
          <p:cNvSpPr>
            <a:spLocks noChangeArrowheads="1"/>
          </p:cNvSpPr>
          <p:nvPr/>
        </p:nvSpPr>
        <p:spPr bwMode="auto">
          <a:xfrm>
            <a:off x="5786438" y="34432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>
            <a:off x="5781675" y="353536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Oval 286"/>
          <p:cNvSpPr>
            <a:spLocks noChangeArrowheads="1"/>
          </p:cNvSpPr>
          <p:nvPr/>
        </p:nvSpPr>
        <p:spPr bwMode="auto">
          <a:xfrm>
            <a:off x="5775325" y="3629025"/>
            <a:ext cx="93663" cy="920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Oval 287"/>
          <p:cNvSpPr>
            <a:spLocks noChangeArrowheads="1"/>
          </p:cNvSpPr>
          <p:nvPr/>
        </p:nvSpPr>
        <p:spPr bwMode="auto">
          <a:xfrm>
            <a:off x="5770563" y="37211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Oval 288"/>
          <p:cNvSpPr>
            <a:spLocks noChangeArrowheads="1"/>
          </p:cNvSpPr>
          <p:nvPr/>
        </p:nvSpPr>
        <p:spPr bwMode="auto">
          <a:xfrm>
            <a:off x="5765800" y="38131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Oval 289"/>
          <p:cNvSpPr>
            <a:spLocks noChangeArrowheads="1"/>
          </p:cNvSpPr>
          <p:nvPr/>
        </p:nvSpPr>
        <p:spPr bwMode="auto">
          <a:xfrm>
            <a:off x="5759450" y="39052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Oval 290"/>
          <p:cNvSpPr>
            <a:spLocks noChangeArrowheads="1"/>
          </p:cNvSpPr>
          <p:nvPr/>
        </p:nvSpPr>
        <p:spPr bwMode="auto">
          <a:xfrm>
            <a:off x="5754688" y="3997325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Oval 291"/>
          <p:cNvSpPr>
            <a:spLocks noChangeArrowheads="1"/>
          </p:cNvSpPr>
          <p:nvPr/>
        </p:nvSpPr>
        <p:spPr bwMode="auto">
          <a:xfrm>
            <a:off x="5851525" y="40036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Oval 292"/>
          <p:cNvSpPr>
            <a:spLocks noChangeArrowheads="1"/>
          </p:cNvSpPr>
          <p:nvPr/>
        </p:nvSpPr>
        <p:spPr bwMode="auto">
          <a:xfrm>
            <a:off x="5851525" y="41021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Oval 293"/>
          <p:cNvSpPr>
            <a:spLocks noChangeArrowheads="1"/>
          </p:cNvSpPr>
          <p:nvPr/>
        </p:nvSpPr>
        <p:spPr bwMode="auto">
          <a:xfrm>
            <a:off x="5938838" y="4102100"/>
            <a:ext cx="93662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Oval 294"/>
          <p:cNvSpPr>
            <a:spLocks noChangeArrowheads="1"/>
          </p:cNvSpPr>
          <p:nvPr/>
        </p:nvSpPr>
        <p:spPr bwMode="auto">
          <a:xfrm>
            <a:off x="5934075" y="41941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Oval 295"/>
          <p:cNvSpPr>
            <a:spLocks noChangeArrowheads="1"/>
          </p:cNvSpPr>
          <p:nvPr/>
        </p:nvSpPr>
        <p:spPr bwMode="auto">
          <a:xfrm>
            <a:off x="6026150" y="419735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Oval 296"/>
          <p:cNvSpPr>
            <a:spLocks noChangeArrowheads="1"/>
          </p:cNvSpPr>
          <p:nvPr/>
        </p:nvSpPr>
        <p:spPr bwMode="auto">
          <a:xfrm>
            <a:off x="6021388" y="42910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Oval 297"/>
          <p:cNvSpPr>
            <a:spLocks noChangeArrowheads="1"/>
          </p:cNvSpPr>
          <p:nvPr/>
        </p:nvSpPr>
        <p:spPr bwMode="auto">
          <a:xfrm>
            <a:off x="6115050" y="42894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Oval 298"/>
          <p:cNvSpPr>
            <a:spLocks noChangeArrowheads="1"/>
          </p:cNvSpPr>
          <p:nvPr/>
        </p:nvSpPr>
        <p:spPr bwMode="auto">
          <a:xfrm>
            <a:off x="6115050" y="438467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Oval 299"/>
          <p:cNvSpPr>
            <a:spLocks noChangeArrowheads="1"/>
          </p:cNvSpPr>
          <p:nvPr/>
        </p:nvSpPr>
        <p:spPr bwMode="auto">
          <a:xfrm>
            <a:off x="6202363" y="438943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Oval 300"/>
          <p:cNvSpPr>
            <a:spLocks noChangeArrowheads="1"/>
          </p:cNvSpPr>
          <p:nvPr/>
        </p:nvSpPr>
        <p:spPr bwMode="auto">
          <a:xfrm>
            <a:off x="6203950" y="4481513"/>
            <a:ext cx="93663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Oval 301"/>
          <p:cNvSpPr>
            <a:spLocks noChangeArrowheads="1"/>
          </p:cNvSpPr>
          <p:nvPr/>
        </p:nvSpPr>
        <p:spPr bwMode="auto">
          <a:xfrm>
            <a:off x="6291263" y="4481513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Oval 302"/>
          <p:cNvSpPr>
            <a:spLocks noChangeArrowheads="1"/>
          </p:cNvSpPr>
          <p:nvPr/>
        </p:nvSpPr>
        <p:spPr bwMode="auto">
          <a:xfrm>
            <a:off x="6384925" y="4486275"/>
            <a:ext cx="92075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Oval 303"/>
          <p:cNvSpPr>
            <a:spLocks noChangeArrowheads="1"/>
          </p:cNvSpPr>
          <p:nvPr/>
        </p:nvSpPr>
        <p:spPr bwMode="auto">
          <a:xfrm>
            <a:off x="6378575" y="4581525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Oval 304"/>
          <p:cNvSpPr>
            <a:spLocks noChangeArrowheads="1"/>
          </p:cNvSpPr>
          <p:nvPr/>
        </p:nvSpPr>
        <p:spPr bwMode="auto">
          <a:xfrm>
            <a:off x="6469063" y="4586288"/>
            <a:ext cx="93662" cy="93662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Oval 305"/>
          <p:cNvSpPr>
            <a:spLocks noChangeArrowheads="1"/>
          </p:cNvSpPr>
          <p:nvPr/>
        </p:nvSpPr>
        <p:spPr bwMode="auto">
          <a:xfrm>
            <a:off x="6464300" y="4673600"/>
            <a:ext cx="93663" cy="9366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7410459" y="4821134"/>
            <a:ext cx="1195100" cy="491131"/>
            <a:chOff x="7040138" y="3287048"/>
            <a:chExt cx="1195100" cy="491131"/>
          </a:xfrm>
          <a:noFill/>
        </p:grpSpPr>
        <p:sp>
          <p:nvSpPr>
            <p:cNvPr id="313" name="TextBox 312"/>
            <p:cNvSpPr txBox="1"/>
            <p:nvPr/>
          </p:nvSpPr>
          <p:spPr>
            <a:xfrm>
              <a:off x="7202583" y="3378069"/>
              <a:ext cx="1032655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 [128]</a:t>
              </a:r>
            </a:p>
          </p:txBody>
        </p:sp>
        <p:cxnSp>
          <p:nvCxnSpPr>
            <p:cNvPr id="314" name="Straight Arrow Connector 313"/>
            <p:cNvCxnSpPr/>
            <p:nvPr/>
          </p:nvCxnSpPr>
          <p:spPr bwMode="auto">
            <a:xfrm flipH="1" flipV="1">
              <a:off x="7040138" y="3287048"/>
              <a:ext cx="257886" cy="239845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0" name="Oval 319"/>
          <p:cNvSpPr>
            <a:spLocks noChangeArrowheads="1"/>
          </p:cNvSpPr>
          <p:nvPr/>
        </p:nvSpPr>
        <p:spPr bwMode="auto">
          <a:xfrm>
            <a:off x="7289800" y="4705350"/>
            <a:ext cx="93663" cy="936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>
            <a:spLocks noChangeArrowheads="1"/>
          </p:cNvSpPr>
          <p:nvPr/>
        </p:nvSpPr>
        <p:spPr bwMode="auto">
          <a:xfrm>
            <a:off x="647700" y="3778250"/>
            <a:ext cx="2919413" cy="514350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7" name="Group 326"/>
          <p:cNvGrpSpPr>
            <a:grpSpLocks/>
          </p:cNvGrpSpPr>
          <p:nvPr/>
        </p:nvGrpSpPr>
        <p:grpSpPr bwMode="auto">
          <a:xfrm>
            <a:off x="6640513" y="3436938"/>
            <a:ext cx="1406525" cy="1816100"/>
            <a:chOff x="6641062" y="3437342"/>
            <a:chExt cx="1405568" cy="1814915"/>
          </a:xfrm>
        </p:grpSpPr>
        <p:sp>
          <p:nvSpPr>
            <p:cNvPr id="19689" name="Freeform 322"/>
            <p:cNvSpPr>
              <a:spLocks/>
            </p:cNvSpPr>
            <p:nvPr/>
          </p:nvSpPr>
          <p:spPr bwMode="auto">
            <a:xfrm>
              <a:off x="6641062" y="3681663"/>
              <a:ext cx="856350" cy="1570594"/>
            </a:xfrm>
            <a:custGeom>
              <a:avLst/>
              <a:gdLst>
                <a:gd name="T0" fmla="*/ 674139 w 856350"/>
                <a:gd name="T1" fmla="*/ 124326 h 1570594"/>
                <a:gd name="T2" fmla="*/ 549813 w 856350"/>
                <a:gd name="T3" fmla="*/ 76200 h 1570594"/>
                <a:gd name="T4" fmla="*/ 521739 w 856350"/>
                <a:gd name="T5" fmla="*/ 72190 h 1570594"/>
                <a:gd name="T6" fmla="*/ 445539 w 856350"/>
                <a:gd name="T7" fmla="*/ 44116 h 1570594"/>
                <a:gd name="T8" fmla="*/ 321213 w 856350"/>
                <a:gd name="T9" fmla="*/ 0 h 1570594"/>
                <a:gd name="T10" fmla="*/ 253034 w 856350"/>
                <a:gd name="T11" fmla="*/ 52137 h 1570594"/>
                <a:gd name="T12" fmla="*/ 236992 w 856350"/>
                <a:gd name="T13" fmla="*/ 124326 h 1570594"/>
                <a:gd name="T14" fmla="*/ 188865 w 856350"/>
                <a:gd name="T15" fmla="*/ 228600 h 1570594"/>
                <a:gd name="T16" fmla="*/ 168813 w 856350"/>
                <a:gd name="T17" fmla="*/ 284748 h 1570594"/>
                <a:gd name="T18" fmla="*/ 92613 w 856350"/>
                <a:gd name="T19" fmla="*/ 421105 h 1570594"/>
                <a:gd name="T20" fmla="*/ 76571 w 856350"/>
                <a:gd name="T21" fmla="*/ 457200 h 1570594"/>
                <a:gd name="T22" fmla="*/ 48497 w 856350"/>
                <a:gd name="T23" fmla="*/ 513348 h 1570594"/>
                <a:gd name="T24" fmla="*/ 32455 w 856350"/>
                <a:gd name="T25" fmla="*/ 565484 h 1570594"/>
                <a:gd name="T26" fmla="*/ 8392 w 856350"/>
                <a:gd name="T27" fmla="*/ 633663 h 1570594"/>
                <a:gd name="T28" fmla="*/ 4381 w 856350"/>
                <a:gd name="T29" fmla="*/ 669758 h 1570594"/>
                <a:gd name="T30" fmla="*/ 371 w 856350"/>
                <a:gd name="T31" fmla="*/ 685800 h 1570594"/>
                <a:gd name="T32" fmla="*/ 16413 w 856350"/>
                <a:gd name="T33" fmla="*/ 705853 h 1570594"/>
                <a:gd name="T34" fmla="*/ 160792 w 856350"/>
                <a:gd name="T35" fmla="*/ 753979 h 1570594"/>
                <a:gd name="T36" fmla="*/ 196886 w 856350"/>
                <a:gd name="T37" fmla="*/ 774032 h 1570594"/>
                <a:gd name="T38" fmla="*/ 301160 w 856350"/>
                <a:gd name="T39" fmla="*/ 822158 h 1570594"/>
                <a:gd name="T40" fmla="*/ 357307 w 856350"/>
                <a:gd name="T41" fmla="*/ 846221 h 1570594"/>
                <a:gd name="T42" fmla="*/ 433507 w 856350"/>
                <a:gd name="T43" fmla="*/ 894348 h 1570594"/>
                <a:gd name="T44" fmla="*/ 577886 w 856350"/>
                <a:gd name="T45" fmla="*/ 954505 h 1570594"/>
                <a:gd name="T46" fmla="*/ 626013 w 856350"/>
                <a:gd name="T47" fmla="*/ 974558 h 1570594"/>
                <a:gd name="T48" fmla="*/ 671993 w 856350"/>
                <a:gd name="T49" fmla="*/ 1016477 h 1570594"/>
                <a:gd name="T50" fmla="*/ 708139 w 856350"/>
                <a:gd name="T51" fmla="*/ 1091527 h 1570594"/>
                <a:gd name="T52" fmla="*/ 759892 w 856350"/>
                <a:gd name="T53" fmla="*/ 1178941 h 1570594"/>
                <a:gd name="T54" fmla="*/ 794607 w 856350"/>
                <a:gd name="T55" fmla="*/ 1252664 h 1570594"/>
                <a:gd name="T56" fmla="*/ 839439 w 856350"/>
                <a:gd name="T57" fmla="*/ 1313206 h 1570594"/>
                <a:gd name="T58" fmla="*/ 837242 w 856350"/>
                <a:gd name="T59" fmla="*/ 1350398 h 1570594"/>
                <a:gd name="T60" fmla="*/ 802246 w 856350"/>
                <a:gd name="T61" fmla="*/ 1397758 h 1570594"/>
                <a:gd name="T62" fmla="*/ 739278 w 856350"/>
                <a:gd name="T63" fmla="*/ 1433853 h 1570594"/>
                <a:gd name="T64" fmla="*/ 772128 w 856350"/>
                <a:gd name="T65" fmla="*/ 1468133 h 1570594"/>
                <a:gd name="T66" fmla="*/ 801301 w 856350"/>
                <a:gd name="T67" fmla="*/ 1509670 h 1570594"/>
                <a:gd name="T68" fmla="*/ 818824 w 856350"/>
                <a:gd name="T69" fmla="*/ 1545764 h 1570594"/>
                <a:gd name="T70" fmla="*/ 856350 w 856350"/>
                <a:gd name="T71" fmla="*/ 1570594 h 15705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6350" h="1570594">
                  <a:moveTo>
                    <a:pt x="674139" y="124326"/>
                  </a:moveTo>
                  <a:cubicBezTo>
                    <a:pt x="634130" y="107656"/>
                    <a:pt x="590759" y="88799"/>
                    <a:pt x="549813" y="76200"/>
                  </a:cubicBezTo>
                  <a:cubicBezTo>
                    <a:pt x="540778" y="73420"/>
                    <a:pt x="531097" y="73527"/>
                    <a:pt x="521739" y="72190"/>
                  </a:cubicBezTo>
                  <a:cubicBezTo>
                    <a:pt x="496339" y="62832"/>
                    <a:pt x="471219" y="52676"/>
                    <a:pt x="445539" y="44116"/>
                  </a:cubicBezTo>
                  <a:cubicBezTo>
                    <a:pt x="323826" y="3545"/>
                    <a:pt x="388752" y="33770"/>
                    <a:pt x="321213" y="0"/>
                  </a:cubicBezTo>
                  <a:cubicBezTo>
                    <a:pt x="294519" y="13347"/>
                    <a:pt x="266113" y="21223"/>
                    <a:pt x="253034" y="52137"/>
                  </a:cubicBezTo>
                  <a:cubicBezTo>
                    <a:pt x="243429" y="74839"/>
                    <a:pt x="245416" y="101160"/>
                    <a:pt x="236992" y="124326"/>
                  </a:cubicBezTo>
                  <a:cubicBezTo>
                    <a:pt x="223909" y="160303"/>
                    <a:pt x="201740" y="192549"/>
                    <a:pt x="188865" y="228600"/>
                  </a:cubicBezTo>
                  <a:cubicBezTo>
                    <a:pt x="182181" y="247316"/>
                    <a:pt x="177701" y="266972"/>
                    <a:pt x="168813" y="284748"/>
                  </a:cubicBezTo>
                  <a:cubicBezTo>
                    <a:pt x="145528" y="331319"/>
                    <a:pt x="113760" y="373525"/>
                    <a:pt x="92613" y="421105"/>
                  </a:cubicBezTo>
                  <a:cubicBezTo>
                    <a:pt x="87266" y="433137"/>
                    <a:pt x="82252" y="445322"/>
                    <a:pt x="76571" y="457200"/>
                  </a:cubicBezTo>
                  <a:cubicBezTo>
                    <a:pt x="67543" y="476077"/>
                    <a:pt x="55114" y="493497"/>
                    <a:pt x="48497" y="513348"/>
                  </a:cubicBezTo>
                  <a:cubicBezTo>
                    <a:pt x="23913" y="587100"/>
                    <a:pt x="58322" y="482713"/>
                    <a:pt x="32455" y="565484"/>
                  </a:cubicBezTo>
                  <a:cubicBezTo>
                    <a:pt x="22680" y="596764"/>
                    <a:pt x="19591" y="603799"/>
                    <a:pt x="8392" y="633663"/>
                  </a:cubicBezTo>
                  <a:cubicBezTo>
                    <a:pt x="7055" y="645695"/>
                    <a:pt x="6222" y="657793"/>
                    <a:pt x="4381" y="669758"/>
                  </a:cubicBezTo>
                  <a:cubicBezTo>
                    <a:pt x="3543" y="675206"/>
                    <a:pt x="-1372" y="680571"/>
                    <a:pt x="371" y="685800"/>
                  </a:cubicBezTo>
                  <a:cubicBezTo>
                    <a:pt x="3078" y="693921"/>
                    <a:pt x="8700" y="702140"/>
                    <a:pt x="16413" y="705853"/>
                  </a:cubicBezTo>
                  <a:cubicBezTo>
                    <a:pt x="132602" y="761796"/>
                    <a:pt x="73757" y="718373"/>
                    <a:pt x="160792" y="753979"/>
                  </a:cubicBezTo>
                  <a:cubicBezTo>
                    <a:pt x="173531" y="759190"/>
                    <a:pt x="184506" y="768019"/>
                    <a:pt x="196886" y="774032"/>
                  </a:cubicBezTo>
                  <a:cubicBezTo>
                    <a:pt x="231320" y="790757"/>
                    <a:pt x="266250" y="806449"/>
                    <a:pt x="301160" y="822158"/>
                  </a:cubicBezTo>
                  <a:cubicBezTo>
                    <a:pt x="319729" y="830514"/>
                    <a:pt x="340091" y="835348"/>
                    <a:pt x="357307" y="846221"/>
                  </a:cubicBezTo>
                  <a:cubicBezTo>
                    <a:pt x="382707" y="862263"/>
                    <a:pt x="406283" y="881644"/>
                    <a:pt x="433507" y="894348"/>
                  </a:cubicBezTo>
                  <a:cubicBezTo>
                    <a:pt x="542979" y="945434"/>
                    <a:pt x="442996" y="900548"/>
                    <a:pt x="577886" y="954505"/>
                  </a:cubicBezTo>
                  <a:cubicBezTo>
                    <a:pt x="644469" y="981138"/>
                    <a:pt x="592941" y="963536"/>
                    <a:pt x="626013" y="974558"/>
                  </a:cubicBezTo>
                  <a:cubicBezTo>
                    <a:pt x="680006" y="1013126"/>
                    <a:pt x="658305" y="996982"/>
                    <a:pt x="671993" y="1016477"/>
                  </a:cubicBezTo>
                  <a:cubicBezTo>
                    <a:pt x="685681" y="1035972"/>
                    <a:pt x="693489" y="1064450"/>
                    <a:pt x="708139" y="1091527"/>
                  </a:cubicBezTo>
                  <a:cubicBezTo>
                    <a:pt x="722789" y="1118604"/>
                    <a:pt x="745481" y="1152085"/>
                    <a:pt x="759892" y="1178941"/>
                  </a:cubicBezTo>
                  <a:cubicBezTo>
                    <a:pt x="774303" y="1205797"/>
                    <a:pt x="781349" y="1230287"/>
                    <a:pt x="794607" y="1252664"/>
                  </a:cubicBezTo>
                  <a:cubicBezTo>
                    <a:pt x="807865" y="1275042"/>
                    <a:pt x="809500" y="1263306"/>
                    <a:pt x="839439" y="1313206"/>
                  </a:cubicBezTo>
                  <a:cubicBezTo>
                    <a:pt x="836765" y="1326574"/>
                    <a:pt x="843441" y="1336306"/>
                    <a:pt x="837242" y="1350398"/>
                  </a:cubicBezTo>
                  <a:cubicBezTo>
                    <a:pt x="831043" y="1364490"/>
                    <a:pt x="818573" y="1383849"/>
                    <a:pt x="802246" y="1397758"/>
                  </a:cubicBezTo>
                  <a:cubicBezTo>
                    <a:pt x="785919" y="1411667"/>
                    <a:pt x="744298" y="1422124"/>
                    <a:pt x="739278" y="1433853"/>
                  </a:cubicBezTo>
                  <a:cubicBezTo>
                    <a:pt x="734258" y="1445582"/>
                    <a:pt x="761791" y="1455497"/>
                    <a:pt x="772128" y="1468133"/>
                  </a:cubicBezTo>
                  <a:cubicBezTo>
                    <a:pt x="782465" y="1480769"/>
                    <a:pt x="793518" y="1496732"/>
                    <a:pt x="801301" y="1509670"/>
                  </a:cubicBezTo>
                  <a:cubicBezTo>
                    <a:pt x="809084" y="1522609"/>
                    <a:pt x="794046" y="1520984"/>
                    <a:pt x="818824" y="1545764"/>
                  </a:cubicBezTo>
                  <a:cubicBezTo>
                    <a:pt x="825508" y="1561806"/>
                    <a:pt x="818301" y="1562858"/>
                    <a:pt x="856350" y="157059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690" name="TextBox 325"/>
            <p:cNvSpPr txBox="1">
              <a:spLocks noChangeArrowheads="1"/>
            </p:cNvSpPr>
            <p:nvPr/>
          </p:nvSpPr>
          <p:spPr bwMode="auto">
            <a:xfrm>
              <a:off x="7015579" y="3437342"/>
              <a:ext cx="1031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altLang="en-US" sz="1600" baseline="-25000">
                  <a:latin typeface="Tahoma" panose="020B0604030504040204" pitchFamily="34" charset="0"/>
                  <a:cs typeface="Tahoma" panose="020B0604030504040204" pitchFamily="34" charset="0"/>
                </a:rPr>
                <a:t>id</a:t>
              </a: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 = 119</a:t>
              </a:r>
            </a:p>
          </p:txBody>
        </p:sp>
      </p:grpSp>
      <p:grpSp>
        <p:nvGrpSpPr>
          <p:cNvPr id="330" name="Group 329"/>
          <p:cNvGrpSpPr>
            <a:grpSpLocks/>
          </p:cNvGrpSpPr>
          <p:nvPr/>
        </p:nvGrpSpPr>
        <p:grpSpPr bwMode="auto">
          <a:xfrm>
            <a:off x="5969000" y="3556000"/>
            <a:ext cx="1955800" cy="1128713"/>
            <a:chOff x="5969041" y="3555764"/>
            <a:chExt cx="1955759" cy="1129365"/>
          </a:xfrm>
        </p:grpSpPr>
        <p:sp>
          <p:nvSpPr>
            <p:cNvPr id="19685" name="Freeform 324"/>
            <p:cNvSpPr>
              <a:spLocks/>
            </p:cNvSpPr>
            <p:nvPr/>
          </p:nvSpPr>
          <p:spPr bwMode="auto">
            <a:xfrm>
              <a:off x="6393832" y="3555764"/>
              <a:ext cx="1528011" cy="1126958"/>
            </a:xfrm>
            <a:custGeom>
              <a:avLst/>
              <a:gdLst>
                <a:gd name="T0" fmla="*/ 0 w 1528011"/>
                <a:gd name="T1" fmla="*/ 557463 h 1126958"/>
                <a:gd name="T2" fmla="*/ 16043 w 1528011"/>
                <a:gd name="T3" fmla="*/ 593558 h 1126958"/>
                <a:gd name="T4" fmla="*/ 80211 w 1528011"/>
                <a:gd name="T5" fmla="*/ 609600 h 1126958"/>
                <a:gd name="T6" fmla="*/ 128337 w 1528011"/>
                <a:gd name="T7" fmla="*/ 633663 h 1126958"/>
                <a:gd name="T8" fmla="*/ 124327 w 1528011"/>
                <a:gd name="T9" fmla="*/ 717884 h 1126958"/>
                <a:gd name="T10" fmla="*/ 96253 w 1528011"/>
                <a:gd name="T11" fmla="*/ 766011 h 1126958"/>
                <a:gd name="T12" fmla="*/ 120316 w 1528011"/>
                <a:gd name="T13" fmla="*/ 810127 h 1126958"/>
                <a:gd name="T14" fmla="*/ 172453 w 1528011"/>
                <a:gd name="T15" fmla="*/ 834190 h 1126958"/>
                <a:gd name="T16" fmla="*/ 212558 w 1528011"/>
                <a:gd name="T17" fmla="*/ 850232 h 1126958"/>
                <a:gd name="T18" fmla="*/ 240632 w 1528011"/>
                <a:gd name="T19" fmla="*/ 866274 h 1126958"/>
                <a:gd name="T20" fmla="*/ 276727 w 1528011"/>
                <a:gd name="T21" fmla="*/ 882316 h 1126958"/>
                <a:gd name="T22" fmla="*/ 312822 w 1528011"/>
                <a:gd name="T23" fmla="*/ 894348 h 1126958"/>
                <a:gd name="T24" fmla="*/ 352927 w 1528011"/>
                <a:gd name="T25" fmla="*/ 914400 h 1126958"/>
                <a:gd name="T26" fmla="*/ 449179 w 1528011"/>
                <a:gd name="T27" fmla="*/ 934453 h 1126958"/>
                <a:gd name="T28" fmla="*/ 497306 w 1528011"/>
                <a:gd name="T29" fmla="*/ 954505 h 1126958"/>
                <a:gd name="T30" fmla="*/ 545432 w 1528011"/>
                <a:gd name="T31" fmla="*/ 978569 h 1126958"/>
                <a:gd name="T32" fmla="*/ 597569 w 1528011"/>
                <a:gd name="T33" fmla="*/ 1014663 h 1126958"/>
                <a:gd name="T34" fmla="*/ 633664 w 1528011"/>
                <a:gd name="T35" fmla="*/ 1026695 h 1126958"/>
                <a:gd name="T36" fmla="*/ 661737 w 1528011"/>
                <a:gd name="T37" fmla="*/ 1042737 h 1126958"/>
                <a:gd name="T38" fmla="*/ 689811 w 1528011"/>
                <a:gd name="T39" fmla="*/ 1050758 h 1126958"/>
                <a:gd name="T40" fmla="*/ 713874 w 1528011"/>
                <a:gd name="T41" fmla="*/ 1062790 h 1126958"/>
                <a:gd name="T42" fmla="*/ 762000 w 1528011"/>
                <a:gd name="T43" fmla="*/ 1086853 h 1126958"/>
                <a:gd name="T44" fmla="*/ 786064 w 1528011"/>
                <a:gd name="T45" fmla="*/ 1098884 h 1126958"/>
                <a:gd name="T46" fmla="*/ 846222 w 1528011"/>
                <a:gd name="T47" fmla="*/ 1122948 h 1126958"/>
                <a:gd name="T48" fmla="*/ 966537 w 1528011"/>
                <a:gd name="T49" fmla="*/ 1122948 h 1126958"/>
                <a:gd name="T50" fmla="*/ 1026695 w 1528011"/>
                <a:gd name="T51" fmla="*/ 1094874 h 1126958"/>
                <a:gd name="T52" fmla="*/ 1050758 w 1528011"/>
                <a:gd name="T53" fmla="*/ 1082842 h 1126958"/>
                <a:gd name="T54" fmla="*/ 1102895 w 1528011"/>
                <a:gd name="T55" fmla="*/ 1030705 h 1126958"/>
                <a:gd name="T56" fmla="*/ 1114927 w 1528011"/>
                <a:gd name="T57" fmla="*/ 994611 h 1126958"/>
                <a:gd name="T58" fmla="*/ 1126958 w 1528011"/>
                <a:gd name="T59" fmla="*/ 966537 h 1126958"/>
                <a:gd name="T60" fmla="*/ 1163053 w 1528011"/>
                <a:gd name="T61" fmla="*/ 902369 h 1126958"/>
                <a:gd name="T62" fmla="*/ 1179095 w 1528011"/>
                <a:gd name="T63" fmla="*/ 874295 h 1126958"/>
                <a:gd name="T64" fmla="*/ 1195137 w 1528011"/>
                <a:gd name="T65" fmla="*/ 826169 h 1126958"/>
                <a:gd name="T66" fmla="*/ 1215190 w 1528011"/>
                <a:gd name="T67" fmla="*/ 782053 h 1126958"/>
                <a:gd name="T68" fmla="*/ 1239253 w 1528011"/>
                <a:gd name="T69" fmla="*/ 741948 h 1126958"/>
                <a:gd name="T70" fmla="*/ 1255295 w 1528011"/>
                <a:gd name="T71" fmla="*/ 709863 h 1126958"/>
                <a:gd name="T72" fmla="*/ 1267327 w 1528011"/>
                <a:gd name="T73" fmla="*/ 685800 h 1126958"/>
                <a:gd name="T74" fmla="*/ 1291390 w 1528011"/>
                <a:gd name="T75" fmla="*/ 649705 h 1126958"/>
                <a:gd name="T76" fmla="*/ 1303422 w 1528011"/>
                <a:gd name="T77" fmla="*/ 613611 h 1126958"/>
                <a:gd name="T78" fmla="*/ 1323474 w 1528011"/>
                <a:gd name="T79" fmla="*/ 549442 h 1126958"/>
                <a:gd name="T80" fmla="*/ 1331495 w 1528011"/>
                <a:gd name="T81" fmla="*/ 517358 h 1126958"/>
                <a:gd name="T82" fmla="*/ 1351548 w 1528011"/>
                <a:gd name="T83" fmla="*/ 477253 h 1126958"/>
                <a:gd name="T84" fmla="*/ 1367590 w 1528011"/>
                <a:gd name="T85" fmla="*/ 441158 h 1126958"/>
                <a:gd name="T86" fmla="*/ 1379622 w 1528011"/>
                <a:gd name="T87" fmla="*/ 417095 h 1126958"/>
                <a:gd name="T88" fmla="*/ 1403685 w 1528011"/>
                <a:gd name="T89" fmla="*/ 376990 h 1126958"/>
                <a:gd name="T90" fmla="*/ 1439779 w 1528011"/>
                <a:gd name="T91" fmla="*/ 312821 h 1126958"/>
                <a:gd name="T92" fmla="*/ 1463843 w 1528011"/>
                <a:gd name="T93" fmla="*/ 260684 h 1126958"/>
                <a:gd name="T94" fmla="*/ 1471864 w 1528011"/>
                <a:gd name="T95" fmla="*/ 232611 h 1126958"/>
                <a:gd name="T96" fmla="*/ 1487906 w 1528011"/>
                <a:gd name="T97" fmla="*/ 200527 h 1126958"/>
                <a:gd name="T98" fmla="*/ 1495927 w 1528011"/>
                <a:gd name="T99" fmla="*/ 168442 h 1126958"/>
                <a:gd name="T100" fmla="*/ 1507958 w 1528011"/>
                <a:gd name="T101" fmla="*/ 124327 h 1126958"/>
                <a:gd name="T102" fmla="*/ 1524000 w 1528011"/>
                <a:gd name="T103" fmla="*/ 76200 h 1126958"/>
                <a:gd name="T104" fmla="*/ 1515979 w 1528011"/>
                <a:gd name="T105" fmla="*/ 56148 h 1126958"/>
                <a:gd name="T106" fmla="*/ 1499937 w 1528011"/>
                <a:gd name="T107" fmla="*/ 40105 h 11269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28011" h="1126958">
                  <a:moveTo>
                    <a:pt x="36095" y="437148"/>
                  </a:moveTo>
                  <a:cubicBezTo>
                    <a:pt x="19829" y="518483"/>
                    <a:pt x="31659" y="478318"/>
                    <a:pt x="0" y="557463"/>
                  </a:cubicBezTo>
                  <a:cubicBezTo>
                    <a:pt x="1337" y="568158"/>
                    <a:pt x="-367" y="579699"/>
                    <a:pt x="4011" y="589548"/>
                  </a:cubicBezTo>
                  <a:cubicBezTo>
                    <a:pt x="5728" y="593411"/>
                    <a:pt x="12262" y="591667"/>
                    <a:pt x="16043" y="593558"/>
                  </a:cubicBezTo>
                  <a:cubicBezTo>
                    <a:pt x="48927" y="609999"/>
                    <a:pt x="-3688" y="598402"/>
                    <a:pt x="68179" y="605590"/>
                  </a:cubicBezTo>
                  <a:cubicBezTo>
                    <a:pt x="72190" y="606927"/>
                    <a:pt x="76084" y="608683"/>
                    <a:pt x="80211" y="609600"/>
                  </a:cubicBezTo>
                  <a:cubicBezTo>
                    <a:pt x="88149" y="611364"/>
                    <a:pt x="96560" y="611039"/>
                    <a:pt x="104274" y="613611"/>
                  </a:cubicBezTo>
                  <a:cubicBezTo>
                    <a:pt x="112650" y="616403"/>
                    <a:pt x="122751" y="628077"/>
                    <a:pt x="128337" y="633663"/>
                  </a:cubicBezTo>
                  <a:cubicBezTo>
                    <a:pt x="138252" y="663407"/>
                    <a:pt x="134775" y="647913"/>
                    <a:pt x="128337" y="705853"/>
                  </a:cubicBezTo>
                  <a:cubicBezTo>
                    <a:pt x="127870" y="710054"/>
                    <a:pt x="126217" y="714103"/>
                    <a:pt x="124327" y="717884"/>
                  </a:cubicBezTo>
                  <a:cubicBezTo>
                    <a:pt x="122171" y="722195"/>
                    <a:pt x="118264" y="725511"/>
                    <a:pt x="116306" y="729916"/>
                  </a:cubicBezTo>
                  <a:cubicBezTo>
                    <a:pt x="100603" y="765248"/>
                    <a:pt x="118214" y="744050"/>
                    <a:pt x="96253" y="766011"/>
                  </a:cubicBezTo>
                  <a:cubicBezTo>
                    <a:pt x="97590" y="775369"/>
                    <a:pt x="97548" y="785030"/>
                    <a:pt x="100264" y="794084"/>
                  </a:cubicBezTo>
                  <a:cubicBezTo>
                    <a:pt x="105036" y="809991"/>
                    <a:pt x="108618" y="804278"/>
                    <a:pt x="120316" y="810127"/>
                  </a:cubicBezTo>
                  <a:cubicBezTo>
                    <a:pt x="151406" y="825672"/>
                    <a:pt x="114147" y="812081"/>
                    <a:pt x="144379" y="822158"/>
                  </a:cubicBezTo>
                  <a:cubicBezTo>
                    <a:pt x="168762" y="838413"/>
                    <a:pt x="142855" y="823090"/>
                    <a:pt x="172453" y="834190"/>
                  </a:cubicBezTo>
                  <a:cubicBezTo>
                    <a:pt x="178051" y="836289"/>
                    <a:pt x="182944" y="839991"/>
                    <a:pt x="188495" y="842211"/>
                  </a:cubicBezTo>
                  <a:cubicBezTo>
                    <a:pt x="196345" y="845351"/>
                    <a:pt x="204996" y="846451"/>
                    <a:pt x="212558" y="850232"/>
                  </a:cubicBezTo>
                  <a:cubicBezTo>
                    <a:pt x="217905" y="852906"/>
                    <a:pt x="223409" y="855287"/>
                    <a:pt x="228600" y="858253"/>
                  </a:cubicBezTo>
                  <a:cubicBezTo>
                    <a:pt x="232785" y="860644"/>
                    <a:pt x="236227" y="864316"/>
                    <a:pt x="240632" y="866274"/>
                  </a:cubicBezTo>
                  <a:cubicBezTo>
                    <a:pt x="248358" y="869708"/>
                    <a:pt x="257660" y="869605"/>
                    <a:pt x="264695" y="874295"/>
                  </a:cubicBezTo>
                  <a:cubicBezTo>
                    <a:pt x="268706" y="876969"/>
                    <a:pt x="272322" y="880358"/>
                    <a:pt x="276727" y="882316"/>
                  </a:cubicBezTo>
                  <a:cubicBezTo>
                    <a:pt x="284453" y="885750"/>
                    <a:pt x="292769" y="887663"/>
                    <a:pt x="300790" y="890337"/>
                  </a:cubicBezTo>
                  <a:cubicBezTo>
                    <a:pt x="304801" y="891674"/>
                    <a:pt x="309041" y="892457"/>
                    <a:pt x="312822" y="894348"/>
                  </a:cubicBezTo>
                  <a:cubicBezTo>
                    <a:pt x="332645" y="904259"/>
                    <a:pt x="323192" y="900479"/>
                    <a:pt x="340895" y="906379"/>
                  </a:cubicBezTo>
                  <a:cubicBezTo>
                    <a:pt x="344906" y="909053"/>
                    <a:pt x="348414" y="912707"/>
                    <a:pt x="352927" y="914400"/>
                  </a:cubicBezTo>
                  <a:cubicBezTo>
                    <a:pt x="362118" y="917847"/>
                    <a:pt x="400100" y="921801"/>
                    <a:pt x="405064" y="922421"/>
                  </a:cubicBezTo>
                  <a:cubicBezTo>
                    <a:pt x="435594" y="932598"/>
                    <a:pt x="420836" y="928784"/>
                    <a:pt x="449179" y="934453"/>
                  </a:cubicBezTo>
                  <a:cubicBezTo>
                    <a:pt x="468245" y="947163"/>
                    <a:pt x="456640" y="940951"/>
                    <a:pt x="485274" y="950495"/>
                  </a:cubicBezTo>
                  <a:lnTo>
                    <a:pt x="497306" y="954505"/>
                  </a:lnTo>
                  <a:cubicBezTo>
                    <a:pt x="510644" y="967845"/>
                    <a:pt x="499137" y="958728"/>
                    <a:pt x="517358" y="966537"/>
                  </a:cubicBezTo>
                  <a:cubicBezTo>
                    <a:pt x="552057" y="981408"/>
                    <a:pt x="517209" y="969161"/>
                    <a:pt x="545432" y="978569"/>
                  </a:cubicBezTo>
                  <a:cubicBezTo>
                    <a:pt x="583816" y="1016950"/>
                    <a:pt x="534670" y="971395"/>
                    <a:pt x="569495" y="994611"/>
                  </a:cubicBezTo>
                  <a:cubicBezTo>
                    <a:pt x="598562" y="1013989"/>
                    <a:pt x="562954" y="1000817"/>
                    <a:pt x="597569" y="1014663"/>
                  </a:cubicBezTo>
                  <a:cubicBezTo>
                    <a:pt x="605419" y="1017803"/>
                    <a:pt x="613611" y="1020010"/>
                    <a:pt x="621632" y="1022684"/>
                  </a:cubicBezTo>
                  <a:cubicBezTo>
                    <a:pt x="625643" y="1024021"/>
                    <a:pt x="629883" y="1024804"/>
                    <a:pt x="633664" y="1026695"/>
                  </a:cubicBezTo>
                  <a:cubicBezTo>
                    <a:pt x="639011" y="1029369"/>
                    <a:pt x="644515" y="1031750"/>
                    <a:pt x="649706" y="1034716"/>
                  </a:cubicBezTo>
                  <a:cubicBezTo>
                    <a:pt x="653891" y="1037107"/>
                    <a:pt x="657307" y="1040838"/>
                    <a:pt x="661737" y="1042737"/>
                  </a:cubicBezTo>
                  <a:cubicBezTo>
                    <a:pt x="666803" y="1044908"/>
                    <a:pt x="672479" y="1045234"/>
                    <a:pt x="677779" y="1046748"/>
                  </a:cubicBezTo>
                  <a:cubicBezTo>
                    <a:pt x="681844" y="1047909"/>
                    <a:pt x="685800" y="1049421"/>
                    <a:pt x="689811" y="1050758"/>
                  </a:cubicBezTo>
                  <a:cubicBezTo>
                    <a:pt x="693822" y="1053432"/>
                    <a:pt x="697532" y="1056623"/>
                    <a:pt x="701843" y="1058779"/>
                  </a:cubicBezTo>
                  <a:cubicBezTo>
                    <a:pt x="705624" y="1060670"/>
                    <a:pt x="710179" y="1060737"/>
                    <a:pt x="713874" y="1062790"/>
                  </a:cubicBezTo>
                  <a:cubicBezTo>
                    <a:pt x="722301" y="1067472"/>
                    <a:pt x="728792" y="1075784"/>
                    <a:pt x="737937" y="1078832"/>
                  </a:cubicBezTo>
                  <a:lnTo>
                    <a:pt x="762000" y="1086853"/>
                  </a:lnTo>
                  <a:lnTo>
                    <a:pt x="774032" y="1090863"/>
                  </a:lnTo>
                  <a:cubicBezTo>
                    <a:pt x="778043" y="1093537"/>
                    <a:pt x="781659" y="1096926"/>
                    <a:pt x="786064" y="1098884"/>
                  </a:cubicBezTo>
                  <a:cubicBezTo>
                    <a:pt x="793790" y="1102318"/>
                    <a:pt x="810127" y="1106905"/>
                    <a:pt x="810127" y="1106905"/>
                  </a:cubicBezTo>
                  <a:cubicBezTo>
                    <a:pt x="829193" y="1119617"/>
                    <a:pt x="817586" y="1113403"/>
                    <a:pt x="846222" y="1122948"/>
                  </a:cubicBezTo>
                  <a:lnTo>
                    <a:pt x="858253" y="1126958"/>
                  </a:lnTo>
                  <a:cubicBezTo>
                    <a:pt x="894348" y="1125621"/>
                    <a:pt x="930566" y="1126218"/>
                    <a:pt x="966537" y="1122948"/>
                  </a:cubicBezTo>
                  <a:cubicBezTo>
                    <a:pt x="974957" y="1122183"/>
                    <a:pt x="982579" y="1117601"/>
                    <a:pt x="990600" y="1114927"/>
                  </a:cubicBezTo>
                  <a:cubicBezTo>
                    <a:pt x="1011776" y="1107868"/>
                    <a:pt x="999116" y="1113260"/>
                    <a:pt x="1026695" y="1094874"/>
                  </a:cubicBezTo>
                  <a:cubicBezTo>
                    <a:pt x="1030706" y="1092200"/>
                    <a:pt x="1034154" y="1088377"/>
                    <a:pt x="1038727" y="1086853"/>
                  </a:cubicBezTo>
                  <a:cubicBezTo>
                    <a:pt x="1042737" y="1085516"/>
                    <a:pt x="1047063" y="1084895"/>
                    <a:pt x="1050758" y="1082842"/>
                  </a:cubicBezTo>
                  <a:cubicBezTo>
                    <a:pt x="1062625" y="1076249"/>
                    <a:pt x="1077957" y="1066207"/>
                    <a:pt x="1086853" y="1054769"/>
                  </a:cubicBezTo>
                  <a:cubicBezTo>
                    <a:pt x="1092771" y="1047159"/>
                    <a:pt x="1099846" y="1039851"/>
                    <a:pt x="1102895" y="1030705"/>
                  </a:cubicBezTo>
                  <a:lnTo>
                    <a:pt x="1110916" y="1006642"/>
                  </a:lnTo>
                  <a:cubicBezTo>
                    <a:pt x="1112253" y="1002632"/>
                    <a:pt x="1113902" y="998712"/>
                    <a:pt x="1114927" y="994611"/>
                  </a:cubicBezTo>
                  <a:cubicBezTo>
                    <a:pt x="1116264" y="989264"/>
                    <a:pt x="1116766" y="983635"/>
                    <a:pt x="1118937" y="978569"/>
                  </a:cubicBezTo>
                  <a:cubicBezTo>
                    <a:pt x="1120836" y="974139"/>
                    <a:pt x="1124802" y="970848"/>
                    <a:pt x="1126958" y="966537"/>
                  </a:cubicBezTo>
                  <a:cubicBezTo>
                    <a:pt x="1142269" y="935916"/>
                    <a:pt x="1113909" y="977252"/>
                    <a:pt x="1143000" y="938463"/>
                  </a:cubicBezTo>
                  <a:cubicBezTo>
                    <a:pt x="1154093" y="905188"/>
                    <a:pt x="1135468" y="957539"/>
                    <a:pt x="1163053" y="902369"/>
                  </a:cubicBezTo>
                  <a:cubicBezTo>
                    <a:pt x="1165727" y="897022"/>
                    <a:pt x="1168108" y="891518"/>
                    <a:pt x="1171074" y="886327"/>
                  </a:cubicBezTo>
                  <a:cubicBezTo>
                    <a:pt x="1173465" y="882142"/>
                    <a:pt x="1176939" y="878606"/>
                    <a:pt x="1179095" y="874295"/>
                  </a:cubicBezTo>
                  <a:cubicBezTo>
                    <a:pt x="1182315" y="867856"/>
                    <a:pt x="1184839" y="861072"/>
                    <a:pt x="1187116" y="854242"/>
                  </a:cubicBezTo>
                  <a:cubicBezTo>
                    <a:pt x="1190942" y="842764"/>
                    <a:pt x="1190312" y="836784"/>
                    <a:pt x="1195137" y="826169"/>
                  </a:cubicBezTo>
                  <a:cubicBezTo>
                    <a:pt x="1200085" y="815283"/>
                    <a:pt x="1207397" y="805428"/>
                    <a:pt x="1211179" y="794084"/>
                  </a:cubicBezTo>
                  <a:cubicBezTo>
                    <a:pt x="1212516" y="790074"/>
                    <a:pt x="1213299" y="785834"/>
                    <a:pt x="1215190" y="782053"/>
                  </a:cubicBezTo>
                  <a:cubicBezTo>
                    <a:pt x="1218124" y="776185"/>
                    <a:pt x="1232514" y="757617"/>
                    <a:pt x="1235243" y="753979"/>
                  </a:cubicBezTo>
                  <a:cubicBezTo>
                    <a:pt x="1236580" y="749969"/>
                    <a:pt x="1236908" y="745465"/>
                    <a:pt x="1239253" y="741948"/>
                  </a:cubicBezTo>
                  <a:cubicBezTo>
                    <a:pt x="1242399" y="737229"/>
                    <a:pt x="1248748" y="734989"/>
                    <a:pt x="1251285" y="729916"/>
                  </a:cubicBezTo>
                  <a:cubicBezTo>
                    <a:pt x="1254333" y="723819"/>
                    <a:pt x="1252902" y="716246"/>
                    <a:pt x="1255295" y="709863"/>
                  </a:cubicBezTo>
                  <a:cubicBezTo>
                    <a:pt x="1256987" y="705350"/>
                    <a:pt x="1261160" y="702143"/>
                    <a:pt x="1263316" y="697832"/>
                  </a:cubicBezTo>
                  <a:cubicBezTo>
                    <a:pt x="1265207" y="694051"/>
                    <a:pt x="1265436" y="689581"/>
                    <a:pt x="1267327" y="685800"/>
                  </a:cubicBezTo>
                  <a:cubicBezTo>
                    <a:pt x="1269483" y="681489"/>
                    <a:pt x="1272957" y="677954"/>
                    <a:pt x="1275348" y="673769"/>
                  </a:cubicBezTo>
                  <a:cubicBezTo>
                    <a:pt x="1288299" y="651106"/>
                    <a:pt x="1277094" y="664003"/>
                    <a:pt x="1291390" y="649705"/>
                  </a:cubicBezTo>
                  <a:lnTo>
                    <a:pt x="1299411" y="625642"/>
                  </a:lnTo>
                  <a:cubicBezTo>
                    <a:pt x="1300748" y="621632"/>
                    <a:pt x="1302397" y="617712"/>
                    <a:pt x="1303422" y="613611"/>
                  </a:cubicBezTo>
                  <a:cubicBezTo>
                    <a:pt x="1309481" y="589371"/>
                    <a:pt x="1305691" y="602790"/>
                    <a:pt x="1315453" y="573505"/>
                  </a:cubicBezTo>
                  <a:lnTo>
                    <a:pt x="1323474" y="549442"/>
                  </a:lnTo>
                  <a:cubicBezTo>
                    <a:pt x="1324811" y="545432"/>
                    <a:pt x="1326656" y="541556"/>
                    <a:pt x="1327485" y="537411"/>
                  </a:cubicBezTo>
                  <a:cubicBezTo>
                    <a:pt x="1328822" y="530727"/>
                    <a:pt x="1329339" y="523825"/>
                    <a:pt x="1331495" y="517358"/>
                  </a:cubicBezTo>
                  <a:cubicBezTo>
                    <a:pt x="1333385" y="511686"/>
                    <a:pt x="1337161" y="506811"/>
                    <a:pt x="1339516" y="501316"/>
                  </a:cubicBezTo>
                  <a:cubicBezTo>
                    <a:pt x="1349478" y="478071"/>
                    <a:pt x="1336135" y="500372"/>
                    <a:pt x="1351548" y="477253"/>
                  </a:cubicBezTo>
                  <a:cubicBezTo>
                    <a:pt x="1361625" y="447016"/>
                    <a:pt x="1348033" y="484281"/>
                    <a:pt x="1363579" y="453190"/>
                  </a:cubicBezTo>
                  <a:cubicBezTo>
                    <a:pt x="1365470" y="449409"/>
                    <a:pt x="1365699" y="444939"/>
                    <a:pt x="1367590" y="441158"/>
                  </a:cubicBezTo>
                  <a:cubicBezTo>
                    <a:pt x="1369746" y="436847"/>
                    <a:pt x="1373455" y="433438"/>
                    <a:pt x="1375611" y="429127"/>
                  </a:cubicBezTo>
                  <a:cubicBezTo>
                    <a:pt x="1377502" y="425346"/>
                    <a:pt x="1377731" y="420876"/>
                    <a:pt x="1379622" y="417095"/>
                  </a:cubicBezTo>
                  <a:cubicBezTo>
                    <a:pt x="1381778" y="412784"/>
                    <a:pt x="1385252" y="409248"/>
                    <a:pt x="1387643" y="405063"/>
                  </a:cubicBezTo>
                  <a:cubicBezTo>
                    <a:pt x="1407991" y="369453"/>
                    <a:pt x="1384147" y="406295"/>
                    <a:pt x="1403685" y="376990"/>
                  </a:cubicBezTo>
                  <a:cubicBezTo>
                    <a:pt x="1410033" y="351596"/>
                    <a:pt x="1404638" y="365533"/>
                    <a:pt x="1423737" y="336884"/>
                  </a:cubicBezTo>
                  <a:lnTo>
                    <a:pt x="1439779" y="312821"/>
                  </a:lnTo>
                  <a:cubicBezTo>
                    <a:pt x="1445314" y="296217"/>
                    <a:pt x="1441445" y="304307"/>
                    <a:pt x="1451811" y="288758"/>
                  </a:cubicBezTo>
                  <a:cubicBezTo>
                    <a:pt x="1460159" y="255369"/>
                    <a:pt x="1449994" y="288383"/>
                    <a:pt x="1463843" y="260684"/>
                  </a:cubicBezTo>
                  <a:cubicBezTo>
                    <a:pt x="1465733" y="256903"/>
                    <a:pt x="1466692" y="252718"/>
                    <a:pt x="1467853" y="248653"/>
                  </a:cubicBezTo>
                  <a:cubicBezTo>
                    <a:pt x="1469367" y="243353"/>
                    <a:pt x="1469399" y="237541"/>
                    <a:pt x="1471864" y="232611"/>
                  </a:cubicBezTo>
                  <a:cubicBezTo>
                    <a:pt x="1474853" y="226633"/>
                    <a:pt x="1479885" y="221916"/>
                    <a:pt x="1483895" y="216569"/>
                  </a:cubicBezTo>
                  <a:cubicBezTo>
                    <a:pt x="1485232" y="211222"/>
                    <a:pt x="1486392" y="205827"/>
                    <a:pt x="1487906" y="200527"/>
                  </a:cubicBezTo>
                  <a:cubicBezTo>
                    <a:pt x="1489067" y="196462"/>
                    <a:pt x="1490891" y="192596"/>
                    <a:pt x="1491916" y="188495"/>
                  </a:cubicBezTo>
                  <a:cubicBezTo>
                    <a:pt x="1493569" y="181882"/>
                    <a:pt x="1494448" y="175096"/>
                    <a:pt x="1495927" y="168442"/>
                  </a:cubicBezTo>
                  <a:cubicBezTo>
                    <a:pt x="1502201" y="140207"/>
                    <a:pt x="1497243" y="163835"/>
                    <a:pt x="1503948" y="140369"/>
                  </a:cubicBezTo>
                  <a:cubicBezTo>
                    <a:pt x="1505462" y="135069"/>
                    <a:pt x="1506374" y="129606"/>
                    <a:pt x="1507958" y="124327"/>
                  </a:cubicBezTo>
                  <a:cubicBezTo>
                    <a:pt x="1507981" y="124249"/>
                    <a:pt x="1517972" y="94287"/>
                    <a:pt x="1519990" y="88232"/>
                  </a:cubicBezTo>
                  <a:lnTo>
                    <a:pt x="1524000" y="76200"/>
                  </a:lnTo>
                  <a:lnTo>
                    <a:pt x="1528011" y="64169"/>
                  </a:lnTo>
                  <a:cubicBezTo>
                    <a:pt x="1524000" y="61495"/>
                    <a:pt x="1520290" y="58304"/>
                    <a:pt x="1515979" y="56148"/>
                  </a:cubicBezTo>
                  <a:cubicBezTo>
                    <a:pt x="1512198" y="54257"/>
                    <a:pt x="1506937" y="55126"/>
                    <a:pt x="1503948" y="52137"/>
                  </a:cubicBezTo>
                  <a:cubicBezTo>
                    <a:pt x="1500959" y="49148"/>
                    <a:pt x="1500261" y="44320"/>
                    <a:pt x="1499937" y="40105"/>
                  </a:cubicBezTo>
                  <a:cubicBezTo>
                    <a:pt x="1498912" y="26776"/>
                    <a:pt x="1499937" y="13368"/>
                    <a:pt x="1499937" y="0"/>
                  </a:cubicBezTo>
                </a:path>
              </a:pathLst>
            </a:custGeom>
            <a:noFill/>
            <a:ln w="215900" cap="rnd" cmpd="sng" algn="ctr">
              <a:solidFill>
                <a:srgbClr val="266CC0">
                  <a:alpha val="4313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19686" name="Group 328"/>
            <p:cNvGrpSpPr>
              <a:grpSpLocks/>
            </p:cNvGrpSpPr>
            <p:nvPr/>
          </p:nvGrpSpPr>
          <p:grpSpPr bwMode="auto">
            <a:xfrm>
              <a:off x="5969041" y="3558171"/>
              <a:ext cx="1955759" cy="1126958"/>
              <a:chOff x="5969041" y="3558171"/>
              <a:chExt cx="1955759" cy="1126958"/>
            </a:xfrm>
          </p:grpSpPr>
          <p:sp>
            <p:nvSpPr>
              <p:cNvPr id="19687" name="Freeform 323"/>
              <p:cNvSpPr>
                <a:spLocks/>
              </p:cNvSpPr>
              <p:nvPr/>
            </p:nvSpPr>
            <p:spPr bwMode="auto">
              <a:xfrm>
                <a:off x="6396789" y="3558171"/>
                <a:ext cx="1528011" cy="1126958"/>
              </a:xfrm>
              <a:custGeom>
                <a:avLst/>
                <a:gdLst>
                  <a:gd name="T0" fmla="*/ 0 w 1528011"/>
                  <a:gd name="T1" fmla="*/ 557463 h 1126958"/>
                  <a:gd name="T2" fmla="*/ 16043 w 1528011"/>
                  <a:gd name="T3" fmla="*/ 593558 h 1126958"/>
                  <a:gd name="T4" fmla="*/ 80211 w 1528011"/>
                  <a:gd name="T5" fmla="*/ 609600 h 1126958"/>
                  <a:gd name="T6" fmla="*/ 128337 w 1528011"/>
                  <a:gd name="T7" fmla="*/ 633663 h 1126958"/>
                  <a:gd name="T8" fmla="*/ 124327 w 1528011"/>
                  <a:gd name="T9" fmla="*/ 717884 h 1126958"/>
                  <a:gd name="T10" fmla="*/ 96253 w 1528011"/>
                  <a:gd name="T11" fmla="*/ 766011 h 1126958"/>
                  <a:gd name="T12" fmla="*/ 120316 w 1528011"/>
                  <a:gd name="T13" fmla="*/ 810127 h 1126958"/>
                  <a:gd name="T14" fmla="*/ 172453 w 1528011"/>
                  <a:gd name="T15" fmla="*/ 834190 h 1126958"/>
                  <a:gd name="T16" fmla="*/ 212558 w 1528011"/>
                  <a:gd name="T17" fmla="*/ 850232 h 1126958"/>
                  <a:gd name="T18" fmla="*/ 240632 w 1528011"/>
                  <a:gd name="T19" fmla="*/ 866274 h 1126958"/>
                  <a:gd name="T20" fmla="*/ 276727 w 1528011"/>
                  <a:gd name="T21" fmla="*/ 882316 h 1126958"/>
                  <a:gd name="T22" fmla="*/ 312822 w 1528011"/>
                  <a:gd name="T23" fmla="*/ 894348 h 1126958"/>
                  <a:gd name="T24" fmla="*/ 352927 w 1528011"/>
                  <a:gd name="T25" fmla="*/ 914400 h 1126958"/>
                  <a:gd name="T26" fmla="*/ 449179 w 1528011"/>
                  <a:gd name="T27" fmla="*/ 934453 h 1126958"/>
                  <a:gd name="T28" fmla="*/ 497306 w 1528011"/>
                  <a:gd name="T29" fmla="*/ 954505 h 1126958"/>
                  <a:gd name="T30" fmla="*/ 545432 w 1528011"/>
                  <a:gd name="T31" fmla="*/ 978569 h 1126958"/>
                  <a:gd name="T32" fmla="*/ 597569 w 1528011"/>
                  <a:gd name="T33" fmla="*/ 1014663 h 1126958"/>
                  <a:gd name="T34" fmla="*/ 633664 w 1528011"/>
                  <a:gd name="T35" fmla="*/ 1026695 h 1126958"/>
                  <a:gd name="T36" fmla="*/ 661737 w 1528011"/>
                  <a:gd name="T37" fmla="*/ 1042737 h 1126958"/>
                  <a:gd name="T38" fmla="*/ 689811 w 1528011"/>
                  <a:gd name="T39" fmla="*/ 1050758 h 1126958"/>
                  <a:gd name="T40" fmla="*/ 713874 w 1528011"/>
                  <a:gd name="T41" fmla="*/ 1062790 h 1126958"/>
                  <a:gd name="T42" fmla="*/ 762000 w 1528011"/>
                  <a:gd name="T43" fmla="*/ 1086853 h 1126958"/>
                  <a:gd name="T44" fmla="*/ 786064 w 1528011"/>
                  <a:gd name="T45" fmla="*/ 1098884 h 1126958"/>
                  <a:gd name="T46" fmla="*/ 846222 w 1528011"/>
                  <a:gd name="T47" fmla="*/ 1122948 h 1126958"/>
                  <a:gd name="T48" fmla="*/ 966537 w 1528011"/>
                  <a:gd name="T49" fmla="*/ 1122948 h 1126958"/>
                  <a:gd name="T50" fmla="*/ 1026695 w 1528011"/>
                  <a:gd name="T51" fmla="*/ 1094874 h 1126958"/>
                  <a:gd name="T52" fmla="*/ 1050758 w 1528011"/>
                  <a:gd name="T53" fmla="*/ 1082842 h 1126958"/>
                  <a:gd name="T54" fmla="*/ 1102895 w 1528011"/>
                  <a:gd name="T55" fmla="*/ 1030705 h 1126958"/>
                  <a:gd name="T56" fmla="*/ 1114927 w 1528011"/>
                  <a:gd name="T57" fmla="*/ 994611 h 1126958"/>
                  <a:gd name="T58" fmla="*/ 1126958 w 1528011"/>
                  <a:gd name="T59" fmla="*/ 966537 h 1126958"/>
                  <a:gd name="T60" fmla="*/ 1163053 w 1528011"/>
                  <a:gd name="T61" fmla="*/ 902369 h 1126958"/>
                  <a:gd name="T62" fmla="*/ 1179095 w 1528011"/>
                  <a:gd name="T63" fmla="*/ 874295 h 1126958"/>
                  <a:gd name="T64" fmla="*/ 1195137 w 1528011"/>
                  <a:gd name="T65" fmla="*/ 826169 h 1126958"/>
                  <a:gd name="T66" fmla="*/ 1215190 w 1528011"/>
                  <a:gd name="T67" fmla="*/ 782053 h 1126958"/>
                  <a:gd name="T68" fmla="*/ 1239253 w 1528011"/>
                  <a:gd name="T69" fmla="*/ 741948 h 1126958"/>
                  <a:gd name="T70" fmla="*/ 1255295 w 1528011"/>
                  <a:gd name="T71" fmla="*/ 709863 h 1126958"/>
                  <a:gd name="T72" fmla="*/ 1267327 w 1528011"/>
                  <a:gd name="T73" fmla="*/ 685800 h 1126958"/>
                  <a:gd name="T74" fmla="*/ 1291390 w 1528011"/>
                  <a:gd name="T75" fmla="*/ 649705 h 1126958"/>
                  <a:gd name="T76" fmla="*/ 1303422 w 1528011"/>
                  <a:gd name="T77" fmla="*/ 613611 h 1126958"/>
                  <a:gd name="T78" fmla="*/ 1323474 w 1528011"/>
                  <a:gd name="T79" fmla="*/ 549442 h 1126958"/>
                  <a:gd name="T80" fmla="*/ 1331495 w 1528011"/>
                  <a:gd name="T81" fmla="*/ 517358 h 1126958"/>
                  <a:gd name="T82" fmla="*/ 1351548 w 1528011"/>
                  <a:gd name="T83" fmla="*/ 477253 h 1126958"/>
                  <a:gd name="T84" fmla="*/ 1367590 w 1528011"/>
                  <a:gd name="T85" fmla="*/ 441158 h 1126958"/>
                  <a:gd name="T86" fmla="*/ 1379622 w 1528011"/>
                  <a:gd name="T87" fmla="*/ 417095 h 1126958"/>
                  <a:gd name="T88" fmla="*/ 1403685 w 1528011"/>
                  <a:gd name="T89" fmla="*/ 376990 h 1126958"/>
                  <a:gd name="T90" fmla="*/ 1439779 w 1528011"/>
                  <a:gd name="T91" fmla="*/ 312821 h 1126958"/>
                  <a:gd name="T92" fmla="*/ 1463843 w 1528011"/>
                  <a:gd name="T93" fmla="*/ 260684 h 1126958"/>
                  <a:gd name="T94" fmla="*/ 1471864 w 1528011"/>
                  <a:gd name="T95" fmla="*/ 232611 h 1126958"/>
                  <a:gd name="T96" fmla="*/ 1487906 w 1528011"/>
                  <a:gd name="T97" fmla="*/ 200527 h 1126958"/>
                  <a:gd name="T98" fmla="*/ 1495927 w 1528011"/>
                  <a:gd name="T99" fmla="*/ 168442 h 1126958"/>
                  <a:gd name="T100" fmla="*/ 1507958 w 1528011"/>
                  <a:gd name="T101" fmla="*/ 124327 h 1126958"/>
                  <a:gd name="T102" fmla="*/ 1524000 w 1528011"/>
                  <a:gd name="T103" fmla="*/ 76200 h 1126958"/>
                  <a:gd name="T104" fmla="*/ 1515979 w 1528011"/>
                  <a:gd name="T105" fmla="*/ 56148 h 1126958"/>
                  <a:gd name="T106" fmla="*/ 1499937 w 1528011"/>
                  <a:gd name="T107" fmla="*/ 40105 h 11269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28011" h="1126958">
                    <a:moveTo>
                      <a:pt x="36095" y="437148"/>
                    </a:moveTo>
                    <a:cubicBezTo>
                      <a:pt x="19829" y="518483"/>
                      <a:pt x="31659" y="478318"/>
                      <a:pt x="0" y="557463"/>
                    </a:cubicBezTo>
                    <a:cubicBezTo>
                      <a:pt x="1337" y="568158"/>
                      <a:pt x="-367" y="579699"/>
                      <a:pt x="4011" y="589548"/>
                    </a:cubicBezTo>
                    <a:cubicBezTo>
                      <a:pt x="5728" y="593411"/>
                      <a:pt x="12262" y="591667"/>
                      <a:pt x="16043" y="593558"/>
                    </a:cubicBezTo>
                    <a:cubicBezTo>
                      <a:pt x="48927" y="609999"/>
                      <a:pt x="-3688" y="598402"/>
                      <a:pt x="68179" y="605590"/>
                    </a:cubicBezTo>
                    <a:cubicBezTo>
                      <a:pt x="72190" y="606927"/>
                      <a:pt x="76084" y="608683"/>
                      <a:pt x="80211" y="609600"/>
                    </a:cubicBezTo>
                    <a:cubicBezTo>
                      <a:pt x="88149" y="611364"/>
                      <a:pt x="96560" y="611039"/>
                      <a:pt x="104274" y="613611"/>
                    </a:cubicBezTo>
                    <a:cubicBezTo>
                      <a:pt x="112650" y="616403"/>
                      <a:pt x="122751" y="628077"/>
                      <a:pt x="128337" y="633663"/>
                    </a:cubicBezTo>
                    <a:cubicBezTo>
                      <a:pt x="138252" y="663407"/>
                      <a:pt x="134775" y="647913"/>
                      <a:pt x="128337" y="705853"/>
                    </a:cubicBezTo>
                    <a:cubicBezTo>
                      <a:pt x="127870" y="710054"/>
                      <a:pt x="126217" y="714103"/>
                      <a:pt x="124327" y="717884"/>
                    </a:cubicBezTo>
                    <a:cubicBezTo>
                      <a:pt x="122171" y="722195"/>
                      <a:pt x="118264" y="725511"/>
                      <a:pt x="116306" y="729916"/>
                    </a:cubicBezTo>
                    <a:cubicBezTo>
                      <a:pt x="100603" y="765248"/>
                      <a:pt x="118214" y="744050"/>
                      <a:pt x="96253" y="766011"/>
                    </a:cubicBezTo>
                    <a:cubicBezTo>
                      <a:pt x="97590" y="775369"/>
                      <a:pt x="97548" y="785030"/>
                      <a:pt x="100264" y="794084"/>
                    </a:cubicBezTo>
                    <a:cubicBezTo>
                      <a:pt x="105036" y="809991"/>
                      <a:pt x="108618" y="804278"/>
                      <a:pt x="120316" y="810127"/>
                    </a:cubicBezTo>
                    <a:cubicBezTo>
                      <a:pt x="151406" y="825672"/>
                      <a:pt x="114147" y="812081"/>
                      <a:pt x="144379" y="822158"/>
                    </a:cubicBezTo>
                    <a:cubicBezTo>
                      <a:pt x="168762" y="838413"/>
                      <a:pt x="142855" y="823090"/>
                      <a:pt x="172453" y="834190"/>
                    </a:cubicBezTo>
                    <a:cubicBezTo>
                      <a:pt x="178051" y="836289"/>
                      <a:pt x="182944" y="839991"/>
                      <a:pt x="188495" y="842211"/>
                    </a:cubicBezTo>
                    <a:cubicBezTo>
                      <a:pt x="196345" y="845351"/>
                      <a:pt x="204996" y="846451"/>
                      <a:pt x="212558" y="850232"/>
                    </a:cubicBezTo>
                    <a:cubicBezTo>
                      <a:pt x="217905" y="852906"/>
                      <a:pt x="223409" y="855287"/>
                      <a:pt x="228600" y="858253"/>
                    </a:cubicBezTo>
                    <a:cubicBezTo>
                      <a:pt x="232785" y="860644"/>
                      <a:pt x="236227" y="864316"/>
                      <a:pt x="240632" y="866274"/>
                    </a:cubicBezTo>
                    <a:cubicBezTo>
                      <a:pt x="248358" y="869708"/>
                      <a:pt x="257660" y="869605"/>
                      <a:pt x="264695" y="874295"/>
                    </a:cubicBezTo>
                    <a:cubicBezTo>
                      <a:pt x="268706" y="876969"/>
                      <a:pt x="272322" y="880358"/>
                      <a:pt x="276727" y="882316"/>
                    </a:cubicBezTo>
                    <a:cubicBezTo>
                      <a:pt x="284453" y="885750"/>
                      <a:pt x="292769" y="887663"/>
                      <a:pt x="300790" y="890337"/>
                    </a:cubicBezTo>
                    <a:cubicBezTo>
                      <a:pt x="304801" y="891674"/>
                      <a:pt x="309041" y="892457"/>
                      <a:pt x="312822" y="894348"/>
                    </a:cubicBezTo>
                    <a:cubicBezTo>
                      <a:pt x="332645" y="904259"/>
                      <a:pt x="323192" y="900479"/>
                      <a:pt x="340895" y="906379"/>
                    </a:cubicBezTo>
                    <a:cubicBezTo>
                      <a:pt x="344906" y="909053"/>
                      <a:pt x="348414" y="912707"/>
                      <a:pt x="352927" y="914400"/>
                    </a:cubicBezTo>
                    <a:cubicBezTo>
                      <a:pt x="362118" y="917847"/>
                      <a:pt x="400100" y="921801"/>
                      <a:pt x="405064" y="922421"/>
                    </a:cubicBezTo>
                    <a:cubicBezTo>
                      <a:pt x="435594" y="932598"/>
                      <a:pt x="420836" y="928784"/>
                      <a:pt x="449179" y="934453"/>
                    </a:cubicBezTo>
                    <a:cubicBezTo>
                      <a:pt x="468245" y="947163"/>
                      <a:pt x="456640" y="940951"/>
                      <a:pt x="485274" y="950495"/>
                    </a:cubicBezTo>
                    <a:lnTo>
                      <a:pt x="497306" y="954505"/>
                    </a:lnTo>
                    <a:cubicBezTo>
                      <a:pt x="510644" y="967845"/>
                      <a:pt x="499137" y="958728"/>
                      <a:pt x="517358" y="966537"/>
                    </a:cubicBezTo>
                    <a:cubicBezTo>
                      <a:pt x="552057" y="981408"/>
                      <a:pt x="517209" y="969161"/>
                      <a:pt x="545432" y="978569"/>
                    </a:cubicBezTo>
                    <a:cubicBezTo>
                      <a:pt x="583816" y="1016950"/>
                      <a:pt x="534670" y="971395"/>
                      <a:pt x="569495" y="994611"/>
                    </a:cubicBezTo>
                    <a:cubicBezTo>
                      <a:pt x="598562" y="1013989"/>
                      <a:pt x="562954" y="1000817"/>
                      <a:pt x="597569" y="1014663"/>
                    </a:cubicBezTo>
                    <a:cubicBezTo>
                      <a:pt x="605419" y="1017803"/>
                      <a:pt x="613611" y="1020010"/>
                      <a:pt x="621632" y="1022684"/>
                    </a:cubicBezTo>
                    <a:cubicBezTo>
                      <a:pt x="625643" y="1024021"/>
                      <a:pt x="629883" y="1024804"/>
                      <a:pt x="633664" y="1026695"/>
                    </a:cubicBezTo>
                    <a:cubicBezTo>
                      <a:pt x="639011" y="1029369"/>
                      <a:pt x="644515" y="1031750"/>
                      <a:pt x="649706" y="1034716"/>
                    </a:cubicBezTo>
                    <a:cubicBezTo>
                      <a:pt x="653891" y="1037107"/>
                      <a:pt x="657307" y="1040838"/>
                      <a:pt x="661737" y="1042737"/>
                    </a:cubicBezTo>
                    <a:cubicBezTo>
                      <a:pt x="666803" y="1044908"/>
                      <a:pt x="672479" y="1045234"/>
                      <a:pt x="677779" y="1046748"/>
                    </a:cubicBezTo>
                    <a:cubicBezTo>
                      <a:pt x="681844" y="1047909"/>
                      <a:pt x="685800" y="1049421"/>
                      <a:pt x="689811" y="1050758"/>
                    </a:cubicBezTo>
                    <a:cubicBezTo>
                      <a:pt x="693822" y="1053432"/>
                      <a:pt x="697532" y="1056623"/>
                      <a:pt x="701843" y="1058779"/>
                    </a:cubicBezTo>
                    <a:cubicBezTo>
                      <a:pt x="705624" y="1060670"/>
                      <a:pt x="710179" y="1060737"/>
                      <a:pt x="713874" y="1062790"/>
                    </a:cubicBezTo>
                    <a:cubicBezTo>
                      <a:pt x="722301" y="1067472"/>
                      <a:pt x="728792" y="1075784"/>
                      <a:pt x="737937" y="1078832"/>
                    </a:cubicBezTo>
                    <a:lnTo>
                      <a:pt x="762000" y="1086853"/>
                    </a:lnTo>
                    <a:lnTo>
                      <a:pt x="774032" y="1090863"/>
                    </a:lnTo>
                    <a:cubicBezTo>
                      <a:pt x="778043" y="1093537"/>
                      <a:pt x="781659" y="1096926"/>
                      <a:pt x="786064" y="1098884"/>
                    </a:cubicBezTo>
                    <a:cubicBezTo>
                      <a:pt x="793790" y="1102318"/>
                      <a:pt x="810127" y="1106905"/>
                      <a:pt x="810127" y="1106905"/>
                    </a:cubicBezTo>
                    <a:cubicBezTo>
                      <a:pt x="829193" y="1119617"/>
                      <a:pt x="817586" y="1113403"/>
                      <a:pt x="846222" y="1122948"/>
                    </a:cubicBezTo>
                    <a:lnTo>
                      <a:pt x="858253" y="1126958"/>
                    </a:lnTo>
                    <a:cubicBezTo>
                      <a:pt x="894348" y="1125621"/>
                      <a:pt x="930566" y="1126218"/>
                      <a:pt x="966537" y="1122948"/>
                    </a:cubicBezTo>
                    <a:cubicBezTo>
                      <a:pt x="974957" y="1122183"/>
                      <a:pt x="982579" y="1117601"/>
                      <a:pt x="990600" y="1114927"/>
                    </a:cubicBezTo>
                    <a:cubicBezTo>
                      <a:pt x="1011776" y="1107868"/>
                      <a:pt x="999116" y="1113260"/>
                      <a:pt x="1026695" y="1094874"/>
                    </a:cubicBezTo>
                    <a:cubicBezTo>
                      <a:pt x="1030706" y="1092200"/>
                      <a:pt x="1034154" y="1088377"/>
                      <a:pt x="1038727" y="1086853"/>
                    </a:cubicBezTo>
                    <a:cubicBezTo>
                      <a:pt x="1042737" y="1085516"/>
                      <a:pt x="1047063" y="1084895"/>
                      <a:pt x="1050758" y="1082842"/>
                    </a:cubicBezTo>
                    <a:cubicBezTo>
                      <a:pt x="1062625" y="1076249"/>
                      <a:pt x="1077957" y="1066207"/>
                      <a:pt x="1086853" y="1054769"/>
                    </a:cubicBezTo>
                    <a:cubicBezTo>
                      <a:pt x="1092771" y="1047159"/>
                      <a:pt x="1099846" y="1039851"/>
                      <a:pt x="1102895" y="1030705"/>
                    </a:cubicBezTo>
                    <a:lnTo>
                      <a:pt x="1110916" y="1006642"/>
                    </a:lnTo>
                    <a:cubicBezTo>
                      <a:pt x="1112253" y="1002632"/>
                      <a:pt x="1113902" y="998712"/>
                      <a:pt x="1114927" y="994611"/>
                    </a:cubicBezTo>
                    <a:cubicBezTo>
                      <a:pt x="1116264" y="989264"/>
                      <a:pt x="1116766" y="983635"/>
                      <a:pt x="1118937" y="978569"/>
                    </a:cubicBezTo>
                    <a:cubicBezTo>
                      <a:pt x="1120836" y="974139"/>
                      <a:pt x="1124802" y="970848"/>
                      <a:pt x="1126958" y="966537"/>
                    </a:cubicBezTo>
                    <a:cubicBezTo>
                      <a:pt x="1142269" y="935916"/>
                      <a:pt x="1113909" y="977252"/>
                      <a:pt x="1143000" y="938463"/>
                    </a:cubicBezTo>
                    <a:cubicBezTo>
                      <a:pt x="1154093" y="905188"/>
                      <a:pt x="1135468" y="957539"/>
                      <a:pt x="1163053" y="902369"/>
                    </a:cubicBezTo>
                    <a:cubicBezTo>
                      <a:pt x="1165727" y="897022"/>
                      <a:pt x="1168108" y="891518"/>
                      <a:pt x="1171074" y="886327"/>
                    </a:cubicBezTo>
                    <a:cubicBezTo>
                      <a:pt x="1173465" y="882142"/>
                      <a:pt x="1176939" y="878606"/>
                      <a:pt x="1179095" y="874295"/>
                    </a:cubicBezTo>
                    <a:cubicBezTo>
                      <a:pt x="1182315" y="867856"/>
                      <a:pt x="1184839" y="861072"/>
                      <a:pt x="1187116" y="854242"/>
                    </a:cubicBezTo>
                    <a:cubicBezTo>
                      <a:pt x="1190942" y="842764"/>
                      <a:pt x="1190312" y="836784"/>
                      <a:pt x="1195137" y="826169"/>
                    </a:cubicBezTo>
                    <a:cubicBezTo>
                      <a:pt x="1200085" y="815283"/>
                      <a:pt x="1207397" y="805428"/>
                      <a:pt x="1211179" y="794084"/>
                    </a:cubicBezTo>
                    <a:cubicBezTo>
                      <a:pt x="1212516" y="790074"/>
                      <a:pt x="1213299" y="785834"/>
                      <a:pt x="1215190" y="782053"/>
                    </a:cubicBezTo>
                    <a:cubicBezTo>
                      <a:pt x="1218124" y="776185"/>
                      <a:pt x="1232514" y="757617"/>
                      <a:pt x="1235243" y="753979"/>
                    </a:cubicBezTo>
                    <a:cubicBezTo>
                      <a:pt x="1236580" y="749969"/>
                      <a:pt x="1236908" y="745465"/>
                      <a:pt x="1239253" y="741948"/>
                    </a:cubicBezTo>
                    <a:cubicBezTo>
                      <a:pt x="1242399" y="737229"/>
                      <a:pt x="1248748" y="734989"/>
                      <a:pt x="1251285" y="729916"/>
                    </a:cubicBezTo>
                    <a:cubicBezTo>
                      <a:pt x="1254333" y="723819"/>
                      <a:pt x="1252902" y="716246"/>
                      <a:pt x="1255295" y="709863"/>
                    </a:cubicBezTo>
                    <a:cubicBezTo>
                      <a:pt x="1256987" y="705350"/>
                      <a:pt x="1261160" y="702143"/>
                      <a:pt x="1263316" y="697832"/>
                    </a:cubicBezTo>
                    <a:cubicBezTo>
                      <a:pt x="1265207" y="694051"/>
                      <a:pt x="1265436" y="689581"/>
                      <a:pt x="1267327" y="685800"/>
                    </a:cubicBezTo>
                    <a:cubicBezTo>
                      <a:pt x="1269483" y="681489"/>
                      <a:pt x="1272957" y="677954"/>
                      <a:pt x="1275348" y="673769"/>
                    </a:cubicBezTo>
                    <a:cubicBezTo>
                      <a:pt x="1288299" y="651106"/>
                      <a:pt x="1277094" y="664003"/>
                      <a:pt x="1291390" y="649705"/>
                    </a:cubicBezTo>
                    <a:lnTo>
                      <a:pt x="1299411" y="625642"/>
                    </a:lnTo>
                    <a:cubicBezTo>
                      <a:pt x="1300748" y="621632"/>
                      <a:pt x="1302397" y="617712"/>
                      <a:pt x="1303422" y="613611"/>
                    </a:cubicBezTo>
                    <a:cubicBezTo>
                      <a:pt x="1309481" y="589371"/>
                      <a:pt x="1305691" y="602790"/>
                      <a:pt x="1315453" y="573505"/>
                    </a:cubicBezTo>
                    <a:lnTo>
                      <a:pt x="1323474" y="549442"/>
                    </a:lnTo>
                    <a:cubicBezTo>
                      <a:pt x="1324811" y="545432"/>
                      <a:pt x="1326656" y="541556"/>
                      <a:pt x="1327485" y="537411"/>
                    </a:cubicBezTo>
                    <a:cubicBezTo>
                      <a:pt x="1328822" y="530727"/>
                      <a:pt x="1329339" y="523825"/>
                      <a:pt x="1331495" y="517358"/>
                    </a:cubicBezTo>
                    <a:cubicBezTo>
                      <a:pt x="1333385" y="511686"/>
                      <a:pt x="1337161" y="506811"/>
                      <a:pt x="1339516" y="501316"/>
                    </a:cubicBezTo>
                    <a:cubicBezTo>
                      <a:pt x="1349478" y="478071"/>
                      <a:pt x="1336135" y="500372"/>
                      <a:pt x="1351548" y="477253"/>
                    </a:cubicBezTo>
                    <a:cubicBezTo>
                      <a:pt x="1361625" y="447016"/>
                      <a:pt x="1348033" y="484281"/>
                      <a:pt x="1363579" y="453190"/>
                    </a:cubicBezTo>
                    <a:cubicBezTo>
                      <a:pt x="1365470" y="449409"/>
                      <a:pt x="1365699" y="444939"/>
                      <a:pt x="1367590" y="441158"/>
                    </a:cubicBezTo>
                    <a:cubicBezTo>
                      <a:pt x="1369746" y="436847"/>
                      <a:pt x="1373455" y="433438"/>
                      <a:pt x="1375611" y="429127"/>
                    </a:cubicBezTo>
                    <a:cubicBezTo>
                      <a:pt x="1377502" y="425346"/>
                      <a:pt x="1377731" y="420876"/>
                      <a:pt x="1379622" y="417095"/>
                    </a:cubicBezTo>
                    <a:cubicBezTo>
                      <a:pt x="1381778" y="412784"/>
                      <a:pt x="1385252" y="409248"/>
                      <a:pt x="1387643" y="405063"/>
                    </a:cubicBezTo>
                    <a:cubicBezTo>
                      <a:pt x="1407991" y="369453"/>
                      <a:pt x="1384147" y="406295"/>
                      <a:pt x="1403685" y="376990"/>
                    </a:cubicBezTo>
                    <a:cubicBezTo>
                      <a:pt x="1410033" y="351596"/>
                      <a:pt x="1404638" y="365533"/>
                      <a:pt x="1423737" y="336884"/>
                    </a:cubicBezTo>
                    <a:lnTo>
                      <a:pt x="1439779" y="312821"/>
                    </a:lnTo>
                    <a:cubicBezTo>
                      <a:pt x="1445314" y="296217"/>
                      <a:pt x="1441445" y="304307"/>
                      <a:pt x="1451811" y="288758"/>
                    </a:cubicBezTo>
                    <a:cubicBezTo>
                      <a:pt x="1460159" y="255369"/>
                      <a:pt x="1449994" y="288383"/>
                      <a:pt x="1463843" y="260684"/>
                    </a:cubicBezTo>
                    <a:cubicBezTo>
                      <a:pt x="1465733" y="256903"/>
                      <a:pt x="1466692" y="252718"/>
                      <a:pt x="1467853" y="248653"/>
                    </a:cubicBezTo>
                    <a:cubicBezTo>
                      <a:pt x="1469367" y="243353"/>
                      <a:pt x="1469399" y="237541"/>
                      <a:pt x="1471864" y="232611"/>
                    </a:cubicBezTo>
                    <a:cubicBezTo>
                      <a:pt x="1474853" y="226633"/>
                      <a:pt x="1479885" y="221916"/>
                      <a:pt x="1483895" y="216569"/>
                    </a:cubicBezTo>
                    <a:cubicBezTo>
                      <a:pt x="1485232" y="211222"/>
                      <a:pt x="1486392" y="205827"/>
                      <a:pt x="1487906" y="200527"/>
                    </a:cubicBezTo>
                    <a:cubicBezTo>
                      <a:pt x="1489067" y="196462"/>
                      <a:pt x="1490891" y="192596"/>
                      <a:pt x="1491916" y="188495"/>
                    </a:cubicBezTo>
                    <a:cubicBezTo>
                      <a:pt x="1493569" y="181882"/>
                      <a:pt x="1494448" y="175096"/>
                      <a:pt x="1495927" y="168442"/>
                    </a:cubicBezTo>
                    <a:cubicBezTo>
                      <a:pt x="1502201" y="140207"/>
                      <a:pt x="1497243" y="163835"/>
                      <a:pt x="1503948" y="140369"/>
                    </a:cubicBezTo>
                    <a:cubicBezTo>
                      <a:pt x="1505462" y="135069"/>
                      <a:pt x="1506374" y="129606"/>
                      <a:pt x="1507958" y="124327"/>
                    </a:cubicBezTo>
                    <a:cubicBezTo>
                      <a:pt x="1507981" y="124249"/>
                      <a:pt x="1517972" y="94287"/>
                      <a:pt x="1519990" y="88232"/>
                    </a:cubicBezTo>
                    <a:lnTo>
                      <a:pt x="1524000" y="76200"/>
                    </a:lnTo>
                    <a:lnTo>
                      <a:pt x="1528011" y="64169"/>
                    </a:lnTo>
                    <a:cubicBezTo>
                      <a:pt x="1524000" y="61495"/>
                      <a:pt x="1520290" y="58304"/>
                      <a:pt x="1515979" y="56148"/>
                    </a:cubicBezTo>
                    <a:cubicBezTo>
                      <a:pt x="1512198" y="54257"/>
                      <a:pt x="1506937" y="55126"/>
                      <a:pt x="1503948" y="52137"/>
                    </a:cubicBezTo>
                    <a:cubicBezTo>
                      <a:pt x="1500959" y="49148"/>
                      <a:pt x="1500261" y="44320"/>
                      <a:pt x="1499937" y="40105"/>
                    </a:cubicBezTo>
                    <a:cubicBezTo>
                      <a:pt x="1498912" y="26776"/>
                      <a:pt x="1499937" y="13368"/>
                      <a:pt x="149993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9688" name="TextBox 327"/>
              <p:cNvSpPr txBox="1">
                <a:spLocks noChangeArrowheads="1"/>
              </p:cNvSpPr>
              <p:nvPr/>
            </p:nvSpPr>
            <p:spPr bwMode="auto">
              <a:xfrm>
                <a:off x="5969041" y="3663283"/>
                <a:ext cx="9188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r>
                  <a:rPr lang="en-US" altLang="en-US" sz="1600" baseline="-25000">
                    <a:latin typeface="Tahoma" panose="020B0604030504040204" pitchFamily="34" charset="0"/>
                    <a:cs typeface="Tahoma" panose="020B0604030504040204" pitchFamily="34" charset="0"/>
                  </a:rPr>
                  <a:t>id</a:t>
                </a:r>
                <a:r>
                  <a:rPr lang="en-US" altLang="en-US" sz="1600">
                    <a:latin typeface="Tahoma" panose="020B0604030504040204" pitchFamily="34" charset="0"/>
                    <a:cs typeface="Tahoma" panose="020B0604030504040204" pitchFamily="34" charset="0"/>
                  </a:rPr>
                  <a:t> = 22</a:t>
                </a:r>
              </a:p>
            </p:txBody>
          </p:sp>
        </p:grpSp>
      </p:grpSp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1404938" y="4737100"/>
            <a:ext cx="2303462" cy="279400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>
            <a:spLocks noChangeArrowheads="1"/>
          </p:cNvSpPr>
          <p:nvPr/>
        </p:nvSpPr>
        <p:spPr bwMode="auto">
          <a:xfrm>
            <a:off x="1414463" y="5229225"/>
            <a:ext cx="1320800" cy="277813"/>
          </a:xfrm>
          <a:prstGeom prst="rect">
            <a:avLst/>
          </a:prstGeom>
          <a:solidFill>
            <a:srgbClr val="177CB8">
              <a:alpha val="21176"/>
            </a:srgbClr>
          </a:solidFill>
          <a:ln w="9525" algn="ctr">
            <a:solidFill>
              <a:srgbClr val="177CB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84" name="Rectangle 3"/>
          <p:cNvSpPr>
            <a:spLocks noChangeArrowheads="1"/>
          </p:cNvSpPr>
          <p:nvPr/>
        </p:nvSpPr>
        <p:spPr bwMode="auto">
          <a:xfrm>
            <a:off x="395288" y="260350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fi-FI" sz="4400" b="1">
                <a:solidFill>
                  <a:schemeClr val="tx2"/>
                </a:solidFill>
              </a:rPr>
              <a:t>The Search</a:t>
            </a:r>
            <a:endParaRPr lang="en-US" altLang="fi-FI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6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0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9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1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3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4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5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6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8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9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3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5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7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9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9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4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5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5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6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7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8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8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9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9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0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1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72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73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4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4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5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5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6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7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7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7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78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7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80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0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1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1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2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8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83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3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8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84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8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85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8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86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8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86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7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8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89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9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90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9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91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2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2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3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3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4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9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95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5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9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96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9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97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9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98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9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98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9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9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0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10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101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1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0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02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0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03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0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04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10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104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5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5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10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107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0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07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8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9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0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0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2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10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1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11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12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6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1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113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3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14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4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1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115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6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2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16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17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17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8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19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9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1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120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1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121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22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22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23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23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24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1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125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25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1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126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6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0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1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1274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80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1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1286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292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298" presetID="1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0" fill="hold" nodeType="clickPar">
                      <p:stCondLst>
                        <p:cond delay="indefinite"/>
                      </p:stCondLst>
                      <p:childTnLst>
                        <p:par>
                          <p:cTn id="1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8" fill="hold" nodeType="clickPar">
                      <p:stCondLst>
                        <p:cond delay="indefinite"/>
                      </p:stCondLst>
                      <p:childTnLst>
                        <p:par>
                          <p:cTn id="1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4" fill="hold" nodeType="clickPar">
                      <p:stCondLst>
                        <p:cond delay="indefinite"/>
                      </p:stCondLst>
                      <p:childTnLst>
                        <p:par>
                          <p:cTn id="1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 nodeType="clickPar">
                      <p:stCondLst>
                        <p:cond delay="indefinite"/>
                      </p:stCondLst>
                      <p:childTnLst>
                        <p:par>
                          <p:cTn id="1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20" grpId="0" animBg="1"/>
      <p:bldP spid="322" grpId="0" animBg="1"/>
      <p:bldP spid="331" grpId="0" animBg="1"/>
      <p:bldP spid="331" grpId="1" animBg="1"/>
      <p:bldP spid="33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54135</TotalTime>
  <Words>332</Words>
  <Application>Microsoft Office PowerPoint</Application>
  <PresentationFormat>On-screen Show (4:3)</PresentationFormat>
  <Paragraphs>196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Mincho</vt:lpstr>
      <vt:lpstr>Arial</vt:lpstr>
      <vt:lpstr>Calibri</vt:lpstr>
      <vt:lpstr>Century Schoolbook</vt:lpstr>
      <vt:lpstr>Courier New</vt:lpstr>
      <vt:lpstr>NewCenturySchlbk-Bold</vt:lpstr>
      <vt:lpstr>NewCenturySchlbk-Roman</vt:lpstr>
      <vt:lpstr>Tahoma</vt:lpstr>
      <vt:lpstr>Times New Roman</vt:lpstr>
      <vt:lpstr>Wingdings</vt:lpstr>
      <vt:lpstr>Default Design</vt:lpstr>
      <vt:lpstr>Shape-based Route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SIPU summary 2016</dc:title>
  <dc:creator>franti</dc:creator>
  <cp:lastModifiedBy>Radu Mariescu-Istodor</cp:lastModifiedBy>
  <cp:revision>1376</cp:revision>
  <dcterms:created xsi:type="dcterms:W3CDTF">2014-10-06T17:02:32Z</dcterms:created>
  <dcterms:modified xsi:type="dcterms:W3CDTF">2019-01-21T08:30:44Z</dcterms:modified>
</cp:coreProperties>
</file>