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283" r:id="rId4"/>
    <p:sldId id="312" r:id="rId5"/>
    <p:sldId id="311" r:id="rId6"/>
    <p:sldId id="289" r:id="rId7"/>
    <p:sldId id="309" r:id="rId8"/>
    <p:sldId id="310" r:id="rId9"/>
    <p:sldId id="308" r:id="rId10"/>
    <p:sldId id="293" r:id="rId11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00"/>
    <a:srgbClr val="00FF00"/>
    <a:srgbClr val="C5E1FE"/>
    <a:srgbClr val="CE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464" autoAdjust="0"/>
  </p:normalViewPr>
  <p:slideViewPr>
    <p:cSldViewPr snapToGrid="0">
      <p:cViewPr>
        <p:scale>
          <a:sx n="68" d="100"/>
          <a:sy n="68" d="100"/>
        </p:scale>
        <p:origin x="21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hari Sengupta" userId="a4b3c610-d857-4c74-b718-daeea2eff35c" providerId="ADAL" clId="{84B6943F-6548-4D6B-A213-E3D931D112CE}"/>
    <pc:docChg chg="undo custSel addSld modSld">
      <pc:chgData name="Lahari Sengupta" userId="a4b3c610-d857-4c74-b718-daeea2eff35c" providerId="ADAL" clId="{84B6943F-6548-4D6B-A213-E3D931D112CE}" dt="2018-02-08T11:53:48.184" v="806" actId="1076"/>
      <pc:docMkLst>
        <pc:docMk/>
      </pc:docMkLst>
      <pc:sldChg chg="delSp modSp modAnim">
        <pc:chgData name="Lahari Sengupta" userId="a4b3c610-d857-4c74-b718-daeea2eff35c" providerId="ADAL" clId="{84B6943F-6548-4D6B-A213-E3D931D112CE}" dt="2018-02-08T09:50:27.144" v="1"/>
        <pc:sldMkLst>
          <pc:docMk/>
          <pc:sldMk cId="809816236" sldId="265"/>
        </pc:sldMkLst>
        <pc:grpChg chg="de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09:50:13.984" v="0" actId="165"/>
          <ac:grpSpMkLst>
            <pc:docMk/>
            <pc:sldMk cId="809816236" sldId="265"/>
            <ac:grpSpMk id="23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0:37:07.551" v="94" actId="20577"/>
        <pc:sldMkLst>
          <pc:docMk/>
          <pc:sldMk cId="3328954717" sldId="266"/>
        </pc:sldMkLst>
        <pc:spChg chg="mod">
          <ac:chgData name="Lahari Sengupta" userId="a4b3c610-d857-4c74-b718-daeea2eff35c" providerId="ADAL" clId="{84B6943F-6548-4D6B-A213-E3D931D112CE}" dt="2018-02-08T10:37:07.551" v="94" actId="20577"/>
          <ac:spMkLst>
            <pc:docMk/>
            <pc:sldMk cId="3328954717" sldId="266"/>
            <ac:spMk id="16385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0:33:09.779" v="47" actId="1076"/>
          <ac:grpSpMkLst>
            <pc:docMk/>
            <pc:sldMk cId="3328954717" sldId="266"/>
            <ac:grpSpMk id="3" creationId="{00000000-0000-0000-0000-000000000000}"/>
          </ac:grpSpMkLst>
        </pc:grpChg>
      </pc:sldChg>
      <pc:sldChg chg="addSp delSp modSp modAnim">
        <pc:chgData name="Lahari Sengupta" userId="a4b3c610-d857-4c74-b718-daeea2eff35c" providerId="ADAL" clId="{84B6943F-6548-4D6B-A213-E3D931D112CE}" dt="2018-02-08T10:48:10.865" v="96" actId="20577"/>
        <pc:sldMkLst>
          <pc:docMk/>
          <pc:sldMk cId="2973307643" sldId="267"/>
        </pc:sldMkLst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9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7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11.435" v="2" actId="165"/>
          <ac:spMkLst>
            <pc:docMk/>
            <pc:sldMk cId="2973307643" sldId="267"/>
            <ac:spMk id="18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3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2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2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10.865" v="96" actId="20577"/>
          <ac:spMkLst>
            <pc:docMk/>
            <pc:sldMk cId="2973307643" sldId="267"/>
            <ac:spMk id="1740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21.011" v="7" actId="164"/>
          <ac:spMkLst>
            <pc:docMk/>
            <pc:sldMk cId="2973307643" sldId="267"/>
            <ac:spMk id="175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3:03.087" v="13" actId="164"/>
          <ac:spMkLst>
            <pc:docMk/>
            <pc:sldMk cId="2973307643" sldId="267"/>
            <ac:spMk id="1752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29.524" v="18" actId="164"/>
          <ac:spMkLst>
            <pc:docMk/>
            <pc:sldMk cId="2973307643" sldId="267"/>
            <ac:spMk id="1753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8:07.431" v="24" actId="164"/>
          <ac:spMkLst>
            <pc:docMk/>
            <pc:sldMk cId="2973307643" sldId="267"/>
            <ac:spMk id="1753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3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3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11.380" v="15" actId="164"/>
          <ac:spMkLst>
            <pc:docMk/>
            <pc:sldMk cId="2973307643" sldId="267"/>
            <ac:spMk id="17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27:53.302" v="21" actId="164"/>
          <ac:spMkLst>
            <pc:docMk/>
            <pc:sldMk cId="2973307643" sldId="267"/>
            <ac:spMk id="17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02:35.869" v="10" actId="164"/>
          <ac:spMkLst>
            <pc:docMk/>
            <pc:sldMk cId="2973307643" sldId="267"/>
            <ac:spMk id="17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09:51:55.064" v="4" actId="164"/>
          <ac:spMkLst>
            <pc:docMk/>
            <pc:sldMk cId="2973307643" sldId="267"/>
            <ac:spMk id="1755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0:25.758" v="27" actId="164"/>
          <ac:spMkLst>
            <pc:docMk/>
            <pc:sldMk cId="2973307643" sldId="267"/>
            <ac:spMk id="1755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1:29.718" v="35" actId="164"/>
          <ac:spMkLst>
            <pc:docMk/>
            <pc:sldMk cId="2973307643" sldId="267"/>
            <ac:spMk id="1755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2:04.128" v="41" actId="164"/>
          <ac:spMkLst>
            <pc:docMk/>
            <pc:sldMk cId="2973307643" sldId="267"/>
            <ac:spMk id="17558" creationId="{00000000-0000-0000-0000-000000000000}"/>
          </ac:spMkLst>
        </pc:spChg>
        <pc:grpChg chg="add mod ord">
          <ac:chgData name="Lahari Sengupta" userId="a4b3c610-d857-4c74-b718-daeea2eff35c" providerId="ADAL" clId="{84B6943F-6548-4D6B-A213-E3D931D112CE}" dt="2018-02-08T09:52:01.287" v="6" actId="167"/>
          <ac:grpSpMkLst>
            <pc:docMk/>
            <pc:sldMk cId="2973307643" sldId="267"/>
            <ac:grpSpMk id="7" creationId="{74738058-0DB8-4002-8090-3768D3DDF3FD}"/>
          </ac:grpSpMkLst>
        </pc:grpChg>
        <pc:grpChg chg="add mod">
          <ac:chgData name="Lahari Sengupta" userId="a4b3c610-d857-4c74-b718-daeea2eff35c" providerId="ADAL" clId="{84B6943F-6548-4D6B-A213-E3D931D112CE}" dt="2018-02-08T10:02:21.011" v="7" actId="164"/>
          <ac:grpSpMkLst>
            <pc:docMk/>
            <pc:sldMk cId="2973307643" sldId="267"/>
            <ac:grpSpMk id="9" creationId="{05BC9D5A-BC0C-4B0C-A98D-5494164FCF61}"/>
          </ac:grpSpMkLst>
        </pc:grpChg>
        <pc:grpChg chg="add mod ord">
          <ac:chgData name="Lahari Sengupta" userId="a4b3c610-d857-4c74-b718-daeea2eff35c" providerId="ADAL" clId="{84B6943F-6548-4D6B-A213-E3D931D112CE}" dt="2018-02-08T10:02:45.034" v="12" actId="167"/>
          <ac:grpSpMkLst>
            <pc:docMk/>
            <pc:sldMk cId="2973307643" sldId="267"/>
            <ac:grpSpMk id="10" creationId="{D0820C88-6F90-435C-B16E-6D181750B0B9}"/>
          </ac:grpSpMkLst>
        </pc:grpChg>
        <pc:grpChg chg="add mod">
          <ac:chgData name="Lahari Sengupta" userId="a4b3c610-d857-4c74-b718-daeea2eff35c" providerId="ADAL" clId="{84B6943F-6548-4D6B-A213-E3D931D112CE}" dt="2018-02-08T10:03:03.087" v="13" actId="164"/>
          <ac:grpSpMkLst>
            <pc:docMk/>
            <pc:sldMk cId="2973307643" sldId="267"/>
            <ac:grpSpMk id="11" creationId="{D332A513-E8E4-4FDC-992D-4D353D268421}"/>
          </ac:grpSpMkLst>
        </pc:grpChg>
        <pc:grpChg chg="add mod ord">
          <ac:chgData name="Lahari Sengupta" userId="a4b3c610-d857-4c74-b718-daeea2eff35c" providerId="ADAL" clId="{84B6943F-6548-4D6B-A213-E3D931D112CE}" dt="2018-02-08T10:27:15.248" v="16" actId="167"/>
          <ac:grpSpMkLst>
            <pc:docMk/>
            <pc:sldMk cId="2973307643" sldId="267"/>
            <ac:grpSpMk id="12" creationId="{D2211F16-D08D-4B36-9F0D-2F10A1487FC5}"/>
          </ac:grpSpMkLst>
        </pc:grpChg>
        <pc:grpChg chg="add mod">
          <ac:chgData name="Lahari Sengupta" userId="a4b3c610-d857-4c74-b718-daeea2eff35c" providerId="ADAL" clId="{84B6943F-6548-4D6B-A213-E3D931D112CE}" dt="2018-02-08T10:27:29.524" v="18" actId="164"/>
          <ac:grpSpMkLst>
            <pc:docMk/>
            <pc:sldMk cId="2973307643" sldId="267"/>
            <ac:grpSpMk id="13" creationId="{2186F27E-D507-42B9-BED8-8FCF3BA3781D}"/>
          </ac:grpSpMkLst>
        </pc:grpChg>
        <pc:grpChg chg="add mod ord">
          <ac:chgData name="Lahari Sengupta" userId="a4b3c610-d857-4c74-b718-daeea2eff35c" providerId="ADAL" clId="{84B6943F-6548-4D6B-A213-E3D931D112CE}" dt="2018-02-08T10:27:56.408" v="22" actId="167"/>
          <ac:grpSpMkLst>
            <pc:docMk/>
            <pc:sldMk cId="2973307643" sldId="267"/>
            <ac:grpSpMk id="14" creationId="{4E8CA4F5-59C5-4898-AAEB-D3A72A40D958}"/>
          </ac:grpSpMkLst>
        </pc:grpChg>
        <pc:grpChg chg="add mod">
          <ac:chgData name="Lahari Sengupta" userId="a4b3c610-d857-4c74-b718-daeea2eff35c" providerId="ADAL" clId="{84B6943F-6548-4D6B-A213-E3D931D112CE}" dt="2018-02-08T10:28:07.431" v="24" actId="164"/>
          <ac:grpSpMkLst>
            <pc:docMk/>
            <pc:sldMk cId="2973307643" sldId="267"/>
            <ac:grpSpMk id="15" creationId="{AE8DF367-3262-47A1-B0F9-946B88414AE9}"/>
          </ac:grpSpMkLst>
        </pc:grpChg>
        <pc:grpChg chg="add mod">
          <ac:chgData name="Lahari Sengupta" userId="a4b3c610-d857-4c74-b718-daeea2eff35c" providerId="ADAL" clId="{84B6943F-6548-4D6B-A213-E3D931D112CE}" dt="2018-02-08T10:30:25.758" v="27" actId="164"/>
          <ac:grpSpMkLst>
            <pc:docMk/>
            <pc:sldMk cId="2973307643" sldId="267"/>
            <ac:grpSpMk id="16" creationId="{66A525DF-B2E2-47FD-A359-FCB5589976A6}"/>
          </ac:grpSpMkLst>
        </pc:grpChg>
        <pc:grpChg chg="add del mod">
          <ac:chgData name="Lahari Sengupta" userId="a4b3c610-d857-4c74-b718-daeea2eff35c" providerId="ADAL" clId="{84B6943F-6548-4D6B-A213-E3D931D112CE}" dt="2018-02-08T10:31:22.266" v="34" actId="165"/>
          <ac:grpSpMkLst>
            <pc:docMk/>
            <pc:sldMk cId="2973307643" sldId="267"/>
            <ac:grpSpMk id="17" creationId="{7C91B315-612E-4E3A-815E-918938183D24}"/>
          </ac:grpSpMkLst>
        </pc:grpChg>
        <pc:grpChg chg="add del mod">
          <ac:chgData name="Lahari Sengupta" userId="a4b3c610-d857-4c74-b718-daeea2eff35c" providerId="ADAL" clId="{84B6943F-6548-4D6B-A213-E3D931D112CE}" dt="2018-02-08T10:31:57.791" v="40" actId="165"/>
          <ac:grpSpMkLst>
            <pc:docMk/>
            <pc:sldMk cId="2973307643" sldId="267"/>
            <ac:grpSpMk id="18" creationId="{483F310A-269C-4509-BE3A-08E0F3AFC54D}"/>
          </ac:grpSpMkLst>
        </pc:grpChg>
        <pc:grpChg chg="add mod">
          <ac:chgData name="Lahari Sengupta" userId="a4b3c610-d857-4c74-b718-daeea2eff35c" providerId="ADAL" clId="{84B6943F-6548-4D6B-A213-E3D931D112CE}" dt="2018-02-08T10:31:48.856" v="39" actId="1076"/>
          <ac:grpSpMkLst>
            <pc:docMk/>
            <pc:sldMk cId="2973307643" sldId="267"/>
            <ac:grpSpMk id="19" creationId="{3BC32FD3-EBFC-4240-A787-3E5502454290}"/>
          </ac:grpSpMkLst>
        </pc:grpChg>
        <pc:grpChg chg="add mod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20" creationId="{ACD74A4C-98F2-4B64-B79D-BAD9AF57E7B6}"/>
          </ac:grpSpMkLst>
        </pc:grpChg>
        <pc:grpChg chg="del">
          <ac:chgData name="Lahari Sengupta" userId="a4b3c610-d857-4c74-b718-daeea2eff35c" providerId="ADAL" clId="{84B6943F-6548-4D6B-A213-E3D931D112CE}" dt="2018-02-08T09:51:11.435" v="2" actId="165"/>
          <ac:grpSpMkLst>
            <pc:docMk/>
            <pc:sldMk cId="2973307643" sldId="267"/>
            <ac:grpSpMk id="24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30:18.221" v="26" actId="165"/>
          <ac:grpSpMkLst>
            <pc:docMk/>
            <pc:sldMk cId="2973307643" sldId="267"/>
            <ac:grpSpMk id="25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09:51:19.754" v="3" actId="165"/>
          <ac:grpSpMkLst>
            <pc:docMk/>
            <pc:sldMk cId="2973307643" sldId="267"/>
            <ac:grpSpMk id="1741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2:04.128" v="41" actId="164"/>
          <ac:grpSpMkLst>
            <pc:docMk/>
            <pc:sldMk cId="2973307643" sldId="267"/>
            <ac:grpSpMk id="174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7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1:29.718" v="35" actId="164"/>
          <ac:grpSpMkLst>
            <pc:docMk/>
            <pc:sldMk cId="2973307643" sldId="267"/>
            <ac:grpSpMk id="17458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09:51:55.064" v="4" actId="164"/>
          <ac:picMkLst>
            <pc:docMk/>
            <pc:sldMk cId="2973307643" sldId="267"/>
            <ac:picMk id="17519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02:35.869" v="10" actId="164"/>
          <ac:picMkLst>
            <pc:docMk/>
            <pc:sldMk cId="2973307643" sldId="267"/>
            <ac:picMk id="17520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53.302" v="21" actId="164"/>
          <ac:picMkLst>
            <pc:docMk/>
            <pc:sldMk cId="2973307643" sldId="267"/>
            <ac:picMk id="1752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27:11.380" v="15" actId="164"/>
          <ac:picMkLst>
            <pc:docMk/>
            <pc:sldMk cId="2973307643" sldId="267"/>
            <ac:picMk id="17529" creationId="{00000000-0000-0000-0000-000000000000}"/>
          </ac:picMkLst>
        </pc:pic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7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2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39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0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1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44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2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0:25.758" v="27" actId="164"/>
          <ac:cxnSpMkLst>
            <pc:docMk/>
            <pc:sldMk cId="2973307643" sldId="267"/>
            <ac:cxnSpMk id="253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8" creationId="{00000000-0000-0000-0000-000000000000}"/>
          </ac:cxnSpMkLst>
        </pc:cxnChg>
        <pc:cxnChg chg="mod topLvl">
          <ac:chgData name="Lahari Sengupta" userId="a4b3c610-d857-4c74-b718-daeea2eff35c" providerId="ADAL" clId="{84B6943F-6548-4D6B-A213-E3D931D112CE}" dt="2018-02-08T10:32:04.128" v="41" actId="164"/>
          <ac:cxnSpMkLst>
            <pc:docMk/>
            <pc:sldMk cId="2973307643" sldId="267"/>
            <ac:cxnSpMk id="259" creationId="{00000000-0000-0000-0000-000000000000}"/>
          </ac:cxnSpMkLst>
        </pc:cxnChg>
      </pc:sldChg>
      <pc:sldChg chg="addSp delSp modSp modAnim">
        <pc:chgData name="Lahari Sengupta" userId="a4b3c610-d857-4c74-b718-daeea2eff35c" providerId="ADAL" clId="{84B6943F-6548-4D6B-A213-E3D931D112CE}" dt="2018-02-08T10:48:20.040" v="99" actId="1076"/>
        <pc:sldMkLst>
          <pc:docMk/>
          <pc:sldMk cId="1122088588" sldId="268"/>
        </pc:sldMkLst>
        <pc:spChg chg="mod topLvl">
          <ac:chgData name="Lahari Sengupta" userId="a4b3c610-d857-4c74-b718-daeea2eff35c" providerId="ADAL" clId="{84B6943F-6548-4D6B-A213-E3D931D112CE}" dt="2018-02-08T10:32:52.352" v="44" actId="165"/>
          <ac:spMkLst>
            <pc:docMk/>
            <pc:sldMk cId="1122088588" sldId="268"/>
            <ac:spMk id="12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0.040" v="99" actId="1076"/>
          <ac:spMkLst>
            <pc:docMk/>
            <pc:sldMk cId="1122088588" sldId="268"/>
            <ac:spMk id="1843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48.119" v="64" actId="478"/>
          <ac:spMkLst>
            <pc:docMk/>
            <pc:sldMk cId="1122088588" sldId="268"/>
            <ac:spMk id="1845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5:01.752" v="68" actId="478"/>
          <ac:spMkLst>
            <pc:docMk/>
            <pc:sldMk cId="1122088588" sldId="268"/>
            <ac:spMk id="18481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5:05.180" v="69" actId="478"/>
          <ac:spMkLst>
            <pc:docMk/>
            <pc:sldMk cId="1122088588" sldId="268"/>
            <ac:spMk id="18484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8.633" v="67" actId="478"/>
          <ac:spMkLst>
            <pc:docMk/>
            <pc:sldMk cId="1122088588" sldId="268"/>
            <ac:spMk id="18498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34:52.768" v="65" actId="478"/>
          <ac:spMkLst>
            <pc:docMk/>
            <pc:sldMk cId="1122088588" sldId="268"/>
            <ac:spMk id="18523" creationId="{00000000-0000-0000-0000-000000000000}"/>
          </ac:spMkLst>
        </pc:spChg>
        <pc:spChg chg="del topLvl">
          <ac:chgData name="Lahari Sengupta" userId="a4b3c610-d857-4c74-b718-daeea2eff35c" providerId="ADAL" clId="{84B6943F-6548-4D6B-A213-E3D931D112CE}" dt="2018-02-08T10:34:55.732" v="66" actId="478"/>
          <ac:spMkLst>
            <pc:docMk/>
            <pc:sldMk cId="1122088588" sldId="268"/>
            <ac:spMk id="1852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10.070" v="58" actId="164"/>
          <ac:spMkLst>
            <pc:docMk/>
            <pc:sldMk cId="1122088588" sldId="268"/>
            <ac:spMk id="18543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5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6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7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8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49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0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1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34:02.256" v="57" actId="165"/>
          <ac:spMkLst>
            <pc:docMk/>
            <pc:sldMk cId="1122088588" sldId="268"/>
            <ac:spMk id="18552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0:32:52.352" v="44" actId="165"/>
          <ac:grpSpMkLst>
            <pc:docMk/>
            <pc:sldMk cId="1122088588" sldId="268"/>
            <ac:grpSpMk id="2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0:34:10.070" v="58" actId="164"/>
          <ac:grpSpMkLst>
            <pc:docMk/>
            <pc:sldMk cId="1122088588" sldId="268"/>
            <ac:grpSpMk id="3" creationId="{F41BE2F2-F193-4105-A52B-5DFC405DB271}"/>
          </ac:grpSpMkLst>
        </pc:grpChg>
        <pc:grpChg chg="del mod topLvl">
          <ac:chgData name="Lahari Sengupta" userId="a4b3c610-d857-4c74-b718-daeea2eff35c" providerId="ADAL" clId="{84B6943F-6548-4D6B-A213-E3D931D112CE}" dt="2018-02-08T10:32:57.901" v="45" actId="165"/>
          <ac:grpSpMkLst>
            <pc:docMk/>
            <pc:sldMk cId="1122088588" sldId="268"/>
            <ac:grpSpMk id="1843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02.256" v="57" actId="165"/>
          <ac:grpSpMkLst>
            <pc:docMk/>
            <pc:sldMk cId="1122088588" sldId="268"/>
            <ac:grpSpMk id="18448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49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45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24.490" v="50" actId="165"/>
          <ac:grpSpMkLst>
            <pc:docMk/>
            <pc:sldMk cId="1122088588" sldId="268"/>
            <ac:grpSpMk id="18451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5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5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33:36.086" v="51" actId="1076"/>
          <ac:grpSpMkLst>
            <pc:docMk/>
            <pc:sldMk cId="1122088588" sldId="268"/>
            <ac:grpSpMk id="1845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5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48.119" v="64" actId="478"/>
          <ac:grpSpMkLst>
            <pc:docMk/>
            <pc:sldMk cId="1122088588" sldId="268"/>
            <ac:grpSpMk id="18456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5:05.180" v="69" actId="478"/>
          <ac:grpSpMkLst>
            <pc:docMk/>
            <pc:sldMk cId="1122088588" sldId="268"/>
            <ac:grpSpMk id="18483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8.633" v="67" actId="478"/>
          <ac:grpSpMkLst>
            <pc:docMk/>
            <pc:sldMk cId="1122088588" sldId="268"/>
            <ac:grpSpMk id="18497" creationId="{00000000-0000-0000-0000-000000000000}"/>
          </ac:grpSpMkLst>
        </pc:grpChg>
        <pc:grpChg chg="topLvl">
          <ac:chgData name="Lahari Sengupta" userId="a4b3c610-d857-4c74-b718-daeea2eff35c" providerId="ADAL" clId="{84B6943F-6548-4D6B-A213-E3D931D112CE}" dt="2018-02-08T10:34:55.732" v="66" actId="478"/>
          <ac:grpSpMkLst>
            <pc:docMk/>
            <pc:sldMk cId="1122088588" sldId="268"/>
            <ac:grpSpMk id="18524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34:10.070" v="58" actId="164"/>
          <ac:picMkLst>
            <pc:docMk/>
            <pc:sldMk cId="1122088588" sldId="268"/>
            <ac:picMk id="18538" creationId="{00000000-0000-0000-0000-000000000000}"/>
          </ac:picMkLst>
        </pc:picChg>
        <pc:picChg chg="mod topLvl">
          <ac:chgData name="Lahari Sengupta" userId="a4b3c610-d857-4c74-b718-daeea2eff35c" providerId="ADAL" clId="{84B6943F-6548-4D6B-A213-E3D931D112CE}" dt="2018-02-08T10:34:02.256" v="57" actId="165"/>
          <ac:picMkLst>
            <pc:docMk/>
            <pc:sldMk cId="1122088588" sldId="268"/>
            <ac:picMk id="18539" creationId="{00000000-0000-0000-0000-000000000000}"/>
          </ac:picMkLst>
        </pc:picChg>
      </pc:sldChg>
      <pc:sldChg chg="delSp modSp modAnim">
        <pc:chgData name="Lahari Sengupta" userId="a4b3c610-d857-4c74-b718-daeea2eff35c" providerId="ADAL" clId="{84B6943F-6548-4D6B-A213-E3D931D112CE}" dt="2018-02-08T10:50:32.925" v="125"/>
        <pc:sldMkLst>
          <pc:docMk/>
          <pc:sldMk cId="2726415576" sldId="269"/>
        </pc:sldMkLst>
        <pc:spChg chg="mod topLvl">
          <ac:chgData name="Lahari Sengupta" userId="a4b3c610-d857-4c74-b718-daeea2eff35c" providerId="ADAL" clId="{84B6943F-6548-4D6B-A213-E3D931D112CE}" dt="2018-02-08T10:48:45.930" v="105" actId="165"/>
          <ac:spMkLst>
            <pc:docMk/>
            <pc:sldMk cId="2726415576" sldId="269"/>
            <ac:spMk id="12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49.337" v="119" actId="1076"/>
          <ac:spMkLst>
            <pc:docMk/>
            <pc:sldMk cId="2726415576" sldId="269"/>
            <ac:spMk id="8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8:29.037" v="103" actId="1076"/>
          <ac:spMkLst>
            <pc:docMk/>
            <pc:sldMk cId="2726415576" sldId="269"/>
            <ac:spMk id="1945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0:49:56.044" v="120" actId="1076"/>
          <ac:spMkLst>
            <pc:docMk/>
            <pc:sldMk cId="2726415576" sldId="269"/>
            <ac:spMk id="1946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49:26.056" v="113" actId="1076"/>
          <ac:spMkLst>
            <pc:docMk/>
            <pc:sldMk cId="2726415576" sldId="269"/>
            <ac:spMk id="19465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0:49:18.707" v="111" actId="14100"/>
          <ac:grpSpMkLst>
            <pc:docMk/>
            <pc:sldMk cId="2726415576" sldId="269"/>
            <ac:grpSpMk id="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9:15.586" v="109" actId="165"/>
          <ac:grpSpMkLst>
            <pc:docMk/>
            <pc:sldMk cId="2726415576" sldId="269"/>
            <ac:grpSpMk id="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0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3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0:48:39.546" v="104" actId="165"/>
          <ac:grpSpMkLst>
            <pc:docMk/>
            <pc:sldMk cId="2726415576" sldId="269"/>
            <ac:grpSpMk id="1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79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0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48:45.930" v="105" actId="165"/>
          <ac:grpSpMkLst>
            <pc:docMk/>
            <pc:sldMk cId="2726415576" sldId="269"/>
            <ac:grpSpMk id="19481" creationId="{00000000-0000-0000-0000-000000000000}"/>
          </ac:grpSpMkLst>
        </pc:grpChg>
        <pc:picChg chg="mod topLvl">
          <ac:chgData name="Lahari Sengupta" userId="a4b3c610-d857-4c74-b718-daeea2eff35c" providerId="ADAL" clId="{84B6943F-6548-4D6B-A213-E3D931D112CE}" dt="2018-02-08T10:49:22.314" v="112" actId="1076"/>
          <ac:picMkLst>
            <pc:docMk/>
            <pc:sldMk cId="2726415576" sldId="269"/>
            <ac:picMk id="19462" creationId="{00000000-0000-0000-0000-000000000000}"/>
          </ac:picMkLst>
        </pc:picChg>
      </pc:sldChg>
      <pc:sldChg chg="addSp delSp modSp modAnim">
        <pc:chgData name="Lahari Sengupta" userId="a4b3c610-d857-4c74-b718-daeea2eff35c" providerId="ADAL" clId="{84B6943F-6548-4D6B-A213-E3D931D112CE}" dt="2018-02-08T11:01:19.141" v="152" actId="14100"/>
        <pc:sldMkLst>
          <pc:docMk/>
          <pc:sldMk cId="913631921" sldId="271"/>
        </pc:sldMkLst>
        <pc:spChg chg="mod topLvl">
          <ac:chgData name="Lahari Sengupta" userId="a4b3c610-d857-4c74-b718-daeea2eff35c" providerId="ADAL" clId="{84B6943F-6548-4D6B-A213-E3D931D112CE}" dt="2018-02-08T10:54:02.651" v="131" actId="165"/>
          <ac:spMkLst>
            <pc:docMk/>
            <pc:sldMk cId="913631921" sldId="271"/>
            <ac:spMk id="57" creationId="{00000000-0000-0000-0000-000000000000}"/>
          </ac:spMkLst>
        </pc:spChg>
        <pc:spChg chg="add mod">
          <ac:chgData name="Lahari Sengupta" userId="a4b3c610-d857-4c74-b718-daeea2eff35c" providerId="ADAL" clId="{84B6943F-6548-4D6B-A213-E3D931D112CE}" dt="2018-02-08T11:01:19.141" v="152" actId="14100"/>
          <ac:spMkLst>
            <pc:docMk/>
            <pc:sldMk cId="913631921" sldId="271"/>
            <ac:spMk id="96" creationId="{722EF3F9-B046-48EA-B9B8-6B3182387D63}"/>
          </ac:spMkLst>
        </pc:spChg>
        <pc:spChg chg="mod topLvl">
          <ac:chgData name="Lahari Sengupta" userId="a4b3c610-d857-4c74-b718-daeea2eff35c" providerId="ADAL" clId="{84B6943F-6548-4D6B-A213-E3D931D112CE}" dt="2018-02-08T11:00:11.696" v="139" actId="165"/>
          <ac:spMkLst>
            <pc:docMk/>
            <pc:sldMk cId="913631921" sldId="271"/>
            <ac:spMk id="124" creationId="{00000000-0000-0000-0000-000000000000}"/>
          </ac:spMkLst>
        </pc:spChg>
        <pc:spChg chg="mod topLvl">
          <ac:chgData name="Lahari Sengupta" userId="a4b3c610-d857-4c74-b718-daeea2eff35c" providerId="ADAL" clId="{84B6943F-6548-4D6B-A213-E3D931D112CE}" dt="2018-02-08T10:59:37.737" v="135" actId="165"/>
          <ac:spMkLst>
            <pc:docMk/>
            <pc:sldMk cId="913631921" sldId="271"/>
            <ac:spMk id="240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4.512" v="126" actId="478"/>
          <ac:spMkLst>
            <pc:docMk/>
            <pc:sldMk cId="913631921" sldId="271"/>
            <ac:spMk id="246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39.215" v="127" actId="478"/>
          <ac:spMkLst>
            <pc:docMk/>
            <pc:sldMk cId="913631921" sldId="271"/>
            <ac:spMk id="247" creationId="{00000000-0000-0000-0000-000000000000}"/>
          </ac:spMkLst>
        </pc:spChg>
        <pc:spChg chg="del">
          <ac:chgData name="Lahari Sengupta" userId="a4b3c610-d857-4c74-b718-daeea2eff35c" providerId="ADAL" clId="{84B6943F-6548-4D6B-A213-E3D931D112CE}" dt="2018-02-08T10:53:42.689" v="128" actId="478"/>
          <ac:spMkLst>
            <pc:docMk/>
            <pc:sldMk cId="913631921" sldId="271"/>
            <ac:spMk id="248" creationId="{00000000-0000-0000-0000-000000000000}"/>
          </ac:spMkLst>
        </pc:spChg>
        <pc:grpChg chg="mod topLvl">
          <ac:chgData name="Lahari Sengupta" userId="a4b3c610-d857-4c74-b718-daeea2eff35c" providerId="ADAL" clId="{84B6943F-6548-4D6B-A213-E3D931D112CE}" dt="2018-02-08T11:00:54.875" v="141" actId="1076"/>
          <ac:grpSpMkLst>
            <pc:docMk/>
            <pc:sldMk cId="913631921" sldId="271"/>
            <ac:grpSpMk id="92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3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4:02.651" v="131" actId="165"/>
          <ac:grpSpMkLst>
            <pc:docMk/>
            <pc:sldMk cId="913631921" sldId="271"/>
            <ac:grpSpMk id="9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1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2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1:00:11.696" v="139" actId="165"/>
          <ac:grpSpMkLst>
            <pc:docMk/>
            <pc:sldMk cId="913631921" sldId="271"/>
            <ac:grpSpMk id="125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4" creationId="{00000000-0000-0000-0000-000000000000}"/>
          </ac:grpSpMkLst>
        </pc:grpChg>
        <pc:grpChg chg="del mod topLvl">
          <ac:chgData name="Lahari Sengupta" userId="a4b3c610-d857-4c74-b718-daeea2eff35c" providerId="ADAL" clId="{84B6943F-6548-4D6B-A213-E3D931D112CE}" dt="2018-02-08T10:59:37.737" v="135" actId="165"/>
          <ac:grpSpMkLst>
            <pc:docMk/>
            <pc:sldMk cId="913631921" sldId="271"/>
            <ac:grpSpMk id="245" creationId="{00000000-0000-0000-0000-000000000000}"/>
          </ac:grpSpMkLst>
        </pc:grpChg>
        <pc:grpChg chg="del mod">
          <ac:chgData name="Lahari Sengupta" userId="a4b3c610-d857-4c74-b718-daeea2eff35c" providerId="ADAL" clId="{84B6943F-6548-4D6B-A213-E3D931D112CE}" dt="2018-02-08T10:53:54.314" v="130" actId="165"/>
          <ac:grpSpMkLst>
            <pc:docMk/>
            <pc:sldMk cId="913631921" sldId="271"/>
            <ac:grpSpMk id="249" creationId="{00000000-0000-0000-0000-000000000000}"/>
          </ac:grpSpMkLst>
        </pc:grpChg>
      </pc:sldChg>
      <pc:sldChg chg="addSp delSp modSp">
        <pc:chgData name="Lahari Sengupta" userId="a4b3c610-d857-4c74-b718-daeea2eff35c" providerId="ADAL" clId="{84B6943F-6548-4D6B-A213-E3D931D112CE}" dt="2018-02-08T11:06:56.363" v="197" actId="20577"/>
        <pc:sldMkLst>
          <pc:docMk/>
          <pc:sldMk cId="3102001195" sldId="272"/>
        </pc:sldMkLst>
        <pc:spChg chg="add mod">
          <ac:chgData name="Lahari Sengupta" userId="a4b3c610-d857-4c74-b718-daeea2eff35c" providerId="ADAL" clId="{84B6943F-6548-4D6B-A213-E3D931D112CE}" dt="2018-02-08T11:06:56.363" v="197" actId="20577"/>
          <ac:spMkLst>
            <pc:docMk/>
            <pc:sldMk cId="3102001195" sldId="272"/>
            <ac:spMk id="100" creationId="{B768545D-EACE-4867-9C68-FA334CA6B12C}"/>
          </ac:spMkLst>
        </pc:s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27" creationId="{00000000-0000-0000-0000-000000000000}"/>
          </ac:grpSpMkLst>
        </pc:grpChg>
        <pc:grpChg chg="add del mod">
          <ac:chgData name="Lahari Sengupta" userId="a4b3c610-d857-4c74-b718-daeea2eff35c" providerId="ADAL" clId="{84B6943F-6548-4D6B-A213-E3D931D112CE}" dt="2018-02-08T11:06:29.362" v="185" actId="1076"/>
          <ac:grpSpMkLst>
            <pc:docMk/>
            <pc:sldMk cId="3102001195" sldId="272"/>
            <ac:grpSpMk id="63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66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28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06:24.915" v="184" actId="165"/>
          <ac:grpSpMkLst>
            <pc:docMk/>
            <pc:sldMk cId="3102001195" sldId="272"/>
            <ac:grpSpMk id="137" creationId="{00000000-0000-0000-0000-000000000000}"/>
          </ac:grpSpMkLst>
        </pc:grpChg>
      </pc:sldChg>
      <pc:sldChg chg="modSp">
        <pc:chgData name="Lahari Sengupta" userId="a4b3c610-d857-4c74-b718-daeea2eff35c" providerId="ADAL" clId="{84B6943F-6548-4D6B-A213-E3D931D112CE}" dt="2018-02-08T11:07:38.123" v="224" actId="20577"/>
        <pc:sldMkLst>
          <pc:docMk/>
          <pc:sldMk cId="456564593" sldId="273"/>
        </pc:sldMkLst>
        <pc:spChg chg="mod">
          <ac:chgData name="Lahari Sengupta" userId="a4b3c610-d857-4c74-b718-daeea2eff35c" providerId="ADAL" clId="{84B6943F-6548-4D6B-A213-E3D931D112CE}" dt="2018-02-08T11:07:38.123" v="224" actId="20577"/>
          <ac:spMkLst>
            <pc:docMk/>
            <pc:sldMk cId="456564593" sldId="273"/>
            <ac:spMk id="4" creationId="{00000000-0000-0000-0000-000000000000}"/>
          </ac:spMkLst>
        </pc:spChg>
      </pc:sldChg>
      <pc:sldChg chg="addSp delSp modSp">
        <pc:chgData name="Lahari Sengupta" userId="a4b3c610-d857-4c74-b718-daeea2eff35c" providerId="ADAL" clId="{84B6943F-6548-4D6B-A213-E3D931D112CE}" dt="2018-02-08T11:47:14.853" v="704" actId="1076"/>
        <pc:sldMkLst>
          <pc:docMk/>
          <pc:sldMk cId="2738976865" sldId="274"/>
        </pc:sldMkLst>
        <pc:spChg chg="mod topLvl">
          <ac:chgData name="Lahari Sengupta" userId="a4b3c610-d857-4c74-b718-daeea2eff35c" providerId="ADAL" clId="{84B6943F-6548-4D6B-A213-E3D931D112CE}" dt="2018-02-08T11:34:34.481" v="674" actId="403"/>
          <ac:spMkLst>
            <pc:docMk/>
            <pc:sldMk cId="2738976865" sldId="274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08:20.477" v="230" actId="478"/>
          <ac:spMkLst>
            <pc:docMk/>
            <pc:sldMk cId="2738976865" sldId="274"/>
            <ac:spMk id="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8:13.769" v="228" actId="14100"/>
          <ac:spMkLst>
            <pc:docMk/>
            <pc:sldMk cId="2738976865" sldId="274"/>
            <ac:spMk id="2457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07:48.321" v="225" actId="165"/>
          <ac:grpSpMkLst>
            <pc:docMk/>
            <pc:sldMk cId="2738976865" sldId="274"/>
            <ac:grpSpMk id="3" creationId="{00000000-0000-0000-0000-000000000000}"/>
          </ac:grpSpMkLst>
        </pc:grpChg>
        <pc:grpChg chg="add mod">
          <ac:chgData name="Lahari Sengupta" userId="a4b3c610-d857-4c74-b718-daeea2eff35c" providerId="ADAL" clId="{84B6943F-6548-4D6B-A213-E3D931D112CE}" dt="2018-02-08T11:47:14.853" v="704" actId="1076"/>
          <ac:grpSpMkLst>
            <pc:docMk/>
            <pc:sldMk cId="2738976865" sldId="274"/>
            <ac:grpSpMk id="6" creationId="{9765614F-598F-41C2-A5A2-A79A3AB464B3}"/>
          </ac:grpSpMkLst>
        </pc:grpChg>
        <pc:graphicFrameChg chg="mod topLvl">
          <ac:chgData name="Lahari Sengupta" userId="a4b3c610-d857-4c74-b718-daeea2eff35c" providerId="ADAL" clId="{84B6943F-6548-4D6B-A213-E3D931D112CE}" dt="2018-02-08T11:34:59.624" v="680" actId="403"/>
          <ac:graphicFrameMkLst>
            <pc:docMk/>
            <pc:sldMk cId="2738976865" sldId="274"/>
            <ac:graphicFrameMk id="4" creationId="{00000000-0008-0000-1E00-000002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08:17.568" v="229" actId="478"/>
          <ac:graphicFrameMkLst>
            <pc:docMk/>
            <pc:sldMk cId="2738976865" sldId="274"/>
            <ac:graphicFrameMk id="5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47:05.777" v="702" actId="14100"/>
        <pc:sldMkLst>
          <pc:docMk/>
          <pc:sldMk cId="1613638597" sldId="275"/>
        </pc:sldMkLst>
        <pc:spChg chg="del mod">
          <ac:chgData name="Lahari Sengupta" userId="a4b3c610-d857-4c74-b718-daeea2eff35c" providerId="ADAL" clId="{84B6943F-6548-4D6B-A213-E3D931D112CE}" dt="2018-02-08T11:46:24.512" v="691" actId="478"/>
          <ac:spMkLst>
            <pc:docMk/>
            <pc:sldMk cId="1613638597" sldId="275"/>
            <ac:spMk id="8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5:47.075" v="685" actId="1076"/>
          <ac:spMkLst>
            <pc:docMk/>
            <pc:sldMk cId="1613638597" sldId="275"/>
            <ac:spMk id="25601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47:05.777" v="702" actId="14100"/>
          <ac:grpSpMkLst>
            <pc:docMk/>
            <pc:sldMk cId="1613638597" sldId="275"/>
            <ac:grpSpMk id="2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46:00.498" v="689" actId="404"/>
          <ac:graphicFrameMkLst>
            <pc:docMk/>
            <pc:sldMk cId="1613638597" sldId="275"/>
            <ac:graphicFrameMk id="18" creationId="{00000000-0000-0000-0000-000000000000}"/>
          </ac:graphicFrameMkLst>
        </pc:graphicFrameChg>
        <pc:graphicFrameChg chg="mod">
          <ac:chgData name="Lahari Sengupta" userId="a4b3c610-d857-4c74-b718-daeea2eff35c" providerId="ADAL" clId="{84B6943F-6548-4D6B-A213-E3D931D112CE}" dt="2018-02-08T11:46:46.355" v="698"/>
          <ac:graphicFrameMkLst>
            <pc:docMk/>
            <pc:sldMk cId="1613638597" sldId="275"/>
            <ac:graphicFrameMk id="21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2:54.571" v="794" actId="1076"/>
        <pc:sldMkLst>
          <pc:docMk/>
          <pc:sldMk cId="3362723718" sldId="276"/>
        </pc:sldMkLst>
        <pc:spChg chg="del">
          <ac:chgData name="Lahari Sengupta" userId="a4b3c610-d857-4c74-b718-daeea2eff35c" providerId="ADAL" clId="{84B6943F-6548-4D6B-A213-E3D931D112CE}" dt="2018-02-08T11:47:53.956" v="734" actId="478"/>
          <ac:spMkLst>
            <pc:docMk/>
            <pc:sldMk cId="3362723718" sldId="276"/>
            <ac:spMk id="91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47:45.828" v="731" actId="14100"/>
          <ac:spMkLst>
            <pc:docMk/>
            <pc:sldMk cId="3362723718" sldId="276"/>
            <ac:spMk id="2867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0.357" v="793" actId="1076"/>
          <ac:spMkLst>
            <pc:docMk/>
            <pc:sldMk cId="3362723718" sldId="276"/>
            <ac:spMk id="2867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54.571" v="794" actId="1076"/>
          <ac:spMkLst>
            <pc:docMk/>
            <pc:sldMk cId="3362723718" sldId="276"/>
            <ac:spMk id="2867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13.544" v="783" actId="255"/>
          <ac:spMkLst>
            <pc:docMk/>
            <pc:sldMk cId="3362723718" sldId="276"/>
            <ac:spMk id="28683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2:39.388" v="792" actId="403"/>
          <ac:spMkLst>
            <pc:docMk/>
            <pc:sldMk cId="3362723718" sldId="276"/>
            <ac:spMk id="28687" creationId="{00000000-0000-0000-0000-000000000000}"/>
          </ac:spMkLst>
        </pc:spChg>
        <pc:grpChg chg="del mod topLvl">
          <ac:chgData name="Lahari Sengupta" userId="a4b3c610-d857-4c74-b718-daeea2eff35c" providerId="ADAL" clId="{84B6943F-6548-4D6B-A213-E3D931D112CE}" dt="2018-02-08T11:09:48.033" v="256" actId="478"/>
          <ac:grpSpMkLst>
            <pc:docMk/>
            <pc:sldMk cId="3362723718" sldId="276"/>
            <ac:grpSpMk id="22" creationId="{00000000-0000-0000-0000-000000000000}"/>
          </ac:grpSpMkLst>
        </pc:grpChg>
        <pc:grpChg chg="del">
          <ac:chgData name="Lahari Sengupta" userId="a4b3c610-d857-4c74-b718-daeea2eff35c" providerId="ADAL" clId="{84B6943F-6548-4D6B-A213-E3D931D112CE}" dt="2018-02-08T11:09:44.748" v="255" actId="165"/>
          <ac:grpSpMkLst>
            <pc:docMk/>
            <pc:sldMk cId="3362723718" sldId="276"/>
            <ac:grpSpMk id="24" creationId="{00000000-0000-0000-0000-000000000000}"/>
          </ac:grpSpMkLst>
        </pc:grpChg>
        <pc:grpChg chg="mod topLvl">
          <ac:chgData name="Lahari Sengupta" userId="a4b3c610-d857-4c74-b718-daeea2eff35c" providerId="ADAL" clId="{84B6943F-6548-4D6B-A213-E3D931D112CE}" dt="2018-02-08T11:48:28.304" v="744" actId="1076"/>
          <ac:grpSpMkLst>
            <pc:docMk/>
            <pc:sldMk cId="3362723718" sldId="276"/>
            <ac:grpSpMk id="59" creationId="{00000000-0000-0000-0000-000000000000}"/>
          </ac:grpSpMkLst>
        </pc:grpChg>
        <pc:graphicFrameChg chg="mod">
          <ac:chgData name="Lahari Sengupta" userId="a4b3c610-d857-4c74-b718-daeea2eff35c" providerId="ADAL" clId="{84B6943F-6548-4D6B-A213-E3D931D112CE}" dt="2018-02-08T11:51:45.520" v="777"/>
          <ac:graphicFrameMkLst>
            <pc:docMk/>
            <pc:sldMk cId="3362723718" sldId="276"/>
            <ac:graphicFrameMk id="17" creationId="{00000000-0000-0000-0000-000000000000}"/>
          </ac:graphicFrameMkLst>
        </pc:graphicFrameChg>
      </pc:sldChg>
      <pc:sldChg chg="delSp modSp">
        <pc:chgData name="Lahari Sengupta" userId="a4b3c610-d857-4c74-b718-daeea2eff35c" providerId="ADAL" clId="{84B6943F-6548-4D6B-A213-E3D931D112CE}" dt="2018-02-08T11:53:48.184" v="806" actId="1076"/>
        <pc:sldMkLst>
          <pc:docMk/>
          <pc:sldMk cId="125939333" sldId="277"/>
        </pc:sldMkLst>
        <pc:spChg chg="del mod topLvl">
          <ac:chgData name="Lahari Sengupta" userId="a4b3c610-d857-4c74-b718-daeea2eff35c" providerId="ADAL" clId="{84B6943F-6548-4D6B-A213-E3D931D112CE}" dt="2018-02-08T11:53:32.433" v="801" actId="478"/>
          <ac:spMkLst>
            <pc:docMk/>
            <pc:sldMk cId="125939333" sldId="277"/>
            <ac:spMk id="2" creationId="{00000000-0000-0000-0000-000000000000}"/>
          </ac:spMkLst>
        </pc:spChg>
        <pc:spChg chg="del mod topLvl">
          <ac:chgData name="Lahari Sengupta" userId="a4b3c610-d857-4c74-b718-daeea2eff35c" providerId="ADAL" clId="{84B6943F-6548-4D6B-A213-E3D931D112CE}" dt="2018-02-08T11:10:23.892" v="259" actId="478"/>
          <ac:spMkLst>
            <pc:docMk/>
            <pc:sldMk cId="125939333" sldId="277"/>
            <ac:spMk id="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53:29.251" v="800" actId="1076"/>
          <ac:spMkLst>
            <pc:docMk/>
            <pc:sldMk cId="125939333" sldId="277"/>
            <ac:spMk id="29697" creationId="{00000000-0000-0000-0000-000000000000}"/>
          </ac:spMkLst>
        </pc:spChg>
        <pc:grpChg chg="del">
          <ac:chgData name="Lahari Sengupta" userId="a4b3c610-d857-4c74-b718-daeea2eff35c" providerId="ADAL" clId="{84B6943F-6548-4D6B-A213-E3D931D112CE}" dt="2018-02-08T11:10:16.481" v="257" actId="165"/>
          <ac:grpSpMkLst>
            <pc:docMk/>
            <pc:sldMk cId="125939333" sldId="277"/>
            <ac:grpSpMk id="3" creationId="{00000000-0000-0000-0000-000000000000}"/>
          </ac:grpSpMkLst>
        </pc:grpChg>
        <pc:graphicFrameChg chg="mod topLvl">
          <ac:chgData name="Lahari Sengupta" userId="a4b3c610-d857-4c74-b718-daeea2eff35c" providerId="ADAL" clId="{84B6943F-6548-4D6B-A213-E3D931D112CE}" dt="2018-02-08T11:53:48.184" v="806" actId="1076"/>
          <ac:graphicFrameMkLst>
            <pc:docMk/>
            <pc:sldMk cId="125939333" sldId="277"/>
            <ac:graphicFrameMk id="4" creationId="{00000000-0000-0000-0000-000000000000}"/>
          </ac:graphicFrameMkLst>
        </pc:graphicFrameChg>
        <pc:graphicFrameChg chg="del mod topLvl">
          <ac:chgData name="Lahari Sengupta" userId="a4b3c610-d857-4c74-b718-daeea2eff35c" providerId="ADAL" clId="{84B6943F-6548-4D6B-A213-E3D931D112CE}" dt="2018-02-08T11:10:21.069" v="258" actId="478"/>
          <ac:graphicFrameMkLst>
            <pc:docMk/>
            <pc:sldMk cId="125939333" sldId="277"/>
            <ac:graphicFrameMk id="5" creationId="{00000000-0008-0000-2100-000002000000}"/>
          </ac:graphicFrameMkLst>
        </pc:graphicFrameChg>
      </pc:sldChg>
      <pc:sldChg chg="modSp modAnim">
        <pc:chgData name="Lahari Sengupta" userId="a4b3c610-d857-4c74-b718-daeea2eff35c" providerId="ADAL" clId="{84B6943F-6548-4D6B-A213-E3D931D112CE}" dt="2018-02-08T11:09:16.162" v="254" actId="20577"/>
        <pc:sldMkLst>
          <pc:docMk/>
          <pc:sldMk cId="2845797680" sldId="278"/>
        </pc:sldMkLst>
        <pc:spChg chg="mod">
          <ac:chgData name="Lahari Sengupta" userId="a4b3c610-d857-4c74-b718-daeea2eff35c" providerId="ADAL" clId="{84B6943F-6548-4D6B-A213-E3D931D112CE}" dt="2018-02-08T11:09:16.162" v="254" actId="20577"/>
          <ac:spMkLst>
            <pc:docMk/>
            <pc:sldMk cId="2845797680" sldId="278"/>
            <ac:spMk id="2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6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7" creationId="{00000000-0000-0000-0000-000000000000}"/>
          </ac:spMkLst>
        </pc:spChg>
        <pc:spChg chg="mod">
          <ac:chgData name="Lahari Sengupta" userId="a4b3c610-d857-4c74-b718-daeea2eff35c" providerId="ADAL" clId="{84B6943F-6548-4D6B-A213-E3D931D112CE}" dt="2018-02-08T11:01:56.614" v="157" actId="1036"/>
          <ac:spMkLst>
            <pc:docMk/>
            <pc:sldMk cId="2845797680" sldId="278"/>
            <ac:spMk id="58" creationId="{00000000-0000-0000-0000-000000000000}"/>
          </ac:spMkLst>
        </pc:spChg>
        <pc:grpChg chg="mod">
          <ac:chgData name="Lahari Sengupta" userId="a4b3c610-d857-4c74-b718-daeea2eff35c" providerId="ADAL" clId="{84B6943F-6548-4D6B-A213-E3D931D112CE}" dt="2018-02-08T11:01:56.614" v="157" actId="1036"/>
          <ac:grpSpMkLst>
            <pc:docMk/>
            <pc:sldMk cId="2845797680" sldId="278"/>
            <ac:grpSpMk id="60" creationId="{00000000-0000-0000-0000-000000000000}"/>
          </ac:grpSpMkLst>
        </pc:grpChg>
        <pc:picChg chg="mod">
          <ac:chgData name="Lahari Sengupta" userId="a4b3c610-d857-4c74-b718-daeea2eff35c" providerId="ADAL" clId="{84B6943F-6548-4D6B-A213-E3D931D112CE}" dt="2018-02-08T11:01:56.614" v="157" actId="1036"/>
          <ac:picMkLst>
            <pc:docMk/>
            <pc:sldMk cId="2845797680" sldId="278"/>
            <ac:picMk id="43" creationId="{00000000-0000-0000-0000-000000000000}"/>
          </ac:picMkLst>
        </pc:picChg>
      </pc:sldChg>
      <pc:sldChg chg="modSp add">
        <pc:chgData name="Lahari Sengupta" userId="a4b3c610-d857-4c74-b718-daeea2eff35c" providerId="ADAL" clId="{84B6943F-6548-4D6B-A213-E3D931D112CE}" dt="2018-02-08T11:20:59.991" v="661"/>
        <pc:sldMkLst>
          <pc:docMk/>
          <pc:sldMk cId="1699659875" sldId="279"/>
        </pc:sldMkLst>
        <pc:spChg chg="mod">
          <ac:chgData name="Lahari Sengupta" userId="a4b3c610-d857-4c74-b718-daeea2eff35c" providerId="ADAL" clId="{84B6943F-6548-4D6B-A213-E3D931D112CE}" dt="2018-02-08T11:13:58.383" v="276" actId="14100"/>
          <ac:spMkLst>
            <pc:docMk/>
            <pc:sldMk cId="1699659875" sldId="279"/>
            <ac:spMk id="2" creationId="{157EA8FA-3643-471E-9E05-43ED8F2B40D8}"/>
          </ac:spMkLst>
        </pc:spChg>
        <pc:spChg chg="mod">
          <ac:chgData name="Lahari Sengupta" userId="a4b3c610-d857-4c74-b718-daeea2eff35c" providerId="ADAL" clId="{84B6943F-6548-4D6B-A213-E3D931D112CE}" dt="2018-02-08T11:20:59.991" v="661"/>
          <ac:spMkLst>
            <pc:docMk/>
            <pc:sldMk cId="1699659875" sldId="279"/>
            <ac:spMk id="3" creationId="{5C4376F2-8E48-4605-B41B-E68BDEBF1A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657C-E442-4966-B623-45D6972D1E6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2DF88-0573-46EF-A45D-FF3BE0A34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r>
              <a:rPr lang="fi-FI" dirty="0" smtClean="0"/>
              <a:t>http://cs.uef.fi/paikka/Radu/clusterator/tsp.php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r>
              <a:rPr lang="fi-FI" dirty="0" smtClean="0"/>
              <a:t>http://cs.uef.fi/paikka/Radu/clusterator/tsp.php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r>
              <a:rPr lang="fi-FI" dirty="0" smtClean="0"/>
              <a:t>http://cs.uef.fi/paikka/Radu/clusterator/tsp.php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r>
              <a:rPr lang="fi-FI" dirty="0" smtClean="0"/>
              <a:t>http://cs.uef.fi/paikka/Radu/clusterator/tsp.php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59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DF88-0573-46EF-A45D-FF3BE0A345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7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6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0639-15B3-4DCF-B083-56A41B3546E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17BD0-A0B2-4437-B66A-1632CC43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dum@cs.uef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2945" y="328957"/>
            <a:ext cx="5226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o-RO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Traveling </a:t>
            </a:r>
            <a:r>
              <a:rPr lang="en-US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o-RO" altLang="en-US" sz="4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alesman</a:t>
            </a:r>
            <a:endParaRPr lang="en-US" altLang="en-US" sz="4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94" y="1116443"/>
            <a:ext cx="2985612" cy="319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429461"/>
            <a:ext cx="9144000" cy="12683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 smtClean="0"/>
              <a:t>Radu </a:t>
            </a:r>
            <a:r>
              <a:rPr lang="fi-FI" dirty="0" err="1" smtClean="0"/>
              <a:t>Mariescu</a:t>
            </a:r>
            <a:r>
              <a:rPr lang="fi-FI" dirty="0" smtClean="0"/>
              <a:t> </a:t>
            </a:r>
            <a:r>
              <a:rPr lang="fi-FI" dirty="0" err="1" smtClean="0"/>
              <a:t>Istodor</a:t>
            </a:r>
            <a:endParaRPr lang="fi-FI" dirty="0" smtClean="0"/>
          </a:p>
          <a:p>
            <a:pPr>
              <a:spcBef>
                <a:spcPts val="0"/>
              </a:spcBef>
            </a:pP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i-FI" sz="2000" dirty="0" smtClean="0">
                <a:solidFill>
                  <a:schemeClr val="bg1">
                    <a:lumMod val="50000"/>
                  </a:schemeClr>
                </a:solidFill>
              </a:rPr>
              <a:t>.201</a:t>
            </a:r>
            <a:r>
              <a:rPr lang="ro-RO" sz="2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1" y="5012182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4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8574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21503" y="2472511"/>
            <a:ext cx="3348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6000" b="1" dirty="0">
                <a:solidFill>
                  <a:srgbClr val="1589FF"/>
                </a:solidFill>
                <a:latin typeface="Edwardian Script ITC" panose="030303020407070D0804" pitchFamily="66" charset="0"/>
              </a:rPr>
              <a:t>Thank </a:t>
            </a:r>
            <a:r>
              <a:rPr lang="en-US" altLang="fi-FI" sz="6000" b="1" dirty="0" smtClean="0">
                <a:solidFill>
                  <a:srgbClr val="1589FF"/>
                </a:solidFill>
                <a:latin typeface="Edwardian Script ITC" panose="030303020407070D0804" pitchFamily="66" charset="0"/>
              </a:rPr>
              <a:t>You !</a:t>
            </a:r>
            <a:endParaRPr lang="fi-FI" altLang="fi-FI" sz="6000" b="1" dirty="0">
              <a:solidFill>
                <a:srgbClr val="1589FF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3928087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fi-FI" dirty="0" smtClean="0"/>
              <a:t>Radu Mariescu</a:t>
            </a:r>
            <a:r>
              <a:rPr lang="fi-FI" dirty="0"/>
              <a:t>-</a:t>
            </a:r>
            <a:r>
              <a:rPr lang="fi-FI" dirty="0" smtClean="0"/>
              <a:t>Istodor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radum@cs.uef.fi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7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Mathematical formulation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05586" y="3695178"/>
                <a:ext cx="5180829" cy="1650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fi-FI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i-FI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i-FI" sz="3600" i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fi-FI" sz="3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fi-FI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fi-FI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d>
                                    <m:dPr>
                                      <m:begChr m:val=""/>
                                      <m:ctrlP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i-FI" sz="36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i-FI" sz="36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fi-FI" sz="36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sz="3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d>
                                    <m:dPr>
                                      <m:begChr m:val=""/>
                                      <m:ctrlP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i-FI" sz="36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i-FI" sz="3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i-FI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86" y="3695178"/>
                <a:ext cx="5180829" cy="1650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1693" y="1866378"/>
                <a:ext cx="53486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i="1" dirty="0" smtClean="0"/>
                  <a:t>Given 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i="1" dirty="0" smtClean="0"/>
                  <a:t> points: 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p</a:t>
                </a:r>
                <a:r>
                  <a:rPr lang="en-US" sz="2800" i="1" baseline="-25000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, p</a:t>
                </a:r>
                <a:r>
                  <a:rPr lang="en-US" sz="2800" i="1" baseline="-25000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 … </a:t>
                </a:r>
                <a:r>
                  <a:rPr lang="en-US" sz="2800" i="1" dirty="0" err="1" smtClean="0">
                    <a:solidFill>
                      <a:srgbClr val="0000FF"/>
                    </a:solidFill>
                  </a:rPr>
                  <a:t>p</a:t>
                </a:r>
                <a:r>
                  <a:rPr lang="en-US" sz="2800" i="1" baseline="-25000" dirty="0" err="1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i="1" dirty="0" smtClean="0"/>
                  <a:t>find a permutation of the points </a:t>
                </a:r>
                <a14:m>
                  <m:oMath xmlns:m="http://schemas.openxmlformats.org/officeDocument/2006/math">
                    <m:r>
                      <a:rPr lang="fi-FI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fi-FI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 smtClean="0"/>
                  <a:t>so that the following sum is minimized:</a:t>
                </a:r>
                <a:endParaRPr lang="fi-FI" sz="28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93" y="1866378"/>
                <a:ext cx="5348614" cy="1384995"/>
              </a:xfrm>
              <a:prstGeom prst="rect">
                <a:avLst/>
              </a:prstGeom>
              <a:blipFill>
                <a:blip r:embed="rId3"/>
                <a:stretch>
                  <a:fillRect l="-2278" t="-3965" r="-2278" b="-1189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157EA8FA-3643-471E-9E05-43ED8F2B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144409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Brute force</a:t>
            </a:r>
            <a:endParaRPr lang="en-I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15650" y="1175864"/>
            <a:ext cx="6288065" cy="533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Permutation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(a, 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IF n = 1 THEN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	  IF 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len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(a) &lt; 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len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(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best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) THEN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b="1" dirty="0" smtClean="0">
                <a:latin typeface="inherit"/>
              </a:rPr>
              <a:t>best </a:t>
            </a:r>
            <a:r>
              <a:rPr lang="en-US" altLang="fi-FI" sz="2800" b="1" dirty="0" smtClean="0">
                <a:latin typeface="inherit"/>
                <a:sym typeface="Wingdings" panose="05000000000000000000" pitchFamily="2" charset="2"/>
              </a:rPr>
              <a:t>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  <a:sym typeface="Wingdings" panose="05000000000000000000" pitchFamily="2" charset="2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  <a:sym typeface="Wingdings" panose="05000000000000000000" pitchFamily="2" charset="2"/>
              </a:rPr>
              <a:t>  END IF</a:t>
            </a:r>
            <a:endParaRPr lang="fi-FI" altLang="fi-FI" sz="2800" dirty="0" smtClean="0">
              <a:solidFill>
                <a:srgbClr val="262628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    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     FOR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i 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  <a:sym typeface="Wingdings" panose="05000000000000000000" pitchFamily="2" charset="2"/>
              </a:rPr>
              <a:t>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1 TO n 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           	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Swap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(a, i, n-1);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P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ermutation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(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a, n-1); 			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Swap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(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a, i, n-1);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     END FOR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i-FI" sz="2800" b="0" i="0" u="none" strike="noStrike" cap="none" normalizeH="0" baseline="0" dirty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en-US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END IF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46540" y="4612543"/>
            <a:ext cx="3755718" cy="5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 err="1" smtClean="0"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P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ermutation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 (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a, n-1); 	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089732" y="2918564"/>
            <a:ext cx="3695178" cy="1653436"/>
          </a:xfrm>
          <a:prstGeom prst="wedgeEllipseCallout">
            <a:avLst>
              <a:gd name="adj1" fmla="val -60494"/>
              <a:gd name="adj2" fmla="val 64773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Do I have to?</a:t>
            </a:r>
            <a:endParaRPr lang="fi-FI" sz="36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" r="69815" b="62291"/>
          <a:stretch/>
        </p:blipFill>
        <p:spPr bwMode="auto">
          <a:xfrm>
            <a:off x="8268565" y="948267"/>
            <a:ext cx="2613923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5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157EA8FA-3643-471E-9E05-43ED8F2B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144409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and Bound</a:t>
            </a:r>
            <a:endParaRPr lang="en-I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15650" y="744978"/>
            <a:ext cx="6288065" cy="619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Permutation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(a, 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IF n = 1 THEN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	  IF 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len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(a) &lt; 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len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(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best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) THEN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b="1" dirty="0" smtClean="0">
                <a:latin typeface="inherit"/>
              </a:rPr>
              <a:t>best </a:t>
            </a:r>
            <a:r>
              <a:rPr lang="en-US" altLang="fi-FI" sz="2800" b="1" dirty="0" smtClean="0">
                <a:latin typeface="inherit"/>
                <a:sym typeface="Wingdings" panose="05000000000000000000" pitchFamily="2" charset="2"/>
              </a:rPr>
              <a:t>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  <a:sym typeface="Wingdings" panose="05000000000000000000" pitchFamily="2" charset="2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  <a:sym typeface="Wingdings" panose="05000000000000000000" pitchFamily="2" charset="2"/>
              </a:rPr>
              <a:t>  END IF</a:t>
            </a:r>
            <a:endParaRPr lang="fi-FI" altLang="fi-FI" sz="2800" dirty="0" smtClean="0">
              <a:solidFill>
                <a:srgbClr val="262628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   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ELSE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	  </a:t>
            </a:r>
            <a:r>
              <a:rPr lang="fi-FI" altLang="fi-FI" sz="2800" dirty="0">
                <a:solidFill>
                  <a:srgbClr val="0000FF"/>
                </a:solidFill>
                <a:latin typeface="inherit"/>
              </a:rPr>
              <a:t>IF </a:t>
            </a:r>
            <a:r>
              <a:rPr lang="fi-FI" altLang="fi-FI" sz="2800" b="1" i="1" u="sng" dirty="0" smtClean="0">
                <a:solidFill>
                  <a:srgbClr val="0000FF"/>
                </a:solidFill>
                <a:latin typeface="inherit"/>
              </a:rPr>
              <a:t>Oracle</a:t>
            </a:r>
            <a:r>
              <a:rPr lang="fi-FI" altLang="fi-FI" sz="2800" dirty="0" smtClean="0">
                <a:solidFill>
                  <a:srgbClr val="0000FF"/>
                </a:solidFill>
                <a:latin typeface="inherit"/>
              </a:rPr>
              <a:t> SAYS OK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     	FOR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i 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  <a:sym typeface="Wingdings" panose="05000000000000000000" pitchFamily="2" charset="2"/>
              </a:rPr>
              <a:t>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1 TO n 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           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Swap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(a, i, n-1);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fi-FI" altLang="fi-FI" sz="2800" dirty="0" err="1" smtClean="0">
                <a:solidFill>
                  <a:srgbClr val="262628"/>
                </a:solidFill>
                <a:latin typeface="inherit"/>
              </a:rPr>
              <a:t>P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ermutation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(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a, n-1); 			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Swap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(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a, i, n-1);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     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END FOR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	  </a:t>
            </a:r>
            <a:r>
              <a:rPr lang="fi-FI" altLang="fi-FI" sz="2800" dirty="0" smtClean="0">
                <a:solidFill>
                  <a:srgbClr val="0000FF"/>
                </a:solidFill>
                <a:latin typeface="inherit"/>
              </a:rPr>
              <a:t>END IF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</a:t>
            </a:r>
            <a:r>
              <a:rPr kumimoji="0" lang="en-US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END IF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49652" y="4612543"/>
            <a:ext cx="3755718" cy="5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 err="1" smtClean="0"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P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ermutation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 (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inherit"/>
              </a:rPr>
              <a:t>a, n-1); 	</a:t>
            </a:r>
          </a:p>
        </p:txBody>
      </p:sp>
    </p:spTree>
    <p:extLst>
      <p:ext uri="{BB962C8B-B14F-4D97-AF65-F5344CB8AC3E}">
        <p14:creationId xmlns:p14="http://schemas.microsoft.com/office/powerpoint/2010/main" val="101335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157EA8FA-3643-471E-9E05-43ED8F2B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144409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Branch and Bound</a:t>
            </a:r>
            <a:endParaRPr lang="en-I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66" y="1141094"/>
            <a:ext cx="8659669" cy="5296282"/>
          </a:xfrm>
          <a:prstGeom prst="rect">
            <a:avLst/>
          </a:prstGeom>
          <a:noFill/>
        </p:spPr>
      </p:pic>
      <p:sp>
        <p:nvSpPr>
          <p:cNvPr id="2" name="Freeform 1"/>
          <p:cNvSpPr/>
          <p:nvPr/>
        </p:nvSpPr>
        <p:spPr>
          <a:xfrm>
            <a:off x="6492240" y="978408"/>
            <a:ext cx="4855464" cy="5724144"/>
          </a:xfrm>
          <a:custGeom>
            <a:avLst/>
            <a:gdLst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871216 w 4855464"/>
              <a:gd name="connsiteY76" fmla="*/ 2532888 h 5724144"/>
              <a:gd name="connsiteX77" fmla="*/ 2816352 w 4855464"/>
              <a:gd name="connsiteY77" fmla="*/ 2560320 h 5724144"/>
              <a:gd name="connsiteX78" fmla="*/ 2779776 w 4855464"/>
              <a:gd name="connsiteY78" fmla="*/ 2642616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871216 w 4855464"/>
              <a:gd name="connsiteY76" fmla="*/ 2532888 h 5724144"/>
              <a:gd name="connsiteX77" fmla="*/ 2880042 w 4855464"/>
              <a:gd name="connsiteY77" fmla="*/ 2614911 h 5724144"/>
              <a:gd name="connsiteX78" fmla="*/ 2779776 w 4855464"/>
              <a:gd name="connsiteY78" fmla="*/ 2642616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0786 w 4855464"/>
              <a:gd name="connsiteY76" fmla="*/ 2541986 h 5724144"/>
              <a:gd name="connsiteX77" fmla="*/ 2880042 w 4855464"/>
              <a:gd name="connsiteY77" fmla="*/ 2614911 h 5724144"/>
              <a:gd name="connsiteX78" fmla="*/ 2779776 w 4855464"/>
              <a:gd name="connsiteY78" fmla="*/ 2642616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0786 w 4855464"/>
              <a:gd name="connsiteY76" fmla="*/ 2541986 h 5724144"/>
              <a:gd name="connsiteX77" fmla="*/ 2880042 w 4855464"/>
              <a:gd name="connsiteY77" fmla="*/ 2614911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0786 w 4855464"/>
              <a:gd name="connsiteY76" fmla="*/ 2541986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0786 w 4855464"/>
              <a:gd name="connsiteY76" fmla="*/ 2541986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0786 w 4855464"/>
              <a:gd name="connsiteY76" fmla="*/ 2541986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3432 w 4855464"/>
              <a:gd name="connsiteY94" fmla="*/ 3145536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5707 w 4855464"/>
              <a:gd name="connsiteY94" fmla="*/ 3184205 h 5724144"/>
              <a:gd name="connsiteX95" fmla="*/ 2267712 w 4855464"/>
              <a:gd name="connsiteY95" fmla="*/ 3200400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5707 w 4855464"/>
              <a:gd name="connsiteY94" fmla="*/ 3184205 h 5724144"/>
              <a:gd name="connsiteX95" fmla="*/ 2288183 w 4855464"/>
              <a:gd name="connsiteY95" fmla="*/ 3227696 h 5724144"/>
              <a:gd name="connsiteX96" fmla="*/ 2249424 w 4855464"/>
              <a:gd name="connsiteY96" fmla="*/ 3227832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5707 w 4855464"/>
              <a:gd name="connsiteY94" fmla="*/ 3184205 h 5724144"/>
              <a:gd name="connsiteX95" fmla="*/ 2288183 w 4855464"/>
              <a:gd name="connsiteY95" fmla="*/ 3227696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15707 w 4855464"/>
              <a:gd name="connsiteY94" fmla="*/ 3184205 h 5724144"/>
              <a:gd name="connsiteX95" fmla="*/ 2297282 w 4855464"/>
              <a:gd name="connsiteY95" fmla="*/ 3232245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24805 w 4855464"/>
              <a:gd name="connsiteY94" fmla="*/ 3184205 h 5724144"/>
              <a:gd name="connsiteX95" fmla="*/ 2297282 w 4855464"/>
              <a:gd name="connsiteY95" fmla="*/ 3232245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29354 w 4855464"/>
              <a:gd name="connsiteY94" fmla="*/ 3175107 h 5724144"/>
              <a:gd name="connsiteX95" fmla="*/ 2297282 w 4855464"/>
              <a:gd name="connsiteY95" fmla="*/ 3232245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29354 w 4855464"/>
              <a:gd name="connsiteY94" fmla="*/ 3175107 h 5724144"/>
              <a:gd name="connsiteX95" fmla="*/ 2297282 w 4855464"/>
              <a:gd name="connsiteY95" fmla="*/ 3232245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33904 w 4855464"/>
              <a:gd name="connsiteY94" fmla="*/ 3181930 h 5724144"/>
              <a:gd name="connsiteX95" fmla="*/ 2297282 w 4855464"/>
              <a:gd name="connsiteY95" fmla="*/ 3232245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24805 w 4855464"/>
              <a:gd name="connsiteY94" fmla="*/ 3179655 h 5724144"/>
              <a:gd name="connsiteX95" fmla="*/ 2297282 w 4855464"/>
              <a:gd name="connsiteY95" fmla="*/ 3232245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  <a:gd name="connsiteX0" fmla="*/ 4233672 w 4855464"/>
              <a:gd name="connsiteY0" fmla="*/ 118872 h 5724144"/>
              <a:gd name="connsiteX1" fmla="*/ 4233672 w 4855464"/>
              <a:gd name="connsiteY1" fmla="*/ 118872 h 5724144"/>
              <a:gd name="connsiteX2" fmla="*/ 4142232 w 4855464"/>
              <a:gd name="connsiteY2" fmla="*/ 109728 h 5724144"/>
              <a:gd name="connsiteX3" fmla="*/ 4105656 w 4855464"/>
              <a:gd name="connsiteY3" fmla="*/ 91440 h 5724144"/>
              <a:gd name="connsiteX4" fmla="*/ 3913632 w 4855464"/>
              <a:gd name="connsiteY4" fmla="*/ 73152 h 5724144"/>
              <a:gd name="connsiteX5" fmla="*/ 3803904 w 4855464"/>
              <a:gd name="connsiteY5" fmla="*/ 54864 h 5724144"/>
              <a:gd name="connsiteX6" fmla="*/ 3621024 w 4855464"/>
              <a:gd name="connsiteY6" fmla="*/ 36576 h 5724144"/>
              <a:gd name="connsiteX7" fmla="*/ 3337560 w 4855464"/>
              <a:gd name="connsiteY7" fmla="*/ 18288 h 5724144"/>
              <a:gd name="connsiteX8" fmla="*/ 3090672 w 4855464"/>
              <a:gd name="connsiteY8" fmla="*/ 0 h 5724144"/>
              <a:gd name="connsiteX9" fmla="*/ 2816352 w 4855464"/>
              <a:gd name="connsiteY9" fmla="*/ 9144 h 5724144"/>
              <a:gd name="connsiteX10" fmla="*/ 2633472 w 4855464"/>
              <a:gd name="connsiteY10" fmla="*/ 27432 h 5724144"/>
              <a:gd name="connsiteX11" fmla="*/ 2587752 w 4855464"/>
              <a:gd name="connsiteY11" fmla="*/ 36576 h 5724144"/>
              <a:gd name="connsiteX12" fmla="*/ 2532888 w 4855464"/>
              <a:gd name="connsiteY12" fmla="*/ 45720 h 5724144"/>
              <a:gd name="connsiteX13" fmla="*/ 2432304 w 4855464"/>
              <a:gd name="connsiteY13" fmla="*/ 64008 h 5724144"/>
              <a:gd name="connsiteX14" fmla="*/ 2286000 w 4855464"/>
              <a:gd name="connsiteY14" fmla="*/ 82296 h 5724144"/>
              <a:gd name="connsiteX15" fmla="*/ 2194560 w 4855464"/>
              <a:gd name="connsiteY15" fmla="*/ 100584 h 5724144"/>
              <a:gd name="connsiteX16" fmla="*/ 2167128 w 4855464"/>
              <a:gd name="connsiteY16" fmla="*/ 109728 h 5724144"/>
              <a:gd name="connsiteX17" fmla="*/ 2093976 w 4855464"/>
              <a:gd name="connsiteY17" fmla="*/ 128016 h 5724144"/>
              <a:gd name="connsiteX18" fmla="*/ 2029968 w 4855464"/>
              <a:gd name="connsiteY18" fmla="*/ 155448 h 5724144"/>
              <a:gd name="connsiteX19" fmla="*/ 2002536 w 4855464"/>
              <a:gd name="connsiteY19" fmla="*/ 173736 h 5724144"/>
              <a:gd name="connsiteX20" fmla="*/ 1975104 w 4855464"/>
              <a:gd name="connsiteY20" fmla="*/ 182880 h 5724144"/>
              <a:gd name="connsiteX21" fmla="*/ 1920240 w 4855464"/>
              <a:gd name="connsiteY21" fmla="*/ 210312 h 5724144"/>
              <a:gd name="connsiteX22" fmla="*/ 1901952 w 4855464"/>
              <a:gd name="connsiteY22" fmla="*/ 237744 h 5724144"/>
              <a:gd name="connsiteX23" fmla="*/ 1874520 w 4855464"/>
              <a:gd name="connsiteY23" fmla="*/ 246888 h 5724144"/>
              <a:gd name="connsiteX24" fmla="*/ 1847088 w 4855464"/>
              <a:gd name="connsiteY24" fmla="*/ 265176 h 5724144"/>
              <a:gd name="connsiteX25" fmla="*/ 1764792 w 4855464"/>
              <a:gd name="connsiteY25" fmla="*/ 329184 h 5724144"/>
              <a:gd name="connsiteX26" fmla="*/ 1728216 w 4855464"/>
              <a:gd name="connsiteY26" fmla="*/ 384048 h 5724144"/>
              <a:gd name="connsiteX27" fmla="*/ 1700784 w 4855464"/>
              <a:gd name="connsiteY27" fmla="*/ 420624 h 5724144"/>
              <a:gd name="connsiteX28" fmla="*/ 1682496 w 4855464"/>
              <a:gd name="connsiteY28" fmla="*/ 457200 h 5724144"/>
              <a:gd name="connsiteX29" fmla="*/ 1645920 w 4855464"/>
              <a:gd name="connsiteY29" fmla="*/ 493776 h 5724144"/>
              <a:gd name="connsiteX30" fmla="*/ 1618488 w 4855464"/>
              <a:gd name="connsiteY30" fmla="*/ 557784 h 5724144"/>
              <a:gd name="connsiteX31" fmla="*/ 1600200 w 4855464"/>
              <a:gd name="connsiteY31" fmla="*/ 585216 h 5724144"/>
              <a:gd name="connsiteX32" fmla="*/ 1563624 w 4855464"/>
              <a:gd name="connsiteY32" fmla="*/ 658368 h 5724144"/>
              <a:gd name="connsiteX33" fmla="*/ 1545336 w 4855464"/>
              <a:gd name="connsiteY33" fmla="*/ 694944 h 5724144"/>
              <a:gd name="connsiteX34" fmla="*/ 1517904 w 4855464"/>
              <a:gd name="connsiteY34" fmla="*/ 722376 h 5724144"/>
              <a:gd name="connsiteX35" fmla="*/ 1499616 w 4855464"/>
              <a:gd name="connsiteY35" fmla="*/ 777240 h 5724144"/>
              <a:gd name="connsiteX36" fmla="*/ 1481328 w 4855464"/>
              <a:gd name="connsiteY36" fmla="*/ 804672 h 5724144"/>
              <a:gd name="connsiteX37" fmla="*/ 1444752 w 4855464"/>
              <a:gd name="connsiteY37" fmla="*/ 877824 h 5724144"/>
              <a:gd name="connsiteX38" fmla="*/ 1426464 w 4855464"/>
              <a:gd name="connsiteY38" fmla="*/ 914400 h 5724144"/>
              <a:gd name="connsiteX39" fmla="*/ 1399032 w 4855464"/>
              <a:gd name="connsiteY39" fmla="*/ 1014984 h 5724144"/>
              <a:gd name="connsiteX40" fmla="*/ 1408176 w 4855464"/>
              <a:gd name="connsiteY40" fmla="*/ 1298448 h 5724144"/>
              <a:gd name="connsiteX41" fmla="*/ 1426464 w 4855464"/>
              <a:gd name="connsiteY41" fmla="*/ 1435608 h 5724144"/>
              <a:gd name="connsiteX42" fmla="*/ 1435608 w 4855464"/>
              <a:gd name="connsiteY42" fmla="*/ 1508760 h 5724144"/>
              <a:gd name="connsiteX43" fmla="*/ 1453896 w 4855464"/>
              <a:gd name="connsiteY43" fmla="*/ 1655064 h 5724144"/>
              <a:gd name="connsiteX44" fmla="*/ 1463040 w 4855464"/>
              <a:gd name="connsiteY44" fmla="*/ 1682496 h 5724144"/>
              <a:gd name="connsiteX45" fmla="*/ 1481328 w 4855464"/>
              <a:gd name="connsiteY45" fmla="*/ 1755648 h 5724144"/>
              <a:gd name="connsiteX46" fmla="*/ 1517904 w 4855464"/>
              <a:gd name="connsiteY46" fmla="*/ 1819656 h 5724144"/>
              <a:gd name="connsiteX47" fmla="*/ 1572768 w 4855464"/>
              <a:gd name="connsiteY47" fmla="*/ 1883664 h 5724144"/>
              <a:gd name="connsiteX48" fmla="*/ 1581912 w 4855464"/>
              <a:gd name="connsiteY48" fmla="*/ 1911096 h 5724144"/>
              <a:gd name="connsiteX49" fmla="*/ 1609344 w 4855464"/>
              <a:gd name="connsiteY49" fmla="*/ 1929384 h 5724144"/>
              <a:gd name="connsiteX50" fmla="*/ 1664208 w 4855464"/>
              <a:gd name="connsiteY50" fmla="*/ 1975104 h 5724144"/>
              <a:gd name="connsiteX51" fmla="*/ 1700784 w 4855464"/>
              <a:gd name="connsiteY51" fmla="*/ 2002536 h 5724144"/>
              <a:gd name="connsiteX52" fmla="*/ 1719072 w 4855464"/>
              <a:gd name="connsiteY52" fmla="*/ 2029968 h 5724144"/>
              <a:gd name="connsiteX53" fmla="*/ 1755648 w 4855464"/>
              <a:gd name="connsiteY53" fmla="*/ 2048256 h 5724144"/>
              <a:gd name="connsiteX54" fmla="*/ 1819656 w 4855464"/>
              <a:gd name="connsiteY54" fmla="*/ 2075688 h 5724144"/>
              <a:gd name="connsiteX55" fmla="*/ 1920240 w 4855464"/>
              <a:gd name="connsiteY55" fmla="*/ 2112264 h 5724144"/>
              <a:gd name="connsiteX56" fmla="*/ 1984248 w 4855464"/>
              <a:gd name="connsiteY56" fmla="*/ 2139696 h 5724144"/>
              <a:gd name="connsiteX57" fmla="*/ 2020824 w 4855464"/>
              <a:gd name="connsiteY57" fmla="*/ 2148840 h 5724144"/>
              <a:gd name="connsiteX58" fmla="*/ 2057400 w 4855464"/>
              <a:gd name="connsiteY58" fmla="*/ 2167128 h 5724144"/>
              <a:gd name="connsiteX59" fmla="*/ 2103120 w 4855464"/>
              <a:gd name="connsiteY59" fmla="*/ 2176272 h 5724144"/>
              <a:gd name="connsiteX60" fmla="*/ 2139696 w 4855464"/>
              <a:gd name="connsiteY60" fmla="*/ 2185416 h 5724144"/>
              <a:gd name="connsiteX61" fmla="*/ 2194560 w 4855464"/>
              <a:gd name="connsiteY61" fmla="*/ 2203704 h 5724144"/>
              <a:gd name="connsiteX62" fmla="*/ 2267712 w 4855464"/>
              <a:gd name="connsiteY62" fmla="*/ 2221992 h 5724144"/>
              <a:gd name="connsiteX63" fmla="*/ 2331720 w 4855464"/>
              <a:gd name="connsiteY63" fmla="*/ 2240280 h 5724144"/>
              <a:gd name="connsiteX64" fmla="*/ 2395728 w 4855464"/>
              <a:gd name="connsiteY64" fmla="*/ 2258568 h 5724144"/>
              <a:gd name="connsiteX65" fmla="*/ 2478024 w 4855464"/>
              <a:gd name="connsiteY65" fmla="*/ 2267712 h 5724144"/>
              <a:gd name="connsiteX66" fmla="*/ 2505456 w 4855464"/>
              <a:gd name="connsiteY66" fmla="*/ 2276856 h 5724144"/>
              <a:gd name="connsiteX67" fmla="*/ 2615184 w 4855464"/>
              <a:gd name="connsiteY67" fmla="*/ 2295144 h 5724144"/>
              <a:gd name="connsiteX68" fmla="*/ 2688336 w 4855464"/>
              <a:gd name="connsiteY68" fmla="*/ 2313432 h 5724144"/>
              <a:gd name="connsiteX69" fmla="*/ 2715768 w 4855464"/>
              <a:gd name="connsiteY69" fmla="*/ 2331720 h 5724144"/>
              <a:gd name="connsiteX70" fmla="*/ 2770632 w 4855464"/>
              <a:gd name="connsiteY70" fmla="*/ 2350008 h 5724144"/>
              <a:gd name="connsiteX71" fmla="*/ 2825496 w 4855464"/>
              <a:gd name="connsiteY71" fmla="*/ 2386584 h 5724144"/>
              <a:gd name="connsiteX72" fmla="*/ 2852928 w 4855464"/>
              <a:gd name="connsiteY72" fmla="*/ 2404872 h 5724144"/>
              <a:gd name="connsiteX73" fmla="*/ 2880360 w 4855464"/>
              <a:gd name="connsiteY73" fmla="*/ 2414016 h 5724144"/>
              <a:gd name="connsiteX74" fmla="*/ 2935224 w 4855464"/>
              <a:gd name="connsiteY74" fmla="*/ 2450592 h 5724144"/>
              <a:gd name="connsiteX75" fmla="*/ 2926080 w 4855464"/>
              <a:gd name="connsiteY75" fmla="*/ 2514600 h 5724144"/>
              <a:gd name="connsiteX76" fmla="*/ 2905335 w 4855464"/>
              <a:gd name="connsiteY76" fmla="*/ 2532887 h 5724144"/>
              <a:gd name="connsiteX77" fmla="*/ 2886866 w 4855464"/>
              <a:gd name="connsiteY77" fmla="*/ 2619460 h 5724144"/>
              <a:gd name="connsiteX78" fmla="*/ 2791149 w 4855464"/>
              <a:gd name="connsiteY78" fmla="*/ 2649439 h 5724144"/>
              <a:gd name="connsiteX79" fmla="*/ 2770632 w 4855464"/>
              <a:gd name="connsiteY79" fmla="*/ 2670048 h 5724144"/>
              <a:gd name="connsiteX80" fmla="*/ 2743200 w 4855464"/>
              <a:gd name="connsiteY80" fmla="*/ 2679192 h 5724144"/>
              <a:gd name="connsiteX81" fmla="*/ 2697480 w 4855464"/>
              <a:gd name="connsiteY81" fmla="*/ 2743200 h 5724144"/>
              <a:gd name="connsiteX82" fmla="*/ 2670048 w 4855464"/>
              <a:gd name="connsiteY82" fmla="*/ 2798064 h 5724144"/>
              <a:gd name="connsiteX83" fmla="*/ 2651760 w 4855464"/>
              <a:gd name="connsiteY83" fmla="*/ 2825496 h 5724144"/>
              <a:gd name="connsiteX84" fmla="*/ 2642616 w 4855464"/>
              <a:gd name="connsiteY84" fmla="*/ 2852928 h 5724144"/>
              <a:gd name="connsiteX85" fmla="*/ 2615184 w 4855464"/>
              <a:gd name="connsiteY85" fmla="*/ 2871216 h 5724144"/>
              <a:gd name="connsiteX86" fmla="*/ 2578608 w 4855464"/>
              <a:gd name="connsiteY86" fmla="*/ 2926080 h 5724144"/>
              <a:gd name="connsiteX87" fmla="*/ 2560320 w 4855464"/>
              <a:gd name="connsiteY87" fmla="*/ 2953512 h 5724144"/>
              <a:gd name="connsiteX88" fmla="*/ 2532888 w 4855464"/>
              <a:gd name="connsiteY88" fmla="*/ 2962656 h 5724144"/>
              <a:gd name="connsiteX89" fmla="*/ 2478024 w 4855464"/>
              <a:gd name="connsiteY89" fmla="*/ 3008376 h 5724144"/>
              <a:gd name="connsiteX90" fmla="*/ 2450592 w 4855464"/>
              <a:gd name="connsiteY90" fmla="*/ 3017520 h 5724144"/>
              <a:gd name="connsiteX91" fmla="*/ 2395728 w 4855464"/>
              <a:gd name="connsiteY91" fmla="*/ 3054096 h 5724144"/>
              <a:gd name="connsiteX92" fmla="*/ 2368296 w 4855464"/>
              <a:gd name="connsiteY92" fmla="*/ 3072384 h 5724144"/>
              <a:gd name="connsiteX93" fmla="*/ 2340864 w 4855464"/>
              <a:gd name="connsiteY93" fmla="*/ 3090672 h 5724144"/>
              <a:gd name="connsiteX94" fmla="*/ 2324805 w 4855464"/>
              <a:gd name="connsiteY94" fmla="*/ 3179655 h 5724144"/>
              <a:gd name="connsiteX95" fmla="*/ 2290459 w 4855464"/>
              <a:gd name="connsiteY95" fmla="*/ 3229970 h 5724144"/>
              <a:gd name="connsiteX96" fmla="*/ 2244874 w 4855464"/>
              <a:gd name="connsiteY96" fmla="*/ 3252853 h 5724144"/>
              <a:gd name="connsiteX97" fmla="*/ 2194560 w 4855464"/>
              <a:gd name="connsiteY97" fmla="*/ 3255264 h 5724144"/>
              <a:gd name="connsiteX98" fmla="*/ 2167128 w 4855464"/>
              <a:gd name="connsiteY98" fmla="*/ 3273552 h 5724144"/>
              <a:gd name="connsiteX99" fmla="*/ 2139696 w 4855464"/>
              <a:gd name="connsiteY99" fmla="*/ 3282696 h 5724144"/>
              <a:gd name="connsiteX100" fmla="*/ 2112264 w 4855464"/>
              <a:gd name="connsiteY100" fmla="*/ 3300984 h 5724144"/>
              <a:gd name="connsiteX101" fmla="*/ 2075688 w 4855464"/>
              <a:gd name="connsiteY101" fmla="*/ 3310128 h 5724144"/>
              <a:gd name="connsiteX102" fmla="*/ 2020824 w 4855464"/>
              <a:gd name="connsiteY102" fmla="*/ 3328416 h 5724144"/>
              <a:gd name="connsiteX103" fmla="*/ 1993392 w 4855464"/>
              <a:gd name="connsiteY103" fmla="*/ 3337560 h 5724144"/>
              <a:gd name="connsiteX104" fmla="*/ 1965960 w 4855464"/>
              <a:gd name="connsiteY104" fmla="*/ 3346704 h 5724144"/>
              <a:gd name="connsiteX105" fmla="*/ 1892808 w 4855464"/>
              <a:gd name="connsiteY105" fmla="*/ 3355848 h 5724144"/>
              <a:gd name="connsiteX106" fmla="*/ 1828800 w 4855464"/>
              <a:gd name="connsiteY106" fmla="*/ 3374136 h 5724144"/>
              <a:gd name="connsiteX107" fmla="*/ 1737360 w 4855464"/>
              <a:gd name="connsiteY107" fmla="*/ 3392424 h 5724144"/>
              <a:gd name="connsiteX108" fmla="*/ 1645920 w 4855464"/>
              <a:gd name="connsiteY108" fmla="*/ 3419856 h 5724144"/>
              <a:gd name="connsiteX109" fmla="*/ 1545336 w 4855464"/>
              <a:gd name="connsiteY109" fmla="*/ 3438144 h 5724144"/>
              <a:gd name="connsiteX110" fmla="*/ 1499616 w 4855464"/>
              <a:gd name="connsiteY110" fmla="*/ 3456432 h 5724144"/>
              <a:gd name="connsiteX111" fmla="*/ 1371600 w 4855464"/>
              <a:gd name="connsiteY111" fmla="*/ 3483864 h 5724144"/>
              <a:gd name="connsiteX112" fmla="*/ 1289304 w 4855464"/>
              <a:gd name="connsiteY112" fmla="*/ 3511296 h 5724144"/>
              <a:gd name="connsiteX113" fmla="*/ 1261872 w 4855464"/>
              <a:gd name="connsiteY113" fmla="*/ 3520440 h 5724144"/>
              <a:gd name="connsiteX114" fmla="*/ 1216152 w 4855464"/>
              <a:gd name="connsiteY114" fmla="*/ 3529584 h 5724144"/>
              <a:gd name="connsiteX115" fmla="*/ 1161288 w 4855464"/>
              <a:gd name="connsiteY115" fmla="*/ 3557016 h 5724144"/>
              <a:gd name="connsiteX116" fmla="*/ 1088136 w 4855464"/>
              <a:gd name="connsiteY116" fmla="*/ 3575304 h 5724144"/>
              <a:gd name="connsiteX117" fmla="*/ 1024128 w 4855464"/>
              <a:gd name="connsiteY117" fmla="*/ 3611880 h 5724144"/>
              <a:gd name="connsiteX118" fmla="*/ 987552 w 4855464"/>
              <a:gd name="connsiteY118" fmla="*/ 3621024 h 5724144"/>
              <a:gd name="connsiteX119" fmla="*/ 950976 w 4855464"/>
              <a:gd name="connsiteY119" fmla="*/ 3639312 h 5724144"/>
              <a:gd name="connsiteX120" fmla="*/ 859536 w 4855464"/>
              <a:gd name="connsiteY120" fmla="*/ 3648456 h 5724144"/>
              <a:gd name="connsiteX121" fmla="*/ 768096 w 4855464"/>
              <a:gd name="connsiteY121" fmla="*/ 3666744 h 5724144"/>
              <a:gd name="connsiteX122" fmla="*/ 731520 w 4855464"/>
              <a:gd name="connsiteY122" fmla="*/ 3675888 h 5724144"/>
              <a:gd name="connsiteX123" fmla="*/ 612648 w 4855464"/>
              <a:gd name="connsiteY123" fmla="*/ 3694176 h 5724144"/>
              <a:gd name="connsiteX124" fmla="*/ 557784 w 4855464"/>
              <a:gd name="connsiteY124" fmla="*/ 3712464 h 5724144"/>
              <a:gd name="connsiteX125" fmla="*/ 484632 w 4855464"/>
              <a:gd name="connsiteY125" fmla="*/ 3730752 h 5724144"/>
              <a:gd name="connsiteX126" fmla="*/ 448056 w 4855464"/>
              <a:gd name="connsiteY126" fmla="*/ 3749040 h 5724144"/>
              <a:gd name="connsiteX127" fmla="*/ 393192 w 4855464"/>
              <a:gd name="connsiteY127" fmla="*/ 3785616 h 5724144"/>
              <a:gd name="connsiteX128" fmla="*/ 365760 w 4855464"/>
              <a:gd name="connsiteY128" fmla="*/ 3794760 h 5724144"/>
              <a:gd name="connsiteX129" fmla="*/ 338328 w 4855464"/>
              <a:gd name="connsiteY129" fmla="*/ 3822192 h 5724144"/>
              <a:gd name="connsiteX130" fmla="*/ 274320 w 4855464"/>
              <a:gd name="connsiteY130" fmla="*/ 3849624 h 5724144"/>
              <a:gd name="connsiteX131" fmla="*/ 246888 w 4855464"/>
              <a:gd name="connsiteY131" fmla="*/ 3886200 h 5724144"/>
              <a:gd name="connsiteX132" fmla="*/ 182880 w 4855464"/>
              <a:gd name="connsiteY132" fmla="*/ 3931920 h 5724144"/>
              <a:gd name="connsiteX133" fmla="*/ 155448 w 4855464"/>
              <a:gd name="connsiteY133" fmla="*/ 3959352 h 5724144"/>
              <a:gd name="connsiteX134" fmla="*/ 137160 w 4855464"/>
              <a:gd name="connsiteY134" fmla="*/ 4005072 h 5724144"/>
              <a:gd name="connsiteX135" fmla="*/ 100584 w 4855464"/>
              <a:gd name="connsiteY135" fmla="*/ 4078224 h 5724144"/>
              <a:gd name="connsiteX136" fmla="*/ 91440 w 4855464"/>
              <a:gd name="connsiteY136" fmla="*/ 4169664 h 5724144"/>
              <a:gd name="connsiteX137" fmla="*/ 82296 w 4855464"/>
              <a:gd name="connsiteY137" fmla="*/ 4361688 h 5724144"/>
              <a:gd name="connsiteX138" fmla="*/ 73152 w 4855464"/>
              <a:gd name="connsiteY138" fmla="*/ 4398264 h 5724144"/>
              <a:gd name="connsiteX139" fmla="*/ 54864 w 4855464"/>
              <a:gd name="connsiteY139" fmla="*/ 4425696 h 5724144"/>
              <a:gd name="connsiteX140" fmla="*/ 36576 w 4855464"/>
              <a:gd name="connsiteY140" fmla="*/ 4462272 h 5724144"/>
              <a:gd name="connsiteX141" fmla="*/ 18288 w 4855464"/>
              <a:gd name="connsiteY141" fmla="*/ 4608576 h 5724144"/>
              <a:gd name="connsiteX142" fmla="*/ 0 w 4855464"/>
              <a:gd name="connsiteY142" fmla="*/ 4754880 h 5724144"/>
              <a:gd name="connsiteX143" fmla="*/ 27432 w 4855464"/>
              <a:gd name="connsiteY143" fmla="*/ 4590288 h 5724144"/>
              <a:gd name="connsiteX144" fmla="*/ 45720 w 4855464"/>
              <a:gd name="connsiteY144" fmla="*/ 4562856 h 5724144"/>
              <a:gd name="connsiteX145" fmla="*/ 82296 w 4855464"/>
              <a:gd name="connsiteY145" fmla="*/ 4498848 h 5724144"/>
              <a:gd name="connsiteX146" fmla="*/ 137160 w 4855464"/>
              <a:gd name="connsiteY146" fmla="*/ 4453128 h 5724144"/>
              <a:gd name="connsiteX147" fmla="*/ 155448 w 4855464"/>
              <a:gd name="connsiteY147" fmla="*/ 4416552 h 5724144"/>
              <a:gd name="connsiteX148" fmla="*/ 173736 w 4855464"/>
              <a:gd name="connsiteY148" fmla="*/ 4233672 h 5724144"/>
              <a:gd name="connsiteX149" fmla="*/ 73152 w 4855464"/>
              <a:gd name="connsiteY149" fmla="*/ 4187952 h 5724144"/>
              <a:gd name="connsiteX150" fmla="*/ 91440 w 4855464"/>
              <a:gd name="connsiteY150" fmla="*/ 4242816 h 5724144"/>
              <a:gd name="connsiteX151" fmla="*/ 54864 w 4855464"/>
              <a:gd name="connsiteY151" fmla="*/ 4379976 h 5724144"/>
              <a:gd name="connsiteX152" fmla="*/ 45720 w 4855464"/>
              <a:gd name="connsiteY152" fmla="*/ 4800600 h 5724144"/>
              <a:gd name="connsiteX153" fmla="*/ 36576 w 4855464"/>
              <a:gd name="connsiteY153" fmla="*/ 4828032 h 5724144"/>
              <a:gd name="connsiteX154" fmla="*/ 45720 w 4855464"/>
              <a:gd name="connsiteY154" fmla="*/ 5477256 h 5724144"/>
              <a:gd name="connsiteX155" fmla="*/ 91440 w 4855464"/>
              <a:gd name="connsiteY155" fmla="*/ 5577840 h 5724144"/>
              <a:gd name="connsiteX156" fmla="*/ 118872 w 4855464"/>
              <a:gd name="connsiteY156" fmla="*/ 5605272 h 5724144"/>
              <a:gd name="connsiteX157" fmla="*/ 146304 w 4855464"/>
              <a:gd name="connsiteY157" fmla="*/ 5614416 h 5724144"/>
              <a:gd name="connsiteX158" fmla="*/ 201168 w 4855464"/>
              <a:gd name="connsiteY158" fmla="*/ 5650992 h 5724144"/>
              <a:gd name="connsiteX159" fmla="*/ 283464 w 4855464"/>
              <a:gd name="connsiteY159" fmla="*/ 5678424 h 5724144"/>
              <a:gd name="connsiteX160" fmla="*/ 310896 w 4855464"/>
              <a:gd name="connsiteY160" fmla="*/ 5687568 h 5724144"/>
              <a:gd name="connsiteX161" fmla="*/ 374904 w 4855464"/>
              <a:gd name="connsiteY161" fmla="*/ 5696712 h 5724144"/>
              <a:gd name="connsiteX162" fmla="*/ 429768 w 4855464"/>
              <a:gd name="connsiteY162" fmla="*/ 5705856 h 5724144"/>
              <a:gd name="connsiteX163" fmla="*/ 466344 w 4855464"/>
              <a:gd name="connsiteY163" fmla="*/ 5715000 h 5724144"/>
              <a:gd name="connsiteX164" fmla="*/ 1097280 w 4855464"/>
              <a:gd name="connsiteY164" fmla="*/ 5724144 h 5724144"/>
              <a:gd name="connsiteX165" fmla="*/ 1920240 w 4855464"/>
              <a:gd name="connsiteY165" fmla="*/ 5715000 h 5724144"/>
              <a:gd name="connsiteX166" fmla="*/ 1993392 w 4855464"/>
              <a:gd name="connsiteY166" fmla="*/ 5705856 h 5724144"/>
              <a:gd name="connsiteX167" fmla="*/ 2350008 w 4855464"/>
              <a:gd name="connsiteY167" fmla="*/ 5696712 h 5724144"/>
              <a:gd name="connsiteX168" fmla="*/ 2569464 w 4855464"/>
              <a:gd name="connsiteY168" fmla="*/ 5678424 h 5724144"/>
              <a:gd name="connsiteX169" fmla="*/ 3063240 w 4855464"/>
              <a:gd name="connsiteY169" fmla="*/ 5669280 h 5724144"/>
              <a:gd name="connsiteX170" fmla="*/ 3236976 w 4855464"/>
              <a:gd name="connsiteY170" fmla="*/ 5650992 h 5724144"/>
              <a:gd name="connsiteX171" fmla="*/ 3401568 w 4855464"/>
              <a:gd name="connsiteY171" fmla="*/ 5641848 h 5724144"/>
              <a:gd name="connsiteX172" fmla="*/ 3474720 w 4855464"/>
              <a:gd name="connsiteY172" fmla="*/ 5632704 h 5724144"/>
              <a:gd name="connsiteX173" fmla="*/ 3566160 w 4855464"/>
              <a:gd name="connsiteY173" fmla="*/ 5623560 h 5724144"/>
              <a:gd name="connsiteX174" fmla="*/ 3593592 w 4855464"/>
              <a:gd name="connsiteY174" fmla="*/ 5614416 h 5724144"/>
              <a:gd name="connsiteX175" fmla="*/ 3712464 w 4855464"/>
              <a:gd name="connsiteY175" fmla="*/ 5605272 h 5724144"/>
              <a:gd name="connsiteX176" fmla="*/ 3794760 w 4855464"/>
              <a:gd name="connsiteY176" fmla="*/ 5586984 h 5724144"/>
              <a:gd name="connsiteX177" fmla="*/ 3822192 w 4855464"/>
              <a:gd name="connsiteY177" fmla="*/ 5577840 h 5724144"/>
              <a:gd name="connsiteX178" fmla="*/ 3886200 w 4855464"/>
              <a:gd name="connsiteY178" fmla="*/ 5559552 h 5724144"/>
              <a:gd name="connsiteX179" fmla="*/ 3931920 w 4855464"/>
              <a:gd name="connsiteY179" fmla="*/ 5532120 h 5724144"/>
              <a:gd name="connsiteX180" fmla="*/ 3977640 w 4855464"/>
              <a:gd name="connsiteY180" fmla="*/ 5513832 h 5724144"/>
              <a:gd name="connsiteX181" fmla="*/ 4032504 w 4855464"/>
              <a:gd name="connsiteY181" fmla="*/ 5477256 h 5724144"/>
              <a:gd name="connsiteX182" fmla="*/ 4069080 w 4855464"/>
              <a:gd name="connsiteY182" fmla="*/ 5449824 h 5724144"/>
              <a:gd name="connsiteX183" fmla="*/ 4096512 w 4855464"/>
              <a:gd name="connsiteY183" fmla="*/ 5440680 h 5724144"/>
              <a:gd name="connsiteX184" fmla="*/ 4187952 w 4855464"/>
              <a:gd name="connsiteY184" fmla="*/ 5367528 h 5724144"/>
              <a:gd name="connsiteX185" fmla="*/ 4215384 w 4855464"/>
              <a:gd name="connsiteY185" fmla="*/ 5358384 h 5724144"/>
              <a:gd name="connsiteX186" fmla="*/ 4242816 w 4855464"/>
              <a:gd name="connsiteY186" fmla="*/ 5340096 h 5724144"/>
              <a:gd name="connsiteX187" fmla="*/ 4279392 w 4855464"/>
              <a:gd name="connsiteY187" fmla="*/ 5321808 h 5724144"/>
              <a:gd name="connsiteX188" fmla="*/ 4306824 w 4855464"/>
              <a:gd name="connsiteY188" fmla="*/ 5303520 h 5724144"/>
              <a:gd name="connsiteX189" fmla="*/ 4343400 w 4855464"/>
              <a:gd name="connsiteY189" fmla="*/ 5285232 h 5724144"/>
              <a:gd name="connsiteX190" fmla="*/ 4407408 w 4855464"/>
              <a:gd name="connsiteY190" fmla="*/ 5239512 h 5724144"/>
              <a:gd name="connsiteX191" fmla="*/ 4480560 w 4855464"/>
              <a:gd name="connsiteY191" fmla="*/ 5202936 h 5724144"/>
              <a:gd name="connsiteX192" fmla="*/ 4562856 w 4855464"/>
              <a:gd name="connsiteY192" fmla="*/ 5102352 h 5724144"/>
              <a:gd name="connsiteX193" fmla="*/ 4608576 w 4855464"/>
              <a:gd name="connsiteY193" fmla="*/ 5038344 h 5724144"/>
              <a:gd name="connsiteX194" fmla="*/ 4645152 w 4855464"/>
              <a:gd name="connsiteY194" fmla="*/ 4965192 h 5724144"/>
              <a:gd name="connsiteX195" fmla="*/ 4663440 w 4855464"/>
              <a:gd name="connsiteY195" fmla="*/ 4882896 h 5724144"/>
              <a:gd name="connsiteX196" fmla="*/ 4672584 w 4855464"/>
              <a:gd name="connsiteY196" fmla="*/ 4818888 h 5724144"/>
              <a:gd name="connsiteX197" fmla="*/ 4700016 w 4855464"/>
              <a:gd name="connsiteY197" fmla="*/ 4764024 h 5724144"/>
              <a:gd name="connsiteX198" fmla="*/ 4709160 w 4855464"/>
              <a:gd name="connsiteY198" fmla="*/ 4718304 h 5724144"/>
              <a:gd name="connsiteX199" fmla="*/ 4745736 w 4855464"/>
              <a:gd name="connsiteY199" fmla="*/ 4608576 h 5724144"/>
              <a:gd name="connsiteX200" fmla="*/ 4764024 w 4855464"/>
              <a:gd name="connsiteY200" fmla="*/ 4480560 h 5724144"/>
              <a:gd name="connsiteX201" fmla="*/ 4791456 w 4855464"/>
              <a:gd name="connsiteY201" fmla="*/ 4370832 h 5724144"/>
              <a:gd name="connsiteX202" fmla="*/ 4800600 w 4855464"/>
              <a:gd name="connsiteY202" fmla="*/ 4306824 h 5724144"/>
              <a:gd name="connsiteX203" fmla="*/ 4818888 w 4855464"/>
              <a:gd name="connsiteY203" fmla="*/ 3995928 h 5724144"/>
              <a:gd name="connsiteX204" fmla="*/ 4837176 w 4855464"/>
              <a:gd name="connsiteY204" fmla="*/ 3849624 h 5724144"/>
              <a:gd name="connsiteX205" fmla="*/ 4855464 w 4855464"/>
              <a:gd name="connsiteY205" fmla="*/ 3456432 h 5724144"/>
              <a:gd name="connsiteX206" fmla="*/ 4837176 w 4855464"/>
              <a:gd name="connsiteY206" fmla="*/ 3008376 h 5724144"/>
              <a:gd name="connsiteX207" fmla="*/ 4818888 w 4855464"/>
              <a:gd name="connsiteY207" fmla="*/ 2926080 h 5724144"/>
              <a:gd name="connsiteX208" fmla="*/ 4818888 w 4855464"/>
              <a:gd name="connsiteY208" fmla="*/ 2313432 h 5724144"/>
              <a:gd name="connsiteX209" fmla="*/ 4837176 w 4855464"/>
              <a:gd name="connsiteY209" fmla="*/ 2231136 h 5724144"/>
              <a:gd name="connsiteX210" fmla="*/ 4846320 w 4855464"/>
              <a:gd name="connsiteY210" fmla="*/ 2157984 h 5724144"/>
              <a:gd name="connsiteX211" fmla="*/ 4828032 w 4855464"/>
              <a:gd name="connsiteY211" fmla="*/ 1627632 h 5724144"/>
              <a:gd name="connsiteX212" fmla="*/ 4782312 w 4855464"/>
              <a:gd name="connsiteY212" fmla="*/ 1399032 h 5724144"/>
              <a:gd name="connsiteX213" fmla="*/ 4773168 w 4855464"/>
              <a:gd name="connsiteY213" fmla="*/ 1353312 h 5724144"/>
              <a:gd name="connsiteX214" fmla="*/ 4764024 w 4855464"/>
              <a:gd name="connsiteY214" fmla="*/ 1298448 h 5724144"/>
              <a:gd name="connsiteX215" fmla="*/ 4745736 w 4855464"/>
              <a:gd name="connsiteY215" fmla="*/ 1252728 h 5724144"/>
              <a:gd name="connsiteX216" fmla="*/ 4718304 w 4855464"/>
              <a:gd name="connsiteY216" fmla="*/ 1133856 h 5724144"/>
              <a:gd name="connsiteX217" fmla="*/ 4690872 w 4855464"/>
              <a:gd name="connsiteY217" fmla="*/ 1078992 h 5724144"/>
              <a:gd name="connsiteX218" fmla="*/ 4663440 w 4855464"/>
              <a:gd name="connsiteY218" fmla="*/ 996696 h 5724144"/>
              <a:gd name="connsiteX219" fmla="*/ 4572000 w 4855464"/>
              <a:gd name="connsiteY219" fmla="*/ 804672 h 5724144"/>
              <a:gd name="connsiteX220" fmla="*/ 4562856 w 4855464"/>
              <a:gd name="connsiteY220" fmla="*/ 768096 h 5724144"/>
              <a:gd name="connsiteX221" fmla="*/ 4526280 w 4855464"/>
              <a:gd name="connsiteY221" fmla="*/ 704088 h 5724144"/>
              <a:gd name="connsiteX222" fmla="*/ 4471416 w 4855464"/>
              <a:gd name="connsiteY222" fmla="*/ 621792 h 5724144"/>
              <a:gd name="connsiteX223" fmla="*/ 4434840 w 4855464"/>
              <a:gd name="connsiteY223" fmla="*/ 557784 h 5724144"/>
              <a:gd name="connsiteX224" fmla="*/ 4425696 w 4855464"/>
              <a:gd name="connsiteY224" fmla="*/ 530352 h 5724144"/>
              <a:gd name="connsiteX225" fmla="*/ 4398264 w 4855464"/>
              <a:gd name="connsiteY225" fmla="*/ 493776 h 5724144"/>
              <a:gd name="connsiteX226" fmla="*/ 4379976 w 4855464"/>
              <a:gd name="connsiteY226" fmla="*/ 429768 h 5724144"/>
              <a:gd name="connsiteX227" fmla="*/ 4370832 w 4855464"/>
              <a:gd name="connsiteY227" fmla="*/ 384048 h 5724144"/>
              <a:gd name="connsiteX228" fmla="*/ 4352544 w 4855464"/>
              <a:gd name="connsiteY228" fmla="*/ 347472 h 5724144"/>
              <a:gd name="connsiteX229" fmla="*/ 4325112 w 4855464"/>
              <a:gd name="connsiteY229" fmla="*/ 246888 h 5724144"/>
              <a:gd name="connsiteX230" fmla="*/ 4288536 w 4855464"/>
              <a:gd name="connsiteY230" fmla="*/ 192024 h 5724144"/>
              <a:gd name="connsiteX231" fmla="*/ 4178808 w 4855464"/>
              <a:gd name="connsiteY231" fmla="*/ 137160 h 5724144"/>
              <a:gd name="connsiteX232" fmla="*/ 4233672 w 4855464"/>
              <a:gd name="connsiteY232" fmla="*/ 118872 h 572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4855464" h="5724144">
                <a:moveTo>
                  <a:pt x="4233672" y="118872"/>
                </a:moveTo>
                <a:lnTo>
                  <a:pt x="4233672" y="118872"/>
                </a:lnTo>
                <a:cubicBezTo>
                  <a:pt x="4203192" y="115824"/>
                  <a:pt x="4172184" y="116146"/>
                  <a:pt x="4142232" y="109728"/>
                </a:cubicBezTo>
                <a:cubicBezTo>
                  <a:pt x="4128904" y="106872"/>
                  <a:pt x="4118938" y="94505"/>
                  <a:pt x="4105656" y="91440"/>
                </a:cubicBezTo>
                <a:cubicBezTo>
                  <a:pt x="4083278" y="86276"/>
                  <a:pt x="3922680" y="73906"/>
                  <a:pt x="3913632" y="73152"/>
                </a:cubicBezTo>
                <a:cubicBezTo>
                  <a:pt x="3856451" y="54092"/>
                  <a:pt x="3905988" y="68475"/>
                  <a:pt x="3803904" y="54864"/>
                </a:cubicBezTo>
                <a:cubicBezTo>
                  <a:pt x="3627015" y="31279"/>
                  <a:pt x="3951728" y="64135"/>
                  <a:pt x="3621024" y="36576"/>
                </a:cubicBezTo>
                <a:cubicBezTo>
                  <a:pt x="3393394" y="17607"/>
                  <a:pt x="3711696" y="36104"/>
                  <a:pt x="3337560" y="18288"/>
                </a:cubicBezTo>
                <a:cubicBezTo>
                  <a:pt x="3248910" y="8438"/>
                  <a:pt x="3186747" y="0"/>
                  <a:pt x="3090672" y="0"/>
                </a:cubicBezTo>
                <a:cubicBezTo>
                  <a:pt x="2999181" y="0"/>
                  <a:pt x="2907792" y="6096"/>
                  <a:pt x="2816352" y="9144"/>
                </a:cubicBezTo>
                <a:cubicBezTo>
                  <a:pt x="2774566" y="12943"/>
                  <a:pt x="2678488" y="21001"/>
                  <a:pt x="2633472" y="27432"/>
                </a:cubicBezTo>
                <a:cubicBezTo>
                  <a:pt x="2618086" y="29630"/>
                  <a:pt x="2603043" y="33796"/>
                  <a:pt x="2587752" y="36576"/>
                </a:cubicBezTo>
                <a:cubicBezTo>
                  <a:pt x="2569511" y="39893"/>
                  <a:pt x="2551129" y="42403"/>
                  <a:pt x="2532888" y="45720"/>
                </a:cubicBezTo>
                <a:cubicBezTo>
                  <a:pt x="2482656" y="54853"/>
                  <a:pt x="2486193" y="56659"/>
                  <a:pt x="2432304" y="64008"/>
                </a:cubicBezTo>
                <a:cubicBezTo>
                  <a:pt x="2383607" y="70648"/>
                  <a:pt x="2334193" y="72657"/>
                  <a:pt x="2286000" y="82296"/>
                </a:cubicBezTo>
                <a:cubicBezTo>
                  <a:pt x="2255520" y="88392"/>
                  <a:pt x="2224049" y="90754"/>
                  <a:pt x="2194560" y="100584"/>
                </a:cubicBezTo>
                <a:cubicBezTo>
                  <a:pt x="2185416" y="103632"/>
                  <a:pt x="2176427" y="107192"/>
                  <a:pt x="2167128" y="109728"/>
                </a:cubicBezTo>
                <a:cubicBezTo>
                  <a:pt x="2142879" y="116341"/>
                  <a:pt x="2093976" y="128016"/>
                  <a:pt x="2093976" y="128016"/>
                </a:cubicBezTo>
                <a:cubicBezTo>
                  <a:pt x="2025106" y="173929"/>
                  <a:pt x="2112634" y="120020"/>
                  <a:pt x="2029968" y="155448"/>
                </a:cubicBezTo>
                <a:cubicBezTo>
                  <a:pt x="2019867" y="159777"/>
                  <a:pt x="2012366" y="168821"/>
                  <a:pt x="2002536" y="173736"/>
                </a:cubicBezTo>
                <a:cubicBezTo>
                  <a:pt x="1993915" y="178047"/>
                  <a:pt x="1983725" y="178569"/>
                  <a:pt x="1975104" y="182880"/>
                </a:cubicBezTo>
                <a:cubicBezTo>
                  <a:pt x="1904200" y="218332"/>
                  <a:pt x="1989191" y="187328"/>
                  <a:pt x="1920240" y="210312"/>
                </a:cubicBezTo>
                <a:cubicBezTo>
                  <a:pt x="1914144" y="219456"/>
                  <a:pt x="1910534" y="230879"/>
                  <a:pt x="1901952" y="237744"/>
                </a:cubicBezTo>
                <a:cubicBezTo>
                  <a:pt x="1894426" y="243765"/>
                  <a:pt x="1883141" y="242577"/>
                  <a:pt x="1874520" y="246888"/>
                </a:cubicBezTo>
                <a:cubicBezTo>
                  <a:pt x="1864690" y="251803"/>
                  <a:pt x="1855880" y="258582"/>
                  <a:pt x="1847088" y="265176"/>
                </a:cubicBezTo>
                <a:cubicBezTo>
                  <a:pt x="1819286" y="286028"/>
                  <a:pt x="1784069" y="300268"/>
                  <a:pt x="1764792" y="329184"/>
                </a:cubicBezTo>
                <a:cubicBezTo>
                  <a:pt x="1752600" y="347472"/>
                  <a:pt x="1741404" y="366464"/>
                  <a:pt x="1728216" y="384048"/>
                </a:cubicBezTo>
                <a:cubicBezTo>
                  <a:pt x="1719072" y="396240"/>
                  <a:pt x="1708861" y="407701"/>
                  <a:pt x="1700784" y="420624"/>
                </a:cubicBezTo>
                <a:cubicBezTo>
                  <a:pt x="1693560" y="432183"/>
                  <a:pt x="1690675" y="446295"/>
                  <a:pt x="1682496" y="457200"/>
                </a:cubicBezTo>
                <a:cubicBezTo>
                  <a:pt x="1672151" y="470994"/>
                  <a:pt x="1656265" y="479982"/>
                  <a:pt x="1645920" y="493776"/>
                </a:cubicBezTo>
                <a:cubicBezTo>
                  <a:pt x="1617379" y="531831"/>
                  <a:pt x="1636145" y="522471"/>
                  <a:pt x="1618488" y="557784"/>
                </a:cubicBezTo>
                <a:cubicBezTo>
                  <a:pt x="1613573" y="567614"/>
                  <a:pt x="1605462" y="575568"/>
                  <a:pt x="1600200" y="585216"/>
                </a:cubicBezTo>
                <a:cubicBezTo>
                  <a:pt x="1587145" y="609149"/>
                  <a:pt x="1575816" y="633984"/>
                  <a:pt x="1563624" y="658368"/>
                </a:cubicBezTo>
                <a:cubicBezTo>
                  <a:pt x="1557528" y="670560"/>
                  <a:pt x="1554975" y="685305"/>
                  <a:pt x="1545336" y="694944"/>
                </a:cubicBezTo>
                <a:lnTo>
                  <a:pt x="1517904" y="722376"/>
                </a:lnTo>
                <a:cubicBezTo>
                  <a:pt x="1511808" y="740664"/>
                  <a:pt x="1507445" y="759624"/>
                  <a:pt x="1499616" y="777240"/>
                </a:cubicBezTo>
                <a:cubicBezTo>
                  <a:pt x="1495153" y="787283"/>
                  <a:pt x="1486590" y="795024"/>
                  <a:pt x="1481328" y="804672"/>
                </a:cubicBezTo>
                <a:cubicBezTo>
                  <a:pt x="1468273" y="828605"/>
                  <a:pt x="1456944" y="853440"/>
                  <a:pt x="1444752" y="877824"/>
                </a:cubicBezTo>
                <a:cubicBezTo>
                  <a:pt x="1438656" y="890016"/>
                  <a:pt x="1429770" y="901176"/>
                  <a:pt x="1426464" y="914400"/>
                </a:cubicBezTo>
                <a:cubicBezTo>
                  <a:pt x="1405838" y="996903"/>
                  <a:pt x="1416124" y="963707"/>
                  <a:pt x="1399032" y="1014984"/>
                </a:cubicBezTo>
                <a:cubicBezTo>
                  <a:pt x="1402080" y="1109472"/>
                  <a:pt x="1403455" y="1204029"/>
                  <a:pt x="1408176" y="1298448"/>
                </a:cubicBezTo>
                <a:cubicBezTo>
                  <a:pt x="1411465" y="1364218"/>
                  <a:pt x="1418091" y="1376998"/>
                  <a:pt x="1426464" y="1435608"/>
                </a:cubicBezTo>
                <a:cubicBezTo>
                  <a:pt x="1429939" y="1459935"/>
                  <a:pt x="1432894" y="1484337"/>
                  <a:pt x="1435608" y="1508760"/>
                </a:cubicBezTo>
                <a:cubicBezTo>
                  <a:pt x="1441230" y="1559354"/>
                  <a:pt x="1442965" y="1605873"/>
                  <a:pt x="1453896" y="1655064"/>
                </a:cubicBezTo>
                <a:cubicBezTo>
                  <a:pt x="1455987" y="1664473"/>
                  <a:pt x="1460504" y="1673197"/>
                  <a:pt x="1463040" y="1682496"/>
                </a:cubicBezTo>
                <a:cubicBezTo>
                  <a:pt x="1469653" y="1706745"/>
                  <a:pt x="1470088" y="1733167"/>
                  <a:pt x="1481328" y="1755648"/>
                </a:cubicBezTo>
                <a:cubicBezTo>
                  <a:pt x="1492508" y="1778007"/>
                  <a:pt x="1501748" y="1800269"/>
                  <a:pt x="1517904" y="1819656"/>
                </a:cubicBezTo>
                <a:cubicBezTo>
                  <a:pt x="1613425" y="1934281"/>
                  <a:pt x="1470034" y="1746685"/>
                  <a:pt x="1572768" y="1883664"/>
                </a:cubicBezTo>
                <a:cubicBezTo>
                  <a:pt x="1575816" y="1892808"/>
                  <a:pt x="1575891" y="1903570"/>
                  <a:pt x="1581912" y="1911096"/>
                </a:cubicBezTo>
                <a:cubicBezTo>
                  <a:pt x="1588777" y="1919678"/>
                  <a:pt x="1600901" y="1922349"/>
                  <a:pt x="1609344" y="1929384"/>
                </a:cubicBezTo>
                <a:cubicBezTo>
                  <a:pt x="1711807" y="2014770"/>
                  <a:pt x="1568856" y="1906996"/>
                  <a:pt x="1664208" y="1975104"/>
                </a:cubicBezTo>
                <a:cubicBezTo>
                  <a:pt x="1676609" y="1983962"/>
                  <a:pt x="1690008" y="1991760"/>
                  <a:pt x="1700784" y="2002536"/>
                </a:cubicBezTo>
                <a:cubicBezTo>
                  <a:pt x="1708555" y="2010307"/>
                  <a:pt x="1710629" y="2022933"/>
                  <a:pt x="1719072" y="2029968"/>
                </a:cubicBezTo>
                <a:cubicBezTo>
                  <a:pt x="1729544" y="2038694"/>
                  <a:pt x="1743813" y="2041493"/>
                  <a:pt x="1755648" y="2048256"/>
                </a:cubicBezTo>
                <a:cubicBezTo>
                  <a:pt x="1804763" y="2076322"/>
                  <a:pt x="1759581" y="2060669"/>
                  <a:pt x="1819656" y="2075688"/>
                </a:cubicBezTo>
                <a:cubicBezTo>
                  <a:pt x="1895486" y="2126241"/>
                  <a:pt x="1773566" y="2049404"/>
                  <a:pt x="1920240" y="2112264"/>
                </a:cubicBezTo>
                <a:cubicBezTo>
                  <a:pt x="1941576" y="2121408"/>
                  <a:pt x="1962433" y="2131763"/>
                  <a:pt x="1984248" y="2139696"/>
                </a:cubicBezTo>
                <a:cubicBezTo>
                  <a:pt x="1996059" y="2143991"/>
                  <a:pt x="2009057" y="2144427"/>
                  <a:pt x="2020824" y="2148840"/>
                </a:cubicBezTo>
                <a:cubicBezTo>
                  <a:pt x="2033587" y="2153626"/>
                  <a:pt x="2044468" y="2162817"/>
                  <a:pt x="2057400" y="2167128"/>
                </a:cubicBezTo>
                <a:cubicBezTo>
                  <a:pt x="2072144" y="2172043"/>
                  <a:pt x="2087948" y="2172901"/>
                  <a:pt x="2103120" y="2176272"/>
                </a:cubicBezTo>
                <a:cubicBezTo>
                  <a:pt x="2115388" y="2178998"/>
                  <a:pt x="2127659" y="2181805"/>
                  <a:pt x="2139696" y="2185416"/>
                </a:cubicBezTo>
                <a:cubicBezTo>
                  <a:pt x="2158160" y="2190955"/>
                  <a:pt x="2175858" y="2199029"/>
                  <a:pt x="2194560" y="2203704"/>
                </a:cubicBezTo>
                <a:cubicBezTo>
                  <a:pt x="2218944" y="2209800"/>
                  <a:pt x="2243867" y="2214044"/>
                  <a:pt x="2267712" y="2221992"/>
                </a:cubicBezTo>
                <a:cubicBezTo>
                  <a:pt x="2333485" y="2243916"/>
                  <a:pt x="2251348" y="2217317"/>
                  <a:pt x="2331720" y="2240280"/>
                </a:cubicBezTo>
                <a:cubicBezTo>
                  <a:pt x="2359601" y="2248246"/>
                  <a:pt x="2364760" y="2253804"/>
                  <a:pt x="2395728" y="2258568"/>
                </a:cubicBezTo>
                <a:cubicBezTo>
                  <a:pt x="2423008" y="2262765"/>
                  <a:pt x="2450592" y="2264664"/>
                  <a:pt x="2478024" y="2267712"/>
                </a:cubicBezTo>
                <a:cubicBezTo>
                  <a:pt x="2487168" y="2270760"/>
                  <a:pt x="2496005" y="2274966"/>
                  <a:pt x="2505456" y="2276856"/>
                </a:cubicBezTo>
                <a:cubicBezTo>
                  <a:pt x="2639585" y="2303682"/>
                  <a:pt x="2508860" y="2270608"/>
                  <a:pt x="2615184" y="2295144"/>
                </a:cubicBezTo>
                <a:cubicBezTo>
                  <a:pt x="2639675" y="2300796"/>
                  <a:pt x="2688336" y="2313432"/>
                  <a:pt x="2688336" y="2313432"/>
                </a:cubicBezTo>
                <a:cubicBezTo>
                  <a:pt x="2697480" y="2319528"/>
                  <a:pt x="2705725" y="2327257"/>
                  <a:pt x="2715768" y="2331720"/>
                </a:cubicBezTo>
                <a:cubicBezTo>
                  <a:pt x="2733384" y="2339549"/>
                  <a:pt x="2754592" y="2339315"/>
                  <a:pt x="2770632" y="2350008"/>
                </a:cubicBezTo>
                <a:lnTo>
                  <a:pt x="2825496" y="2386584"/>
                </a:lnTo>
                <a:cubicBezTo>
                  <a:pt x="2834640" y="2392680"/>
                  <a:pt x="2842502" y="2401397"/>
                  <a:pt x="2852928" y="2404872"/>
                </a:cubicBezTo>
                <a:cubicBezTo>
                  <a:pt x="2862072" y="2407920"/>
                  <a:pt x="2871934" y="2409335"/>
                  <a:pt x="2880360" y="2414016"/>
                </a:cubicBezTo>
                <a:cubicBezTo>
                  <a:pt x="2899573" y="2424690"/>
                  <a:pt x="2935224" y="2450592"/>
                  <a:pt x="2935224" y="2450592"/>
                </a:cubicBezTo>
                <a:cubicBezTo>
                  <a:pt x="2932176" y="2471928"/>
                  <a:pt x="2931061" y="2500884"/>
                  <a:pt x="2926080" y="2514600"/>
                </a:cubicBezTo>
                <a:cubicBezTo>
                  <a:pt x="2921099" y="2528316"/>
                  <a:pt x="2906310" y="2514253"/>
                  <a:pt x="2905335" y="2532887"/>
                </a:cubicBezTo>
                <a:cubicBezTo>
                  <a:pt x="2903349" y="2570836"/>
                  <a:pt x="2908670" y="2568530"/>
                  <a:pt x="2886866" y="2619460"/>
                </a:cubicBezTo>
                <a:cubicBezTo>
                  <a:pt x="2839688" y="2658382"/>
                  <a:pt x="2810521" y="2641008"/>
                  <a:pt x="2791149" y="2649439"/>
                </a:cubicBezTo>
                <a:cubicBezTo>
                  <a:pt x="2771777" y="2657870"/>
                  <a:pt x="2778623" y="2665089"/>
                  <a:pt x="2770632" y="2670048"/>
                </a:cubicBezTo>
                <a:cubicBezTo>
                  <a:pt x="2762641" y="2675007"/>
                  <a:pt x="2752344" y="2676144"/>
                  <a:pt x="2743200" y="2679192"/>
                </a:cubicBezTo>
                <a:cubicBezTo>
                  <a:pt x="2721864" y="2743200"/>
                  <a:pt x="2743200" y="2727960"/>
                  <a:pt x="2697480" y="2743200"/>
                </a:cubicBezTo>
                <a:cubicBezTo>
                  <a:pt x="2645069" y="2821816"/>
                  <a:pt x="2707906" y="2722348"/>
                  <a:pt x="2670048" y="2798064"/>
                </a:cubicBezTo>
                <a:cubicBezTo>
                  <a:pt x="2665133" y="2807894"/>
                  <a:pt x="2656675" y="2815666"/>
                  <a:pt x="2651760" y="2825496"/>
                </a:cubicBezTo>
                <a:cubicBezTo>
                  <a:pt x="2647449" y="2834117"/>
                  <a:pt x="2648637" y="2845402"/>
                  <a:pt x="2642616" y="2852928"/>
                </a:cubicBezTo>
                <a:cubicBezTo>
                  <a:pt x="2635751" y="2861510"/>
                  <a:pt x="2624328" y="2865120"/>
                  <a:pt x="2615184" y="2871216"/>
                </a:cubicBezTo>
                <a:cubicBezTo>
                  <a:pt x="2599114" y="2919425"/>
                  <a:pt x="2616661" y="2880417"/>
                  <a:pt x="2578608" y="2926080"/>
                </a:cubicBezTo>
                <a:cubicBezTo>
                  <a:pt x="2571573" y="2934523"/>
                  <a:pt x="2568902" y="2946647"/>
                  <a:pt x="2560320" y="2953512"/>
                </a:cubicBezTo>
                <a:cubicBezTo>
                  <a:pt x="2552794" y="2959533"/>
                  <a:pt x="2542032" y="2959608"/>
                  <a:pt x="2532888" y="2962656"/>
                </a:cubicBezTo>
                <a:cubicBezTo>
                  <a:pt x="2512665" y="2982879"/>
                  <a:pt x="2503485" y="2995645"/>
                  <a:pt x="2478024" y="3008376"/>
                </a:cubicBezTo>
                <a:cubicBezTo>
                  <a:pt x="2469403" y="3012687"/>
                  <a:pt x="2459018" y="3012839"/>
                  <a:pt x="2450592" y="3017520"/>
                </a:cubicBezTo>
                <a:cubicBezTo>
                  <a:pt x="2431379" y="3028194"/>
                  <a:pt x="2414016" y="3041904"/>
                  <a:pt x="2395728" y="3054096"/>
                </a:cubicBezTo>
                <a:lnTo>
                  <a:pt x="2368296" y="3072384"/>
                </a:lnTo>
                <a:cubicBezTo>
                  <a:pt x="2359152" y="3078480"/>
                  <a:pt x="2348113" y="3072794"/>
                  <a:pt x="2340864" y="3090672"/>
                </a:cubicBezTo>
                <a:cubicBezTo>
                  <a:pt x="2333616" y="3108551"/>
                  <a:pt x="2333206" y="3156439"/>
                  <a:pt x="2324805" y="3179655"/>
                </a:cubicBezTo>
                <a:cubicBezTo>
                  <a:pt x="2316404" y="3202871"/>
                  <a:pt x="2303781" y="3217770"/>
                  <a:pt x="2290459" y="3229970"/>
                </a:cubicBezTo>
                <a:cubicBezTo>
                  <a:pt x="2277137" y="3242170"/>
                  <a:pt x="2260857" y="3248637"/>
                  <a:pt x="2244874" y="3252853"/>
                </a:cubicBezTo>
                <a:cubicBezTo>
                  <a:pt x="2228891" y="3257069"/>
                  <a:pt x="2207518" y="3251814"/>
                  <a:pt x="2194560" y="3255264"/>
                </a:cubicBezTo>
                <a:cubicBezTo>
                  <a:pt x="2181602" y="3258714"/>
                  <a:pt x="2176958" y="3268637"/>
                  <a:pt x="2167128" y="3273552"/>
                </a:cubicBezTo>
                <a:cubicBezTo>
                  <a:pt x="2158507" y="3277863"/>
                  <a:pt x="2148317" y="3278385"/>
                  <a:pt x="2139696" y="3282696"/>
                </a:cubicBezTo>
                <a:cubicBezTo>
                  <a:pt x="2129866" y="3287611"/>
                  <a:pt x="2122365" y="3296655"/>
                  <a:pt x="2112264" y="3300984"/>
                </a:cubicBezTo>
                <a:cubicBezTo>
                  <a:pt x="2100713" y="3305934"/>
                  <a:pt x="2087725" y="3306517"/>
                  <a:pt x="2075688" y="3310128"/>
                </a:cubicBezTo>
                <a:cubicBezTo>
                  <a:pt x="2057224" y="3315667"/>
                  <a:pt x="2039112" y="3322320"/>
                  <a:pt x="2020824" y="3328416"/>
                </a:cubicBezTo>
                <a:lnTo>
                  <a:pt x="1993392" y="3337560"/>
                </a:lnTo>
                <a:cubicBezTo>
                  <a:pt x="1984248" y="3340608"/>
                  <a:pt x="1975524" y="3345508"/>
                  <a:pt x="1965960" y="3346704"/>
                </a:cubicBezTo>
                <a:cubicBezTo>
                  <a:pt x="1941576" y="3349752"/>
                  <a:pt x="1917047" y="3351808"/>
                  <a:pt x="1892808" y="3355848"/>
                </a:cubicBezTo>
                <a:cubicBezTo>
                  <a:pt x="1824487" y="3367235"/>
                  <a:pt x="1885330" y="3361091"/>
                  <a:pt x="1828800" y="3374136"/>
                </a:cubicBezTo>
                <a:cubicBezTo>
                  <a:pt x="1798512" y="3381125"/>
                  <a:pt x="1766849" y="3382594"/>
                  <a:pt x="1737360" y="3392424"/>
                </a:cubicBezTo>
                <a:cubicBezTo>
                  <a:pt x="1702371" y="3404087"/>
                  <a:pt x="1680469" y="3412946"/>
                  <a:pt x="1645920" y="3419856"/>
                </a:cubicBezTo>
                <a:cubicBezTo>
                  <a:pt x="1628556" y="3423329"/>
                  <a:pt x="1564950" y="3432260"/>
                  <a:pt x="1545336" y="3438144"/>
                </a:cubicBezTo>
                <a:cubicBezTo>
                  <a:pt x="1529614" y="3442861"/>
                  <a:pt x="1515304" y="3451605"/>
                  <a:pt x="1499616" y="3456432"/>
                </a:cubicBezTo>
                <a:cubicBezTo>
                  <a:pt x="1343634" y="3504427"/>
                  <a:pt x="1499088" y="3451992"/>
                  <a:pt x="1371600" y="3483864"/>
                </a:cubicBezTo>
                <a:lnTo>
                  <a:pt x="1289304" y="3511296"/>
                </a:lnTo>
                <a:cubicBezTo>
                  <a:pt x="1280160" y="3514344"/>
                  <a:pt x="1271323" y="3518550"/>
                  <a:pt x="1261872" y="3520440"/>
                </a:cubicBezTo>
                <a:lnTo>
                  <a:pt x="1216152" y="3529584"/>
                </a:lnTo>
                <a:cubicBezTo>
                  <a:pt x="1187341" y="3548791"/>
                  <a:pt x="1193321" y="3548280"/>
                  <a:pt x="1161288" y="3557016"/>
                </a:cubicBezTo>
                <a:cubicBezTo>
                  <a:pt x="1137039" y="3563629"/>
                  <a:pt x="1088136" y="3575304"/>
                  <a:pt x="1088136" y="3575304"/>
                </a:cubicBezTo>
                <a:cubicBezTo>
                  <a:pt x="1065397" y="3590464"/>
                  <a:pt x="1050645" y="3601936"/>
                  <a:pt x="1024128" y="3611880"/>
                </a:cubicBezTo>
                <a:cubicBezTo>
                  <a:pt x="1012361" y="3616293"/>
                  <a:pt x="999319" y="3616611"/>
                  <a:pt x="987552" y="3621024"/>
                </a:cubicBezTo>
                <a:cubicBezTo>
                  <a:pt x="974789" y="3625810"/>
                  <a:pt x="964304" y="3636456"/>
                  <a:pt x="950976" y="3639312"/>
                </a:cubicBezTo>
                <a:cubicBezTo>
                  <a:pt x="921024" y="3645730"/>
                  <a:pt x="889829" y="3643912"/>
                  <a:pt x="859536" y="3648456"/>
                </a:cubicBezTo>
                <a:cubicBezTo>
                  <a:pt x="828796" y="3653067"/>
                  <a:pt x="798252" y="3659205"/>
                  <a:pt x="768096" y="3666744"/>
                </a:cubicBezTo>
                <a:cubicBezTo>
                  <a:pt x="755904" y="3669792"/>
                  <a:pt x="743885" y="3673640"/>
                  <a:pt x="731520" y="3675888"/>
                </a:cubicBezTo>
                <a:cubicBezTo>
                  <a:pt x="710251" y="3679755"/>
                  <a:pt x="636218" y="3688284"/>
                  <a:pt x="612648" y="3694176"/>
                </a:cubicBezTo>
                <a:cubicBezTo>
                  <a:pt x="593946" y="3698851"/>
                  <a:pt x="576687" y="3708683"/>
                  <a:pt x="557784" y="3712464"/>
                </a:cubicBezTo>
                <a:cubicBezTo>
                  <a:pt x="530949" y="3717831"/>
                  <a:pt x="509235" y="3720208"/>
                  <a:pt x="484632" y="3730752"/>
                </a:cubicBezTo>
                <a:cubicBezTo>
                  <a:pt x="472103" y="3736122"/>
                  <a:pt x="459745" y="3742027"/>
                  <a:pt x="448056" y="3749040"/>
                </a:cubicBezTo>
                <a:cubicBezTo>
                  <a:pt x="429209" y="3760348"/>
                  <a:pt x="414044" y="3778665"/>
                  <a:pt x="393192" y="3785616"/>
                </a:cubicBezTo>
                <a:lnTo>
                  <a:pt x="365760" y="3794760"/>
                </a:lnTo>
                <a:cubicBezTo>
                  <a:pt x="356616" y="3803904"/>
                  <a:pt x="349556" y="3815776"/>
                  <a:pt x="338328" y="3822192"/>
                </a:cubicBezTo>
                <a:cubicBezTo>
                  <a:pt x="289361" y="3850173"/>
                  <a:pt x="313721" y="3810223"/>
                  <a:pt x="274320" y="3849624"/>
                </a:cubicBezTo>
                <a:cubicBezTo>
                  <a:pt x="263544" y="3860400"/>
                  <a:pt x="257664" y="3875424"/>
                  <a:pt x="246888" y="3886200"/>
                </a:cubicBezTo>
                <a:cubicBezTo>
                  <a:pt x="213946" y="3919142"/>
                  <a:pt x="214032" y="3905960"/>
                  <a:pt x="182880" y="3931920"/>
                </a:cubicBezTo>
                <a:cubicBezTo>
                  <a:pt x="172946" y="3940199"/>
                  <a:pt x="164592" y="3950208"/>
                  <a:pt x="155448" y="3959352"/>
                </a:cubicBezTo>
                <a:cubicBezTo>
                  <a:pt x="149352" y="3974592"/>
                  <a:pt x="145131" y="3990724"/>
                  <a:pt x="137160" y="4005072"/>
                </a:cubicBezTo>
                <a:cubicBezTo>
                  <a:pt x="94769" y="4081375"/>
                  <a:pt x="119542" y="4002394"/>
                  <a:pt x="100584" y="4078224"/>
                </a:cubicBezTo>
                <a:cubicBezTo>
                  <a:pt x="97536" y="4108704"/>
                  <a:pt x="93412" y="4139096"/>
                  <a:pt x="91440" y="4169664"/>
                </a:cubicBezTo>
                <a:cubicBezTo>
                  <a:pt x="87314" y="4233612"/>
                  <a:pt x="87406" y="4297812"/>
                  <a:pt x="82296" y="4361688"/>
                </a:cubicBezTo>
                <a:cubicBezTo>
                  <a:pt x="81294" y="4374215"/>
                  <a:pt x="78102" y="4386713"/>
                  <a:pt x="73152" y="4398264"/>
                </a:cubicBezTo>
                <a:cubicBezTo>
                  <a:pt x="68823" y="4408365"/>
                  <a:pt x="60316" y="4416154"/>
                  <a:pt x="54864" y="4425696"/>
                </a:cubicBezTo>
                <a:cubicBezTo>
                  <a:pt x="48101" y="4437531"/>
                  <a:pt x="42672" y="4450080"/>
                  <a:pt x="36576" y="4462272"/>
                </a:cubicBezTo>
                <a:cubicBezTo>
                  <a:pt x="30480" y="4511040"/>
                  <a:pt x="23715" y="4559729"/>
                  <a:pt x="18288" y="4608576"/>
                </a:cubicBezTo>
                <a:cubicBezTo>
                  <a:pt x="6764" y="4712293"/>
                  <a:pt x="13047" y="4663549"/>
                  <a:pt x="0" y="4754880"/>
                </a:cubicBezTo>
                <a:cubicBezTo>
                  <a:pt x="56102" y="4839033"/>
                  <a:pt x="4537" y="4773447"/>
                  <a:pt x="27432" y="4590288"/>
                </a:cubicBezTo>
                <a:cubicBezTo>
                  <a:pt x="28795" y="4579383"/>
                  <a:pt x="40268" y="4572398"/>
                  <a:pt x="45720" y="4562856"/>
                </a:cubicBezTo>
                <a:cubicBezTo>
                  <a:pt x="55282" y="4546122"/>
                  <a:pt x="67444" y="4513700"/>
                  <a:pt x="82296" y="4498848"/>
                </a:cubicBezTo>
                <a:cubicBezTo>
                  <a:pt x="99129" y="4482015"/>
                  <a:pt x="118872" y="4468368"/>
                  <a:pt x="137160" y="4453128"/>
                </a:cubicBezTo>
                <a:cubicBezTo>
                  <a:pt x="143256" y="4440936"/>
                  <a:pt x="150078" y="4429081"/>
                  <a:pt x="155448" y="4416552"/>
                </a:cubicBezTo>
                <a:cubicBezTo>
                  <a:pt x="179844" y="4359627"/>
                  <a:pt x="170282" y="4292388"/>
                  <a:pt x="173736" y="4233672"/>
                </a:cubicBezTo>
                <a:cubicBezTo>
                  <a:pt x="167054" y="4193578"/>
                  <a:pt x="170653" y="4102639"/>
                  <a:pt x="73152" y="4187952"/>
                </a:cubicBezTo>
                <a:cubicBezTo>
                  <a:pt x="58644" y="4200646"/>
                  <a:pt x="91440" y="4242816"/>
                  <a:pt x="91440" y="4242816"/>
                </a:cubicBezTo>
                <a:cubicBezTo>
                  <a:pt x="71345" y="4363384"/>
                  <a:pt x="93721" y="4321691"/>
                  <a:pt x="54864" y="4379976"/>
                </a:cubicBezTo>
                <a:cubicBezTo>
                  <a:pt x="51816" y="4520184"/>
                  <a:pt x="51439" y="4660476"/>
                  <a:pt x="45720" y="4800600"/>
                </a:cubicBezTo>
                <a:cubicBezTo>
                  <a:pt x="45327" y="4810231"/>
                  <a:pt x="36576" y="4818393"/>
                  <a:pt x="36576" y="4828032"/>
                </a:cubicBezTo>
                <a:cubicBezTo>
                  <a:pt x="36576" y="5044461"/>
                  <a:pt x="40026" y="5260901"/>
                  <a:pt x="45720" y="5477256"/>
                </a:cubicBezTo>
                <a:cubicBezTo>
                  <a:pt x="46743" y="5516117"/>
                  <a:pt x="63824" y="5550224"/>
                  <a:pt x="91440" y="5577840"/>
                </a:cubicBezTo>
                <a:cubicBezTo>
                  <a:pt x="100584" y="5586984"/>
                  <a:pt x="108112" y="5598099"/>
                  <a:pt x="118872" y="5605272"/>
                </a:cubicBezTo>
                <a:cubicBezTo>
                  <a:pt x="126892" y="5610619"/>
                  <a:pt x="137878" y="5609735"/>
                  <a:pt x="146304" y="5614416"/>
                </a:cubicBezTo>
                <a:cubicBezTo>
                  <a:pt x="165517" y="5625090"/>
                  <a:pt x="180316" y="5644041"/>
                  <a:pt x="201168" y="5650992"/>
                </a:cubicBezTo>
                <a:lnTo>
                  <a:pt x="283464" y="5678424"/>
                </a:lnTo>
                <a:cubicBezTo>
                  <a:pt x="292608" y="5681472"/>
                  <a:pt x="301354" y="5686205"/>
                  <a:pt x="310896" y="5687568"/>
                </a:cubicBezTo>
                <a:lnTo>
                  <a:pt x="374904" y="5696712"/>
                </a:lnTo>
                <a:cubicBezTo>
                  <a:pt x="393229" y="5699531"/>
                  <a:pt x="411588" y="5702220"/>
                  <a:pt x="429768" y="5705856"/>
                </a:cubicBezTo>
                <a:cubicBezTo>
                  <a:pt x="442091" y="5708321"/>
                  <a:pt x="453781" y="5714656"/>
                  <a:pt x="466344" y="5715000"/>
                </a:cubicBezTo>
                <a:cubicBezTo>
                  <a:pt x="676599" y="5720760"/>
                  <a:pt x="886968" y="5721096"/>
                  <a:pt x="1097280" y="5724144"/>
                </a:cubicBezTo>
                <a:lnTo>
                  <a:pt x="1920240" y="5715000"/>
                </a:lnTo>
                <a:cubicBezTo>
                  <a:pt x="1944809" y="5714499"/>
                  <a:pt x="1968840" y="5706901"/>
                  <a:pt x="1993392" y="5705856"/>
                </a:cubicBezTo>
                <a:cubicBezTo>
                  <a:pt x="2112196" y="5700801"/>
                  <a:pt x="2231136" y="5699760"/>
                  <a:pt x="2350008" y="5696712"/>
                </a:cubicBezTo>
                <a:cubicBezTo>
                  <a:pt x="2445179" y="5677678"/>
                  <a:pt x="2407877" y="5682851"/>
                  <a:pt x="2569464" y="5678424"/>
                </a:cubicBezTo>
                <a:lnTo>
                  <a:pt x="3063240" y="5669280"/>
                </a:lnTo>
                <a:cubicBezTo>
                  <a:pt x="3134052" y="5660429"/>
                  <a:pt x="3160892" y="5656239"/>
                  <a:pt x="3236976" y="5650992"/>
                </a:cubicBezTo>
                <a:cubicBezTo>
                  <a:pt x="3291794" y="5647211"/>
                  <a:pt x="3346704" y="5644896"/>
                  <a:pt x="3401568" y="5641848"/>
                </a:cubicBezTo>
                <a:lnTo>
                  <a:pt x="3474720" y="5632704"/>
                </a:lnTo>
                <a:cubicBezTo>
                  <a:pt x="3505165" y="5629321"/>
                  <a:pt x="3535884" y="5628218"/>
                  <a:pt x="3566160" y="5623560"/>
                </a:cubicBezTo>
                <a:cubicBezTo>
                  <a:pt x="3575687" y="5622094"/>
                  <a:pt x="3584028" y="5615612"/>
                  <a:pt x="3593592" y="5614416"/>
                </a:cubicBezTo>
                <a:cubicBezTo>
                  <a:pt x="3633026" y="5609487"/>
                  <a:pt x="3672840" y="5608320"/>
                  <a:pt x="3712464" y="5605272"/>
                </a:cubicBezTo>
                <a:cubicBezTo>
                  <a:pt x="3743891" y="5598987"/>
                  <a:pt x="3764629" y="5595593"/>
                  <a:pt x="3794760" y="5586984"/>
                </a:cubicBezTo>
                <a:cubicBezTo>
                  <a:pt x="3804028" y="5584336"/>
                  <a:pt x="3812924" y="5580488"/>
                  <a:pt x="3822192" y="5577840"/>
                </a:cubicBezTo>
                <a:cubicBezTo>
                  <a:pt x="3835864" y="5573934"/>
                  <a:pt x="3871584" y="5566860"/>
                  <a:pt x="3886200" y="5559552"/>
                </a:cubicBezTo>
                <a:cubicBezTo>
                  <a:pt x="3902096" y="5551604"/>
                  <a:pt x="3916024" y="5540068"/>
                  <a:pt x="3931920" y="5532120"/>
                </a:cubicBezTo>
                <a:cubicBezTo>
                  <a:pt x="3946601" y="5524779"/>
                  <a:pt x="3963230" y="5521692"/>
                  <a:pt x="3977640" y="5513832"/>
                </a:cubicBezTo>
                <a:cubicBezTo>
                  <a:pt x="3996936" y="5503307"/>
                  <a:pt x="4014498" y="5489860"/>
                  <a:pt x="4032504" y="5477256"/>
                </a:cubicBezTo>
                <a:cubicBezTo>
                  <a:pt x="4044989" y="5468516"/>
                  <a:pt x="4055848" y="5457385"/>
                  <a:pt x="4069080" y="5449824"/>
                </a:cubicBezTo>
                <a:cubicBezTo>
                  <a:pt x="4077449" y="5445042"/>
                  <a:pt x="4087368" y="5443728"/>
                  <a:pt x="4096512" y="5440680"/>
                </a:cubicBezTo>
                <a:cubicBezTo>
                  <a:pt x="4135057" y="5402135"/>
                  <a:pt x="4136044" y="5396366"/>
                  <a:pt x="4187952" y="5367528"/>
                </a:cubicBezTo>
                <a:cubicBezTo>
                  <a:pt x="4196378" y="5362847"/>
                  <a:pt x="4206763" y="5362695"/>
                  <a:pt x="4215384" y="5358384"/>
                </a:cubicBezTo>
                <a:cubicBezTo>
                  <a:pt x="4225214" y="5353469"/>
                  <a:pt x="4233274" y="5345548"/>
                  <a:pt x="4242816" y="5340096"/>
                </a:cubicBezTo>
                <a:cubicBezTo>
                  <a:pt x="4254651" y="5333333"/>
                  <a:pt x="4267557" y="5328571"/>
                  <a:pt x="4279392" y="5321808"/>
                </a:cubicBezTo>
                <a:cubicBezTo>
                  <a:pt x="4288934" y="5316356"/>
                  <a:pt x="4297282" y="5308972"/>
                  <a:pt x="4306824" y="5303520"/>
                </a:cubicBezTo>
                <a:cubicBezTo>
                  <a:pt x="4318659" y="5296757"/>
                  <a:pt x="4331841" y="5292456"/>
                  <a:pt x="4343400" y="5285232"/>
                </a:cubicBezTo>
                <a:cubicBezTo>
                  <a:pt x="4359968" y="5274877"/>
                  <a:pt x="4388064" y="5249184"/>
                  <a:pt x="4407408" y="5239512"/>
                </a:cubicBezTo>
                <a:cubicBezTo>
                  <a:pt x="4454826" y="5215803"/>
                  <a:pt x="4420813" y="5251820"/>
                  <a:pt x="4480560" y="5202936"/>
                </a:cubicBezTo>
                <a:cubicBezTo>
                  <a:pt x="4544501" y="5150621"/>
                  <a:pt x="4524516" y="5159862"/>
                  <a:pt x="4562856" y="5102352"/>
                </a:cubicBezTo>
                <a:cubicBezTo>
                  <a:pt x="4577400" y="5080536"/>
                  <a:pt x="4595086" y="5060827"/>
                  <a:pt x="4608576" y="5038344"/>
                </a:cubicBezTo>
                <a:cubicBezTo>
                  <a:pt x="4622602" y="5014967"/>
                  <a:pt x="4645152" y="4965192"/>
                  <a:pt x="4645152" y="4965192"/>
                </a:cubicBezTo>
                <a:cubicBezTo>
                  <a:pt x="4651248" y="4937760"/>
                  <a:pt x="4658261" y="4910516"/>
                  <a:pt x="4663440" y="4882896"/>
                </a:cubicBezTo>
                <a:cubicBezTo>
                  <a:pt x="4667412" y="4861713"/>
                  <a:pt x="4666246" y="4839488"/>
                  <a:pt x="4672584" y="4818888"/>
                </a:cubicBezTo>
                <a:cubicBezTo>
                  <a:pt x="4678597" y="4799346"/>
                  <a:pt x="4690872" y="4782312"/>
                  <a:pt x="4700016" y="4764024"/>
                </a:cubicBezTo>
                <a:cubicBezTo>
                  <a:pt x="4703064" y="4748784"/>
                  <a:pt x="4704775" y="4733214"/>
                  <a:pt x="4709160" y="4718304"/>
                </a:cubicBezTo>
                <a:cubicBezTo>
                  <a:pt x="4720039" y="4681316"/>
                  <a:pt x="4737067" y="4646143"/>
                  <a:pt x="4745736" y="4608576"/>
                </a:cubicBezTo>
                <a:cubicBezTo>
                  <a:pt x="4755429" y="4566575"/>
                  <a:pt x="4753569" y="4522378"/>
                  <a:pt x="4764024" y="4480560"/>
                </a:cubicBezTo>
                <a:cubicBezTo>
                  <a:pt x="4773168" y="4443984"/>
                  <a:pt x="4783689" y="4407725"/>
                  <a:pt x="4791456" y="4370832"/>
                </a:cubicBezTo>
                <a:cubicBezTo>
                  <a:pt x="4795896" y="4349742"/>
                  <a:pt x="4798557" y="4328280"/>
                  <a:pt x="4800600" y="4306824"/>
                </a:cubicBezTo>
                <a:cubicBezTo>
                  <a:pt x="4824778" y="4052957"/>
                  <a:pt x="4792363" y="4314229"/>
                  <a:pt x="4818888" y="3995928"/>
                </a:cubicBezTo>
                <a:cubicBezTo>
                  <a:pt x="4822969" y="3946950"/>
                  <a:pt x="4832442" y="3898543"/>
                  <a:pt x="4837176" y="3849624"/>
                </a:cubicBezTo>
                <a:cubicBezTo>
                  <a:pt x="4848085" y="3736901"/>
                  <a:pt x="4851983" y="3553906"/>
                  <a:pt x="4855464" y="3456432"/>
                </a:cubicBezTo>
                <a:cubicBezTo>
                  <a:pt x="4854001" y="3396455"/>
                  <a:pt x="4860197" y="3138830"/>
                  <a:pt x="4837176" y="3008376"/>
                </a:cubicBezTo>
                <a:cubicBezTo>
                  <a:pt x="4832292" y="2980702"/>
                  <a:pt x="4824984" y="2953512"/>
                  <a:pt x="4818888" y="2926080"/>
                </a:cubicBezTo>
                <a:cubicBezTo>
                  <a:pt x="4801796" y="2669701"/>
                  <a:pt x="4799878" y="2699963"/>
                  <a:pt x="4818888" y="2313432"/>
                </a:cubicBezTo>
                <a:cubicBezTo>
                  <a:pt x="4820268" y="2285365"/>
                  <a:pt x="4832292" y="2258810"/>
                  <a:pt x="4837176" y="2231136"/>
                </a:cubicBezTo>
                <a:cubicBezTo>
                  <a:pt x="4841447" y="2206936"/>
                  <a:pt x="4843272" y="2182368"/>
                  <a:pt x="4846320" y="2157984"/>
                </a:cubicBezTo>
                <a:cubicBezTo>
                  <a:pt x="4845663" y="2127785"/>
                  <a:pt x="4846392" y="1765335"/>
                  <a:pt x="4828032" y="1627632"/>
                </a:cubicBezTo>
                <a:cubicBezTo>
                  <a:pt x="4798252" y="1404280"/>
                  <a:pt x="4815362" y="1531231"/>
                  <a:pt x="4782312" y="1399032"/>
                </a:cubicBezTo>
                <a:cubicBezTo>
                  <a:pt x="4778543" y="1383954"/>
                  <a:pt x="4775948" y="1368603"/>
                  <a:pt x="4773168" y="1353312"/>
                </a:cubicBezTo>
                <a:cubicBezTo>
                  <a:pt x="4769851" y="1335071"/>
                  <a:pt x="4768902" y="1316335"/>
                  <a:pt x="4764024" y="1298448"/>
                </a:cubicBezTo>
                <a:cubicBezTo>
                  <a:pt x="4759705" y="1282612"/>
                  <a:pt x="4751832" y="1267968"/>
                  <a:pt x="4745736" y="1252728"/>
                </a:cubicBezTo>
                <a:cubicBezTo>
                  <a:pt x="4738115" y="1207004"/>
                  <a:pt x="4735496" y="1178556"/>
                  <a:pt x="4718304" y="1133856"/>
                </a:cubicBezTo>
                <a:cubicBezTo>
                  <a:pt x="4710964" y="1114772"/>
                  <a:pt x="4698466" y="1097976"/>
                  <a:pt x="4690872" y="1078992"/>
                </a:cubicBezTo>
                <a:cubicBezTo>
                  <a:pt x="4680133" y="1052144"/>
                  <a:pt x="4676372" y="1022559"/>
                  <a:pt x="4663440" y="996696"/>
                </a:cubicBezTo>
                <a:cubicBezTo>
                  <a:pt x="4637413" y="944642"/>
                  <a:pt x="4594160" y="862288"/>
                  <a:pt x="4572000" y="804672"/>
                </a:cubicBezTo>
                <a:cubicBezTo>
                  <a:pt x="4567489" y="792942"/>
                  <a:pt x="4567269" y="779863"/>
                  <a:pt x="4562856" y="768096"/>
                </a:cubicBezTo>
                <a:cubicBezTo>
                  <a:pt x="4538810" y="703972"/>
                  <a:pt x="4552809" y="757147"/>
                  <a:pt x="4526280" y="704088"/>
                </a:cubicBezTo>
                <a:cubicBezTo>
                  <a:pt x="4486579" y="624685"/>
                  <a:pt x="4521921" y="655462"/>
                  <a:pt x="4471416" y="621792"/>
                </a:cubicBezTo>
                <a:cubicBezTo>
                  <a:pt x="4453050" y="594242"/>
                  <a:pt x="4448762" y="590268"/>
                  <a:pt x="4434840" y="557784"/>
                </a:cubicBezTo>
                <a:cubicBezTo>
                  <a:pt x="4431043" y="548925"/>
                  <a:pt x="4430478" y="538721"/>
                  <a:pt x="4425696" y="530352"/>
                </a:cubicBezTo>
                <a:cubicBezTo>
                  <a:pt x="4418135" y="517120"/>
                  <a:pt x="4407408" y="505968"/>
                  <a:pt x="4398264" y="493776"/>
                </a:cubicBezTo>
                <a:cubicBezTo>
                  <a:pt x="4388081" y="463228"/>
                  <a:pt x="4387630" y="464213"/>
                  <a:pt x="4379976" y="429768"/>
                </a:cubicBezTo>
                <a:cubicBezTo>
                  <a:pt x="4376605" y="414596"/>
                  <a:pt x="4375747" y="398792"/>
                  <a:pt x="4370832" y="384048"/>
                </a:cubicBezTo>
                <a:cubicBezTo>
                  <a:pt x="4366521" y="371116"/>
                  <a:pt x="4357606" y="360128"/>
                  <a:pt x="4352544" y="347472"/>
                </a:cubicBezTo>
                <a:cubicBezTo>
                  <a:pt x="4320964" y="268522"/>
                  <a:pt x="4344790" y="319042"/>
                  <a:pt x="4325112" y="246888"/>
                </a:cubicBezTo>
                <a:cubicBezTo>
                  <a:pt x="4308572" y="186241"/>
                  <a:pt x="4324939" y="192024"/>
                  <a:pt x="4288536" y="192024"/>
                </a:cubicBezTo>
                <a:lnTo>
                  <a:pt x="4178808" y="137160"/>
                </a:lnTo>
                <a:lnTo>
                  <a:pt x="4233672" y="1188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157EA8FA-3643-471E-9E05-43ED8F2B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ro-RO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Cutting plane method</a:t>
            </a:r>
            <a:endParaRPr lang="en-I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71504" y="1398921"/>
            <a:ext cx="5448992" cy="4324844"/>
            <a:chOff x="3371504" y="1975118"/>
            <a:chExt cx="5448992" cy="4324844"/>
          </a:xfrm>
        </p:grpSpPr>
        <p:sp>
          <p:nvSpPr>
            <p:cNvPr id="4" name="Rectangle 3"/>
            <p:cNvSpPr/>
            <p:nvPr/>
          </p:nvSpPr>
          <p:spPr>
            <a:xfrm>
              <a:off x="3371504" y="5899852"/>
              <a:ext cx="54489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2000" dirty="0">
                  <a:solidFill>
                    <a:srgbClr val="0000FF"/>
                  </a:solidFill>
                </a:rPr>
                <a:t>https://www.youtube.com/watch?v=STbkQbsIYVQ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6413" y="1975118"/>
              <a:ext cx="5079174" cy="409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2559485" y="5811457"/>
            <a:ext cx="707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Applegate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, David,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Ribert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Bixby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Vasek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Chvatal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fi-FI" dirty="0" smtClean="0">
                <a:solidFill>
                  <a:srgbClr val="222222"/>
                </a:solidFill>
                <a:latin typeface="Arial" panose="020B0604020202020204" pitchFamily="34" charset="0"/>
              </a:rPr>
              <a:t>and</a:t>
            </a:r>
            <a:r>
              <a:rPr lang="ro-RO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smtClean="0">
                <a:solidFill>
                  <a:srgbClr val="222222"/>
                </a:solidFill>
                <a:latin typeface="Arial" panose="020B0604020202020204" pitchFamily="34" charset="0"/>
              </a:rPr>
              <a:t>William 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Cook. </a:t>
            </a:r>
            <a:endParaRPr lang="ro-RO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fi-FI" dirty="0" smtClean="0">
                <a:solidFill>
                  <a:srgbClr val="222222"/>
                </a:solidFill>
                <a:latin typeface="Arial" panose="020B0604020202020204" pitchFamily="34" charset="0"/>
              </a:rPr>
              <a:t>"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Concorde TSP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solver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." (2006).</a:t>
            </a:r>
            <a:endParaRPr lang="fi-FI" dirty="0"/>
          </a:p>
        </p:txBody>
      </p:sp>
      <p:grpSp>
        <p:nvGrpSpPr>
          <p:cNvPr id="10" name="Group 9"/>
          <p:cNvGrpSpPr/>
          <p:nvPr/>
        </p:nvGrpSpPr>
        <p:grpSpPr>
          <a:xfrm>
            <a:off x="318395" y="1422791"/>
            <a:ext cx="3151315" cy="3507533"/>
            <a:chOff x="318395" y="1422791"/>
            <a:chExt cx="3151315" cy="3507533"/>
          </a:xfrm>
        </p:grpSpPr>
        <p:sp>
          <p:nvSpPr>
            <p:cNvPr id="9" name="Rectangle 8"/>
            <p:cNvSpPr/>
            <p:nvPr/>
          </p:nvSpPr>
          <p:spPr>
            <a:xfrm>
              <a:off x="318395" y="4283993"/>
              <a:ext cx="31513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dirty="0">
                  <a:solidFill>
                    <a:srgbClr val="0000FF"/>
                  </a:solidFill>
                </a:rPr>
                <a:t>http://www.math.uwaterloo.ca/tsp/data/ml/monalisa.html</a:t>
              </a:r>
            </a:p>
          </p:txBody>
        </p:sp>
        <p:pic>
          <p:nvPicPr>
            <p:cNvPr id="6146" name="Picture 2" descr="http://www.math.uwaterloo.ca/tsp/data/ml/mona-lisa100k_small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66" y="1422791"/>
              <a:ext cx="3000984" cy="3000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838182" y="1608247"/>
            <a:ext cx="3151315" cy="3336690"/>
            <a:chOff x="8838182" y="1608247"/>
            <a:chExt cx="3151315" cy="3336690"/>
          </a:xfrm>
        </p:grpSpPr>
        <p:pic>
          <p:nvPicPr>
            <p:cNvPr id="6148" name="Picture 4" descr="World Tou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514" y="1608247"/>
              <a:ext cx="2700359" cy="268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838182" y="4298606"/>
              <a:ext cx="31513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dirty="0">
                  <a:solidFill>
                    <a:srgbClr val="0000FF"/>
                  </a:solidFill>
                </a:rPr>
                <a:t>http://www.math.uwaterloo.ca/tsp/world/index.html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to </a:t>
            </a:r>
            <a:r>
              <a:rPr lang="fi-FI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Heuristics</a:t>
            </a:r>
            <a:endParaRPr lang="en-U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1515649" y="2253082"/>
            <a:ext cx="10985325" cy="31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RandomMix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 Initialize order at random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FOR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i 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  <a:sym typeface="Wingdings" panose="05000000000000000000" pitchFamily="2" charset="2"/>
              </a:rPr>
              <a:t>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1 TO N DO 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//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N is a </a:t>
            </a:r>
            <a:r>
              <a:rPr kumimoji="0" lang="fi-FI" altLang="fi-FI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fixed</a:t>
            </a:r>
            <a:r>
              <a:rPr kumimoji="0" lang="fi-FI" altLang="fi-FI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 </a:t>
            </a:r>
            <a:r>
              <a:rPr kumimoji="0" lang="fi-FI" altLang="fi-FI" sz="24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number</a:t>
            </a:r>
            <a:r>
              <a:rPr kumimoji="0" lang="fi-FI" altLang="fi-FI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 of </a:t>
            </a:r>
            <a:r>
              <a:rPr kumimoji="0" lang="fi-FI" altLang="fi-FI" sz="2400" b="0" i="0" u="none" strike="noStrike" cap="none" normalizeH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iterations</a:t>
            </a:r>
            <a:r>
              <a:rPr kumimoji="0" lang="fi-FI" altLang="fi-FI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inherit"/>
              </a:rPr>
              <a:t> (10,000)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  <a:sym typeface="Wingdings" panose="05000000000000000000" pitchFamily="2" charset="2"/>
              </a:rPr>
              <a:t>Chose operation randomly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           	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Do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selected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operation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at a</a:t>
            </a: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random</a:t>
            </a: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location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Update solution if improvement was </a:t>
            </a: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found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END FOR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07408" y="3547872"/>
            <a:ext cx="6903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4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838200" y="411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to </a:t>
            </a:r>
            <a:r>
              <a:rPr lang="fi-FI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Heuristics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1515649" y="2253082"/>
            <a:ext cx="10985325" cy="31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RandomMix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 Initialize order at random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     </a:t>
            </a: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inherit"/>
              </a:rPr>
              <a:t>REPEAT</a:t>
            </a:r>
            <a:endParaRPr kumimoji="0" lang="fi-FI" altLang="fi-FI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  <a:sym typeface="Wingdings" panose="05000000000000000000" pitchFamily="2" charset="2"/>
              </a:rPr>
              <a:t>Chose operation randomly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fi-FI" altLang="fi-FI" sz="2800" dirty="0" smtClean="0">
                <a:solidFill>
                  <a:srgbClr val="262628"/>
                </a:solidFill>
                <a:latin typeface="inherit"/>
              </a:rPr>
              <a:t>            	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Do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selected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baseline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operation</a:t>
            </a:r>
            <a:r>
              <a:rPr kumimoji="0" lang="fi-FI" altLang="fi-FI" sz="2800" b="0" i="0" u="none" strike="noStrike" cap="none" normalizeH="0" baseline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at a</a:t>
            </a: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random</a:t>
            </a:r>
            <a:r>
              <a:rPr kumimoji="0" lang="fi-FI" altLang="fi-FI" sz="2800" b="0" i="0" u="none" strike="noStrike" cap="none" normalizeH="0" dirty="0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 </a:t>
            </a:r>
            <a:r>
              <a:rPr kumimoji="0" lang="fi-FI" altLang="fi-FI" sz="2800" b="0" i="0" u="none" strike="noStrike" cap="none" normalizeH="0" dirty="0" err="1" smtClean="0">
                <a:ln>
                  <a:noFill/>
                </a:ln>
                <a:solidFill>
                  <a:srgbClr val="262628"/>
                </a:solidFill>
                <a:effectLst/>
                <a:latin typeface="inherit"/>
              </a:rPr>
              <a:t>location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	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	Update solution if improvement was </a:t>
            </a: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found</a:t>
            </a:r>
            <a:endParaRPr kumimoji="0" lang="fi-FI" altLang="fi-FI" sz="2800" b="0" i="0" u="none" strike="noStrike" cap="none" normalizeH="0" baseline="0" dirty="0" smtClean="0">
              <a:ln>
                <a:noFill/>
              </a:ln>
              <a:solidFill>
                <a:srgbClr val="262628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i-FI" sz="2800" dirty="0">
                <a:solidFill>
                  <a:srgbClr val="262628"/>
                </a:solidFill>
                <a:latin typeface="inherit"/>
              </a:rPr>
              <a:t> </a:t>
            </a:r>
            <a:r>
              <a:rPr lang="en-US" altLang="fi-FI" sz="2800" dirty="0" smtClean="0">
                <a:solidFill>
                  <a:srgbClr val="262628"/>
                </a:solidFill>
                <a:latin typeface="inherit"/>
              </a:rPr>
              <a:t>     </a:t>
            </a:r>
            <a:r>
              <a:rPr lang="en-US" altLang="fi-FI" sz="2800" dirty="0" smtClean="0">
                <a:solidFill>
                  <a:srgbClr val="0000FF"/>
                </a:solidFill>
                <a:latin typeface="inherit"/>
              </a:rPr>
              <a:t>UNTIL </a:t>
            </a:r>
            <a:r>
              <a:rPr lang="en-US" altLang="fi-FI" sz="2800" b="1" i="1" u="sng" dirty="0" smtClean="0">
                <a:solidFill>
                  <a:srgbClr val="0000FF"/>
                </a:solidFill>
                <a:latin typeface="inherit"/>
              </a:rPr>
              <a:t>Oracle</a:t>
            </a:r>
            <a:r>
              <a:rPr lang="en-US" altLang="fi-FI" sz="2800" dirty="0" smtClean="0">
                <a:solidFill>
                  <a:srgbClr val="0000FF"/>
                </a:solidFill>
                <a:latin typeface="inherit"/>
              </a:rPr>
              <a:t> SAYS STOP</a:t>
            </a:r>
            <a:endParaRPr lang="en-US" altLang="fi-FI" sz="2800" dirty="0" smtClean="0">
              <a:solidFill>
                <a:srgbClr val="0000FF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5064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157EA8FA-3643-471E-9E05-43ED8F2B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86" y="144409"/>
            <a:ext cx="10515600" cy="8961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Model-based </a:t>
            </a:r>
            <a:r>
              <a:rPr 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Oracle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I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496" y="2956852"/>
            <a:ext cx="9058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Prates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Marcelo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OR, Pedro HC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Avelar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Henrique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Lemos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, Luis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Lamb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, and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Moshe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Vardi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endParaRPr lang="fi-FI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fi-FI" dirty="0" smtClean="0">
                <a:solidFill>
                  <a:srgbClr val="222222"/>
                </a:solidFill>
                <a:latin typeface="Arial" panose="020B0604020202020204" pitchFamily="34" charset="0"/>
              </a:rPr>
              <a:t>"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Learning to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solve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np-complete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problems</a:t>
            </a:r>
            <a:r>
              <a:rPr lang="fi-FI" dirty="0" smtClean="0">
                <a:solidFill>
                  <a:srgbClr val="222222"/>
                </a:solidFill>
                <a:latin typeface="Arial" panose="020B0604020202020204" pitchFamily="34" charset="0"/>
              </a:rPr>
              <a:t> - a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graph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neural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network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for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the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decision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dirty="0" err="1">
                <a:solidFill>
                  <a:srgbClr val="222222"/>
                </a:solidFill>
                <a:latin typeface="Arial" panose="020B0604020202020204" pitchFamily="34" charset="0"/>
              </a:rPr>
              <a:t>tsp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." </a:t>
            </a:r>
            <a:endParaRPr lang="fi-FI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fi-FI" i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fi-FI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i="1" dirty="0" err="1">
                <a:solidFill>
                  <a:srgbClr val="222222"/>
                </a:solidFill>
                <a:latin typeface="Arial" panose="020B0604020202020204" pitchFamily="34" charset="0"/>
              </a:rPr>
              <a:t>preprint</a:t>
            </a:r>
            <a:r>
              <a:rPr lang="fi-FI" i="1" dirty="0">
                <a:solidFill>
                  <a:srgbClr val="222222"/>
                </a:solidFill>
                <a:latin typeface="Arial" panose="020B0604020202020204" pitchFamily="34" charset="0"/>
              </a:rPr>
              <a:t> arXiv:1809.02721</a:t>
            </a:r>
            <a:r>
              <a:rPr lang="fi-FI" dirty="0">
                <a:solidFill>
                  <a:srgbClr val="222222"/>
                </a:solidFill>
                <a:latin typeface="Arial" panose="020B0604020202020204" pitchFamily="34" charset="0"/>
              </a:rPr>
              <a:t> (2018).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4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5856</TotalTime>
  <Words>230</Words>
  <Application>Microsoft Office PowerPoint</Application>
  <PresentationFormat>Widescreen</PresentationFormat>
  <Paragraphs>79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Edwardian Script ITC</vt:lpstr>
      <vt:lpstr>inherit</vt:lpstr>
      <vt:lpstr>Tahoma</vt:lpstr>
      <vt:lpstr>Wingdings</vt:lpstr>
      <vt:lpstr>Office Theme</vt:lpstr>
      <vt:lpstr>PowerPoint Presentation</vt:lpstr>
      <vt:lpstr>PowerPoint Presentation</vt:lpstr>
      <vt:lpstr>Brute force</vt:lpstr>
      <vt:lpstr>Branch and Bound</vt:lpstr>
      <vt:lpstr>Branch and Bound</vt:lpstr>
      <vt:lpstr>Cutting plane method</vt:lpstr>
      <vt:lpstr>PowerPoint Presentation</vt:lpstr>
      <vt:lpstr>PowerPoint Presentation</vt:lpstr>
      <vt:lpstr>Model-based Oracle?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Lahari Sengupta</dc:creator>
  <cp:lastModifiedBy>Radu Mariescu-Istodor</cp:lastModifiedBy>
  <cp:revision>43</cp:revision>
  <cp:lastPrinted>2019-01-24T07:11:27Z</cp:lastPrinted>
  <dcterms:created xsi:type="dcterms:W3CDTF">2018-02-07T16:04:39Z</dcterms:created>
  <dcterms:modified xsi:type="dcterms:W3CDTF">2019-01-28T09:09:36Z</dcterms:modified>
</cp:coreProperties>
</file>