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96" r:id="rId4"/>
    <p:sldId id="299" r:id="rId5"/>
    <p:sldId id="298" r:id="rId6"/>
    <p:sldId id="301" r:id="rId7"/>
    <p:sldId id="302" r:id="rId8"/>
    <p:sldId id="309" r:id="rId9"/>
    <p:sldId id="303" r:id="rId10"/>
    <p:sldId id="304" r:id="rId11"/>
    <p:sldId id="305" r:id="rId12"/>
    <p:sldId id="306" r:id="rId13"/>
    <p:sldId id="311" r:id="rId14"/>
    <p:sldId id="300" r:id="rId15"/>
    <p:sldId id="308" r:id="rId16"/>
    <p:sldId id="310" r:id="rId17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B000"/>
    <a:srgbClr val="00FF00"/>
    <a:srgbClr val="C5E1FE"/>
    <a:srgbClr val="CE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9410" autoAdjust="0"/>
  </p:normalViewPr>
  <p:slideViewPr>
    <p:cSldViewPr snapToGrid="0">
      <p:cViewPr varScale="1">
        <p:scale>
          <a:sx n="53" d="100"/>
          <a:sy n="53" d="100"/>
        </p:scale>
        <p:origin x="77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hari Sengupta" userId="a4b3c610-d857-4c74-b718-daeea2eff35c" providerId="ADAL" clId="{84B6943F-6548-4D6B-A213-E3D931D112CE}"/>
    <pc:docChg chg="undo custSel addSld modSld">
      <pc:chgData name="Lahari Sengupta" userId="a4b3c610-d857-4c74-b718-daeea2eff35c" providerId="ADAL" clId="{84B6943F-6548-4D6B-A213-E3D931D112CE}" dt="2018-02-08T11:53:48.184" v="806" actId="1076"/>
      <pc:docMkLst>
        <pc:docMk/>
      </pc:docMkLst>
      <pc:sldChg chg="delSp modSp modAnim">
        <pc:chgData name="Lahari Sengupta" userId="a4b3c610-d857-4c74-b718-daeea2eff35c" providerId="ADAL" clId="{84B6943F-6548-4D6B-A213-E3D931D112CE}" dt="2018-02-08T09:50:27.144" v="1"/>
        <pc:sldMkLst>
          <pc:docMk/>
          <pc:sldMk cId="809816236" sldId="265"/>
        </pc:sldMkLst>
        <pc:grpChg chg="del">
          <ac:chgData name="Lahari Sengupta" userId="a4b3c610-d857-4c74-b718-daeea2eff35c" providerId="ADAL" clId="{84B6943F-6548-4D6B-A213-E3D931D112CE}" dt="2018-02-08T09:50:13.984" v="0" actId="165"/>
          <ac:grpSpMkLst>
            <pc:docMk/>
            <pc:sldMk cId="809816236" sldId="265"/>
            <ac:grpSpMk id="21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09:50:13.984" v="0" actId="165"/>
          <ac:grpSpMkLst>
            <pc:docMk/>
            <pc:sldMk cId="809816236" sldId="265"/>
            <ac:grpSpMk id="22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09:50:13.984" v="0" actId="165"/>
          <ac:grpSpMkLst>
            <pc:docMk/>
            <pc:sldMk cId="809816236" sldId="265"/>
            <ac:grpSpMk id="23" creationId="{00000000-0000-0000-0000-000000000000}"/>
          </ac:grpSpMkLst>
        </pc:grpChg>
      </pc:sldChg>
      <pc:sldChg chg="modSp">
        <pc:chgData name="Lahari Sengupta" userId="a4b3c610-d857-4c74-b718-daeea2eff35c" providerId="ADAL" clId="{84B6943F-6548-4D6B-A213-E3D931D112CE}" dt="2018-02-08T10:37:07.551" v="94" actId="20577"/>
        <pc:sldMkLst>
          <pc:docMk/>
          <pc:sldMk cId="3328954717" sldId="266"/>
        </pc:sldMkLst>
        <pc:spChg chg="mod">
          <ac:chgData name="Lahari Sengupta" userId="a4b3c610-d857-4c74-b718-daeea2eff35c" providerId="ADAL" clId="{84B6943F-6548-4D6B-A213-E3D931D112CE}" dt="2018-02-08T10:37:07.551" v="94" actId="20577"/>
          <ac:spMkLst>
            <pc:docMk/>
            <pc:sldMk cId="3328954717" sldId="266"/>
            <ac:spMk id="16385" creationId="{00000000-0000-0000-0000-000000000000}"/>
          </ac:spMkLst>
        </pc:spChg>
        <pc:grpChg chg="mod">
          <ac:chgData name="Lahari Sengupta" userId="a4b3c610-d857-4c74-b718-daeea2eff35c" providerId="ADAL" clId="{84B6943F-6548-4D6B-A213-E3D931D112CE}" dt="2018-02-08T10:33:09.779" v="47" actId="1076"/>
          <ac:grpSpMkLst>
            <pc:docMk/>
            <pc:sldMk cId="3328954717" sldId="266"/>
            <ac:grpSpMk id="3" creationId="{00000000-0000-0000-0000-000000000000}"/>
          </ac:grpSpMkLst>
        </pc:grpChg>
      </pc:sldChg>
      <pc:sldChg chg="addSp delSp modSp modAnim">
        <pc:chgData name="Lahari Sengupta" userId="a4b3c610-d857-4c74-b718-daeea2eff35c" providerId="ADAL" clId="{84B6943F-6548-4D6B-A213-E3D931D112CE}" dt="2018-02-08T10:48:10.865" v="96" actId="20577"/>
        <pc:sldMkLst>
          <pc:docMk/>
          <pc:sldMk cId="2973307643" sldId="267"/>
        </pc:sldMkLst>
        <pc:spChg chg="mod topLvl">
          <ac:chgData name="Lahari Sengupta" userId="a4b3c610-d857-4c74-b718-daeea2eff35c" providerId="ADAL" clId="{84B6943F-6548-4D6B-A213-E3D931D112CE}" dt="2018-02-08T10:32:04.128" v="41" actId="164"/>
          <ac:spMkLst>
            <pc:docMk/>
            <pc:sldMk cId="2973307643" sldId="267"/>
            <ac:spMk id="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1:29.718" v="35" actId="164"/>
          <ac:spMkLst>
            <pc:docMk/>
            <pc:sldMk cId="2973307643" sldId="267"/>
            <ac:spMk id="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1:29.718" v="35" actId="164"/>
          <ac:spMkLst>
            <pc:docMk/>
            <pc:sldMk cId="2973307643" sldId="267"/>
            <ac:spMk id="3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9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11.435" v="2" actId="165"/>
          <ac:spMkLst>
            <pc:docMk/>
            <pc:sldMk cId="2973307643" sldId="267"/>
            <ac:spMk id="17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11.435" v="2" actId="165"/>
          <ac:spMkLst>
            <pc:docMk/>
            <pc:sldMk cId="2973307643" sldId="267"/>
            <ac:spMk id="18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2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3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3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3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8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5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5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1:29.718" v="35" actId="164"/>
          <ac:spMkLst>
            <pc:docMk/>
            <pc:sldMk cId="2973307643" sldId="267"/>
            <ac:spMk id="256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0:48:10.865" v="96" actId="20577"/>
          <ac:spMkLst>
            <pc:docMk/>
            <pc:sldMk cId="2973307643" sldId="267"/>
            <ac:spMk id="1740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21.011" v="7" actId="164"/>
          <ac:spMkLst>
            <pc:docMk/>
            <pc:sldMk cId="2973307643" sldId="267"/>
            <ac:spMk id="1752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21.011" v="7" actId="164"/>
          <ac:spMkLst>
            <pc:docMk/>
            <pc:sldMk cId="2973307643" sldId="267"/>
            <ac:spMk id="1752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21.011" v="7" actId="164"/>
          <ac:spMkLst>
            <pc:docMk/>
            <pc:sldMk cId="2973307643" sldId="267"/>
            <ac:spMk id="1752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3:03.087" v="13" actId="164"/>
          <ac:spMkLst>
            <pc:docMk/>
            <pc:sldMk cId="2973307643" sldId="267"/>
            <ac:spMk id="1752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3:03.087" v="13" actId="164"/>
          <ac:spMkLst>
            <pc:docMk/>
            <pc:sldMk cId="2973307643" sldId="267"/>
            <ac:spMk id="1752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3:03.087" v="13" actId="164"/>
          <ac:spMkLst>
            <pc:docMk/>
            <pc:sldMk cId="2973307643" sldId="267"/>
            <ac:spMk id="1752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29.524" v="18" actId="164"/>
          <ac:spMkLst>
            <pc:docMk/>
            <pc:sldMk cId="2973307643" sldId="267"/>
            <ac:spMk id="1753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29.524" v="18" actId="164"/>
          <ac:spMkLst>
            <pc:docMk/>
            <pc:sldMk cId="2973307643" sldId="267"/>
            <ac:spMk id="1753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29.524" v="18" actId="164"/>
          <ac:spMkLst>
            <pc:docMk/>
            <pc:sldMk cId="2973307643" sldId="267"/>
            <ac:spMk id="1753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8:07.431" v="24" actId="164"/>
          <ac:spMkLst>
            <pc:docMk/>
            <pc:sldMk cId="2973307643" sldId="267"/>
            <ac:spMk id="1753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8:07.431" v="24" actId="164"/>
          <ac:spMkLst>
            <pc:docMk/>
            <pc:sldMk cId="2973307643" sldId="267"/>
            <ac:spMk id="1753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8:07.431" v="24" actId="164"/>
          <ac:spMkLst>
            <pc:docMk/>
            <pc:sldMk cId="2973307643" sldId="267"/>
            <ac:spMk id="1753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35.869" v="10" actId="164"/>
          <ac:spMkLst>
            <pc:docMk/>
            <pc:sldMk cId="2973307643" sldId="267"/>
            <ac:spMk id="1753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35.869" v="10" actId="164"/>
          <ac:spMkLst>
            <pc:docMk/>
            <pc:sldMk cId="2973307643" sldId="267"/>
            <ac:spMk id="17538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55.064" v="4" actId="164"/>
          <ac:spMkLst>
            <pc:docMk/>
            <pc:sldMk cId="2973307643" sldId="267"/>
            <ac:spMk id="1753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53.302" v="21" actId="164"/>
          <ac:spMkLst>
            <pc:docMk/>
            <pc:sldMk cId="2973307643" sldId="267"/>
            <ac:spMk id="1754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11.380" v="15" actId="164"/>
          <ac:spMkLst>
            <pc:docMk/>
            <pc:sldMk cId="2973307643" sldId="267"/>
            <ac:spMk id="1754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35.869" v="10" actId="164"/>
          <ac:spMkLst>
            <pc:docMk/>
            <pc:sldMk cId="2973307643" sldId="267"/>
            <ac:spMk id="1754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11.380" v="15" actId="164"/>
          <ac:spMkLst>
            <pc:docMk/>
            <pc:sldMk cId="2973307643" sldId="267"/>
            <ac:spMk id="1754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11.380" v="15" actId="164"/>
          <ac:spMkLst>
            <pc:docMk/>
            <pc:sldMk cId="2973307643" sldId="267"/>
            <ac:spMk id="1754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11.380" v="15" actId="164"/>
          <ac:spMkLst>
            <pc:docMk/>
            <pc:sldMk cId="2973307643" sldId="267"/>
            <ac:spMk id="1754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53.302" v="21" actId="164"/>
          <ac:spMkLst>
            <pc:docMk/>
            <pc:sldMk cId="2973307643" sldId="267"/>
            <ac:spMk id="1754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53.302" v="21" actId="164"/>
          <ac:spMkLst>
            <pc:docMk/>
            <pc:sldMk cId="2973307643" sldId="267"/>
            <ac:spMk id="1754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53.302" v="21" actId="164"/>
          <ac:spMkLst>
            <pc:docMk/>
            <pc:sldMk cId="2973307643" sldId="267"/>
            <ac:spMk id="17548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55.064" v="4" actId="164"/>
          <ac:spMkLst>
            <pc:docMk/>
            <pc:sldMk cId="2973307643" sldId="267"/>
            <ac:spMk id="1754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35.869" v="10" actId="164"/>
          <ac:spMkLst>
            <pc:docMk/>
            <pc:sldMk cId="2973307643" sldId="267"/>
            <ac:spMk id="1755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55.064" v="4" actId="164"/>
          <ac:spMkLst>
            <pc:docMk/>
            <pc:sldMk cId="2973307643" sldId="267"/>
            <ac:spMk id="1755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55.064" v="4" actId="164"/>
          <ac:spMkLst>
            <pc:docMk/>
            <pc:sldMk cId="2973307643" sldId="267"/>
            <ac:spMk id="1755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1755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1:29.718" v="35" actId="164"/>
          <ac:spMkLst>
            <pc:docMk/>
            <pc:sldMk cId="2973307643" sldId="267"/>
            <ac:spMk id="1755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2:04.128" v="41" actId="164"/>
          <ac:spMkLst>
            <pc:docMk/>
            <pc:sldMk cId="2973307643" sldId="267"/>
            <ac:spMk id="17558" creationId="{00000000-0000-0000-0000-000000000000}"/>
          </ac:spMkLst>
        </pc:spChg>
        <pc:grpChg chg="add mod ord">
          <ac:chgData name="Lahari Sengupta" userId="a4b3c610-d857-4c74-b718-daeea2eff35c" providerId="ADAL" clId="{84B6943F-6548-4D6B-A213-E3D931D112CE}" dt="2018-02-08T09:52:01.287" v="6" actId="167"/>
          <ac:grpSpMkLst>
            <pc:docMk/>
            <pc:sldMk cId="2973307643" sldId="267"/>
            <ac:grpSpMk id="7" creationId="{74738058-0DB8-4002-8090-3768D3DDF3FD}"/>
          </ac:grpSpMkLst>
        </pc:grpChg>
        <pc:grpChg chg="add mod">
          <ac:chgData name="Lahari Sengupta" userId="a4b3c610-d857-4c74-b718-daeea2eff35c" providerId="ADAL" clId="{84B6943F-6548-4D6B-A213-E3D931D112CE}" dt="2018-02-08T10:02:21.011" v="7" actId="164"/>
          <ac:grpSpMkLst>
            <pc:docMk/>
            <pc:sldMk cId="2973307643" sldId="267"/>
            <ac:grpSpMk id="9" creationId="{05BC9D5A-BC0C-4B0C-A98D-5494164FCF61}"/>
          </ac:grpSpMkLst>
        </pc:grpChg>
        <pc:grpChg chg="add mod ord">
          <ac:chgData name="Lahari Sengupta" userId="a4b3c610-d857-4c74-b718-daeea2eff35c" providerId="ADAL" clId="{84B6943F-6548-4D6B-A213-E3D931D112CE}" dt="2018-02-08T10:02:45.034" v="12" actId="167"/>
          <ac:grpSpMkLst>
            <pc:docMk/>
            <pc:sldMk cId="2973307643" sldId="267"/>
            <ac:grpSpMk id="10" creationId="{D0820C88-6F90-435C-B16E-6D181750B0B9}"/>
          </ac:grpSpMkLst>
        </pc:grpChg>
        <pc:grpChg chg="add mod">
          <ac:chgData name="Lahari Sengupta" userId="a4b3c610-d857-4c74-b718-daeea2eff35c" providerId="ADAL" clId="{84B6943F-6548-4D6B-A213-E3D931D112CE}" dt="2018-02-08T10:03:03.087" v="13" actId="164"/>
          <ac:grpSpMkLst>
            <pc:docMk/>
            <pc:sldMk cId="2973307643" sldId="267"/>
            <ac:grpSpMk id="11" creationId="{D332A513-E8E4-4FDC-992D-4D353D268421}"/>
          </ac:grpSpMkLst>
        </pc:grpChg>
        <pc:grpChg chg="add mod ord">
          <ac:chgData name="Lahari Sengupta" userId="a4b3c610-d857-4c74-b718-daeea2eff35c" providerId="ADAL" clId="{84B6943F-6548-4D6B-A213-E3D931D112CE}" dt="2018-02-08T10:27:15.248" v="16" actId="167"/>
          <ac:grpSpMkLst>
            <pc:docMk/>
            <pc:sldMk cId="2973307643" sldId="267"/>
            <ac:grpSpMk id="12" creationId="{D2211F16-D08D-4B36-9F0D-2F10A1487FC5}"/>
          </ac:grpSpMkLst>
        </pc:grpChg>
        <pc:grpChg chg="add mod">
          <ac:chgData name="Lahari Sengupta" userId="a4b3c610-d857-4c74-b718-daeea2eff35c" providerId="ADAL" clId="{84B6943F-6548-4D6B-A213-E3D931D112CE}" dt="2018-02-08T10:27:29.524" v="18" actId="164"/>
          <ac:grpSpMkLst>
            <pc:docMk/>
            <pc:sldMk cId="2973307643" sldId="267"/>
            <ac:grpSpMk id="13" creationId="{2186F27E-D507-42B9-BED8-8FCF3BA3781D}"/>
          </ac:grpSpMkLst>
        </pc:grpChg>
        <pc:grpChg chg="add mod ord">
          <ac:chgData name="Lahari Sengupta" userId="a4b3c610-d857-4c74-b718-daeea2eff35c" providerId="ADAL" clId="{84B6943F-6548-4D6B-A213-E3D931D112CE}" dt="2018-02-08T10:27:56.408" v="22" actId="167"/>
          <ac:grpSpMkLst>
            <pc:docMk/>
            <pc:sldMk cId="2973307643" sldId="267"/>
            <ac:grpSpMk id="14" creationId="{4E8CA4F5-59C5-4898-AAEB-D3A72A40D958}"/>
          </ac:grpSpMkLst>
        </pc:grpChg>
        <pc:grpChg chg="add mod">
          <ac:chgData name="Lahari Sengupta" userId="a4b3c610-d857-4c74-b718-daeea2eff35c" providerId="ADAL" clId="{84B6943F-6548-4D6B-A213-E3D931D112CE}" dt="2018-02-08T10:28:07.431" v="24" actId="164"/>
          <ac:grpSpMkLst>
            <pc:docMk/>
            <pc:sldMk cId="2973307643" sldId="267"/>
            <ac:grpSpMk id="15" creationId="{AE8DF367-3262-47A1-B0F9-946B88414AE9}"/>
          </ac:grpSpMkLst>
        </pc:grpChg>
        <pc:grpChg chg="add mod">
          <ac:chgData name="Lahari Sengupta" userId="a4b3c610-d857-4c74-b718-daeea2eff35c" providerId="ADAL" clId="{84B6943F-6548-4D6B-A213-E3D931D112CE}" dt="2018-02-08T10:30:25.758" v="27" actId="164"/>
          <ac:grpSpMkLst>
            <pc:docMk/>
            <pc:sldMk cId="2973307643" sldId="267"/>
            <ac:grpSpMk id="16" creationId="{66A525DF-B2E2-47FD-A359-FCB5589976A6}"/>
          </ac:grpSpMkLst>
        </pc:grpChg>
        <pc:grpChg chg="add del mod">
          <ac:chgData name="Lahari Sengupta" userId="a4b3c610-d857-4c74-b718-daeea2eff35c" providerId="ADAL" clId="{84B6943F-6548-4D6B-A213-E3D931D112CE}" dt="2018-02-08T10:31:22.266" v="34" actId="165"/>
          <ac:grpSpMkLst>
            <pc:docMk/>
            <pc:sldMk cId="2973307643" sldId="267"/>
            <ac:grpSpMk id="17" creationId="{7C91B315-612E-4E3A-815E-918938183D24}"/>
          </ac:grpSpMkLst>
        </pc:grpChg>
        <pc:grpChg chg="add del mod">
          <ac:chgData name="Lahari Sengupta" userId="a4b3c610-d857-4c74-b718-daeea2eff35c" providerId="ADAL" clId="{84B6943F-6548-4D6B-A213-E3D931D112CE}" dt="2018-02-08T10:31:57.791" v="40" actId="165"/>
          <ac:grpSpMkLst>
            <pc:docMk/>
            <pc:sldMk cId="2973307643" sldId="267"/>
            <ac:grpSpMk id="18" creationId="{483F310A-269C-4509-BE3A-08E0F3AFC54D}"/>
          </ac:grpSpMkLst>
        </pc:grpChg>
        <pc:grpChg chg="add mod">
          <ac:chgData name="Lahari Sengupta" userId="a4b3c610-d857-4c74-b718-daeea2eff35c" providerId="ADAL" clId="{84B6943F-6548-4D6B-A213-E3D931D112CE}" dt="2018-02-08T10:31:48.856" v="39" actId="1076"/>
          <ac:grpSpMkLst>
            <pc:docMk/>
            <pc:sldMk cId="2973307643" sldId="267"/>
            <ac:grpSpMk id="19" creationId="{3BC32FD3-EBFC-4240-A787-3E5502454290}"/>
          </ac:grpSpMkLst>
        </pc:grpChg>
        <pc:grpChg chg="add mod">
          <ac:chgData name="Lahari Sengupta" userId="a4b3c610-d857-4c74-b718-daeea2eff35c" providerId="ADAL" clId="{84B6943F-6548-4D6B-A213-E3D931D112CE}" dt="2018-02-08T10:32:04.128" v="41" actId="164"/>
          <ac:grpSpMkLst>
            <pc:docMk/>
            <pc:sldMk cId="2973307643" sldId="267"/>
            <ac:grpSpMk id="20" creationId="{ACD74A4C-98F2-4B64-B79D-BAD9AF57E7B6}"/>
          </ac:grpSpMkLst>
        </pc:grpChg>
        <pc:grpChg chg="del">
          <ac:chgData name="Lahari Sengupta" userId="a4b3c610-d857-4c74-b718-daeea2eff35c" providerId="ADAL" clId="{84B6943F-6548-4D6B-A213-E3D931D112CE}" dt="2018-02-08T09:51:11.435" v="2" actId="165"/>
          <ac:grpSpMkLst>
            <pc:docMk/>
            <pc:sldMk cId="2973307643" sldId="267"/>
            <ac:grpSpMk id="24" creationId="{00000000-0000-0000-0000-000000000000}"/>
          </ac:grpSpMkLst>
        </pc:grpChg>
        <pc:grpChg chg="del">
          <ac:chgData name="Lahari Sengupta" userId="a4b3c610-d857-4c74-b718-daeea2eff35c" providerId="ADAL" clId="{84B6943F-6548-4D6B-A213-E3D931D112CE}" dt="2018-02-08T10:30:18.221" v="26" actId="165"/>
          <ac:grpSpMkLst>
            <pc:docMk/>
            <pc:sldMk cId="2973307643" sldId="267"/>
            <ac:grpSpMk id="25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09:51:19.754" v="3" actId="165"/>
          <ac:grpSpMkLst>
            <pc:docMk/>
            <pc:sldMk cId="2973307643" sldId="267"/>
            <ac:grpSpMk id="17410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2:04.128" v="41" actId="164"/>
          <ac:grpSpMkLst>
            <pc:docMk/>
            <pc:sldMk cId="2973307643" sldId="267"/>
            <ac:grpSpMk id="17423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2:04.128" v="41" actId="164"/>
          <ac:grpSpMkLst>
            <pc:docMk/>
            <pc:sldMk cId="2973307643" sldId="267"/>
            <ac:grpSpMk id="1742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1:29.718" v="35" actId="164"/>
          <ac:grpSpMkLst>
            <pc:docMk/>
            <pc:sldMk cId="2973307643" sldId="267"/>
            <ac:grpSpMk id="17457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1:29.718" v="35" actId="164"/>
          <ac:grpSpMkLst>
            <pc:docMk/>
            <pc:sldMk cId="2973307643" sldId="267"/>
            <ac:grpSpMk id="17458" creationId="{00000000-0000-0000-0000-000000000000}"/>
          </ac:grpSpMkLst>
        </pc:grpChg>
        <pc:picChg chg="mod topLvl">
          <ac:chgData name="Lahari Sengupta" userId="a4b3c610-d857-4c74-b718-daeea2eff35c" providerId="ADAL" clId="{84B6943F-6548-4D6B-A213-E3D931D112CE}" dt="2018-02-08T09:51:55.064" v="4" actId="164"/>
          <ac:picMkLst>
            <pc:docMk/>
            <pc:sldMk cId="2973307643" sldId="267"/>
            <ac:picMk id="17519" creationId="{00000000-0000-0000-0000-000000000000}"/>
          </ac:picMkLst>
        </pc:picChg>
        <pc:picChg chg="mod topLvl">
          <ac:chgData name="Lahari Sengupta" userId="a4b3c610-d857-4c74-b718-daeea2eff35c" providerId="ADAL" clId="{84B6943F-6548-4D6B-A213-E3D931D112CE}" dt="2018-02-08T10:02:35.869" v="10" actId="164"/>
          <ac:picMkLst>
            <pc:docMk/>
            <pc:sldMk cId="2973307643" sldId="267"/>
            <ac:picMk id="17520" creationId="{00000000-0000-0000-0000-000000000000}"/>
          </ac:picMkLst>
        </pc:picChg>
        <pc:picChg chg="mod topLvl">
          <ac:chgData name="Lahari Sengupta" userId="a4b3c610-d857-4c74-b718-daeea2eff35c" providerId="ADAL" clId="{84B6943F-6548-4D6B-A213-E3D931D112CE}" dt="2018-02-08T10:27:53.302" v="21" actId="164"/>
          <ac:picMkLst>
            <pc:docMk/>
            <pc:sldMk cId="2973307643" sldId="267"/>
            <ac:picMk id="17528" creationId="{00000000-0000-0000-0000-000000000000}"/>
          </ac:picMkLst>
        </pc:picChg>
        <pc:picChg chg="mod topLvl">
          <ac:chgData name="Lahari Sengupta" userId="a4b3c610-d857-4c74-b718-daeea2eff35c" providerId="ADAL" clId="{84B6943F-6548-4D6B-A213-E3D931D112CE}" dt="2018-02-08T10:27:11.380" v="15" actId="164"/>
          <ac:picMkLst>
            <pc:docMk/>
            <pc:sldMk cId="2973307643" sldId="267"/>
            <ac:picMk id="17529" creationId="{00000000-0000-0000-0000-000000000000}"/>
          </ac:picMkLst>
        </pc:pic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8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27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28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29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30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31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39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0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1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2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3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4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52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53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2:04.128" v="41" actId="164"/>
          <ac:cxnSpMkLst>
            <pc:docMk/>
            <pc:sldMk cId="2973307643" sldId="267"/>
            <ac:cxnSpMk id="258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2:04.128" v="41" actId="164"/>
          <ac:cxnSpMkLst>
            <pc:docMk/>
            <pc:sldMk cId="2973307643" sldId="267"/>
            <ac:cxnSpMk id="259" creationId="{00000000-0000-0000-0000-000000000000}"/>
          </ac:cxnSpMkLst>
        </pc:cxnChg>
      </pc:sldChg>
      <pc:sldChg chg="addSp delSp modSp modAnim">
        <pc:chgData name="Lahari Sengupta" userId="a4b3c610-d857-4c74-b718-daeea2eff35c" providerId="ADAL" clId="{84B6943F-6548-4D6B-A213-E3D931D112CE}" dt="2018-02-08T10:48:20.040" v="99" actId="1076"/>
        <pc:sldMkLst>
          <pc:docMk/>
          <pc:sldMk cId="1122088588" sldId="268"/>
        </pc:sldMkLst>
        <pc:spChg chg="mod topLvl">
          <ac:chgData name="Lahari Sengupta" userId="a4b3c610-d857-4c74-b718-daeea2eff35c" providerId="ADAL" clId="{84B6943F-6548-4D6B-A213-E3D931D112CE}" dt="2018-02-08T10:32:52.352" v="44" actId="165"/>
          <ac:spMkLst>
            <pc:docMk/>
            <pc:sldMk cId="1122088588" sldId="268"/>
            <ac:spMk id="123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0:48:20.040" v="99" actId="1076"/>
          <ac:spMkLst>
            <pc:docMk/>
            <pc:sldMk cId="1122088588" sldId="268"/>
            <ac:spMk id="18433" creationId="{00000000-0000-0000-0000-000000000000}"/>
          </ac:spMkLst>
        </pc:spChg>
        <pc:spChg chg="del topLvl">
          <ac:chgData name="Lahari Sengupta" userId="a4b3c610-d857-4c74-b718-daeea2eff35c" providerId="ADAL" clId="{84B6943F-6548-4D6B-A213-E3D931D112CE}" dt="2018-02-08T10:34:48.119" v="64" actId="478"/>
          <ac:spMkLst>
            <pc:docMk/>
            <pc:sldMk cId="1122088588" sldId="268"/>
            <ac:spMk id="18457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35:01.752" v="68" actId="478"/>
          <ac:spMkLst>
            <pc:docMk/>
            <pc:sldMk cId="1122088588" sldId="268"/>
            <ac:spMk id="18481" creationId="{00000000-0000-0000-0000-000000000000}"/>
          </ac:spMkLst>
        </pc:spChg>
        <pc:spChg chg="del topLvl">
          <ac:chgData name="Lahari Sengupta" userId="a4b3c610-d857-4c74-b718-daeea2eff35c" providerId="ADAL" clId="{84B6943F-6548-4D6B-A213-E3D931D112CE}" dt="2018-02-08T10:35:05.180" v="69" actId="478"/>
          <ac:spMkLst>
            <pc:docMk/>
            <pc:sldMk cId="1122088588" sldId="268"/>
            <ac:spMk id="18484" creationId="{00000000-0000-0000-0000-000000000000}"/>
          </ac:spMkLst>
        </pc:spChg>
        <pc:spChg chg="del topLvl">
          <ac:chgData name="Lahari Sengupta" userId="a4b3c610-d857-4c74-b718-daeea2eff35c" providerId="ADAL" clId="{84B6943F-6548-4D6B-A213-E3D931D112CE}" dt="2018-02-08T10:34:58.633" v="67" actId="478"/>
          <ac:spMkLst>
            <pc:docMk/>
            <pc:sldMk cId="1122088588" sldId="268"/>
            <ac:spMk id="18498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34:52.768" v="65" actId="478"/>
          <ac:spMkLst>
            <pc:docMk/>
            <pc:sldMk cId="1122088588" sldId="268"/>
            <ac:spMk id="18523" creationId="{00000000-0000-0000-0000-000000000000}"/>
          </ac:spMkLst>
        </pc:spChg>
        <pc:spChg chg="del topLvl">
          <ac:chgData name="Lahari Sengupta" userId="a4b3c610-d857-4c74-b718-daeea2eff35c" providerId="ADAL" clId="{84B6943F-6548-4D6B-A213-E3D931D112CE}" dt="2018-02-08T10:34:55.732" v="66" actId="478"/>
          <ac:spMkLst>
            <pc:docMk/>
            <pc:sldMk cId="1122088588" sldId="268"/>
            <ac:spMk id="1852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10.070" v="58" actId="164"/>
          <ac:spMkLst>
            <pc:docMk/>
            <pc:sldMk cId="1122088588" sldId="268"/>
            <ac:spMk id="1854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10.070" v="58" actId="164"/>
          <ac:spMkLst>
            <pc:docMk/>
            <pc:sldMk cId="1122088588" sldId="268"/>
            <ac:spMk id="1854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10.070" v="58" actId="164"/>
          <ac:spMkLst>
            <pc:docMk/>
            <pc:sldMk cId="1122088588" sldId="268"/>
            <ac:spMk id="1854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8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5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5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52" creationId="{00000000-0000-0000-0000-000000000000}"/>
          </ac:spMkLst>
        </pc:spChg>
        <pc:grpChg chg="del">
          <ac:chgData name="Lahari Sengupta" userId="a4b3c610-d857-4c74-b718-daeea2eff35c" providerId="ADAL" clId="{84B6943F-6548-4D6B-A213-E3D931D112CE}" dt="2018-02-08T10:32:52.352" v="44" actId="165"/>
          <ac:grpSpMkLst>
            <pc:docMk/>
            <pc:sldMk cId="1122088588" sldId="268"/>
            <ac:grpSpMk id="2" creationId="{00000000-0000-0000-0000-000000000000}"/>
          </ac:grpSpMkLst>
        </pc:grpChg>
        <pc:grpChg chg="add mod">
          <ac:chgData name="Lahari Sengupta" userId="a4b3c610-d857-4c74-b718-daeea2eff35c" providerId="ADAL" clId="{84B6943F-6548-4D6B-A213-E3D931D112CE}" dt="2018-02-08T10:34:10.070" v="58" actId="164"/>
          <ac:grpSpMkLst>
            <pc:docMk/>
            <pc:sldMk cId="1122088588" sldId="268"/>
            <ac:grpSpMk id="3" creationId="{F41BE2F2-F193-4105-A52B-5DFC405DB271}"/>
          </ac:grpSpMkLst>
        </pc:grpChg>
        <pc:grpChg chg="del mod topLvl">
          <ac:chgData name="Lahari Sengupta" userId="a4b3c610-d857-4c74-b718-daeea2eff35c" providerId="ADAL" clId="{84B6943F-6548-4D6B-A213-E3D931D112CE}" dt="2018-02-08T10:32:57.901" v="45" actId="165"/>
          <ac:grpSpMkLst>
            <pc:docMk/>
            <pc:sldMk cId="1122088588" sldId="268"/>
            <ac:grpSpMk id="18434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4:02.256" v="57" actId="165"/>
          <ac:grpSpMkLst>
            <pc:docMk/>
            <pc:sldMk cId="1122088588" sldId="268"/>
            <ac:grpSpMk id="18448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3:24.490" v="50" actId="165"/>
          <ac:grpSpMkLst>
            <pc:docMk/>
            <pc:sldMk cId="1122088588" sldId="268"/>
            <ac:grpSpMk id="18449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4:55.732" v="66" actId="478"/>
          <ac:grpSpMkLst>
            <pc:docMk/>
            <pc:sldMk cId="1122088588" sldId="268"/>
            <ac:grpSpMk id="18450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3:24.490" v="50" actId="165"/>
          <ac:grpSpMkLst>
            <pc:docMk/>
            <pc:sldMk cId="1122088588" sldId="268"/>
            <ac:grpSpMk id="18451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4:58.633" v="67" actId="478"/>
          <ac:grpSpMkLst>
            <pc:docMk/>
            <pc:sldMk cId="1122088588" sldId="268"/>
            <ac:grpSpMk id="18452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5:05.180" v="69" actId="478"/>
          <ac:grpSpMkLst>
            <pc:docMk/>
            <pc:sldMk cId="1122088588" sldId="268"/>
            <ac:grpSpMk id="18453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3:36.086" v="51" actId="1076"/>
          <ac:grpSpMkLst>
            <pc:docMk/>
            <pc:sldMk cId="1122088588" sldId="268"/>
            <ac:grpSpMk id="18454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4:48.119" v="64" actId="478"/>
          <ac:grpSpMkLst>
            <pc:docMk/>
            <pc:sldMk cId="1122088588" sldId="268"/>
            <ac:grpSpMk id="18455" creationId="{00000000-0000-0000-0000-000000000000}"/>
          </ac:grpSpMkLst>
        </pc:grpChg>
        <pc:grpChg chg="topLvl">
          <ac:chgData name="Lahari Sengupta" userId="a4b3c610-d857-4c74-b718-daeea2eff35c" providerId="ADAL" clId="{84B6943F-6548-4D6B-A213-E3D931D112CE}" dt="2018-02-08T10:34:48.119" v="64" actId="478"/>
          <ac:grpSpMkLst>
            <pc:docMk/>
            <pc:sldMk cId="1122088588" sldId="268"/>
            <ac:grpSpMk id="18456" creationId="{00000000-0000-0000-0000-000000000000}"/>
          </ac:grpSpMkLst>
        </pc:grpChg>
        <pc:grpChg chg="topLvl">
          <ac:chgData name="Lahari Sengupta" userId="a4b3c610-d857-4c74-b718-daeea2eff35c" providerId="ADAL" clId="{84B6943F-6548-4D6B-A213-E3D931D112CE}" dt="2018-02-08T10:35:05.180" v="69" actId="478"/>
          <ac:grpSpMkLst>
            <pc:docMk/>
            <pc:sldMk cId="1122088588" sldId="268"/>
            <ac:grpSpMk id="18483" creationId="{00000000-0000-0000-0000-000000000000}"/>
          </ac:grpSpMkLst>
        </pc:grpChg>
        <pc:grpChg chg="topLvl">
          <ac:chgData name="Lahari Sengupta" userId="a4b3c610-d857-4c74-b718-daeea2eff35c" providerId="ADAL" clId="{84B6943F-6548-4D6B-A213-E3D931D112CE}" dt="2018-02-08T10:34:58.633" v="67" actId="478"/>
          <ac:grpSpMkLst>
            <pc:docMk/>
            <pc:sldMk cId="1122088588" sldId="268"/>
            <ac:grpSpMk id="18497" creationId="{00000000-0000-0000-0000-000000000000}"/>
          </ac:grpSpMkLst>
        </pc:grpChg>
        <pc:grpChg chg="topLvl">
          <ac:chgData name="Lahari Sengupta" userId="a4b3c610-d857-4c74-b718-daeea2eff35c" providerId="ADAL" clId="{84B6943F-6548-4D6B-A213-E3D931D112CE}" dt="2018-02-08T10:34:55.732" v="66" actId="478"/>
          <ac:grpSpMkLst>
            <pc:docMk/>
            <pc:sldMk cId="1122088588" sldId="268"/>
            <ac:grpSpMk id="18524" creationId="{00000000-0000-0000-0000-000000000000}"/>
          </ac:grpSpMkLst>
        </pc:grpChg>
        <pc:picChg chg="mod topLvl">
          <ac:chgData name="Lahari Sengupta" userId="a4b3c610-d857-4c74-b718-daeea2eff35c" providerId="ADAL" clId="{84B6943F-6548-4D6B-A213-E3D931D112CE}" dt="2018-02-08T10:34:10.070" v="58" actId="164"/>
          <ac:picMkLst>
            <pc:docMk/>
            <pc:sldMk cId="1122088588" sldId="268"/>
            <ac:picMk id="18538" creationId="{00000000-0000-0000-0000-000000000000}"/>
          </ac:picMkLst>
        </pc:picChg>
        <pc:picChg chg="mod topLvl">
          <ac:chgData name="Lahari Sengupta" userId="a4b3c610-d857-4c74-b718-daeea2eff35c" providerId="ADAL" clId="{84B6943F-6548-4D6B-A213-E3D931D112CE}" dt="2018-02-08T10:34:02.256" v="57" actId="165"/>
          <ac:picMkLst>
            <pc:docMk/>
            <pc:sldMk cId="1122088588" sldId="268"/>
            <ac:picMk id="18539" creationId="{00000000-0000-0000-0000-000000000000}"/>
          </ac:picMkLst>
        </pc:picChg>
      </pc:sldChg>
      <pc:sldChg chg="delSp modSp modAnim">
        <pc:chgData name="Lahari Sengupta" userId="a4b3c610-d857-4c74-b718-daeea2eff35c" providerId="ADAL" clId="{84B6943F-6548-4D6B-A213-E3D931D112CE}" dt="2018-02-08T10:50:32.925" v="125"/>
        <pc:sldMkLst>
          <pc:docMk/>
          <pc:sldMk cId="2726415576" sldId="269"/>
        </pc:sldMkLst>
        <pc:spChg chg="mod topLvl">
          <ac:chgData name="Lahari Sengupta" userId="a4b3c610-d857-4c74-b718-daeea2eff35c" providerId="ADAL" clId="{84B6943F-6548-4D6B-A213-E3D931D112CE}" dt="2018-02-08T10:48:45.930" v="105" actId="165"/>
          <ac:spMkLst>
            <pc:docMk/>
            <pc:sldMk cId="2726415576" sldId="269"/>
            <ac:spMk id="1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49:49.337" v="119" actId="1076"/>
          <ac:spMkLst>
            <pc:docMk/>
            <pc:sldMk cId="2726415576" sldId="269"/>
            <ac:spMk id="87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0:48:29.037" v="103" actId="1076"/>
          <ac:spMkLst>
            <pc:docMk/>
            <pc:sldMk cId="2726415576" sldId="269"/>
            <ac:spMk id="19458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0:49:56.044" v="120" actId="1076"/>
          <ac:spMkLst>
            <pc:docMk/>
            <pc:sldMk cId="2726415576" sldId="269"/>
            <ac:spMk id="1946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49:26.056" v="113" actId="1076"/>
          <ac:spMkLst>
            <pc:docMk/>
            <pc:sldMk cId="2726415576" sldId="269"/>
            <ac:spMk id="19465" creationId="{00000000-0000-0000-0000-000000000000}"/>
          </ac:spMkLst>
        </pc:spChg>
        <pc:grpChg chg="mod topLvl">
          <ac:chgData name="Lahari Sengupta" userId="a4b3c610-d857-4c74-b718-daeea2eff35c" providerId="ADAL" clId="{84B6943F-6548-4D6B-A213-E3D931D112CE}" dt="2018-02-08T10:49:18.707" v="111" actId="14100"/>
          <ac:grpSpMkLst>
            <pc:docMk/>
            <pc:sldMk cId="2726415576" sldId="269"/>
            <ac:grpSpMk id="2" creationId="{00000000-0000-0000-0000-000000000000}"/>
          </ac:grpSpMkLst>
        </pc:grpChg>
        <pc:grpChg chg="del">
          <ac:chgData name="Lahari Sengupta" userId="a4b3c610-d857-4c74-b718-daeea2eff35c" providerId="ADAL" clId="{84B6943F-6548-4D6B-A213-E3D931D112CE}" dt="2018-02-08T10:49:15.586" v="109" actId="165"/>
          <ac:grpSpMkLst>
            <pc:docMk/>
            <pc:sldMk cId="2726415576" sldId="269"/>
            <ac:grpSpMk id="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48:39.546" v="104" actId="165"/>
          <ac:grpSpMkLst>
            <pc:docMk/>
            <pc:sldMk cId="2726415576" sldId="269"/>
            <ac:grpSpMk id="10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48:45.930" v="105" actId="165"/>
          <ac:grpSpMkLst>
            <pc:docMk/>
            <pc:sldMk cId="2726415576" sldId="269"/>
            <ac:grpSpMk id="13" creationId="{00000000-0000-0000-0000-000000000000}"/>
          </ac:grpSpMkLst>
        </pc:grpChg>
        <pc:grpChg chg="del">
          <ac:chgData name="Lahari Sengupta" userId="a4b3c610-d857-4c74-b718-daeea2eff35c" providerId="ADAL" clId="{84B6943F-6548-4D6B-A213-E3D931D112CE}" dt="2018-02-08T10:48:39.546" v="104" actId="165"/>
          <ac:grpSpMkLst>
            <pc:docMk/>
            <pc:sldMk cId="2726415576" sldId="269"/>
            <ac:grpSpMk id="1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48:45.930" v="105" actId="165"/>
          <ac:grpSpMkLst>
            <pc:docMk/>
            <pc:sldMk cId="2726415576" sldId="269"/>
            <ac:grpSpMk id="19479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48:45.930" v="105" actId="165"/>
          <ac:grpSpMkLst>
            <pc:docMk/>
            <pc:sldMk cId="2726415576" sldId="269"/>
            <ac:grpSpMk id="19480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48:45.930" v="105" actId="165"/>
          <ac:grpSpMkLst>
            <pc:docMk/>
            <pc:sldMk cId="2726415576" sldId="269"/>
            <ac:grpSpMk id="19481" creationId="{00000000-0000-0000-0000-000000000000}"/>
          </ac:grpSpMkLst>
        </pc:grpChg>
        <pc:picChg chg="mod topLvl">
          <ac:chgData name="Lahari Sengupta" userId="a4b3c610-d857-4c74-b718-daeea2eff35c" providerId="ADAL" clId="{84B6943F-6548-4D6B-A213-E3D931D112CE}" dt="2018-02-08T10:49:22.314" v="112" actId="1076"/>
          <ac:picMkLst>
            <pc:docMk/>
            <pc:sldMk cId="2726415576" sldId="269"/>
            <ac:picMk id="19462" creationId="{00000000-0000-0000-0000-000000000000}"/>
          </ac:picMkLst>
        </pc:picChg>
      </pc:sldChg>
      <pc:sldChg chg="addSp delSp modSp modAnim">
        <pc:chgData name="Lahari Sengupta" userId="a4b3c610-d857-4c74-b718-daeea2eff35c" providerId="ADAL" clId="{84B6943F-6548-4D6B-A213-E3D931D112CE}" dt="2018-02-08T11:01:19.141" v="152" actId="14100"/>
        <pc:sldMkLst>
          <pc:docMk/>
          <pc:sldMk cId="913631921" sldId="271"/>
        </pc:sldMkLst>
        <pc:spChg chg="mod topLvl">
          <ac:chgData name="Lahari Sengupta" userId="a4b3c610-d857-4c74-b718-daeea2eff35c" providerId="ADAL" clId="{84B6943F-6548-4D6B-A213-E3D931D112CE}" dt="2018-02-08T10:54:02.651" v="131" actId="165"/>
          <ac:spMkLst>
            <pc:docMk/>
            <pc:sldMk cId="913631921" sldId="271"/>
            <ac:spMk id="57" creationId="{00000000-0000-0000-0000-000000000000}"/>
          </ac:spMkLst>
        </pc:spChg>
        <pc:spChg chg="add mod">
          <ac:chgData name="Lahari Sengupta" userId="a4b3c610-d857-4c74-b718-daeea2eff35c" providerId="ADAL" clId="{84B6943F-6548-4D6B-A213-E3D931D112CE}" dt="2018-02-08T11:01:19.141" v="152" actId="14100"/>
          <ac:spMkLst>
            <pc:docMk/>
            <pc:sldMk cId="913631921" sldId="271"/>
            <ac:spMk id="96" creationId="{722EF3F9-B046-48EA-B9B8-6B3182387D63}"/>
          </ac:spMkLst>
        </pc:spChg>
        <pc:spChg chg="mod topLvl">
          <ac:chgData name="Lahari Sengupta" userId="a4b3c610-d857-4c74-b718-daeea2eff35c" providerId="ADAL" clId="{84B6943F-6548-4D6B-A213-E3D931D112CE}" dt="2018-02-08T11:00:11.696" v="139" actId="165"/>
          <ac:spMkLst>
            <pc:docMk/>
            <pc:sldMk cId="913631921" sldId="271"/>
            <ac:spMk id="12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59:37.737" v="135" actId="165"/>
          <ac:spMkLst>
            <pc:docMk/>
            <pc:sldMk cId="913631921" sldId="271"/>
            <ac:spMk id="240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53:34.512" v="126" actId="478"/>
          <ac:spMkLst>
            <pc:docMk/>
            <pc:sldMk cId="913631921" sldId="271"/>
            <ac:spMk id="246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53:39.215" v="127" actId="478"/>
          <ac:spMkLst>
            <pc:docMk/>
            <pc:sldMk cId="913631921" sldId="271"/>
            <ac:spMk id="247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53:42.689" v="128" actId="478"/>
          <ac:spMkLst>
            <pc:docMk/>
            <pc:sldMk cId="913631921" sldId="271"/>
            <ac:spMk id="248" creationId="{00000000-0000-0000-0000-000000000000}"/>
          </ac:spMkLst>
        </pc:spChg>
        <pc:grpChg chg="mod topLvl">
          <ac:chgData name="Lahari Sengupta" userId="a4b3c610-d857-4c74-b718-daeea2eff35c" providerId="ADAL" clId="{84B6943F-6548-4D6B-A213-E3D931D112CE}" dt="2018-02-08T11:00:54.875" v="141" actId="1076"/>
          <ac:grpSpMkLst>
            <pc:docMk/>
            <pc:sldMk cId="913631921" sldId="271"/>
            <ac:grpSpMk id="92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54:02.651" v="131" actId="165"/>
          <ac:grpSpMkLst>
            <pc:docMk/>
            <pc:sldMk cId="913631921" sldId="271"/>
            <ac:grpSpMk id="93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54:02.651" v="131" actId="165"/>
          <ac:grpSpMkLst>
            <pc:docMk/>
            <pc:sldMk cId="913631921" sldId="271"/>
            <ac:grpSpMk id="9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0:11.696" v="139" actId="165"/>
          <ac:grpSpMkLst>
            <pc:docMk/>
            <pc:sldMk cId="913631921" sldId="271"/>
            <ac:grpSpMk id="121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0:11.696" v="139" actId="165"/>
          <ac:grpSpMkLst>
            <pc:docMk/>
            <pc:sldMk cId="913631921" sldId="271"/>
            <ac:grpSpMk id="122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1:00:11.696" v="139" actId="165"/>
          <ac:grpSpMkLst>
            <pc:docMk/>
            <pc:sldMk cId="913631921" sldId="271"/>
            <ac:grpSpMk id="125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59:37.737" v="135" actId="165"/>
          <ac:grpSpMkLst>
            <pc:docMk/>
            <pc:sldMk cId="913631921" sldId="271"/>
            <ac:grpSpMk id="243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59:37.737" v="135" actId="165"/>
          <ac:grpSpMkLst>
            <pc:docMk/>
            <pc:sldMk cId="913631921" sldId="271"/>
            <ac:grpSpMk id="244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59:37.737" v="135" actId="165"/>
          <ac:grpSpMkLst>
            <pc:docMk/>
            <pc:sldMk cId="913631921" sldId="271"/>
            <ac:grpSpMk id="245" creationId="{00000000-0000-0000-0000-000000000000}"/>
          </ac:grpSpMkLst>
        </pc:grpChg>
        <pc:grpChg chg="del mod">
          <ac:chgData name="Lahari Sengupta" userId="a4b3c610-d857-4c74-b718-daeea2eff35c" providerId="ADAL" clId="{84B6943F-6548-4D6B-A213-E3D931D112CE}" dt="2018-02-08T10:53:54.314" v="130" actId="165"/>
          <ac:grpSpMkLst>
            <pc:docMk/>
            <pc:sldMk cId="913631921" sldId="271"/>
            <ac:grpSpMk id="249" creationId="{00000000-0000-0000-0000-000000000000}"/>
          </ac:grpSpMkLst>
        </pc:grpChg>
      </pc:sldChg>
      <pc:sldChg chg="addSp delSp modSp">
        <pc:chgData name="Lahari Sengupta" userId="a4b3c610-d857-4c74-b718-daeea2eff35c" providerId="ADAL" clId="{84B6943F-6548-4D6B-A213-E3D931D112CE}" dt="2018-02-08T11:06:56.363" v="197" actId="20577"/>
        <pc:sldMkLst>
          <pc:docMk/>
          <pc:sldMk cId="3102001195" sldId="272"/>
        </pc:sldMkLst>
        <pc:spChg chg="add mod">
          <ac:chgData name="Lahari Sengupta" userId="a4b3c610-d857-4c74-b718-daeea2eff35c" providerId="ADAL" clId="{84B6943F-6548-4D6B-A213-E3D931D112CE}" dt="2018-02-08T11:06:56.363" v="197" actId="20577"/>
          <ac:spMkLst>
            <pc:docMk/>
            <pc:sldMk cId="3102001195" sldId="272"/>
            <ac:spMk id="100" creationId="{B768545D-EACE-4867-9C68-FA334CA6B12C}"/>
          </ac:spMkLst>
        </pc:spChg>
        <pc:grpChg chg="mod topLvl">
          <ac:chgData name="Lahari Sengupta" userId="a4b3c610-d857-4c74-b718-daeea2eff35c" providerId="ADAL" clId="{84B6943F-6548-4D6B-A213-E3D931D112CE}" dt="2018-02-08T11:06:24.915" v="184" actId="165"/>
          <ac:grpSpMkLst>
            <pc:docMk/>
            <pc:sldMk cId="3102001195" sldId="272"/>
            <ac:grpSpMk id="27" creationId="{00000000-0000-0000-0000-000000000000}"/>
          </ac:grpSpMkLst>
        </pc:grpChg>
        <pc:grpChg chg="add del mod">
          <ac:chgData name="Lahari Sengupta" userId="a4b3c610-d857-4c74-b718-daeea2eff35c" providerId="ADAL" clId="{84B6943F-6548-4D6B-A213-E3D931D112CE}" dt="2018-02-08T11:06:29.362" v="185" actId="1076"/>
          <ac:grpSpMkLst>
            <pc:docMk/>
            <pc:sldMk cId="3102001195" sldId="272"/>
            <ac:grpSpMk id="63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6:24.915" v="184" actId="165"/>
          <ac:grpSpMkLst>
            <pc:docMk/>
            <pc:sldMk cId="3102001195" sldId="272"/>
            <ac:grpSpMk id="66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6:24.915" v="184" actId="165"/>
          <ac:grpSpMkLst>
            <pc:docMk/>
            <pc:sldMk cId="3102001195" sldId="272"/>
            <ac:grpSpMk id="128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6:24.915" v="184" actId="165"/>
          <ac:grpSpMkLst>
            <pc:docMk/>
            <pc:sldMk cId="3102001195" sldId="272"/>
            <ac:grpSpMk id="137" creationId="{00000000-0000-0000-0000-000000000000}"/>
          </ac:grpSpMkLst>
        </pc:grpChg>
      </pc:sldChg>
      <pc:sldChg chg="modSp">
        <pc:chgData name="Lahari Sengupta" userId="a4b3c610-d857-4c74-b718-daeea2eff35c" providerId="ADAL" clId="{84B6943F-6548-4D6B-A213-E3D931D112CE}" dt="2018-02-08T11:07:38.123" v="224" actId="20577"/>
        <pc:sldMkLst>
          <pc:docMk/>
          <pc:sldMk cId="456564593" sldId="273"/>
        </pc:sldMkLst>
        <pc:spChg chg="mod">
          <ac:chgData name="Lahari Sengupta" userId="a4b3c610-d857-4c74-b718-daeea2eff35c" providerId="ADAL" clId="{84B6943F-6548-4D6B-A213-E3D931D112CE}" dt="2018-02-08T11:07:38.123" v="224" actId="20577"/>
          <ac:spMkLst>
            <pc:docMk/>
            <pc:sldMk cId="456564593" sldId="273"/>
            <ac:spMk id="4" creationId="{00000000-0000-0000-0000-000000000000}"/>
          </ac:spMkLst>
        </pc:spChg>
      </pc:sldChg>
      <pc:sldChg chg="addSp delSp modSp">
        <pc:chgData name="Lahari Sengupta" userId="a4b3c610-d857-4c74-b718-daeea2eff35c" providerId="ADAL" clId="{84B6943F-6548-4D6B-A213-E3D931D112CE}" dt="2018-02-08T11:47:14.853" v="704" actId="1076"/>
        <pc:sldMkLst>
          <pc:docMk/>
          <pc:sldMk cId="2738976865" sldId="274"/>
        </pc:sldMkLst>
        <pc:spChg chg="mod topLvl">
          <ac:chgData name="Lahari Sengupta" userId="a4b3c610-d857-4c74-b718-daeea2eff35c" providerId="ADAL" clId="{84B6943F-6548-4D6B-A213-E3D931D112CE}" dt="2018-02-08T11:34:34.481" v="674" actId="403"/>
          <ac:spMkLst>
            <pc:docMk/>
            <pc:sldMk cId="2738976865" sldId="274"/>
            <ac:spMk id="2" creationId="{00000000-0000-0000-0000-000000000000}"/>
          </ac:spMkLst>
        </pc:spChg>
        <pc:spChg chg="del mod topLvl">
          <ac:chgData name="Lahari Sengupta" userId="a4b3c610-d857-4c74-b718-daeea2eff35c" providerId="ADAL" clId="{84B6943F-6548-4D6B-A213-E3D931D112CE}" dt="2018-02-08T11:08:20.477" v="230" actId="478"/>
          <ac:spMkLst>
            <pc:docMk/>
            <pc:sldMk cId="2738976865" sldId="274"/>
            <ac:spMk id="7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08:13.769" v="228" actId="14100"/>
          <ac:spMkLst>
            <pc:docMk/>
            <pc:sldMk cId="2738976865" sldId="274"/>
            <ac:spMk id="24577" creationId="{00000000-0000-0000-0000-000000000000}"/>
          </ac:spMkLst>
        </pc:spChg>
        <pc:grpChg chg="del">
          <ac:chgData name="Lahari Sengupta" userId="a4b3c610-d857-4c74-b718-daeea2eff35c" providerId="ADAL" clId="{84B6943F-6548-4D6B-A213-E3D931D112CE}" dt="2018-02-08T11:07:48.321" v="225" actId="165"/>
          <ac:grpSpMkLst>
            <pc:docMk/>
            <pc:sldMk cId="2738976865" sldId="274"/>
            <ac:grpSpMk id="3" creationId="{00000000-0000-0000-0000-000000000000}"/>
          </ac:grpSpMkLst>
        </pc:grpChg>
        <pc:grpChg chg="add mod">
          <ac:chgData name="Lahari Sengupta" userId="a4b3c610-d857-4c74-b718-daeea2eff35c" providerId="ADAL" clId="{84B6943F-6548-4D6B-A213-E3D931D112CE}" dt="2018-02-08T11:47:14.853" v="704" actId="1076"/>
          <ac:grpSpMkLst>
            <pc:docMk/>
            <pc:sldMk cId="2738976865" sldId="274"/>
            <ac:grpSpMk id="6" creationId="{9765614F-598F-41C2-A5A2-A79A3AB464B3}"/>
          </ac:grpSpMkLst>
        </pc:grpChg>
        <pc:graphicFrameChg chg="mod topLvl">
          <ac:chgData name="Lahari Sengupta" userId="a4b3c610-d857-4c74-b718-daeea2eff35c" providerId="ADAL" clId="{84B6943F-6548-4D6B-A213-E3D931D112CE}" dt="2018-02-08T11:34:59.624" v="680" actId="403"/>
          <ac:graphicFrameMkLst>
            <pc:docMk/>
            <pc:sldMk cId="2738976865" sldId="274"/>
            <ac:graphicFrameMk id="4" creationId="{00000000-0008-0000-1E00-000002000000}"/>
          </ac:graphicFrameMkLst>
        </pc:graphicFrameChg>
        <pc:graphicFrameChg chg="del mod topLvl">
          <ac:chgData name="Lahari Sengupta" userId="a4b3c610-d857-4c74-b718-daeea2eff35c" providerId="ADAL" clId="{84B6943F-6548-4D6B-A213-E3D931D112CE}" dt="2018-02-08T11:08:17.568" v="229" actId="478"/>
          <ac:graphicFrameMkLst>
            <pc:docMk/>
            <pc:sldMk cId="2738976865" sldId="274"/>
            <ac:graphicFrameMk id="5" creationId="{00000000-0000-0000-0000-000000000000}"/>
          </ac:graphicFrameMkLst>
        </pc:graphicFrameChg>
      </pc:sldChg>
      <pc:sldChg chg="delSp modSp">
        <pc:chgData name="Lahari Sengupta" userId="a4b3c610-d857-4c74-b718-daeea2eff35c" providerId="ADAL" clId="{84B6943F-6548-4D6B-A213-E3D931D112CE}" dt="2018-02-08T11:47:05.777" v="702" actId="14100"/>
        <pc:sldMkLst>
          <pc:docMk/>
          <pc:sldMk cId="1613638597" sldId="275"/>
        </pc:sldMkLst>
        <pc:spChg chg="del mod">
          <ac:chgData name="Lahari Sengupta" userId="a4b3c610-d857-4c74-b718-daeea2eff35c" providerId="ADAL" clId="{84B6943F-6548-4D6B-A213-E3D931D112CE}" dt="2018-02-08T11:46:24.512" v="691" actId="478"/>
          <ac:spMkLst>
            <pc:docMk/>
            <pc:sldMk cId="1613638597" sldId="275"/>
            <ac:spMk id="8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45:47.075" v="685" actId="1076"/>
          <ac:spMkLst>
            <pc:docMk/>
            <pc:sldMk cId="1613638597" sldId="275"/>
            <ac:spMk id="25601" creationId="{00000000-0000-0000-0000-000000000000}"/>
          </ac:spMkLst>
        </pc:spChg>
        <pc:grpChg chg="mod">
          <ac:chgData name="Lahari Sengupta" userId="a4b3c610-d857-4c74-b718-daeea2eff35c" providerId="ADAL" clId="{84B6943F-6548-4D6B-A213-E3D931D112CE}" dt="2018-02-08T11:47:05.777" v="702" actId="14100"/>
          <ac:grpSpMkLst>
            <pc:docMk/>
            <pc:sldMk cId="1613638597" sldId="275"/>
            <ac:grpSpMk id="2" creationId="{00000000-0000-0000-0000-000000000000}"/>
          </ac:grpSpMkLst>
        </pc:grpChg>
        <pc:graphicFrameChg chg="mod">
          <ac:chgData name="Lahari Sengupta" userId="a4b3c610-d857-4c74-b718-daeea2eff35c" providerId="ADAL" clId="{84B6943F-6548-4D6B-A213-E3D931D112CE}" dt="2018-02-08T11:46:00.498" v="689" actId="404"/>
          <ac:graphicFrameMkLst>
            <pc:docMk/>
            <pc:sldMk cId="1613638597" sldId="275"/>
            <ac:graphicFrameMk id="18" creationId="{00000000-0000-0000-0000-000000000000}"/>
          </ac:graphicFrameMkLst>
        </pc:graphicFrameChg>
        <pc:graphicFrameChg chg="mod">
          <ac:chgData name="Lahari Sengupta" userId="a4b3c610-d857-4c74-b718-daeea2eff35c" providerId="ADAL" clId="{84B6943F-6548-4D6B-A213-E3D931D112CE}" dt="2018-02-08T11:46:46.355" v="698"/>
          <ac:graphicFrameMkLst>
            <pc:docMk/>
            <pc:sldMk cId="1613638597" sldId="275"/>
            <ac:graphicFrameMk id="21" creationId="{00000000-0000-0000-0000-000000000000}"/>
          </ac:graphicFrameMkLst>
        </pc:graphicFrameChg>
      </pc:sldChg>
      <pc:sldChg chg="delSp modSp">
        <pc:chgData name="Lahari Sengupta" userId="a4b3c610-d857-4c74-b718-daeea2eff35c" providerId="ADAL" clId="{84B6943F-6548-4D6B-A213-E3D931D112CE}" dt="2018-02-08T11:52:54.571" v="794" actId="1076"/>
        <pc:sldMkLst>
          <pc:docMk/>
          <pc:sldMk cId="3362723718" sldId="276"/>
        </pc:sldMkLst>
        <pc:spChg chg="del">
          <ac:chgData name="Lahari Sengupta" userId="a4b3c610-d857-4c74-b718-daeea2eff35c" providerId="ADAL" clId="{84B6943F-6548-4D6B-A213-E3D931D112CE}" dt="2018-02-08T11:47:53.956" v="734" actId="478"/>
          <ac:spMkLst>
            <pc:docMk/>
            <pc:sldMk cId="3362723718" sldId="276"/>
            <ac:spMk id="91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47:45.828" v="731" actId="14100"/>
          <ac:spMkLst>
            <pc:docMk/>
            <pc:sldMk cId="3362723718" sldId="276"/>
            <ac:spMk id="28673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2:50.357" v="793" actId="1076"/>
          <ac:spMkLst>
            <pc:docMk/>
            <pc:sldMk cId="3362723718" sldId="276"/>
            <ac:spMk id="28676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2:54.571" v="794" actId="1076"/>
          <ac:spMkLst>
            <pc:docMk/>
            <pc:sldMk cId="3362723718" sldId="276"/>
            <ac:spMk id="28677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2:13.544" v="783" actId="255"/>
          <ac:spMkLst>
            <pc:docMk/>
            <pc:sldMk cId="3362723718" sldId="276"/>
            <ac:spMk id="28683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2:39.388" v="792" actId="403"/>
          <ac:spMkLst>
            <pc:docMk/>
            <pc:sldMk cId="3362723718" sldId="276"/>
            <ac:spMk id="28687" creationId="{00000000-0000-0000-0000-000000000000}"/>
          </ac:spMkLst>
        </pc:spChg>
        <pc:grpChg chg="del mod topLvl">
          <ac:chgData name="Lahari Sengupta" userId="a4b3c610-d857-4c74-b718-daeea2eff35c" providerId="ADAL" clId="{84B6943F-6548-4D6B-A213-E3D931D112CE}" dt="2018-02-08T11:09:48.033" v="256" actId="478"/>
          <ac:grpSpMkLst>
            <pc:docMk/>
            <pc:sldMk cId="3362723718" sldId="276"/>
            <ac:grpSpMk id="22" creationId="{00000000-0000-0000-0000-000000000000}"/>
          </ac:grpSpMkLst>
        </pc:grpChg>
        <pc:grpChg chg="del">
          <ac:chgData name="Lahari Sengupta" userId="a4b3c610-d857-4c74-b718-daeea2eff35c" providerId="ADAL" clId="{84B6943F-6548-4D6B-A213-E3D931D112CE}" dt="2018-02-08T11:09:44.748" v="255" actId="165"/>
          <ac:grpSpMkLst>
            <pc:docMk/>
            <pc:sldMk cId="3362723718" sldId="276"/>
            <ac:grpSpMk id="2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48:28.304" v="744" actId="1076"/>
          <ac:grpSpMkLst>
            <pc:docMk/>
            <pc:sldMk cId="3362723718" sldId="276"/>
            <ac:grpSpMk id="59" creationId="{00000000-0000-0000-0000-000000000000}"/>
          </ac:grpSpMkLst>
        </pc:grpChg>
        <pc:graphicFrameChg chg="mod">
          <ac:chgData name="Lahari Sengupta" userId="a4b3c610-d857-4c74-b718-daeea2eff35c" providerId="ADAL" clId="{84B6943F-6548-4D6B-A213-E3D931D112CE}" dt="2018-02-08T11:51:45.520" v="777"/>
          <ac:graphicFrameMkLst>
            <pc:docMk/>
            <pc:sldMk cId="3362723718" sldId="276"/>
            <ac:graphicFrameMk id="17" creationId="{00000000-0000-0000-0000-000000000000}"/>
          </ac:graphicFrameMkLst>
        </pc:graphicFrameChg>
      </pc:sldChg>
      <pc:sldChg chg="delSp modSp">
        <pc:chgData name="Lahari Sengupta" userId="a4b3c610-d857-4c74-b718-daeea2eff35c" providerId="ADAL" clId="{84B6943F-6548-4D6B-A213-E3D931D112CE}" dt="2018-02-08T11:53:48.184" v="806" actId="1076"/>
        <pc:sldMkLst>
          <pc:docMk/>
          <pc:sldMk cId="125939333" sldId="277"/>
        </pc:sldMkLst>
        <pc:spChg chg="del mod topLvl">
          <ac:chgData name="Lahari Sengupta" userId="a4b3c610-d857-4c74-b718-daeea2eff35c" providerId="ADAL" clId="{84B6943F-6548-4D6B-A213-E3D931D112CE}" dt="2018-02-08T11:53:32.433" v="801" actId="478"/>
          <ac:spMkLst>
            <pc:docMk/>
            <pc:sldMk cId="125939333" sldId="277"/>
            <ac:spMk id="2" creationId="{00000000-0000-0000-0000-000000000000}"/>
          </ac:spMkLst>
        </pc:spChg>
        <pc:spChg chg="del mod topLvl">
          <ac:chgData name="Lahari Sengupta" userId="a4b3c610-d857-4c74-b718-daeea2eff35c" providerId="ADAL" clId="{84B6943F-6548-4D6B-A213-E3D931D112CE}" dt="2018-02-08T11:10:23.892" v="259" actId="478"/>
          <ac:spMkLst>
            <pc:docMk/>
            <pc:sldMk cId="125939333" sldId="277"/>
            <ac:spMk id="6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3:29.251" v="800" actId="1076"/>
          <ac:spMkLst>
            <pc:docMk/>
            <pc:sldMk cId="125939333" sldId="277"/>
            <ac:spMk id="29697" creationId="{00000000-0000-0000-0000-000000000000}"/>
          </ac:spMkLst>
        </pc:spChg>
        <pc:grpChg chg="del">
          <ac:chgData name="Lahari Sengupta" userId="a4b3c610-d857-4c74-b718-daeea2eff35c" providerId="ADAL" clId="{84B6943F-6548-4D6B-A213-E3D931D112CE}" dt="2018-02-08T11:10:16.481" v="257" actId="165"/>
          <ac:grpSpMkLst>
            <pc:docMk/>
            <pc:sldMk cId="125939333" sldId="277"/>
            <ac:grpSpMk id="3" creationId="{00000000-0000-0000-0000-000000000000}"/>
          </ac:grpSpMkLst>
        </pc:grpChg>
        <pc:graphicFrameChg chg="mod topLvl">
          <ac:chgData name="Lahari Sengupta" userId="a4b3c610-d857-4c74-b718-daeea2eff35c" providerId="ADAL" clId="{84B6943F-6548-4D6B-A213-E3D931D112CE}" dt="2018-02-08T11:53:48.184" v="806" actId="1076"/>
          <ac:graphicFrameMkLst>
            <pc:docMk/>
            <pc:sldMk cId="125939333" sldId="277"/>
            <ac:graphicFrameMk id="4" creationId="{00000000-0000-0000-0000-000000000000}"/>
          </ac:graphicFrameMkLst>
        </pc:graphicFrameChg>
        <pc:graphicFrameChg chg="del mod topLvl">
          <ac:chgData name="Lahari Sengupta" userId="a4b3c610-d857-4c74-b718-daeea2eff35c" providerId="ADAL" clId="{84B6943F-6548-4D6B-A213-E3D931D112CE}" dt="2018-02-08T11:10:21.069" v="258" actId="478"/>
          <ac:graphicFrameMkLst>
            <pc:docMk/>
            <pc:sldMk cId="125939333" sldId="277"/>
            <ac:graphicFrameMk id="5" creationId="{00000000-0008-0000-2100-000002000000}"/>
          </ac:graphicFrameMkLst>
        </pc:graphicFrameChg>
      </pc:sldChg>
      <pc:sldChg chg="modSp modAnim">
        <pc:chgData name="Lahari Sengupta" userId="a4b3c610-d857-4c74-b718-daeea2eff35c" providerId="ADAL" clId="{84B6943F-6548-4D6B-A213-E3D931D112CE}" dt="2018-02-08T11:09:16.162" v="254" actId="20577"/>
        <pc:sldMkLst>
          <pc:docMk/>
          <pc:sldMk cId="2845797680" sldId="278"/>
        </pc:sldMkLst>
        <pc:spChg chg="mod">
          <ac:chgData name="Lahari Sengupta" userId="a4b3c610-d857-4c74-b718-daeea2eff35c" providerId="ADAL" clId="{84B6943F-6548-4D6B-A213-E3D931D112CE}" dt="2018-02-08T11:09:16.162" v="254" actId="20577"/>
          <ac:spMkLst>
            <pc:docMk/>
            <pc:sldMk cId="2845797680" sldId="278"/>
            <ac:spMk id="2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01:56.614" v="157" actId="1036"/>
          <ac:spMkLst>
            <pc:docMk/>
            <pc:sldMk cId="2845797680" sldId="278"/>
            <ac:spMk id="56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01:56.614" v="157" actId="1036"/>
          <ac:spMkLst>
            <pc:docMk/>
            <pc:sldMk cId="2845797680" sldId="278"/>
            <ac:spMk id="57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01:56.614" v="157" actId="1036"/>
          <ac:spMkLst>
            <pc:docMk/>
            <pc:sldMk cId="2845797680" sldId="278"/>
            <ac:spMk id="58" creationId="{00000000-0000-0000-0000-000000000000}"/>
          </ac:spMkLst>
        </pc:spChg>
        <pc:grpChg chg="mod">
          <ac:chgData name="Lahari Sengupta" userId="a4b3c610-d857-4c74-b718-daeea2eff35c" providerId="ADAL" clId="{84B6943F-6548-4D6B-A213-E3D931D112CE}" dt="2018-02-08T11:01:56.614" v="157" actId="1036"/>
          <ac:grpSpMkLst>
            <pc:docMk/>
            <pc:sldMk cId="2845797680" sldId="278"/>
            <ac:grpSpMk id="60" creationId="{00000000-0000-0000-0000-000000000000}"/>
          </ac:grpSpMkLst>
        </pc:grpChg>
        <pc:picChg chg="mod">
          <ac:chgData name="Lahari Sengupta" userId="a4b3c610-d857-4c74-b718-daeea2eff35c" providerId="ADAL" clId="{84B6943F-6548-4D6B-A213-E3D931D112CE}" dt="2018-02-08T11:01:56.614" v="157" actId="1036"/>
          <ac:picMkLst>
            <pc:docMk/>
            <pc:sldMk cId="2845797680" sldId="278"/>
            <ac:picMk id="43" creationId="{00000000-0000-0000-0000-000000000000}"/>
          </ac:picMkLst>
        </pc:picChg>
      </pc:sldChg>
      <pc:sldChg chg="modSp add">
        <pc:chgData name="Lahari Sengupta" userId="a4b3c610-d857-4c74-b718-daeea2eff35c" providerId="ADAL" clId="{84B6943F-6548-4D6B-A213-E3D931D112CE}" dt="2018-02-08T11:20:59.991" v="661"/>
        <pc:sldMkLst>
          <pc:docMk/>
          <pc:sldMk cId="1699659875" sldId="279"/>
        </pc:sldMkLst>
        <pc:spChg chg="mod">
          <ac:chgData name="Lahari Sengupta" userId="a4b3c610-d857-4c74-b718-daeea2eff35c" providerId="ADAL" clId="{84B6943F-6548-4D6B-A213-E3D931D112CE}" dt="2018-02-08T11:13:58.383" v="276" actId="14100"/>
          <ac:spMkLst>
            <pc:docMk/>
            <pc:sldMk cId="1699659875" sldId="279"/>
            <ac:spMk id="2" creationId="{157EA8FA-3643-471E-9E05-43ED8F2B40D8}"/>
          </ac:spMkLst>
        </pc:spChg>
        <pc:spChg chg="mod">
          <ac:chgData name="Lahari Sengupta" userId="a4b3c610-d857-4c74-b718-daeea2eff35c" providerId="ADAL" clId="{84B6943F-6548-4D6B-A213-E3D931D112CE}" dt="2018-02-08T11:20:59.991" v="661"/>
          <ac:spMkLst>
            <pc:docMk/>
            <pc:sldMk cId="1699659875" sldId="279"/>
            <ac:spMk id="3" creationId="{5C4376F2-8E48-4605-B41B-E68BDEBF1A9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-laskentataulukko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-laskentataulukko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studentuef-my.sharepoint.com/personal/laharis_uef_fi/Documents/work/start%20point%20of%20Omopsi/Human-Results-Summary_5.11_v3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-laskentataulukko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91725893460763E-2"/>
          <c:y val="6.595744680851072E-2"/>
          <c:w val="0.88738868857434849"/>
          <c:h val="0.87021276595744557"/>
        </c:manualLayout>
      </c:layout>
      <c:lineChart>
        <c:grouping val="standard"/>
        <c:varyColors val="0"/>
        <c:ser>
          <c:idx val="0"/>
          <c:order val="0"/>
          <c:tx>
            <c:strRef>
              <c:f>Performance!$F$2</c:f>
              <c:strCache>
                <c:ptCount val="1"/>
                <c:pt idx="0">
                  <c:v>Gap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val>
            <c:numRef>
              <c:f>Performance!$F$3:$F$32</c:f>
              <c:numCache>
                <c:formatCode>0.0\ %</c:formatCode>
                <c:ptCount val="30"/>
                <c:pt idx="0">
                  <c:v>3.0000000000000001E-3</c:v>
                </c:pt>
                <c:pt idx="1">
                  <c:v>3.0000000000000001E-3</c:v>
                </c:pt>
                <c:pt idx="2">
                  <c:v>4.0000000000000001E-3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7.0000000000000001E-3</c:v>
                </c:pt>
                <c:pt idx="9">
                  <c:v>7.0000000000000001E-3</c:v>
                </c:pt>
                <c:pt idx="10">
                  <c:v>8.0000000000000002E-3</c:v>
                </c:pt>
                <c:pt idx="11">
                  <c:v>8.0000000000000002E-3</c:v>
                </c:pt>
                <c:pt idx="12">
                  <c:v>8.0000000000000002E-3</c:v>
                </c:pt>
                <c:pt idx="13">
                  <c:v>8.9999999999999993E-3</c:v>
                </c:pt>
                <c:pt idx="14">
                  <c:v>8.9999999999999993E-3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1.0999999999999999E-2</c:v>
                </c:pt>
                <c:pt idx="19">
                  <c:v>1.0999999999999999E-2</c:v>
                </c:pt>
                <c:pt idx="20">
                  <c:v>1.6E-2</c:v>
                </c:pt>
                <c:pt idx="21">
                  <c:v>2.3E-2</c:v>
                </c:pt>
                <c:pt idx="22">
                  <c:v>3.3000000000000002E-2</c:v>
                </c:pt>
                <c:pt idx="23">
                  <c:v>4.2000000000000003E-2</c:v>
                </c:pt>
                <c:pt idx="24">
                  <c:v>0.05</c:v>
                </c:pt>
                <c:pt idx="25">
                  <c:v>5.6000000000000001E-2</c:v>
                </c:pt>
                <c:pt idx="26">
                  <c:v>5.6000000000000001E-2</c:v>
                </c:pt>
                <c:pt idx="27">
                  <c:v>5.7000000000000002E-2</c:v>
                </c:pt>
                <c:pt idx="28">
                  <c:v>5.8000000000000003E-2</c:v>
                </c:pt>
                <c:pt idx="29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2A-4328-97FB-DDED0C0B8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893888"/>
        <c:axId val="65895808"/>
      </c:lineChart>
      <c:catAx>
        <c:axId val="65893888"/>
        <c:scaling>
          <c:orientation val="minMax"/>
        </c:scaling>
        <c:delete val="1"/>
        <c:axPos val="b"/>
        <c:majorTickMark val="out"/>
        <c:minorTickMark val="none"/>
        <c:tickLblPos val="none"/>
        <c:crossAx val="65895808"/>
        <c:crosses val="autoZero"/>
        <c:auto val="1"/>
        <c:lblAlgn val="ctr"/>
        <c:lblOffset val="100"/>
        <c:noMultiLvlLbl val="0"/>
      </c:catAx>
      <c:valAx>
        <c:axId val="65895808"/>
        <c:scaling>
          <c:orientation val="minMax"/>
          <c:max val="7.0000000000000021E-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5893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00232043686088"/>
          <c:y val="6.1617264242888659E-2"/>
          <c:w val="0.75993874046687204"/>
          <c:h val="0.7100394382562257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Sheet5!$P$7:$P$21</c:f>
              <c:numCache>
                <c:formatCode>General</c:formatCode>
                <c:ptCount val="1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</c:numCache>
            </c:numRef>
          </c:xVal>
          <c:yVal>
            <c:numRef>
              <c:f>Sheet5!$A$6:$O$6</c:f>
              <c:numCache>
                <c:formatCode>General</c:formatCode>
                <c:ptCount val="15"/>
                <c:pt idx="0">
                  <c:v>0.63128491620111726</c:v>
                </c:pt>
                <c:pt idx="1">
                  <c:v>0.64444444444444438</c:v>
                </c:pt>
                <c:pt idx="2">
                  <c:v>0.63888888888888884</c:v>
                </c:pt>
                <c:pt idx="3">
                  <c:v>0.5955056179775281</c:v>
                </c:pt>
                <c:pt idx="4">
                  <c:v>0.601123595505618</c:v>
                </c:pt>
                <c:pt idx="5">
                  <c:v>0.7167630057803468</c:v>
                </c:pt>
                <c:pt idx="6">
                  <c:v>0.56000000000000005</c:v>
                </c:pt>
                <c:pt idx="7">
                  <c:v>0.5280898876404494</c:v>
                </c:pt>
                <c:pt idx="8">
                  <c:v>0.52222222222222225</c:v>
                </c:pt>
                <c:pt idx="9">
                  <c:v>0.6</c:v>
                </c:pt>
                <c:pt idx="10">
                  <c:v>0.68156424581005581</c:v>
                </c:pt>
                <c:pt idx="11">
                  <c:v>0.56976744186046513</c:v>
                </c:pt>
                <c:pt idx="12">
                  <c:v>0.51744186046511631</c:v>
                </c:pt>
                <c:pt idx="13">
                  <c:v>0.47674418604651164</c:v>
                </c:pt>
                <c:pt idx="14">
                  <c:v>0.57831325301204817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B9A-4651-B214-FE6A2D13A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8042768"/>
        <c:axId val="568040144"/>
      </c:scatterChart>
      <c:valAx>
        <c:axId val="568042768"/>
        <c:scaling>
          <c:orientation val="minMax"/>
          <c:max val="20"/>
          <c:min val="6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/>
                  <a:t>Targets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68040144"/>
        <c:crosses val="autoZero"/>
        <c:crossBetween val="midCat"/>
        <c:majorUnit val="2"/>
      </c:valAx>
      <c:valAx>
        <c:axId val="568040144"/>
        <c:scaling>
          <c:orientation val="minMax"/>
          <c:max val="0.8"/>
        </c:scaling>
        <c:delete val="0"/>
        <c:axPos val="l"/>
        <c:majorGridlines>
          <c:spPr>
            <a:ln w="6350" cap="flat" cmpd="sng" algn="ctr">
              <a:solidFill>
                <a:schemeClr val="tx1">
                  <a:alpha val="50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 dirty="0"/>
                  <a:t>Amount</a:t>
                </a:r>
                <a:r>
                  <a:rPr lang="en-GB" sz="2400" baseline="0" dirty="0"/>
                  <a:t> solved</a:t>
                </a:r>
                <a:r>
                  <a:rPr lang="en-GB" sz="2400" dirty="0"/>
                  <a:t> (%)</a:t>
                </a:r>
              </a:p>
            </c:rich>
          </c:tx>
          <c:layout>
            <c:manualLayout>
              <c:xMode val="edge"/>
              <c:yMode val="edge"/>
              <c:x val="5.2438800259007552E-2"/>
              <c:y val="0.218131657091880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68042768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37540521233"/>
          <c:y val="4.9347146899316199E-2"/>
          <c:w val="0.81154293836497737"/>
          <c:h val="0.7677805626200020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Sheet3!$P$18:$P$32</c:f>
              <c:numCache>
                <c:formatCode>General</c:formatCode>
                <c:ptCount val="1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</c:numCache>
            </c:numRef>
          </c:xVal>
          <c:yVal>
            <c:numRef>
              <c:f>Sheet3!$Q$18:$Q$32</c:f>
              <c:numCache>
                <c:formatCode>General</c:formatCode>
                <c:ptCount val="15"/>
                <c:pt idx="0">
                  <c:v>2.7799999999999998E-2</c:v>
                </c:pt>
                <c:pt idx="1">
                  <c:v>2.6800000000000001E-2</c:v>
                </c:pt>
                <c:pt idx="2">
                  <c:v>2.8999999999999998E-2</c:v>
                </c:pt>
                <c:pt idx="3">
                  <c:v>2.3799999999999998E-2</c:v>
                </c:pt>
                <c:pt idx="4">
                  <c:v>1.9E-2</c:v>
                </c:pt>
                <c:pt idx="5">
                  <c:v>2.5399999999999999E-2</c:v>
                </c:pt>
                <c:pt idx="6">
                  <c:v>2.0899999999999998E-2</c:v>
                </c:pt>
                <c:pt idx="7">
                  <c:v>1.7600000000000001E-2</c:v>
                </c:pt>
                <c:pt idx="8">
                  <c:v>2.12E-2</c:v>
                </c:pt>
                <c:pt idx="9">
                  <c:v>1.67E-2</c:v>
                </c:pt>
                <c:pt idx="10">
                  <c:v>1.23E-2</c:v>
                </c:pt>
                <c:pt idx="11">
                  <c:v>1.6500000000000001E-2</c:v>
                </c:pt>
                <c:pt idx="12">
                  <c:v>1.3100000000000001E-2</c:v>
                </c:pt>
                <c:pt idx="13">
                  <c:v>1.23E-2</c:v>
                </c:pt>
                <c:pt idx="14">
                  <c:v>1.2E-2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A8-490C-ABE4-0571B985F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819232"/>
        <c:axId val="550819888"/>
      </c:scatterChart>
      <c:valAx>
        <c:axId val="550819232"/>
        <c:scaling>
          <c:orientation val="minMax"/>
          <c:max val="20"/>
          <c:min val="6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 dirty="0"/>
                  <a:t>Targets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0819888"/>
        <c:crosses val="autoZero"/>
        <c:crossBetween val="midCat"/>
        <c:majorUnit val="2"/>
      </c:valAx>
      <c:valAx>
        <c:axId val="550819888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/>
                  <a:t>Average</a:t>
                </a:r>
                <a:r>
                  <a:rPr lang="en-GB" sz="2400" baseline="0"/>
                  <a:t> gap (%)</a:t>
                </a:r>
                <a:endParaRPr lang="en-GB" sz="2400"/>
              </a:p>
            </c:rich>
          </c:tx>
          <c:layout>
            <c:manualLayout>
              <c:xMode val="edge"/>
              <c:yMode val="edge"/>
              <c:x val="0"/>
              <c:y val="0.249518676104018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0819232"/>
        <c:crosses val="autoZero"/>
        <c:crossBetween val="midCat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90707278277793"/>
          <c:y val="4.5553145336225599E-2"/>
          <c:w val="0.79754841811649324"/>
          <c:h val="0.77223427331887207"/>
        </c:manualLayout>
      </c:layout>
      <c:scatterChart>
        <c:scatterStyle val="lineMarker"/>
        <c:varyColors val="0"/>
        <c:ser>
          <c:idx val="0"/>
          <c:order val="0"/>
          <c:tx>
            <c:v>High grade</c:v>
          </c:tx>
          <c:spPr>
            <a:ln w="19050">
              <a:noFill/>
            </a:ln>
          </c:spPr>
          <c:marker>
            <c:symbol val="triangle"/>
            <c:size val="9"/>
            <c:spPr>
              <a:solidFill>
                <a:srgbClr val="C0C0C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'DAA exam'!$C$3:$C$18</c:f>
              <c:numCache>
                <c:formatCode>0%</c:formatCode>
                <c:ptCount val="16"/>
                <c:pt idx="0">
                  <c:v>0.9</c:v>
                </c:pt>
                <c:pt idx="1">
                  <c:v>0.83333333333333337</c:v>
                </c:pt>
                <c:pt idx="2">
                  <c:v>0.8</c:v>
                </c:pt>
                <c:pt idx="3">
                  <c:v>0.8</c:v>
                </c:pt>
                <c:pt idx="4">
                  <c:v>0.76666666666666672</c:v>
                </c:pt>
                <c:pt idx="5">
                  <c:v>0.76666666666666672</c:v>
                </c:pt>
                <c:pt idx="6">
                  <c:v>0.7</c:v>
                </c:pt>
                <c:pt idx="7">
                  <c:v>0.66666666666666663</c:v>
                </c:pt>
                <c:pt idx="8">
                  <c:v>0.6333333333333333</c:v>
                </c:pt>
                <c:pt idx="9">
                  <c:v>0.6333333333333333</c:v>
                </c:pt>
                <c:pt idx="10">
                  <c:v>0.56666666666666665</c:v>
                </c:pt>
                <c:pt idx="11">
                  <c:v>0.46666666666666667</c:v>
                </c:pt>
                <c:pt idx="12">
                  <c:v>0.46666666666666667</c:v>
                </c:pt>
                <c:pt idx="13">
                  <c:v>0.46666666666666667</c:v>
                </c:pt>
                <c:pt idx="14">
                  <c:v>0.43333333333333335</c:v>
                </c:pt>
                <c:pt idx="15">
                  <c:v>0.43333333333333335</c:v>
                </c:pt>
              </c:numCache>
            </c:numRef>
          </c:xVal>
          <c:yVal>
            <c:numRef>
              <c:f>'DAA exam'!$I$3:$I$18</c:f>
              <c:numCache>
                <c:formatCode>0%</c:formatCode>
                <c:ptCount val="16"/>
                <c:pt idx="0">
                  <c:v>0.85555555555555551</c:v>
                </c:pt>
                <c:pt idx="1">
                  <c:v>0.83333333333333337</c:v>
                </c:pt>
                <c:pt idx="2">
                  <c:v>0.18888888888888888</c:v>
                </c:pt>
                <c:pt idx="3">
                  <c:v>0.8666666666666667</c:v>
                </c:pt>
                <c:pt idx="4">
                  <c:v>0.7</c:v>
                </c:pt>
                <c:pt idx="5">
                  <c:v>0.8666666666666667</c:v>
                </c:pt>
                <c:pt idx="6">
                  <c:v>6.6666666666666666E-2</c:v>
                </c:pt>
                <c:pt idx="7">
                  <c:v>0.74444444444444446</c:v>
                </c:pt>
                <c:pt idx="8">
                  <c:v>0.84444444444444444</c:v>
                </c:pt>
                <c:pt idx="9">
                  <c:v>0.82222222222222219</c:v>
                </c:pt>
                <c:pt idx="10">
                  <c:v>0.30769230769230771</c:v>
                </c:pt>
                <c:pt idx="11">
                  <c:v>0.16091954022988506</c:v>
                </c:pt>
                <c:pt idx="12">
                  <c:v>0.81538461538461537</c:v>
                </c:pt>
                <c:pt idx="13">
                  <c:v>0.64444444444444449</c:v>
                </c:pt>
                <c:pt idx="14">
                  <c:v>0.85555555555555551</c:v>
                </c:pt>
                <c:pt idx="15">
                  <c:v>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2B3-4A77-ACFD-2BFDD26B3427}"/>
            </c:ext>
          </c:extLst>
        </c:ser>
        <c:ser>
          <c:idx val="1"/>
          <c:order val="1"/>
          <c:tx>
            <c:v>Low grade</c:v>
          </c:tx>
          <c:spPr>
            <a:ln w="19050">
              <a:noFill/>
            </a:ln>
          </c:spPr>
          <c:marker>
            <c:symbol val="circle"/>
            <c:size val="1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'DAA exam'!$C$19:$C$31</c:f>
              <c:numCache>
                <c:formatCode>0%</c:formatCode>
                <c:ptCount val="13"/>
                <c:pt idx="0">
                  <c:v>0.36666666666666664</c:v>
                </c:pt>
                <c:pt idx="1">
                  <c:v>0.3</c:v>
                </c:pt>
                <c:pt idx="2">
                  <c:v>0.3</c:v>
                </c:pt>
                <c:pt idx="3">
                  <c:v>0.26666666666666666</c:v>
                </c:pt>
                <c:pt idx="4">
                  <c:v>0.23333333333333334</c:v>
                </c:pt>
                <c:pt idx="5">
                  <c:v>0.16666666666666666</c:v>
                </c:pt>
                <c:pt idx="6">
                  <c:v>0.13333333333333333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xVal>
          <c:yVal>
            <c:numRef>
              <c:f>'DAA exam'!$I$19:$I$31</c:f>
              <c:numCache>
                <c:formatCode>0%</c:formatCode>
                <c:ptCount val="13"/>
                <c:pt idx="0">
                  <c:v>0.11392405063291139</c:v>
                </c:pt>
                <c:pt idx="1">
                  <c:v>0.12222222222222222</c:v>
                </c:pt>
                <c:pt idx="2">
                  <c:v>0.71111111111111114</c:v>
                </c:pt>
                <c:pt idx="3">
                  <c:v>4.4444444444444446E-2</c:v>
                </c:pt>
                <c:pt idx="4">
                  <c:v>0.75555555555555554</c:v>
                </c:pt>
                <c:pt idx="5">
                  <c:v>0.15555555555555556</c:v>
                </c:pt>
                <c:pt idx="6">
                  <c:v>0.73333333333333328</c:v>
                </c:pt>
                <c:pt idx="7">
                  <c:v>0.68888888888888888</c:v>
                </c:pt>
                <c:pt idx="8">
                  <c:v>0.7191011235955056</c:v>
                </c:pt>
                <c:pt idx="9">
                  <c:v>0.6333333333333333</c:v>
                </c:pt>
                <c:pt idx="10">
                  <c:v>0.64444444444444449</c:v>
                </c:pt>
                <c:pt idx="11">
                  <c:v>0.71111111111111114</c:v>
                </c:pt>
                <c:pt idx="12">
                  <c:v>0.61111111111111116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2B3-4A77-ACFD-2BFDD26B3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041920"/>
        <c:axId val="85044224"/>
      </c:scatterChart>
      <c:valAx>
        <c:axId val="85041920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Exam result</a:t>
                </a:r>
              </a:p>
            </c:rich>
          </c:tx>
          <c:layout>
            <c:manualLayout>
              <c:xMode val="edge"/>
              <c:yMode val="edge"/>
              <c:x val="0.47295650307862458"/>
              <c:y val="0.91106290672451196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85044224"/>
        <c:crosses val="autoZero"/>
        <c:crossBetween val="midCat"/>
      </c:valAx>
      <c:valAx>
        <c:axId val="850442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Amount solved (%)</a:t>
                </a:r>
              </a:p>
            </c:rich>
          </c:tx>
          <c:layout>
            <c:manualLayout>
              <c:xMode val="edge"/>
              <c:yMode val="edge"/>
              <c:x val="1.4230793296383749E-2"/>
              <c:y val="0.1799240496239488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85041920"/>
        <c:crosses val="autoZero"/>
        <c:crossBetween val="midCat"/>
        <c:majorUnit val="0.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454466238542209"/>
          <c:y val="0.35430224150397688"/>
          <c:w val="0.19248266982098525"/>
          <c:h val="0.1554591467823572"/>
        </c:manualLayout>
      </c:layout>
      <c:overlay val="0"/>
      <c:spPr>
        <a:ln>
          <a:solidFill>
            <a:srgbClr val="808080"/>
          </a:solidFill>
        </a:ln>
      </c:spPr>
      <c:txPr>
        <a:bodyPr/>
        <a:lstStyle/>
        <a:p>
          <a:pPr>
            <a:defRPr sz="1800"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82744313615455"/>
          <c:y val="6.7538270055211111E-2"/>
          <c:w val="0.76016447715731639"/>
          <c:h val="0.74945693222556764"/>
        </c:manualLayout>
      </c:layout>
      <c:scatterChart>
        <c:scatterStyle val="lineMarker"/>
        <c:varyColors val="0"/>
        <c:ser>
          <c:idx val="0"/>
          <c:order val="0"/>
          <c:tx>
            <c:v>High grade</c:v>
          </c:tx>
          <c:spPr>
            <a:ln w="19050">
              <a:noFill/>
            </a:ln>
          </c:spPr>
          <c:marker>
            <c:symbol val="triangle"/>
            <c:size val="9"/>
            <c:spPr>
              <a:solidFill>
                <a:srgbClr val="C0C0C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'DAA exam'!$M$3:$M$18</c:f>
              <c:numCache>
                <c:formatCode>0%</c:formatCode>
                <c:ptCount val="16"/>
                <c:pt idx="0">
                  <c:v>0.51</c:v>
                </c:pt>
                <c:pt idx="1">
                  <c:v>0.42</c:v>
                </c:pt>
                <c:pt idx="2">
                  <c:v>0.11</c:v>
                </c:pt>
                <c:pt idx="3">
                  <c:v>0.57999999999999996</c:v>
                </c:pt>
                <c:pt idx="4">
                  <c:v>0.28999999999999998</c:v>
                </c:pt>
                <c:pt idx="5">
                  <c:v>0.42</c:v>
                </c:pt>
                <c:pt idx="6">
                  <c:v>0.01</c:v>
                </c:pt>
                <c:pt idx="7">
                  <c:v>0.4</c:v>
                </c:pt>
                <c:pt idx="8">
                  <c:v>0.42</c:v>
                </c:pt>
                <c:pt idx="9">
                  <c:v>0.49</c:v>
                </c:pt>
                <c:pt idx="10">
                  <c:v>0.15</c:v>
                </c:pt>
                <c:pt idx="11">
                  <c:v>0.1</c:v>
                </c:pt>
                <c:pt idx="12">
                  <c:v>0.55000000000000004</c:v>
                </c:pt>
                <c:pt idx="13">
                  <c:v>0.2</c:v>
                </c:pt>
                <c:pt idx="14">
                  <c:v>0.39</c:v>
                </c:pt>
                <c:pt idx="15">
                  <c:v>0.44</c:v>
                </c:pt>
              </c:numCache>
            </c:numRef>
          </c:xVal>
          <c:yVal>
            <c:numRef>
              <c:f>'DAA exam'!$I$3:$I$18</c:f>
              <c:numCache>
                <c:formatCode>0%</c:formatCode>
                <c:ptCount val="16"/>
                <c:pt idx="0">
                  <c:v>0.85555555555555551</c:v>
                </c:pt>
                <c:pt idx="1">
                  <c:v>0.83333333333333337</c:v>
                </c:pt>
                <c:pt idx="2">
                  <c:v>0.18888888888888888</c:v>
                </c:pt>
                <c:pt idx="3">
                  <c:v>0.8666666666666667</c:v>
                </c:pt>
                <c:pt idx="4">
                  <c:v>0.7</c:v>
                </c:pt>
                <c:pt idx="5">
                  <c:v>0.8666666666666667</c:v>
                </c:pt>
                <c:pt idx="6">
                  <c:v>6.6666666666666666E-2</c:v>
                </c:pt>
                <c:pt idx="7">
                  <c:v>0.74444444444444446</c:v>
                </c:pt>
                <c:pt idx="8">
                  <c:v>0.84444444444444444</c:v>
                </c:pt>
                <c:pt idx="9">
                  <c:v>0.82222222222222219</c:v>
                </c:pt>
                <c:pt idx="10">
                  <c:v>0.30769230769230771</c:v>
                </c:pt>
                <c:pt idx="11">
                  <c:v>0.16091954022988506</c:v>
                </c:pt>
                <c:pt idx="12">
                  <c:v>0.81538461538461537</c:v>
                </c:pt>
                <c:pt idx="13">
                  <c:v>0.64444444444444449</c:v>
                </c:pt>
                <c:pt idx="14">
                  <c:v>0.85555555555555551</c:v>
                </c:pt>
                <c:pt idx="15">
                  <c:v>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41-4FB5-A8BB-0CB9255076AD}"/>
            </c:ext>
          </c:extLst>
        </c:ser>
        <c:ser>
          <c:idx val="1"/>
          <c:order val="1"/>
          <c:tx>
            <c:v>Low grade</c:v>
          </c:tx>
          <c:spPr>
            <a:ln w="19050">
              <a:noFill/>
            </a:ln>
          </c:spPr>
          <c:marker>
            <c:symbol val="circle"/>
            <c:size val="10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'DAA exam'!$M$19:$M$31</c:f>
              <c:numCache>
                <c:formatCode>0%</c:formatCode>
                <c:ptCount val="13"/>
                <c:pt idx="0">
                  <c:v>0.05</c:v>
                </c:pt>
                <c:pt idx="1">
                  <c:v>7.0000000000000007E-2</c:v>
                </c:pt>
                <c:pt idx="2">
                  <c:v>0.44</c:v>
                </c:pt>
                <c:pt idx="3">
                  <c:v>0.02</c:v>
                </c:pt>
                <c:pt idx="4">
                  <c:v>0.37</c:v>
                </c:pt>
                <c:pt idx="5">
                  <c:v>7.0000000000000007E-2</c:v>
                </c:pt>
                <c:pt idx="6">
                  <c:v>0.49</c:v>
                </c:pt>
                <c:pt idx="7">
                  <c:v>0.31</c:v>
                </c:pt>
                <c:pt idx="8">
                  <c:v>0.55000000000000004</c:v>
                </c:pt>
                <c:pt idx="9">
                  <c:v>0.34</c:v>
                </c:pt>
                <c:pt idx="10">
                  <c:v>0.44</c:v>
                </c:pt>
                <c:pt idx="11">
                  <c:v>0.44</c:v>
                </c:pt>
                <c:pt idx="12">
                  <c:v>0.36</c:v>
                </c:pt>
              </c:numCache>
            </c:numRef>
          </c:xVal>
          <c:yVal>
            <c:numRef>
              <c:f>'DAA exam'!$I$19:$I$31</c:f>
              <c:numCache>
                <c:formatCode>0%</c:formatCode>
                <c:ptCount val="13"/>
                <c:pt idx="0">
                  <c:v>0.11392405063291139</c:v>
                </c:pt>
                <c:pt idx="1">
                  <c:v>0.12222222222222222</c:v>
                </c:pt>
                <c:pt idx="2">
                  <c:v>0.71111111111111114</c:v>
                </c:pt>
                <c:pt idx="3">
                  <c:v>4.4444444444444446E-2</c:v>
                </c:pt>
                <c:pt idx="4">
                  <c:v>0.75555555555555554</c:v>
                </c:pt>
                <c:pt idx="5">
                  <c:v>0.15555555555555556</c:v>
                </c:pt>
                <c:pt idx="6">
                  <c:v>0.73333333333333328</c:v>
                </c:pt>
                <c:pt idx="7">
                  <c:v>0.68888888888888888</c:v>
                </c:pt>
                <c:pt idx="8">
                  <c:v>0.7191011235955056</c:v>
                </c:pt>
                <c:pt idx="9">
                  <c:v>0.6333333333333333</c:v>
                </c:pt>
                <c:pt idx="10">
                  <c:v>0.64444444444444449</c:v>
                </c:pt>
                <c:pt idx="11">
                  <c:v>0.71111111111111114</c:v>
                </c:pt>
                <c:pt idx="12">
                  <c:v>0.61111111111111116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541-4FB5-A8BB-0CB925507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142720"/>
        <c:axId val="84145280"/>
      </c:scatterChart>
      <c:valAx>
        <c:axId val="84142720"/>
        <c:scaling>
          <c:orientation val="minMax"/>
          <c:max val="0.6000000000000006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Furthest point chosen</a:t>
                </a:r>
              </a:p>
            </c:rich>
          </c:tx>
          <c:layout>
            <c:manualLayout>
              <c:xMode val="edge"/>
              <c:yMode val="edge"/>
              <c:x val="0.3842315369261477"/>
              <c:y val="0.91644908022860783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84145280"/>
        <c:crosses val="autoZero"/>
        <c:crossBetween val="midCat"/>
        <c:majorUnit val="0.1"/>
      </c:valAx>
      <c:valAx>
        <c:axId val="841452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Amount solved</a:t>
                </a:r>
                <a:r>
                  <a:rPr lang="en-US" sz="1800" baseline="0"/>
                  <a:t> (%)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2.4950099800399202E-2"/>
              <c:y val="0.20671756939473473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84142720"/>
        <c:crosses val="autoZero"/>
        <c:crossBetween val="midCat"/>
        <c:majorUnit val="0.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3541877088245846"/>
          <c:y val="0.52813966436013682"/>
          <c:w val="0.22971584187835781"/>
          <c:h val="0.1226553498994443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02827007381948"/>
          <c:y val="6.7391375882489682E-2"/>
          <c:w val="0.74804006814933022"/>
          <c:h val="0.7500007961115801"/>
        </c:manualLayout>
      </c:layout>
      <c:scatterChart>
        <c:scatterStyle val="lineMarker"/>
        <c:varyColors val="0"/>
        <c:ser>
          <c:idx val="0"/>
          <c:order val="0"/>
          <c:tx>
            <c:v>High grade</c:v>
          </c:tx>
          <c:spPr>
            <a:ln w="19050">
              <a:noFill/>
            </a:ln>
          </c:spPr>
          <c:marker>
            <c:symbol val="triangle"/>
            <c:size val="9"/>
            <c:spPr>
              <a:solidFill>
                <a:srgbClr val="C0C0C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'DAA exam'!$L$3:$L$18</c:f>
              <c:numCache>
                <c:formatCode>0%</c:formatCode>
                <c:ptCount val="16"/>
                <c:pt idx="0">
                  <c:v>0.99</c:v>
                </c:pt>
                <c:pt idx="1">
                  <c:v>0.97</c:v>
                </c:pt>
                <c:pt idx="2">
                  <c:v>0.37</c:v>
                </c:pt>
                <c:pt idx="3">
                  <c:v>1</c:v>
                </c:pt>
                <c:pt idx="4">
                  <c:v>0.9</c:v>
                </c:pt>
                <c:pt idx="5">
                  <c:v>0.93</c:v>
                </c:pt>
                <c:pt idx="6">
                  <c:v>0.24</c:v>
                </c:pt>
                <c:pt idx="7">
                  <c:v>0.98</c:v>
                </c:pt>
                <c:pt idx="8">
                  <c:v>0.98</c:v>
                </c:pt>
                <c:pt idx="9">
                  <c:v>0.99</c:v>
                </c:pt>
                <c:pt idx="10">
                  <c:v>0.59</c:v>
                </c:pt>
                <c:pt idx="11">
                  <c:v>0.46</c:v>
                </c:pt>
                <c:pt idx="12">
                  <c:v>1</c:v>
                </c:pt>
                <c:pt idx="13">
                  <c:v>0.96</c:v>
                </c:pt>
                <c:pt idx="14">
                  <c:v>0.98</c:v>
                </c:pt>
                <c:pt idx="15">
                  <c:v>0.97</c:v>
                </c:pt>
              </c:numCache>
            </c:numRef>
          </c:xVal>
          <c:yVal>
            <c:numRef>
              <c:f>'DAA exam'!$I$3:$I$18</c:f>
              <c:numCache>
                <c:formatCode>0%</c:formatCode>
                <c:ptCount val="16"/>
                <c:pt idx="0">
                  <c:v>0.85555555555555551</c:v>
                </c:pt>
                <c:pt idx="1">
                  <c:v>0.83333333333333337</c:v>
                </c:pt>
                <c:pt idx="2">
                  <c:v>0.18888888888888888</c:v>
                </c:pt>
                <c:pt idx="3">
                  <c:v>0.8666666666666667</c:v>
                </c:pt>
                <c:pt idx="4">
                  <c:v>0.7</c:v>
                </c:pt>
                <c:pt idx="5">
                  <c:v>0.8666666666666667</c:v>
                </c:pt>
                <c:pt idx="6">
                  <c:v>6.6666666666666666E-2</c:v>
                </c:pt>
                <c:pt idx="7">
                  <c:v>0.74444444444444446</c:v>
                </c:pt>
                <c:pt idx="8">
                  <c:v>0.84444444444444444</c:v>
                </c:pt>
                <c:pt idx="9">
                  <c:v>0.82222222222222219</c:v>
                </c:pt>
                <c:pt idx="10">
                  <c:v>0.30769230769230771</c:v>
                </c:pt>
                <c:pt idx="11">
                  <c:v>0.16091954022988506</c:v>
                </c:pt>
                <c:pt idx="12">
                  <c:v>0.81538461538461537</c:v>
                </c:pt>
                <c:pt idx="13">
                  <c:v>0.64444444444444449</c:v>
                </c:pt>
                <c:pt idx="14">
                  <c:v>0.85555555555555551</c:v>
                </c:pt>
                <c:pt idx="15">
                  <c:v>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3DE-4962-9D33-59F7E9B2D2C3}"/>
            </c:ext>
          </c:extLst>
        </c:ser>
        <c:ser>
          <c:idx val="1"/>
          <c:order val="1"/>
          <c:tx>
            <c:v>Low grade</c:v>
          </c:tx>
          <c:spPr>
            <a:ln w="19050">
              <a:noFill/>
            </a:ln>
          </c:spPr>
          <c:marker>
            <c:symbol val="circle"/>
            <c:size val="10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'DAA exam'!$L$19:$L$31</c:f>
              <c:numCache>
                <c:formatCode>0%</c:formatCode>
                <c:ptCount val="13"/>
                <c:pt idx="0">
                  <c:v>0.32</c:v>
                </c:pt>
                <c:pt idx="1">
                  <c:v>0.28999999999999998</c:v>
                </c:pt>
                <c:pt idx="2">
                  <c:v>0.91</c:v>
                </c:pt>
                <c:pt idx="3">
                  <c:v>0.18</c:v>
                </c:pt>
                <c:pt idx="4">
                  <c:v>0.99</c:v>
                </c:pt>
                <c:pt idx="5">
                  <c:v>0.28999999999999998</c:v>
                </c:pt>
                <c:pt idx="6">
                  <c:v>0.98</c:v>
                </c:pt>
                <c:pt idx="7">
                  <c:v>0.92</c:v>
                </c:pt>
                <c:pt idx="8">
                  <c:v>1</c:v>
                </c:pt>
                <c:pt idx="9">
                  <c:v>0.99</c:v>
                </c:pt>
                <c:pt idx="10">
                  <c:v>0.99</c:v>
                </c:pt>
                <c:pt idx="11">
                  <c:v>0.91</c:v>
                </c:pt>
                <c:pt idx="12">
                  <c:v>0.9</c:v>
                </c:pt>
              </c:numCache>
            </c:numRef>
          </c:xVal>
          <c:yVal>
            <c:numRef>
              <c:f>'DAA exam'!$I$19:$I$31</c:f>
              <c:numCache>
                <c:formatCode>0%</c:formatCode>
                <c:ptCount val="13"/>
                <c:pt idx="0">
                  <c:v>0.11392405063291139</c:v>
                </c:pt>
                <c:pt idx="1">
                  <c:v>0.12222222222222222</c:v>
                </c:pt>
                <c:pt idx="2">
                  <c:v>0.71111111111111114</c:v>
                </c:pt>
                <c:pt idx="3">
                  <c:v>4.4444444444444446E-2</c:v>
                </c:pt>
                <c:pt idx="4">
                  <c:v>0.75555555555555554</c:v>
                </c:pt>
                <c:pt idx="5">
                  <c:v>0.15555555555555556</c:v>
                </c:pt>
                <c:pt idx="6">
                  <c:v>0.73333333333333328</c:v>
                </c:pt>
                <c:pt idx="7">
                  <c:v>0.68888888888888888</c:v>
                </c:pt>
                <c:pt idx="8">
                  <c:v>0.7191011235955056</c:v>
                </c:pt>
                <c:pt idx="9">
                  <c:v>0.6333333333333333</c:v>
                </c:pt>
                <c:pt idx="10">
                  <c:v>0.64444444444444449</c:v>
                </c:pt>
                <c:pt idx="11">
                  <c:v>0.71111111111111114</c:v>
                </c:pt>
                <c:pt idx="12">
                  <c:v>0.61111111111111116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3DE-4962-9D33-59F7E9B2D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190720"/>
        <c:axId val="84201472"/>
      </c:scatterChart>
      <c:valAx>
        <c:axId val="84190720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Convex Hull point chosen</a:t>
                </a:r>
              </a:p>
            </c:rich>
          </c:tx>
          <c:layout>
            <c:manualLayout>
              <c:xMode val="edge"/>
              <c:yMode val="edge"/>
              <c:x val="0.35426056047926741"/>
              <c:y val="0.9108704781467533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84201472"/>
        <c:crosses val="autoZero"/>
        <c:crossBetween val="midCat"/>
        <c:majorUnit val="0.2"/>
      </c:valAx>
      <c:valAx>
        <c:axId val="842014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1" i="0" baseline="0">
                    <a:effectLst/>
                  </a:rPr>
                  <a:t>Amount solved (%)</a:t>
                </a:r>
                <a:endParaRPr lang="fi-FI" sz="1800">
                  <a:effectLst/>
                </a:endParaRPr>
              </a:p>
            </c:rich>
          </c:tx>
          <c:layout>
            <c:manualLayout>
              <c:xMode val="edge"/>
              <c:yMode val="edge"/>
              <c:x val="2.0926756352765322E-2"/>
              <c:y val="0.21739153258016661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84190720"/>
        <c:crosses val="autoZero"/>
        <c:crossBetween val="midCat"/>
        <c:majorUnit val="0.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9976364860409157"/>
          <c:y val="0.22971037915245482"/>
          <c:w val="0.244722529232278"/>
          <c:h val="0.1239132717106013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0.72655</cdr:x>
      <cdr:y>0.06371</cdr:y>
    </cdr:from>
    <cdr:to>
      <cdr:x>0.72655</cdr:x>
      <cdr:y>0.92968</cdr:y>
    </cdr:to>
    <cdr:sp macro="" textlink="">
      <cdr:nvSpPr>
        <cdr:cNvPr id="2052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694180" y="289013"/>
          <a:ext cx="0" cy="38849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  <a:prstDash val="sysDot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0.42017</cdr:x>
      <cdr:y>0.21175</cdr:y>
    </cdr:from>
    <cdr:to>
      <cdr:x>0.71887</cdr:x>
      <cdr:y>0.29562</cdr:y>
    </cdr:to>
    <cdr:sp macro="" textlink="">
      <cdr:nvSpPr>
        <cdr:cNvPr id="2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65408" y="947952"/>
          <a:ext cx="1894878" cy="375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36576" tIns="36576" rIns="36576" bIns="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2200" b="1" i="0" u="none" strike="noStrike" baseline="0" dirty="0" err="1" smtClean="0">
              <a:solidFill>
                <a:srgbClr val="0000FF"/>
              </a:solidFill>
              <a:latin typeface="Arial"/>
              <a:cs typeface="Arial"/>
            </a:rPr>
            <a:t>Good</a:t>
          </a:r>
          <a:r>
            <a:rPr lang="fi-FI" sz="2200" b="1" i="0" u="none" strike="noStrike" baseline="0" dirty="0" smtClean="0">
              <a:solidFill>
                <a:srgbClr val="0000FF"/>
              </a:solidFill>
              <a:latin typeface="Arial"/>
              <a:cs typeface="Arial"/>
            </a:rPr>
            <a:t> </a:t>
          </a:r>
          <a:r>
            <a:rPr lang="fi-FI" sz="2200" b="1" i="0" u="none" strike="noStrike" baseline="0" dirty="0" err="1" smtClean="0">
              <a:solidFill>
                <a:srgbClr val="0000FF"/>
              </a:solidFill>
              <a:latin typeface="Arial"/>
              <a:cs typeface="Arial"/>
            </a:rPr>
            <a:t>Players</a:t>
          </a:r>
          <a:endParaRPr lang="fi-FI" sz="2200" b="1" i="0" u="none" strike="noStrike" baseline="0" dirty="0">
            <a:solidFill>
              <a:srgbClr val="0000FF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0.72126</cdr:x>
      <cdr:y>0.69382</cdr:y>
    </cdr:from>
    <cdr:to>
      <cdr:x>1</cdr:x>
      <cdr:y>0.77769</cdr:y>
    </cdr:to>
    <cdr:sp macro="" textlink="">
      <cdr:nvSpPr>
        <cdr:cNvPr id="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5409" y="3106040"/>
          <a:ext cx="1768241" cy="375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36576" tIns="36576" rIns="36576" bIns="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2200" b="1" i="0" u="none" strike="noStrike" baseline="0" dirty="0" err="1" smtClean="0">
              <a:solidFill>
                <a:srgbClr val="0000FF"/>
              </a:solidFill>
              <a:latin typeface="Arial"/>
              <a:cs typeface="Arial"/>
            </a:rPr>
            <a:t>Bad</a:t>
          </a:r>
          <a:r>
            <a:rPr lang="fi-FI" sz="2200" b="1" i="0" u="none" strike="noStrike" baseline="0" dirty="0" smtClean="0">
              <a:solidFill>
                <a:srgbClr val="0000FF"/>
              </a:solidFill>
              <a:latin typeface="Arial"/>
              <a:cs typeface="Arial"/>
            </a:rPr>
            <a:t> </a:t>
          </a:r>
          <a:r>
            <a:rPr lang="fi-FI" sz="2200" b="1" i="0" u="none" strike="noStrike" baseline="0" dirty="0" err="1" smtClean="0">
              <a:solidFill>
                <a:srgbClr val="0000FF"/>
              </a:solidFill>
              <a:latin typeface="Arial"/>
              <a:cs typeface="Arial"/>
            </a:rPr>
            <a:t>Players</a:t>
          </a:r>
          <a:r>
            <a:rPr lang="fi-FI" sz="2200" b="1" i="0" u="none" strike="noStrike" baseline="0" dirty="0" smtClean="0">
              <a:solidFill>
                <a:srgbClr val="0000FF"/>
              </a:solidFill>
              <a:latin typeface="Arial"/>
              <a:cs typeface="Arial"/>
            </a:rPr>
            <a:t> </a:t>
          </a:r>
          <a:endParaRPr lang="fi-FI" sz="2200" b="1" i="0" u="none" strike="noStrike" baseline="0" dirty="0">
            <a:solidFill>
              <a:srgbClr val="0000FF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0.58227</cdr:x>
      <cdr:y>0.29324</cdr:y>
    </cdr:from>
    <cdr:to>
      <cdr:x>0.68694</cdr:x>
      <cdr:y>0.33581</cdr:y>
    </cdr:to>
    <cdr:sp macro="" textlink="">
      <cdr:nvSpPr>
        <cdr:cNvPr id="2054" name="AutoShap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96168" y="1318708"/>
          <a:ext cx="641437" cy="191010"/>
        </a:xfrm>
        <a:prstGeom xmlns:a="http://schemas.openxmlformats.org/drawingml/2006/main" prst="leftArrow">
          <a:avLst>
            <a:gd name="adj1" fmla="val 50000"/>
            <a:gd name="adj2" fmla="val 83953"/>
          </a:avLst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0.78123</cdr:x>
      <cdr:y>0.66052</cdr:y>
    </cdr:from>
    <cdr:to>
      <cdr:x>0.8689</cdr:x>
      <cdr:y>0.70309</cdr:y>
    </cdr:to>
    <cdr:sp macro="" textlink="">
      <cdr:nvSpPr>
        <cdr:cNvPr id="2055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5005512" y="2966441"/>
          <a:ext cx="533488" cy="191009"/>
        </a:xfrm>
        <a:prstGeom xmlns:a="http://schemas.openxmlformats.org/drawingml/2006/main" prst="leftArrow">
          <a:avLst>
            <a:gd name="adj1" fmla="val 50000"/>
            <a:gd name="adj2" fmla="val 69825"/>
          </a:avLst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0.42501</cdr:x>
      <cdr:y>0.58064</cdr:y>
    </cdr:from>
    <cdr:to>
      <cdr:x>0.67044</cdr:x>
      <cdr:y>0.67111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5461" y="2549605"/>
          <a:ext cx="1827961" cy="397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rgbClr val="FF0000"/>
              </a:solidFill>
            </a:rPr>
            <a:t>Bad players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0.23896</cdr:x>
      <cdr:y>0.08909</cdr:y>
    </cdr:from>
    <cdr:to>
      <cdr:x>0.53536</cdr:x>
      <cdr:y>0.17602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79774" y="391196"/>
          <a:ext cx="2207558" cy="381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rgbClr val="FF0000"/>
              </a:solidFill>
            </a:rPr>
            <a:t>Good players</a:t>
          </a:r>
          <a:endParaRPr lang="en-US" sz="20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0.16421</cdr:x>
      <cdr:y>0.06923</cdr:y>
    </cdr:from>
    <cdr:to>
      <cdr:x>0.93089</cdr:x>
      <cdr:y>0.74126</cdr:y>
    </cdr:to>
    <cdr:sp macro="" textlink="">
      <cdr:nvSpPr>
        <cdr:cNvPr id="1126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039197" y="297996"/>
          <a:ext cx="4851919" cy="289249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969696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0.48199</cdr:x>
      <cdr:y>0.07792</cdr:y>
    </cdr:from>
    <cdr:to>
      <cdr:x>0.65394</cdr:x>
      <cdr:y>0.17787</cdr:y>
    </cdr:to>
    <cdr:sp macro="" textlink="">
      <cdr:nvSpPr>
        <cdr:cNvPr id="1126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41680" y="340665"/>
          <a:ext cx="1084656" cy="4369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45720" tIns="41148" rIns="45720" bIns="4114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2400" b="1" i="0" u="none" strike="noStrike" baseline="0">
              <a:solidFill>
                <a:srgbClr val="000000"/>
              </a:solidFill>
              <a:latin typeface="Arial"/>
              <a:cs typeface="Arial"/>
            </a:rPr>
            <a:t>Visible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0.30026</cdr:x>
      <cdr:y>0.21146</cdr:y>
    </cdr:from>
    <cdr:to>
      <cdr:x>0.94801</cdr:x>
      <cdr:y>0.81291</cdr:y>
    </cdr:to>
    <cdr:sp macro="" textlink="">
      <cdr:nvSpPr>
        <cdr:cNvPr id="1638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903057" y="907594"/>
          <a:ext cx="4105470" cy="258147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8100">
          <a:solidFill>
            <a:srgbClr val="969696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0.47671</cdr:x>
      <cdr:y>0.07764</cdr:y>
    </cdr:from>
    <cdr:to>
      <cdr:x>0.64791</cdr:x>
      <cdr:y>0.17738</cdr:y>
    </cdr:to>
    <cdr:sp macro="" textlink="">
      <cdr:nvSpPr>
        <cdr:cNvPr id="1638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18848" y="340196"/>
          <a:ext cx="1084656" cy="4369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45720" tIns="41148" rIns="45720" bIns="41148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2400" b="1" i="0" u="none" strike="noStrike" baseline="0">
              <a:solidFill>
                <a:srgbClr val="000000"/>
              </a:solidFill>
              <a:latin typeface="Arial"/>
              <a:cs typeface="Arial"/>
            </a:rPr>
            <a:t>Visible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A657C-E442-4966-B623-45D6972D1E6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2DF88-0573-46EF-A45D-FF3BE0A3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8569-EDBC-2141-9AD8-61B7972B3F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targets found with</a:t>
            </a:r>
            <a:r>
              <a:rPr lang="en-US" baseline="0" dirty="0" smtClean="0"/>
              <a:t> 20 m tolerance.</a:t>
            </a:r>
          </a:p>
          <a:p>
            <a:r>
              <a:rPr lang="en-US" baseline="0" dirty="0" smtClean="0"/>
              <a:t>And that shorter than birds distance is possible.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DF88-0573-46EF-A45D-FF3BE0A345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9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DF88-0573-46EF-A45D-FF3BE0A345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5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7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3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5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5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7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5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6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9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9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dum@cs.uef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2945" y="328957"/>
            <a:ext cx="5226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o-RO" altLang="en-US" sz="4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Traveling </a:t>
            </a:r>
            <a:r>
              <a:rPr lang="en-US" altLang="en-US" sz="4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ro-RO" altLang="en-US" sz="4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alesman</a:t>
            </a:r>
            <a:endParaRPr lang="en-US" altLang="en-US" sz="4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194" y="1116443"/>
            <a:ext cx="2985612" cy="319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4429461"/>
            <a:ext cx="9144000" cy="12683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dirty="0" smtClean="0"/>
              <a:t>Radu </a:t>
            </a:r>
            <a:r>
              <a:rPr lang="fi-FI" dirty="0" err="1" smtClean="0"/>
              <a:t>Mariescu</a:t>
            </a:r>
            <a:r>
              <a:rPr lang="fi-FI" dirty="0" smtClean="0"/>
              <a:t> </a:t>
            </a:r>
            <a:r>
              <a:rPr lang="fi-FI" dirty="0" err="1" smtClean="0"/>
              <a:t>Istodor</a:t>
            </a:r>
            <a:endParaRPr lang="fi-FI" dirty="0" smtClean="0"/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30</a:t>
            </a:r>
            <a:r>
              <a:rPr lang="fi-FI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ro-RO" sz="2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fi-FI" sz="2000" dirty="0" smtClean="0">
                <a:solidFill>
                  <a:schemeClr val="bg1">
                    <a:lumMod val="50000"/>
                  </a:schemeClr>
                </a:solidFill>
              </a:rPr>
              <a:t>.201</a:t>
            </a:r>
            <a:r>
              <a:rPr lang="ro-RO" sz="20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fi-FI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" name="Picture 2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81" y="5012182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4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DBDF0BD-AA32-4C31-948A-DA07AA3FB0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108224"/>
              </p:ext>
            </p:extLst>
          </p:nvPr>
        </p:nvGraphicFramePr>
        <p:xfrm>
          <a:off x="2308128" y="1523213"/>
          <a:ext cx="6806843" cy="482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1CBB557-B2BC-42AF-A85F-C62EE60857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916251"/>
              </p:ext>
            </p:extLst>
          </p:nvPr>
        </p:nvGraphicFramePr>
        <p:xfrm>
          <a:off x="2691329" y="1608134"/>
          <a:ext cx="6362804" cy="445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41501" y="128414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smtClean="0">
                <a:latin typeface="Tahoma" panose="020B0604030504040204" pitchFamily="34" charset="0"/>
              </a:rPr>
              <a:t>Game size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5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259972"/>
              </p:ext>
            </p:extLst>
          </p:nvPr>
        </p:nvGraphicFramePr>
        <p:xfrm>
          <a:off x="2195310" y="1575745"/>
          <a:ext cx="7447990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41501" y="128414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smtClean="0">
                <a:latin typeface="Tahoma" panose="020B0604030504040204" pitchFamily="34" charset="0"/>
              </a:rPr>
              <a:t>DAA course performance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396987"/>
              </p:ext>
            </p:extLst>
          </p:nvPr>
        </p:nvGraphicFramePr>
        <p:xfrm>
          <a:off x="0" y="2457450"/>
          <a:ext cx="6222627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147798"/>
              </p:ext>
            </p:extLst>
          </p:nvPr>
        </p:nvGraphicFramePr>
        <p:xfrm>
          <a:off x="6241538" y="932141"/>
          <a:ext cx="5950462" cy="404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41501" y="128414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smtClean="0">
                <a:latin typeface="Tahoma" panose="020B0604030504040204" pitchFamily="34" charset="0"/>
              </a:rPr>
              <a:t>Playing strategy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841501" y="128414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smtClean="0">
                <a:latin typeface="Tahoma" panose="020B0604030504040204" pitchFamily="34" charset="0"/>
              </a:rPr>
              <a:t>TSP really?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05072" y="1175996"/>
            <a:ext cx="8465884" cy="3052089"/>
            <a:chOff x="1427312" y="1545908"/>
            <a:chExt cx="8919845" cy="321575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EB8416B-EA2E-440D-AFB3-5E83FE748FE4}"/>
                </a:ext>
              </a:extLst>
            </p:cNvPr>
            <p:cNvGrpSpPr/>
            <p:nvPr/>
          </p:nvGrpSpPr>
          <p:grpSpPr>
            <a:xfrm>
              <a:off x="1427312" y="1545908"/>
              <a:ext cx="8919845" cy="3215750"/>
              <a:chOff x="1748154" y="1337361"/>
              <a:chExt cx="8919845" cy="321575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7AFB996-17D0-466F-9AC8-82D0A1239717}"/>
                  </a:ext>
                </a:extLst>
              </p:cNvPr>
              <p:cNvGrpSpPr/>
              <p:nvPr/>
            </p:nvGrpSpPr>
            <p:grpSpPr>
              <a:xfrm>
                <a:off x="1748154" y="1337361"/>
                <a:ext cx="5940473" cy="3208230"/>
                <a:chOff x="459576" y="829361"/>
                <a:chExt cx="5940473" cy="3208230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11023"/>
                <a:stretch/>
              </p:blipFill>
              <p:spPr>
                <a:xfrm>
                  <a:off x="459576" y="829361"/>
                  <a:ext cx="2886394" cy="3148559"/>
                </a:xfrm>
                <a:prstGeom prst="rect">
                  <a:avLst/>
                </a:prstGeom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4B2A574-E068-4FBD-A7E5-49463DFA8E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13458" b="-1662"/>
                <a:stretch/>
              </p:blipFill>
              <p:spPr>
                <a:xfrm>
                  <a:off x="3433118" y="829361"/>
                  <a:ext cx="2966931" cy="3208230"/>
                </a:xfrm>
                <a:prstGeom prst="rect">
                  <a:avLst/>
                </a:prstGeom>
              </p:spPr>
            </p:pic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850A353-FCA9-418F-B515-F483E380C698}"/>
                    </a:ext>
                  </a:extLst>
                </p:cNvPr>
                <p:cNvSpPr/>
                <p:nvPr/>
              </p:nvSpPr>
              <p:spPr>
                <a:xfrm>
                  <a:off x="3442415" y="1959012"/>
                  <a:ext cx="2880562" cy="1919096"/>
                </a:xfrm>
                <a:custGeom>
                  <a:avLst/>
                  <a:gdLst>
                    <a:gd name="connsiteX0" fmla="*/ 0 w 3881438"/>
                    <a:gd name="connsiteY0" fmla="*/ 342900 h 2538413"/>
                    <a:gd name="connsiteX1" fmla="*/ 304800 w 3881438"/>
                    <a:gd name="connsiteY1" fmla="*/ 1057275 h 2538413"/>
                    <a:gd name="connsiteX2" fmla="*/ 1052513 w 3881438"/>
                    <a:gd name="connsiteY2" fmla="*/ 719138 h 2538413"/>
                    <a:gd name="connsiteX3" fmla="*/ 985838 w 3881438"/>
                    <a:gd name="connsiteY3" fmla="*/ 0 h 2538413"/>
                    <a:gd name="connsiteX4" fmla="*/ 1057275 w 3881438"/>
                    <a:gd name="connsiteY4" fmla="*/ 723900 h 2538413"/>
                    <a:gd name="connsiteX5" fmla="*/ 314325 w 3881438"/>
                    <a:gd name="connsiteY5" fmla="*/ 1071563 h 2538413"/>
                    <a:gd name="connsiteX6" fmla="*/ 995363 w 3881438"/>
                    <a:gd name="connsiteY6" fmla="*/ 2538413 h 2538413"/>
                    <a:gd name="connsiteX7" fmla="*/ 1381125 w 3881438"/>
                    <a:gd name="connsiteY7" fmla="*/ 2428875 h 2538413"/>
                    <a:gd name="connsiteX8" fmla="*/ 2309813 w 3881438"/>
                    <a:gd name="connsiteY8" fmla="*/ 2343150 h 2538413"/>
                    <a:gd name="connsiteX9" fmla="*/ 3167063 w 3881438"/>
                    <a:gd name="connsiteY9" fmla="*/ 2095500 h 2538413"/>
                    <a:gd name="connsiteX10" fmla="*/ 3395663 w 3881438"/>
                    <a:gd name="connsiteY10" fmla="*/ 2071688 h 2538413"/>
                    <a:gd name="connsiteX11" fmla="*/ 3386138 w 3881438"/>
                    <a:gd name="connsiteY11" fmla="*/ 1905000 h 2538413"/>
                    <a:gd name="connsiteX12" fmla="*/ 3405188 w 3881438"/>
                    <a:gd name="connsiteY12" fmla="*/ 2076450 h 2538413"/>
                    <a:gd name="connsiteX13" fmla="*/ 3643313 w 3881438"/>
                    <a:gd name="connsiteY13" fmla="*/ 2100263 h 2538413"/>
                    <a:gd name="connsiteX14" fmla="*/ 3881438 w 3881438"/>
                    <a:gd name="connsiteY14" fmla="*/ 2152650 h 2538413"/>
                    <a:gd name="connsiteX15" fmla="*/ 3881438 w 3881438"/>
                    <a:gd name="connsiteY15" fmla="*/ 2152650 h 2538413"/>
                    <a:gd name="connsiteX0" fmla="*/ 0 w 3908504"/>
                    <a:gd name="connsiteY0" fmla="*/ 329788 h 2538413"/>
                    <a:gd name="connsiteX1" fmla="*/ 331866 w 3908504"/>
                    <a:gd name="connsiteY1" fmla="*/ 1057275 h 2538413"/>
                    <a:gd name="connsiteX2" fmla="*/ 1079579 w 3908504"/>
                    <a:gd name="connsiteY2" fmla="*/ 719138 h 2538413"/>
                    <a:gd name="connsiteX3" fmla="*/ 1012904 w 3908504"/>
                    <a:gd name="connsiteY3" fmla="*/ 0 h 2538413"/>
                    <a:gd name="connsiteX4" fmla="*/ 1084341 w 3908504"/>
                    <a:gd name="connsiteY4" fmla="*/ 723900 h 2538413"/>
                    <a:gd name="connsiteX5" fmla="*/ 341391 w 3908504"/>
                    <a:gd name="connsiteY5" fmla="*/ 1071563 h 2538413"/>
                    <a:gd name="connsiteX6" fmla="*/ 1022429 w 3908504"/>
                    <a:gd name="connsiteY6" fmla="*/ 2538413 h 2538413"/>
                    <a:gd name="connsiteX7" fmla="*/ 1408191 w 3908504"/>
                    <a:gd name="connsiteY7" fmla="*/ 2428875 h 2538413"/>
                    <a:gd name="connsiteX8" fmla="*/ 2336879 w 3908504"/>
                    <a:gd name="connsiteY8" fmla="*/ 2343150 h 2538413"/>
                    <a:gd name="connsiteX9" fmla="*/ 3194129 w 3908504"/>
                    <a:gd name="connsiteY9" fmla="*/ 2095500 h 2538413"/>
                    <a:gd name="connsiteX10" fmla="*/ 3422729 w 3908504"/>
                    <a:gd name="connsiteY10" fmla="*/ 2071688 h 2538413"/>
                    <a:gd name="connsiteX11" fmla="*/ 3413204 w 3908504"/>
                    <a:gd name="connsiteY11" fmla="*/ 1905000 h 2538413"/>
                    <a:gd name="connsiteX12" fmla="*/ 3432254 w 3908504"/>
                    <a:gd name="connsiteY12" fmla="*/ 2076450 h 2538413"/>
                    <a:gd name="connsiteX13" fmla="*/ 3670379 w 3908504"/>
                    <a:gd name="connsiteY13" fmla="*/ 2100263 h 2538413"/>
                    <a:gd name="connsiteX14" fmla="*/ 3908504 w 3908504"/>
                    <a:gd name="connsiteY14" fmla="*/ 2152650 h 2538413"/>
                    <a:gd name="connsiteX15" fmla="*/ 3908504 w 3908504"/>
                    <a:gd name="connsiteY15" fmla="*/ 2152650 h 2538413"/>
                    <a:gd name="connsiteX0" fmla="*/ 0 w 3908504"/>
                    <a:gd name="connsiteY0" fmla="*/ 329788 h 2538413"/>
                    <a:gd name="connsiteX1" fmla="*/ 331866 w 3908504"/>
                    <a:gd name="connsiteY1" fmla="*/ 1057275 h 2538413"/>
                    <a:gd name="connsiteX2" fmla="*/ 1079579 w 3908504"/>
                    <a:gd name="connsiteY2" fmla="*/ 719138 h 2538413"/>
                    <a:gd name="connsiteX3" fmla="*/ 1012904 w 3908504"/>
                    <a:gd name="connsiteY3" fmla="*/ 0 h 2538413"/>
                    <a:gd name="connsiteX4" fmla="*/ 1030209 w 3908504"/>
                    <a:gd name="connsiteY4" fmla="*/ 671453 h 2538413"/>
                    <a:gd name="connsiteX5" fmla="*/ 341391 w 3908504"/>
                    <a:gd name="connsiteY5" fmla="*/ 1071563 h 2538413"/>
                    <a:gd name="connsiteX6" fmla="*/ 1022429 w 3908504"/>
                    <a:gd name="connsiteY6" fmla="*/ 2538413 h 2538413"/>
                    <a:gd name="connsiteX7" fmla="*/ 1408191 w 3908504"/>
                    <a:gd name="connsiteY7" fmla="*/ 2428875 h 2538413"/>
                    <a:gd name="connsiteX8" fmla="*/ 2336879 w 3908504"/>
                    <a:gd name="connsiteY8" fmla="*/ 2343150 h 2538413"/>
                    <a:gd name="connsiteX9" fmla="*/ 3194129 w 3908504"/>
                    <a:gd name="connsiteY9" fmla="*/ 2095500 h 2538413"/>
                    <a:gd name="connsiteX10" fmla="*/ 3422729 w 3908504"/>
                    <a:gd name="connsiteY10" fmla="*/ 2071688 h 2538413"/>
                    <a:gd name="connsiteX11" fmla="*/ 3413204 w 3908504"/>
                    <a:gd name="connsiteY11" fmla="*/ 1905000 h 2538413"/>
                    <a:gd name="connsiteX12" fmla="*/ 3432254 w 3908504"/>
                    <a:gd name="connsiteY12" fmla="*/ 2076450 h 2538413"/>
                    <a:gd name="connsiteX13" fmla="*/ 3670379 w 3908504"/>
                    <a:gd name="connsiteY13" fmla="*/ 2100263 h 2538413"/>
                    <a:gd name="connsiteX14" fmla="*/ 3908504 w 3908504"/>
                    <a:gd name="connsiteY14" fmla="*/ 2152650 h 2538413"/>
                    <a:gd name="connsiteX15" fmla="*/ 3908504 w 3908504"/>
                    <a:gd name="connsiteY15" fmla="*/ 2152650 h 2538413"/>
                    <a:gd name="connsiteX0" fmla="*/ 0 w 3908504"/>
                    <a:gd name="connsiteY0" fmla="*/ 329788 h 2538413"/>
                    <a:gd name="connsiteX1" fmla="*/ 331866 w 3908504"/>
                    <a:gd name="connsiteY1" fmla="*/ 1057275 h 2538413"/>
                    <a:gd name="connsiteX2" fmla="*/ 1079579 w 3908504"/>
                    <a:gd name="connsiteY2" fmla="*/ 719138 h 2538413"/>
                    <a:gd name="connsiteX3" fmla="*/ 1012904 w 3908504"/>
                    <a:gd name="connsiteY3" fmla="*/ 0 h 2538413"/>
                    <a:gd name="connsiteX4" fmla="*/ 1030209 w 3908504"/>
                    <a:gd name="connsiteY4" fmla="*/ 671453 h 2538413"/>
                    <a:gd name="connsiteX5" fmla="*/ 287258 w 3908504"/>
                    <a:gd name="connsiteY5" fmla="*/ 979778 h 2538413"/>
                    <a:gd name="connsiteX6" fmla="*/ 1022429 w 3908504"/>
                    <a:gd name="connsiteY6" fmla="*/ 2538413 h 2538413"/>
                    <a:gd name="connsiteX7" fmla="*/ 1408191 w 3908504"/>
                    <a:gd name="connsiteY7" fmla="*/ 2428875 h 2538413"/>
                    <a:gd name="connsiteX8" fmla="*/ 2336879 w 3908504"/>
                    <a:gd name="connsiteY8" fmla="*/ 2343150 h 2538413"/>
                    <a:gd name="connsiteX9" fmla="*/ 3194129 w 3908504"/>
                    <a:gd name="connsiteY9" fmla="*/ 2095500 h 2538413"/>
                    <a:gd name="connsiteX10" fmla="*/ 3422729 w 3908504"/>
                    <a:gd name="connsiteY10" fmla="*/ 2071688 h 2538413"/>
                    <a:gd name="connsiteX11" fmla="*/ 3413204 w 3908504"/>
                    <a:gd name="connsiteY11" fmla="*/ 1905000 h 2538413"/>
                    <a:gd name="connsiteX12" fmla="*/ 3432254 w 3908504"/>
                    <a:gd name="connsiteY12" fmla="*/ 2076450 h 2538413"/>
                    <a:gd name="connsiteX13" fmla="*/ 3670379 w 3908504"/>
                    <a:gd name="connsiteY13" fmla="*/ 2100263 h 2538413"/>
                    <a:gd name="connsiteX14" fmla="*/ 3908504 w 3908504"/>
                    <a:gd name="connsiteY14" fmla="*/ 2152650 h 2538413"/>
                    <a:gd name="connsiteX15" fmla="*/ 3908504 w 3908504"/>
                    <a:gd name="connsiteY15" fmla="*/ 2152650 h 2538413"/>
                    <a:gd name="connsiteX0" fmla="*/ 0 w 3908504"/>
                    <a:gd name="connsiteY0" fmla="*/ 329788 h 2538413"/>
                    <a:gd name="connsiteX1" fmla="*/ 331866 w 3908504"/>
                    <a:gd name="connsiteY1" fmla="*/ 1057275 h 2538413"/>
                    <a:gd name="connsiteX2" fmla="*/ 1079579 w 3908504"/>
                    <a:gd name="connsiteY2" fmla="*/ 719138 h 2538413"/>
                    <a:gd name="connsiteX3" fmla="*/ 1012904 w 3908504"/>
                    <a:gd name="connsiteY3" fmla="*/ 0 h 2538413"/>
                    <a:gd name="connsiteX4" fmla="*/ 1030209 w 3908504"/>
                    <a:gd name="connsiteY4" fmla="*/ 671453 h 2538413"/>
                    <a:gd name="connsiteX5" fmla="*/ 273725 w 3908504"/>
                    <a:gd name="connsiteY5" fmla="*/ 927330 h 2538413"/>
                    <a:gd name="connsiteX6" fmla="*/ 1022429 w 3908504"/>
                    <a:gd name="connsiteY6" fmla="*/ 2538413 h 2538413"/>
                    <a:gd name="connsiteX7" fmla="*/ 1408191 w 3908504"/>
                    <a:gd name="connsiteY7" fmla="*/ 2428875 h 2538413"/>
                    <a:gd name="connsiteX8" fmla="*/ 2336879 w 3908504"/>
                    <a:gd name="connsiteY8" fmla="*/ 2343150 h 2538413"/>
                    <a:gd name="connsiteX9" fmla="*/ 3194129 w 3908504"/>
                    <a:gd name="connsiteY9" fmla="*/ 2095500 h 2538413"/>
                    <a:gd name="connsiteX10" fmla="*/ 3422729 w 3908504"/>
                    <a:gd name="connsiteY10" fmla="*/ 2071688 h 2538413"/>
                    <a:gd name="connsiteX11" fmla="*/ 3413204 w 3908504"/>
                    <a:gd name="connsiteY11" fmla="*/ 1905000 h 2538413"/>
                    <a:gd name="connsiteX12" fmla="*/ 3432254 w 3908504"/>
                    <a:gd name="connsiteY12" fmla="*/ 2076450 h 2538413"/>
                    <a:gd name="connsiteX13" fmla="*/ 3670379 w 3908504"/>
                    <a:gd name="connsiteY13" fmla="*/ 2100263 h 2538413"/>
                    <a:gd name="connsiteX14" fmla="*/ 3908504 w 3908504"/>
                    <a:gd name="connsiteY14" fmla="*/ 2152650 h 2538413"/>
                    <a:gd name="connsiteX15" fmla="*/ 3908504 w 3908504"/>
                    <a:gd name="connsiteY15" fmla="*/ 2152650 h 2538413"/>
                    <a:gd name="connsiteX0" fmla="*/ 0 w 3908504"/>
                    <a:gd name="connsiteY0" fmla="*/ 329788 h 2538413"/>
                    <a:gd name="connsiteX1" fmla="*/ 304799 w 3908504"/>
                    <a:gd name="connsiteY1" fmla="*/ 1031051 h 2538413"/>
                    <a:gd name="connsiteX2" fmla="*/ 1079579 w 3908504"/>
                    <a:gd name="connsiteY2" fmla="*/ 719138 h 2538413"/>
                    <a:gd name="connsiteX3" fmla="*/ 1012904 w 3908504"/>
                    <a:gd name="connsiteY3" fmla="*/ 0 h 2538413"/>
                    <a:gd name="connsiteX4" fmla="*/ 1030209 w 3908504"/>
                    <a:gd name="connsiteY4" fmla="*/ 671453 h 2538413"/>
                    <a:gd name="connsiteX5" fmla="*/ 273725 w 3908504"/>
                    <a:gd name="connsiteY5" fmla="*/ 927330 h 2538413"/>
                    <a:gd name="connsiteX6" fmla="*/ 1022429 w 3908504"/>
                    <a:gd name="connsiteY6" fmla="*/ 2538413 h 2538413"/>
                    <a:gd name="connsiteX7" fmla="*/ 1408191 w 3908504"/>
                    <a:gd name="connsiteY7" fmla="*/ 2428875 h 2538413"/>
                    <a:gd name="connsiteX8" fmla="*/ 2336879 w 3908504"/>
                    <a:gd name="connsiteY8" fmla="*/ 2343150 h 2538413"/>
                    <a:gd name="connsiteX9" fmla="*/ 3194129 w 3908504"/>
                    <a:gd name="connsiteY9" fmla="*/ 2095500 h 2538413"/>
                    <a:gd name="connsiteX10" fmla="*/ 3422729 w 3908504"/>
                    <a:gd name="connsiteY10" fmla="*/ 2071688 h 2538413"/>
                    <a:gd name="connsiteX11" fmla="*/ 3413204 w 3908504"/>
                    <a:gd name="connsiteY11" fmla="*/ 1905000 h 2538413"/>
                    <a:gd name="connsiteX12" fmla="*/ 3432254 w 3908504"/>
                    <a:gd name="connsiteY12" fmla="*/ 2076450 h 2538413"/>
                    <a:gd name="connsiteX13" fmla="*/ 3670379 w 3908504"/>
                    <a:gd name="connsiteY13" fmla="*/ 2100263 h 2538413"/>
                    <a:gd name="connsiteX14" fmla="*/ 3908504 w 3908504"/>
                    <a:gd name="connsiteY14" fmla="*/ 2152650 h 2538413"/>
                    <a:gd name="connsiteX15" fmla="*/ 3908504 w 3908504"/>
                    <a:gd name="connsiteY15" fmla="*/ 2152650 h 2538413"/>
                    <a:gd name="connsiteX0" fmla="*/ 0 w 3908504"/>
                    <a:gd name="connsiteY0" fmla="*/ 329788 h 2538413"/>
                    <a:gd name="connsiteX1" fmla="*/ 304799 w 3908504"/>
                    <a:gd name="connsiteY1" fmla="*/ 1031051 h 2538413"/>
                    <a:gd name="connsiteX2" fmla="*/ 1079579 w 3908504"/>
                    <a:gd name="connsiteY2" fmla="*/ 719138 h 2538413"/>
                    <a:gd name="connsiteX3" fmla="*/ 1012904 w 3908504"/>
                    <a:gd name="connsiteY3" fmla="*/ 0 h 2538413"/>
                    <a:gd name="connsiteX4" fmla="*/ 1030209 w 3908504"/>
                    <a:gd name="connsiteY4" fmla="*/ 671453 h 2538413"/>
                    <a:gd name="connsiteX5" fmla="*/ 327858 w 3908504"/>
                    <a:gd name="connsiteY5" fmla="*/ 979778 h 2538413"/>
                    <a:gd name="connsiteX6" fmla="*/ 1022429 w 3908504"/>
                    <a:gd name="connsiteY6" fmla="*/ 2538413 h 2538413"/>
                    <a:gd name="connsiteX7" fmla="*/ 1408191 w 3908504"/>
                    <a:gd name="connsiteY7" fmla="*/ 2428875 h 2538413"/>
                    <a:gd name="connsiteX8" fmla="*/ 2336879 w 3908504"/>
                    <a:gd name="connsiteY8" fmla="*/ 2343150 h 2538413"/>
                    <a:gd name="connsiteX9" fmla="*/ 3194129 w 3908504"/>
                    <a:gd name="connsiteY9" fmla="*/ 2095500 h 2538413"/>
                    <a:gd name="connsiteX10" fmla="*/ 3422729 w 3908504"/>
                    <a:gd name="connsiteY10" fmla="*/ 2071688 h 2538413"/>
                    <a:gd name="connsiteX11" fmla="*/ 3413204 w 3908504"/>
                    <a:gd name="connsiteY11" fmla="*/ 1905000 h 2538413"/>
                    <a:gd name="connsiteX12" fmla="*/ 3432254 w 3908504"/>
                    <a:gd name="connsiteY12" fmla="*/ 2076450 h 2538413"/>
                    <a:gd name="connsiteX13" fmla="*/ 3670379 w 3908504"/>
                    <a:gd name="connsiteY13" fmla="*/ 2100263 h 2538413"/>
                    <a:gd name="connsiteX14" fmla="*/ 3908504 w 3908504"/>
                    <a:gd name="connsiteY14" fmla="*/ 2152650 h 2538413"/>
                    <a:gd name="connsiteX15" fmla="*/ 3908504 w 3908504"/>
                    <a:gd name="connsiteY15" fmla="*/ 2152650 h 2538413"/>
                    <a:gd name="connsiteX0" fmla="*/ 0 w 3908504"/>
                    <a:gd name="connsiteY0" fmla="*/ 329788 h 2538413"/>
                    <a:gd name="connsiteX1" fmla="*/ 304799 w 3908504"/>
                    <a:gd name="connsiteY1" fmla="*/ 1031051 h 2538413"/>
                    <a:gd name="connsiteX2" fmla="*/ 1079579 w 3908504"/>
                    <a:gd name="connsiteY2" fmla="*/ 719138 h 2538413"/>
                    <a:gd name="connsiteX3" fmla="*/ 1012904 w 3908504"/>
                    <a:gd name="connsiteY3" fmla="*/ 0 h 2538413"/>
                    <a:gd name="connsiteX4" fmla="*/ 921943 w 3908504"/>
                    <a:gd name="connsiteY4" fmla="*/ 619004 h 2538413"/>
                    <a:gd name="connsiteX5" fmla="*/ 327858 w 3908504"/>
                    <a:gd name="connsiteY5" fmla="*/ 979778 h 2538413"/>
                    <a:gd name="connsiteX6" fmla="*/ 1022429 w 3908504"/>
                    <a:gd name="connsiteY6" fmla="*/ 2538413 h 2538413"/>
                    <a:gd name="connsiteX7" fmla="*/ 1408191 w 3908504"/>
                    <a:gd name="connsiteY7" fmla="*/ 2428875 h 2538413"/>
                    <a:gd name="connsiteX8" fmla="*/ 2336879 w 3908504"/>
                    <a:gd name="connsiteY8" fmla="*/ 2343150 h 2538413"/>
                    <a:gd name="connsiteX9" fmla="*/ 3194129 w 3908504"/>
                    <a:gd name="connsiteY9" fmla="*/ 2095500 h 2538413"/>
                    <a:gd name="connsiteX10" fmla="*/ 3422729 w 3908504"/>
                    <a:gd name="connsiteY10" fmla="*/ 2071688 h 2538413"/>
                    <a:gd name="connsiteX11" fmla="*/ 3413204 w 3908504"/>
                    <a:gd name="connsiteY11" fmla="*/ 1905000 h 2538413"/>
                    <a:gd name="connsiteX12" fmla="*/ 3432254 w 3908504"/>
                    <a:gd name="connsiteY12" fmla="*/ 2076450 h 2538413"/>
                    <a:gd name="connsiteX13" fmla="*/ 3670379 w 3908504"/>
                    <a:gd name="connsiteY13" fmla="*/ 2100263 h 2538413"/>
                    <a:gd name="connsiteX14" fmla="*/ 3908504 w 3908504"/>
                    <a:gd name="connsiteY14" fmla="*/ 2152650 h 2538413"/>
                    <a:gd name="connsiteX15" fmla="*/ 3908504 w 3908504"/>
                    <a:gd name="connsiteY15" fmla="*/ 2152650 h 2538413"/>
                    <a:gd name="connsiteX0" fmla="*/ 0 w 3908504"/>
                    <a:gd name="connsiteY0" fmla="*/ 329788 h 2538413"/>
                    <a:gd name="connsiteX1" fmla="*/ 304799 w 3908504"/>
                    <a:gd name="connsiteY1" fmla="*/ 1031051 h 2538413"/>
                    <a:gd name="connsiteX2" fmla="*/ 1038979 w 3908504"/>
                    <a:gd name="connsiteY2" fmla="*/ 719138 h 2538413"/>
                    <a:gd name="connsiteX3" fmla="*/ 1012904 w 3908504"/>
                    <a:gd name="connsiteY3" fmla="*/ 0 h 2538413"/>
                    <a:gd name="connsiteX4" fmla="*/ 921943 w 3908504"/>
                    <a:gd name="connsiteY4" fmla="*/ 619004 h 2538413"/>
                    <a:gd name="connsiteX5" fmla="*/ 327858 w 3908504"/>
                    <a:gd name="connsiteY5" fmla="*/ 979778 h 2538413"/>
                    <a:gd name="connsiteX6" fmla="*/ 1022429 w 3908504"/>
                    <a:gd name="connsiteY6" fmla="*/ 2538413 h 2538413"/>
                    <a:gd name="connsiteX7" fmla="*/ 1408191 w 3908504"/>
                    <a:gd name="connsiteY7" fmla="*/ 2428875 h 2538413"/>
                    <a:gd name="connsiteX8" fmla="*/ 2336879 w 3908504"/>
                    <a:gd name="connsiteY8" fmla="*/ 2343150 h 2538413"/>
                    <a:gd name="connsiteX9" fmla="*/ 3194129 w 3908504"/>
                    <a:gd name="connsiteY9" fmla="*/ 2095500 h 2538413"/>
                    <a:gd name="connsiteX10" fmla="*/ 3422729 w 3908504"/>
                    <a:gd name="connsiteY10" fmla="*/ 2071688 h 2538413"/>
                    <a:gd name="connsiteX11" fmla="*/ 3413204 w 3908504"/>
                    <a:gd name="connsiteY11" fmla="*/ 1905000 h 2538413"/>
                    <a:gd name="connsiteX12" fmla="*/ 3432254 w 3908504"/>
                    <a:gd name="connsiteY12" fmla="*/ 2076450 h 2538413"/>
                    <a:gd name="connsiteX13" fmla="*/ 3670379 w 3908504"/>
                    <a:gd name="connsiteY13" fmla="*/ 2100263 h 2538413"/>
                    <a:gd name="connsiteX14" fmla="*/ 3908504 w 3908504"/>
                    <a:gd name="connsiteY14" fmla="*/ 2152650 h 2538413"/>
                    <a:gd name="connsiteX15" fmla="*/ 3908504 w 3908504"/>
                    <a:gd name="connsiteY15" fmla="*/ 2152650 h 2538413"/>
                    <a:gd name="connsiteX0" fmla="*/ 0 w 3908504"/>
                    <a:gd name="connsiteY0" fmla="*/ 329788 h 2538413"/>
                    <a:gd name="connsiteX1" fmla="*/ 304799 w 3908504"/>
                    <a:gd name="connsiteY1" fmla="*/ 1031051 h 2538413"/>
                    <a:gd name="connsiteX2" fmla="*/ 1038979 w 3908504"/>
                    <a:gd name="connsiteY2" fmla="*/ 719138 h 2538413"/>
                    <a:gd name="connsiteX3" fmla="*/ 1012904 w 3908504"/>
                    <a:gd name="connsiteY3" fmla="*/ 0 h 2538413"/>
                    <a:gd name="connsiteX4" fmla="*/ 989609 w 3908504"/>
                    <a:gd name="connsiteY4" fmla="*/ 697677 h 2538413"/>
                    <a:gd name="connsiteX5" fmla="*/ 327858 w 3908504"/>
                    <a:gd name="connsiteY5" fmla="*/ 979778 h 2538413"/>
                    <a:gd name="connsiteX6" fmla="*/ 1022429 w 3908504"/>
                    <a:gd name="connsiteY6" fmla="*/ 2538413 h 2538413"/>
                    <a:gd name="connsiteX7" fmla="*/ 1408191 w 3908504"/>
                    <a:gd name="connsiteY7" fmla="*/ 2428875 h 2538413"/>
                    <a:gd name="connsiteX8" fmla="*/ 2336879 w 3908504"/>
                    <a:gd name="connsiteY8" fmla="*/ 2343150 h 2538413"/>
                    <a:gd name="connsiteX9" fmla="*/ 3194129 w 3908504"/>
                    <a:gd name="connsiteY9" fmla="*/ 2095500 h 2538413"/>
                    <a:gd name="connsiteX10" fmla="*/ 3422729 w 3908504"/>
                    <a:gd name="connsiteY10" fmla="*/ 2071688 h 2538413"/>
                    <a:gd name="connsiteX11" fmla="*/ 3413204 w 3908504"/>
                    <a:gd name="connsiteY11" fmla="*/ 1905000 h 2538413"/>
                    <a:gd name="connsiteX12" fmla="*/ 3432254 w 3908504"/>
                    <a:gd name="connsiteY12" fmla="*/ 2076450 h 2538413"/>
                    <a:gd name="connsiteX13" fmla="*/ 3670379 w 3908504"/>
                    <a:gd name="connsiteY13" fmla="*/ 2100263 h 2538413"/>
                    <a:gd name="connsiteX14" fmla="*/ 3908504 w 3908504"/>
                    <a:gd name="connsiteY14" fmla="*/ 2152650 h 2538413"/>
                    <a:gd name="connsiteX15" fmla="*/ 3908504 w 3908504"/>
                    <a:gd name="connsiteY15" fmla="*/ 2152650 h 2538413"/>
                    <a:gd name="connsiteX0" fmla="*/ 0 w 3908504"/>
                    <a:gd name="connsiteY0" fmla="*/ 329788 h 2538413"/>
                    <a:gd name="connsiteX1" fmla="*/ 304799 w 3908504"/>
                    <a:gd name="connsiteY1" fmla="*/ 1031051 h 2538413"/>
                    <a:gd name="connsiteX2" fmla="*/ 1038979 w 3908504"/>
                    <a:gd name="connsiteY2" fmla="*/ 719138 h 2538413"/>
                    <a:gd name="connsiteX3" fmla="*/ 972305 w 3908504"/>
                    <a:gd name="connsiteY3" fmla="*/ 0 h 2538413"/>
                    <a:gd name="connsiteX4" fmla="*/ 989609 w 3908504"/>
                    <a:gd name="connsiteY4" fmla="*/ 697677 h 2538413"/>
                    <a:gd name="connsiteX5" fmla="*/ 327858 w 3908504"/>
                    <a:gd name="connsiteY5" fmla="*/ 979778 h 2538413"/>
                    <a:gd name="connsiteX6" fmla="*/ 1022429 w 3908504"/>
                    <a:gd name="connsiteY6" fmla="*/ 2538413 h 2538413"/>
                    <a:gd name="connsiteX7" fmla="*/ 1408191 w 3908504"/>
                    <a:gd name="connsiteY7" fmla="*/ 2428875 h 2538413"/>
                    <a:gd name="connsiteX8" fmla="*/ 2336879 w 3908504"/>
                    <a:gd name="connsiteY8" fmla="*/ 2343150 h 2538413"/>
                    <a:gd name="connsiteX9" fmla="*/ 3194129 w 3908504"/>
                    <a:gd name="connsiteY9" fmla="*/ 2095500 h 2538413"/>
                    <a:gd name="connsiteX10" fmla="*/ 3422729 w 3908504"/>
                    <a:gd name="connsiteY10" fmla="*/ 2071688 h 2538413"/>
                    <a:gd name="connsiteX11" fmla="*/ 3413204 w 3908504"/>
                    <a:gd name="connsiteY11" fmla="*/ 1905000 h 2538413"/>
                    <a:gd name="connsiteX12" fmla="*/ 3432254 w 3908504"/>
                    <a:gd name="connsiteY12" fmla="*/ 2076450 h 2538413"/>
                    <a:gd name="connsiteX13" fmla="*/ 3670379 w 3908504"/>
                    <a:gd name="connsiteY13" fmla="*/ 2100263 h 2538413"/>
                    <a:gd name="connsiteX14" fmla="*/ 3908504 w 3908504"/>
                    <a:gd name="connsiteY14" fmla="*/ 2152650 h 2538413"/>
                    <a:gd name="connsiteX15" fmla="*/ 3908504 w 3908504"/>
                    <a:gd name="connsiteY15" fmla="*/ 2152650 h 2538413"/>
                    <a:gd name="connsiteX0" fmla="*/ 0 w 3908504"/>
                    <a:gd name="connsiteY0" fmla="*/ 342900 h 2551525"/>
                    <a:gd name="connsiteX1" fmla="*/ 304799 w 3908504"/>
                    <a:gd name="connsiteY1" fmla="*/ 1044163 h 2551525"/>
                    <a:gd name="connsiteX2" fmla="*/ 1038979 w 3908504"/>
                    <a:gd name="connsiteY2" fmla="*/ 732250 h 2551525"/>
                    <a:gd name="connsiteX3" fmla="*/ 1053504 w 3908504"/>
                    <a:gd name="connsiteY3" fmla="*/ 0 h 2551525"/>
                    <a:gd name="connsiteX4" fmla="*/ 989609 w 3908504"/>
                    <a:gd name="connsiteY4" fmla="*/ 710789 h 2551525"/>
                    <a:gd name="connsiteX5" fmla="*/ 327858 w 3908504"/>
                    <a:gd name="connsiteY5" fmla="*/ 992890 h 2551525"/>
                    <a:gd name="connsiteX6" fmla="*/ 1022429 w 3908504"/>
                    <a:gd name="connsiteY6" fmla="*/ 2551525 h 2551525"/>
                    <a:gd name="connsiteX7" fmla="*/ 1408191 w 3908504"/>
                    <a:gd name="connsiteY7" fmla="*/ 2441987 h 2551525"/>
                    <a:gd name="connsiteX8" fmla="*/ 2336879 w 3908504"/>
                    <a:gd name="connsiteY8" fmla="*/ 2356262 h 2551525"/>
                    <a:gd name="connsiteX9" fmla="*/ 3194129 w 3908504"/>
                    <a:gd name="connsiteY9" fmla="*/ 2108612 h 2551525"/>
                    <a:gd name="connsiteX10" fmla="*/ 3422729 w 3908504"/>
                    <a:gd name="connsiteY10" fmla="*/ 2084800 h 2551525"/>
                    <a:gd name="connsiteX11" fmla="*/ 3413204 w 3908504"/>
                    <a:gd name="connsiteY11" fmla="*/ 1918112 h 2551525"/>
                    <a:gd name="connsiteX12" fmla="*/ 3432254 w 3908504"/>
                    <a:gd name="connsiteY12" fmla="*/ 2089562 h 2551525"/>
                    <a:gd name="connsiteX13" fmla="*/ 3670379 w 3908504"/>
                    <a:gd name="connsiteY13" fmla="*/ 2113375 h 2551525"/>
                    <a:gd name="connsiteX14" fmla="*/ 3908504 w 3908504"/>
                    <a:gd name="connsiteY14" fmla="*/ 2165762 h 2551525"/>
                    <a:gd name="connsiteX15" fmla="*/ 3908504 w 3908504"/>
                    <a:gd name="connsiteY15" fmla="*/ 2165762 h 2551525"/>
                    <a:gd name="connsiteX0" fmla="*/ 0 w 3908504"/>
                    <a:gd name="connsiteY0" fmla="*/ 342900 h 2551525"/>
                    <a:gd name="connsiteX1" fmla="*/ 304799 w 3908504"/>
                    <a:gd name="connsiteY1" fmla="*/ 1044163 h 2551525"/>
                    <a:gd name="connsiteX2" fmla="*/ 1038979 w 3908504"/>
                    <a:gd name="connsiteY2" fmla="*/ 732250 h 2551525"/>
                    <a:gd name="connsiteX3" fmla="*/ 1026438 w 3908504"/>
                    <a:gd name="connsiteY3" fmla="*/ 0 h 2551525"/>
                    <a:gd name="connsiteX4" fmla="*/ 989609 w 3908504"/>
                    <a:gd name="connsiteY4" fmla="*/ 710789 h 2551525"/>
                    <a:gd name="connsiteX5" fmla="*/ 327858 w 3908504"/>
                    <a:gd name="connsiteY5" fmla="*/ 992890 h 2551525"/>
                    <a:gd name="connsiteX6" fmla="*/ 1022429 w 3908504"/>
                    <a:gd name="connsiteY6" fmla="*/ 2551525 h 2551525"/>
                    <a:gd name="connsiteX7" fmla="*/ 1408191 w 3908504"/>
                    <a:gd name="connsiteY7" fmla="*/ 2441987 h 2551525"/>
                    <a:gd name="connsiteX8" fmla="*/ 2336879 w 3908504"/>
                    <a:gd name="connsiteY8" fmla="*/ 2356262 h 2551525"/>
                    <a:gd name="connsiteX9" fmla="*/ 3194129 w 3908504"/>
                    <a:gd name="connsiteY9" fmla="*/ 2108612 h 2551525"/>
                    <a:gd name="connsiteX10" fmla="*/ 3422729 w 3908504"/>
                    <a:gd name="connsiteY10" fmla="*/ 2084800 h 2551525"/>
                    <a:gd name="connsiteX11" fmla="*/ 3413204 w 3908504"/>
                    <a:gd name="connsiteY11" fmla="*/ 1918112 h 2551525"/>
                    <a:gd name="connsiteX12" fmla="*/ 3432254 w 3908504"/>
                    <a:gd name="connsiteY12" fmla="*/ 2089562 h 2551525"/>
                    <a:gd name="connsiteX13" fmla="*/ 3670379 w 3908504"/>
                    <a:gd name="connsiteY13" fmla="*/ 2113375 h 2551525"/>
                    <a:gd name="connsiteX14" fmla="*/ 3908504 w 3908504"/>
                    <a:gd name="connsiteY14" fmla="*/ 2165762 h 2551525"/>
                    <a:gd name="connsiteX15" fmla="*/ 3908504 w 3908504"/>
                    <a:gd name="connsiteY15" fmla="*/ 2165762 h 2551525"/>
                    <a:gd name="connsiteX0" fmla="*/ 0 w 3908504"/>
                    <a:gd name="connsiteY0" fmla="*/ 342900 h 2551525"/>
                    <a:gd name="connsiteX1" fmla="*/ 304799 w 3908504"/>
                    <a:gd name="connsiteY1" fmla="*/ 1044163 h 2551525"/>
                    <a:gd name="connsiteX2" fmla="*/ 1038979 w 3908504"/>
                    <a:gd name="connsiteY2" fmla="*/ 732250 h 2551525"/>
                    <a:gd name="connsiteX3" fmla="*/ 1026438 w 3908504"/>
                    <a:gd name="connsiteY3" fmla="*/ 0 h 2551525"/>
                    <a:gd name="connsiteX4" fmla="*/ 1043742 w 3908504"/>
                    <a:gd name="connsiteY4" fmla="*/ 710789 h 2551525"/>
                    <a:gd name="connsiteX5" fmla="*/ 327858 w 3908504"/>
                    <a:gd name="connsiteY5" fmla="*/ 992890 h 2551525"/>
                    <a:gd name="connsiteX6" fmla="*/ 1022429 w 3908504"/>
                    <a:gd name="connsiteY6" fmla="*/ 2551525 h 2551525"/>
                    <a:gd name="connsiteX7" fmla="*/ 1408191 w 3908504"/>
                    <a:gd name="connsiteY7" fmla="*/ 2441987 h 2551525"/>
                    <a:gd name="connsiteX8" fmla="*/ 2336879 w 3908504"/>
                    <a:gd name="connsiteY8" fmla="*/ 2356262 h 2551525"/>
                    <a:gd name="connsiteX9" fmla="*/ 3194129 w 3908504"/>
                    <a:gd name="connsiteY9" fmla="*/ 2108612 h 2551525"/>
                    <a:gd name="connsiteX10" fmla="*/ 3422729 w 3908504"/>
                    <a:gd name="connsiteY10" fmla="*/ 2084800 h 2551525"/>
                    <a:gd name="connsiteX11" fmla="*/ 3413204 w 3908504"/>
                    <a:gd name="connsiteY11" fmla="*/ 1918112 h 2551525"/>
                    <a:gd name="connsiteX12" fmla="*/ 3432254 w 3908504"/>
                    <a:gd name="connsiteY12" fmla="*/ 2089562 h 2551525"/>
                    <a:gd name="connsiteX13" fmla="*/ 3670379 w 3908504"/>
                    <a:gd name="connsiteY13" fmla="*/ 2113375 h 2551525"/>
                    <a:gd name="connsiteX14" fmla="*/ 3908504 w 3908504"/>
                    <a:gd name="connsiteY14" fmla="*/ 2165762 h 2551525"/>
                    <a:gd name="connsiteX15" fmla="*/ 3908504 w 3908504"/>
                    <a:gd name="connsiteY15" fmla="*/ 2165762 h 2551525"/>
                    <a:gd name="connsiteX0" fmla="*/ 0 w 3908504"/>
                    <a:gd name="connsiteY0" fmla="*/ 342900 h 2551525"/>
                    <a:gd name="connsiteX1" fmla="*/ 304799 w 3908504"/>
                    <a:gd name="connsiteY1" fmla="*/ 1044163 h 2551525"/>
                    <a:gd name="connsiteX2" fmla="*/ 1038979 w 3908504"/>
                    <a:gd name="connsiteY2" fmla="*/ 732250 h 2551525"/>
                    <a:gd name="connsiteX3" fmla="*/ 1026438 w 3908504"/>
                    <a:gd name="connsiteY3" fmla="*/ 0 h 2551525"/>
                    <a:gd name="connsiteX4" fmla="*/ 1043742 w 3908504"/>
                    <a:gd name="connsiteY4" fmla="*/ 710789 h 2551525"/>
                    <a:gd name="connsiteX5" fmla="*/ 327858 w 3908504"/>
                    <a:gd name="connsiteY5" fmla="*/ 953554 h 2551525"/>
                    <a:gd name="connsiteX6" fmla="*/ 1022429 w 3908504"/>
                    <a:gd name="connsiteY6" fmla="*/ 2551525 h 2551525"/>
                    <a:gd name="connsiteX7" fmla="*/ 1408191 w 3908504"/>
                    <a:gd name="connsiteY7" fmla="*/ 2441987 h 2551525"/>
                    <a:gd name="connsiteX8" fmla="*/ 2336879 w 3908504"/>
                    <a:gd name="connsiteY8" fmla="*/ 2356262 h 2551525"/>
                    <a:gd name="connsiteX9" fmla="*/ 3194129 w 3908504"/>
                    <a:gd name="connsiteY9" fmla="*/ 2108612 h 2551525"/>
                    <a:gd name="connsiteX10" fmla="*/ 3422729 w 3908504"/>
                    <a:gd name="connsiteY10" fmla="*/ 2084800 h 2551525"/>
                    <a:gd name="connsiteX11" fmla="*/ 3413204 w 3908504"/>
                    <a:gd name="connsiteY11" fmla="*/ 1918112 h 2551525"/>
                    <a:gd name="connsiteX12" fmla="*/ 3432254 w 3908504"/>
                    <a:gd name="connsiteY12" fmla="*/ 2089562 h 2551525"/>
                    <a:gd name="connsiteX13" fmla="*/ 3670379 w 3908504"/>
                    <a:gd name="connsiteY13" fmla="*/ 2113375 h 2551525"/>
                    <a:gd name="connsiteX14" fmla="*/ 3908504 w 3908504"/>
                    <a:gd name="connsiteY14" fmla="*/ 2165762 h 2551525"/>
                    <a:gd name="connsiteX15" fmla="*/ 3908504 w 3908504"/>
                    <a:gd name="connsiteY15" fmla="*/ 2165762 h 2551525"/>
                    <a:gd name="connsiteX0" fmla="*/ 0 w 3908504"/>
                    <a:gd name="connsiteY0" fmla="*/ 342900 h 2551525"/>
                    <a:gd name="connsiteX1" fmla="*/ 304799 w 3908504"/>
                    <a:gd name="connsiteY1" fmla="*/ 1044163 h 2551525"/>
                    <a:gd name="connsiteX2" fmla="*/ 1038979 w 3908504"/>
                    <a:gd name="connsiteY2" fmla="*/ 732250 h 2551525"/>
                    <a:gd name="connsiteX3" fmla="*/ 1026438 w 3908504"/>
                    <a:gd name="connsiteY3" fmla="*/ 0 h 2551525"/>
                    <a:gd name="connsiteX4" fmla="*/ 1043742 w 3908504"/>
                    <a:gd name="connsiteY4" fmla="*/ 710789 h 2551525"/>
                    <a:gd name="connsiteX5" fmla="*/ 368457 w 3908504"/>
                    <a:gd name="connsiteY5" fmla="*/ 953554 h 2551525"/>
                    <a:gd name="connsiteX6" fmla="*/ 1022429 w 3908504"/>
                    <a:gd name="connsiteY6" fmla="*/ 2551525 h 2551525"/>
                    <a:gd name="connsiteX7" fmla="*/ 1408191 w 3908504"/>
                    <a:gd name="connsiteY7" fmla="*/ 2441987 h 2551525"/>
                    <a:gd name="connsiteX8" fmla="*/ 2336879 w 3908504"/>
                    <a:gd name="connsiteY8" fmla="*/ 2356262 h 2551525"/>
                    <a:gd name="connsiteX9" fmla="*/ 3194129 w 3908504"/>
                    <a:gd name="connsiteY9" fmla="*/ 2108612 h 2551525"/>
                    <a:gd name="connsiteX10" fmla="*/ 3422729 w 3908504"/>
                    <a:gd name="connsiteY10" fmla="*/ 2084800 h 2551525"/>
                    <a:gd name="connsiteX11" fmla="*/ 3413204 w 3908504"/>
                    <a:gd name="connsiteY11" fmla="*/ 1918112 h 2551525"/>
                    <a:gd name="connsiteX12" fmla="*/ 3432254 w 3908504"/>
                    <a:gd name="connsiteY12" fmla="*/ 2089562 h 2551525"/>
                    <a:gd name="connsiteX13" fmla="*/ 3670379 w 3908504"/>
                    <a:gd name="connsiteY13" fmla="*/ 2113375 h 2551525"/>
                    <a:gd name="connsiteX14" fmla="*/ 3908504 w 3908504"/>
                    <a:gd name="connsiteY14" fmla="*/ 2165762 h 2551525"/>
                    <a:gd name="connsiteX15" fmla="*/ 3908504 w 3908504"/>
                    <a:gd name="connsiteY15" fmla="*/ 2165762 h 2551525"/>
                    <a:gd name="connsiteX0" fmla="*/ 0 w 3908504"/>
                    <a:gd name="connsiteY0" fmla="*/ 342900 h 2551525"/>
                    <a:gd name="connsiteX1" fmla="*/ 304799 w 3908504"/>
                    <a:gd name="connsiteY1" fmla="*/ 1044163 h 2551525"/>
                    <a:gd name="connsiteX2" fmla="*/ 1038979 w 3908504"/>
                    <a:gd name="connsiteY2" fmla="*/ 732250 h 2551525"/>
                    <a:gd name="connsiteX3" fmla="*/ 1026438 w 3908504"/>
                    <a:gd name="connsiteY3" fmla="*/ 0 h 2551525"/>
                    <a:gd name="connsiteX4" fmla="*/ 1043742 w 3908504"/>
                    <a:gd name="connsiteY4" fmla="*/ 710789 h 2551525"/>
                    <a:gd name="connsiteX5" fmla="*/ 314325 w 3908504"/>
                    <a:gd name="connsiteY5" fmla="*/ 1006002 h 2551525"/>
                    <a:gd name="connsiteX6" fmla="*/ 1022429 w 3908504"/>
                    <a:gd name="connsiteY6" fmla="*/ 2551525 h 2551525"/>
                    <a:gd name="connsiteX7" fmla="*/ 1408191 w 3908504"/>
                    <a:gd name="connsiteY7" fmla="*/ 2441987 h 2551525"/>
                    <a:gd name="connsiteX8" fmla="*/ 2336879 w 3908504"/>
                    <a:gd name="connsiteY8" fmla="*/ 2356262 h 2551525"/>
                    <a:gd name="connsiteX9" fmla="*/ 3194129 w 3908504"/>
                    <a:gd name="connsiteY9" fmla="*/ 2108612 h 2551525"/>
                    <a:gd name="connsiteX10" fmla="*/ 3422729 w 3908504"/>
                    <a:gd name="connsiteY10" fmla="*/ 2084800 h 2551525"/>
                    <a:gd name="connsiteX11" fmla="*/ 3413204 w 3908504"/>
                    <a:gd name="connsiteY11" fmla="*/ 1918112 h 2551525"/>
                    <a:gd name="connsiteX12" fmla="*/ 3432254 w 3908504"/>
                    <a:gd name="connsiteY12" fmla="*/ 2089562 h 2551525"/>
                    <a:gd name="connsiteX13" fmla="*/ 3670379 w 3908504"/>
                    <a:gd name="connsiteY13" fmla="*/ 2113375 h 2551525"/>
                    <a:gd name="connsiteX14" fmla="*/ 3908504 w 3908504"/>
                    <a:gd name="connsiteY14" fmla="*/ 2165762 h 2551525"/>
                    <a:gd name="connsiteX15" fmla="*/ 3908504 w 3908504"/>
                    <a:gd name="connsiteY15" fmla="*/ 2165762 h 2551525"/>
                    <a:gd name="connsiteX0" fmla="*/ 0 w 3908504"/>
                    <a:gd name="connsiteY0" fmla="*/ 342900 h 2551525"/>
                    <a:gd name="connsiteX1" fmla="*/ 304799 w 3908504"/>
                    <a:gd name="connsiteY1" fmla="*/ 1044163 h 2551525"/>
                    <a:gd name="connsiteX2" fmla="*/ 1038979 w 3908504"/>
                    <a:gd name="connsiteY2" fmla="*/ 732250 h 2551525"/>
                    <a:gd name="connsiteX3" fmla="*/ 1026438 w 3908504"/>
                    <a:gd name="connsiteY3" fmla="*/ 0 h 2551525"/>
                    <a:gd name="connsiteX4" fmla="*/ 1043742 w 3908504"/>
                    <a:gd name="connsiteY4" fmla="*/ 710789 h 2551525"/>
                    <a:gd name="connsiteX5" fmla="*/ 314325 w 3908504"/>
                    <a:gd name="connsiteY5" fmla="*/ 1006002 h 2551525"/>
                    <a:gd name="connsiteX6" fmla="*/ 1022429 w 3908504"/>
                    <a:gd name="connsiteY6" fmla="*/ 2551525 h 2551525"/>
                    <a:gd name="connsiteX7" fmla="*/ 1381125 w 3908504"/>
                    <a:gd name="connsiteY7" fmla="*/ 2310867 h 2551525"/>
                    <a:gd name="connsiteX8" fmla="*/ 2336879 w 3908504"/>
                    <a:gd name="connsiteY8" fmla="*/ 2356262 h 2551525"/>
                    <a:gd name="connsiteX9" fmla="*/ 3194129 w 3908504"/>
                    <a:gd name="connsiteY9" fmla="*/ 2108612 h 2551525"/>
                    <a:gd name="connsiteX10" fmla="*/ 3422729 w 3908504"/>
                    <a:gd name="connsiteY10" fmla="*/ 2084800 h 2551525"/>
                    <a:gd name="connsiteX11" fmla="*/ 3413204 w 3908504"/>
                    <a:gd name="connsiteY11" fmla="*/ 1918112 h 2551525"/>
                    <a:gd name="connsiteX12" fmla="*/ 3432254 w 3908504"/>
                    <a:gd name="connsiteY12" fmla="*/ 2089562 h 2551525"/>
                    <a:gd name="connsiteX13" fmla="*/ 3670379 w 3908504"/>
                    <a:gd name="connsiteY13" fmla="*/ 2113375 h 2551525"/>
                    <a:gd name="connsiteX14" fmla="*/ 3908504 w 3908504"/>
                    <a:gd name="connsiteY14" fmla="*/ 2165762 h 2551525"/>
                    <a:gd name="connsiteX15" fmla="*/ 3908504 w 3908504"/>
                    <a:gd name="connsiteY15" fmla="*/ 2165762 h 2551525"/>
                    <a:gd name="connsiteX0" fmla="*/ 0 w 3908504"/>
                    <a:gd name="connsiteY0" fmla="*/ 342900 h 2446629"/>
                    <a:gd name="connsiteX1" fmla="*/ 304799 w 3908504"/>
                    <a:gd name="connsiteY1" fmla="*/ 1044163 h 2446629"/>
                    <a:gd name="connsiteX2" fmla="*/ 1038979 w 3908504"/>
                    <a:gd name="connsiteY2" fmla="*/ 732250 h 2446629"/>
                    <a:gd name="connsiteX3" fmla="*/ 1026438 w 3908504"/>
                    <a:gd name="connsiteY3" fmla="*/ 0 h 2446629"/>
                    <a:gd name="connsiteX4" fmla="*/ 1043742 w 3908504"/>
                    <a:gd name="connsiteY4" fmla="*/ 710789 h 2446629"/>
                    <a:gd name="connsiteX5" fmla="*/ 314325 w 3908504"/>
                    <a:gd name="connsiteY5" fmla="*/ 1006002 h 2446629"/>
                    <a:gd name="connsiteX6" fmla="*/ 1008896 w 3908504"/>
                    <a:gd name="connsiteY6" fmla="*/ 2446629 h 2446629"/>
                    <a:gd name="connsiteX7" fmla="*/ 1381125 w 3908504"/>
                    <a:gd name="connsiteY7" fmla="*/ 2310867 h 2446629"/>
                    <a:gd name="connsiteX8" fmla="*/ 2336879 w 3908504"/>
                    <a:gd name="connsiteY8" fmla="*/ 2356262 h 2446629"/>
                    <a:gd name="connsiteX9" fmla="*/ 3194129 w 3908504"/>
                    <a:gd name="connsiteY9" fmla="*/ 2108612 h 2446629"/>
                    <a:gd name="connsiteX10" fmla="*/ 3422729 w 3908504"/>
                    <a:gd name="connsiteY10" fmla="*/ 2084800 h 2446629"/>
                    <a:gd name="connsiteX11" fmla="*/ 3413204 w 3908504"/>
                    <a:gd name="connsiteY11" fmla="*/ 1918112 h 2446629"/>
                    <a:gd name="connsiteX12" fmla="*/ 3432254 w 3908504"/>
                    <a:gd name="connsiteY12" fmla="*/ 2089562 h 2446629"/>
                    <a:gd name="connsiteX13" fmla="*/ 3670379 w 3908504"/>
                    <a:gd name="connsiteY13" fmla="*/ 2113375 h 2446629"/>
                    <a:gd name="connsiteX14" fmla="*/ 3908504 w 3908504"/>
                    <a:gd name="connsiteY14" fmla="*/ 2165762 h 2446629"/>
                    <a:gd name="connsiteX15" fmla="*/ 3908504 w 3908504"/>
                    <a:gd name="connsiteY15" fmla="*/ 2165762 h 2446629"/>
                    <a:gd name="connsiteX0" fmla="*/ 0 w 3908504"/>
                    <a:gd name="connsiteY0" fmla="*/ 342900 h 2446629"/>
                    <a:gd name="connsiteX1" fmla="*/ 304799 w 3908504"/>
                    <a:gd name="connsiteY1" fmla="*/ 1044163 h 2446629"/>
                    <a:gd name="connsiteX2" fmla="*/ 1038979 w 3908504"/>
                    <a:gd name="connsiteY2" fmla="*/ 732250 h 2446629"/>
                    <a:gd name="connsiteX3" fmla="*/ 1026438 w 3908504"/>
                    <a:gd name="connsiteY3" fmla="*/ 0 h 2446629"/>
                    <a:gd name="connsiteX4" fmla="*/ 1043742 w 3908504"/>
                    <a:gd name="connsiteY4" fmla="*/ 710789 h 2446629"/>
                    <a:gd name="connsiteX5" fmla="*/ 314325 w 3908504"/>
                    <a:gd name="connsiteY5" fmla="*/ 1006002 h 2446629"/>
                    <a:gd name="connsiteX6" fmla="*/ 1008896 w 3908504"/>
                    <a:gd name="connsiteY6" fmla="*/ 2446629 h 2446629"/>
                    <a:gd name="connsiteX7" fmla="*/ 1381125 w 3908504"/>
                    <a:gd name="connsiteY7" fmla="*/ 2310867 h 2446629"/>
                    <a:gd name="connsiteX8" fmla="*/ 2323345 w 3908504"/>
                    <a:gd name="connsiteY8" fmla="*/ 2238255 h 2446629"/>
                    <a:gd name="connsiteX9" fmla="*/ 3194129 w 3908504"/>
                    <a:gd name="connsiteY9" fmla="*/ 2108612 h 2446629"/>
                    <a:gd name="connsiteX10" fmla="*/ 3422729 w 3908504"/>
                    <a:gd name="connsiteY10" fmla="*/ 2084800 h 2446629"/>
                    <a:gd name="connsiteX11" fmla="*/ 3413204 w 3908504"/>
                    <a:gd name="connsiteY11" fmla="*/ 1918112 h 2446629"/>
                    <a:gd name="connsiteX12" fmla="*/ 3432254 w 3908504"/>
                    <a:gd name="connsiteY12" fmla="*/ 2089562 h 2446629"/>
                    <a:gd name="connsiteX13" fmla="*/ 3670379 w 3908504"/>
                    <a:gd name="connsiteY13" fmla="*/ 2113375 h 2446629"/>
                    <a:gd name="connsiteX14" fmla="*/ 3908504 w 3908504"/>
                    <a:gd name="connsiteY14" fmla="*/ 2165762 h 2446629"/>
                    <a:gd name="connsiteX15" fmla="*/ 3908504 w 3908504"/>
                    <a:gd name="connsiteY15" fmla="*/ 2165762 h 2446629"/>
                    <a:gd name="connsiteX0" fmla="*/ 0 w 3908504"/>
                    <a:gd name="connsiteY0" fmla="*/ 342900 h 2446629"/>
                    <a:gd name="connsiteX1" fmla="*/ 304799 w 3908504"/>
                    <a:gd name="connsiteY1" fmla="*/ 1044163 h 2446629"/>
                    <a:gd name="connsiteX2" fmla="*/ 1038979 w 3908504"/>
                    <a:gd name="connsiteY2" fmla="*/ 732250 h 2446629"/>
                    <a:gd name="connsiteX3" fmla="*/ 1026438 w 3908504"/>
                    <a:gd name="connsiteY3" fmla="*/ 0 h 2446629"/>
                    <a:gd name="connsiteX4" fmla="*/ 1043742 w 3908504"/>
                    <a:gd name="connsiteY4" fmla="*/ 710789 h 2446629"/>
                    <a:gd name="connsiteX5" fmla="*/ 314325 w 3908504"/>
                    <a:gd name="connsiteY5" fmla="*/ 1006002 h 2446629"/>
                    <a:gd name="connsiteX6" fmla="*/ 1008896 w 3908504"/>
                    <a:gd name="connsiteY6" fmla="*/ 2446629 h 2446629"/>
                    <a:gd name="connsiteX7" fmla="*/ 1381125 w 3908504"/>
                    <a:gd name="connsiteY7" fmla="*/ 2310867 h 2446629"/>
                    <a:gd name="connsiteX8" fmla="*/ 2323345 w 3908504"/>
                    <a:gd name="connsiteY8" fmla="*/ 2238255 h 2446629"/>
                    <a:gd name="connsiteX9" fmla="*/ 3099396 w 3908504"/>
                    <a:gd name="connsiteY9" fmla="*/ 2003717 h 2446629"/>
                    <a:gd name="connsiteX10" fmla="*/ 3422729 w 3908504"/>
                    <a:gd name="connsiteY10" fmla="*/ 2084800 h 2446629"/>
                    <a:gd name="connsiteX11" fmla="*/ 3413204 w 3908504"/>
                    <a:gd name="connsiteY11" fmla="*/ 1918112 h 2446629"/>
                    <a:gd name="connsiteX12" fmla="*/ 3432254 w 3908504"/>
                    <a:gd name="connsiteY12" fmla="*/ 2089562 h 2446629"/>
                    <a:gd name="connsiteX13" fmla="*/ 3670379 w 3908504"/>
                    <a:gd name="connsiteY13" fmla="*/ 2113375 h 2446629"/>
                    <a:gd name="connsiteX14" fmla="*/ 3908504 w 3908504"/>
                    <a:gd name="connsiteY14" fmla="*/ 2165762 h 2446629"/>
                    <a:gd name="connsiteX15" fmla="*/ 3908504 w 3908504"/>
                    <a:gd name="connsiteY15" fmla="*/ 2165762 h 2446629"/>
                    <a:gd name="connsiteX0" fmla="*/ 0 w 3908504"/>
                    <a:gd name="connsiteY0" fmla="*/ 342900 h 2446629"/>
                    <a:gd name="connsiteX1" fmla="*/ 304799 w 3908504"/>
                    <a:gd name="connsiteY1" fmla="*/ 1044163 h 2446629"/>
                    <a:gd name="connsiteX2" fmla="*/ 1038979 w 3908504"/>
                    <a:gd name="connsiteY2" fmla="*/ 732250 h 2446629"/>
                    <a:gd name="connsiteX3" fmla="*/ 1026438 w 3908504"/>
                    <a:gd name="connsiteY3" fmla="*/ 0 h 2446629"/>
                    <a:gd name="connsiteX4" fmla="*/ 1043742 w 3908504"/>
                    <a:gd name="connsiteY4" fmla="*/ 710789 h 2446629"/>
                    <a:gd name="connsiteX5" fmla="*/ 314325 w 3908504"/>
                    <a:gd name="connsiteY5" fmla="*/ 1006002 h 2446629"/>
                    <a:gd name="connsiteX6" fmla="*/ 1008896 w 3908504"/>
                    <a:gd name="connsiteY6" fmla="*/ 2446629 h 2446629"/>
                    <a:gd name="connsiteX7" fmla="*/ 1381125 w 3908504"/>
                    <a:gd name="connsiteY7" fmla="*/ 2310867 h 2446629"/>
                    <a:gd name="connsiteX8" fmla="*/ 2323345 w 3908504"/>
                    <a:gd name="connsiteY8" fmla="*/ 2238255 h 2446629"/>
                    <a:gd name="connsiteX9" fmla="*/ 3099396 w 3908504"/>
                    <a:gd name="connsiteY9" fmla="*/ 2003717 h 2446629"/>
                    <a:gd name="connsiteX10" fmla="*/ 3422729 w 3908504"/>
                    <a:gd name="connsiteY10" fmla="*/ 2084800 h 2446629"/>
                    <a:gd name="connsiteX11" fmla="*/ 3413204 w 3908504"/>
                    <a:gd name="connsiteY11" fmla="*/ 1918112 h 2446629"/>
                    <a:gd name="connsiteX12" fmla="*/ 3432254 w 3908504"/>
                    <a:gd name="connsiteY12" fmla="*/ 2089562 h 2446629"/>
                    <a:gd name="connsiteX13" fmla="*/ 3697445 w 3908504"/>
                    <a:gd name="connsiteY13" fmla="*/ 1956032 h 2446629"/>
                    <a:gd name="connsiteX14" fmla="*/ 3908504 w 3908504"/>
                    <a:gd name="connsiteY14" fmla="*/ 2165762 h 2446629"/>
                    <a:gd name="connsiteX15" fmla="*/ 3908504 w 3908504"/>
                    <a:gd name="connsiteY15" fmla="*/ 2165762 h 2446629"/>
                    <a:gd name="connsiteX0" fmla="*/ 0 w 3908504"/>
                    <a:gd name="connsiteY0" fmla="*/ 342900 h 2446629"/>
                    <a:gd name="connsiteX1" fmla="*/ 304799 w 3908504"/>
                    <a:gd name="connsiteY1" fmla="*/ 1044163 h 2446629"/>
                    <a:gd name="connsiteX2" fmla="*/ 1038979 w 3908504"/>
                    <a:gd name="connsiteY2" fmla="*/ 732250 h 2446629"/>
                    <a:gd name="connsiteX3" fmla="*/ 1026438 w 3908504"/>
                    <a:gd name="connsiteY3" fmla="*/ 0 h 2446629"/>
                    <a:gd name="connsiteX4" fmla="*/ 1043742 w 3908504"/>
                    <a:gd name="connsiteY4" fmla="*/ 710789 h 2446629"/>
                    <a:gd name="connsiteX5" fmla="*/ 314325 w 3908504"/>
                    <a:gd name="connsiteY5" fmla="*/ 1006002 h 2446629"/>
                    <a:gd name="connsiteX6" fmla="*/ 1008896 w 3908504"/>
                    <a:gd name="connsiteY6" fmla="*/ 2446629 h 2446629"/>
                    <a:gd name="connsiteX7" fmla="*/ 1381125 w 3908504"/>
                    <a:gd name="connsiteY7" fmla="*/ 2310867 h 2446629"/>
                    <a:gd name="connsiteX8" fmla="*/ 2323345 w 3908504"/>
                    <a:gd name="connsiteY8" fmla="*/ 2238255 h 2446629"/>
                    <a:gd name="connsiteX9" fmla="*/ 3099396 w 3908504"/>
                    <a:gd name="connsiteY9" fmla="*/ 2003717 h 2446629"/>
                    <a:gd name="connsiteX10" fmla="*/ 3422729 w 3908504"/>
                    <a:gd name="connsiteY10" fmla="*/ 2084800 h 2446629"/>
                    <a:gd name="connsiteX11" fmla="*/ 3413204 w 3908504"/>
                    <a:gd name="connsiteY11" fmla="*/ 1918112 h 2446629"/>
                    <a:gd name="connsiteX12" fmla="*/ 3432254 w 3908504"/>
                    <a:gd name="connsiteY12" fmla="*/ 2089562 h 2446629"/>
                    <a:gd name="connsiteX13" fmla="*/ 3697445 w 3908504"/>
                    <a:gd name="connsiteY13" fmla="*/ 1956032 h 2446629"/>
                    <a:gd name="connsiteX14" fmla="*/ 3908504 w 3908504"/>
                    <a:gd name="connsiteY14" fmla="*/ 2165762 h 2446629"/>
                    <a:gd name="connsiteX15" fmla="*/ 3908504 w 3908504"/>
                    <a:gd name="connsiteY15" fmla="*/ 2165762 h 2446629"/>
                    <a:gd name="connsiteX0" fmla="*/ 0 w 3908521"/>
                    <a:gd name="connsiteY0" fmla="*/ 342900 h 2446629"/>
                    <a:gd name="connsiteX1" fmla="*/ 304799 w 3908521"/>
                    <a:gd name="connsiteY1" fmla="*/ 1044163 h 2446629"/>
                    <a:gd name="connsiteX2" fmla="*/ 1038979 w 3908521"/>
                    <a:gd name="connsiteY2" fmla="*/ 732250 h 2446629"/>
                    <a:gd name="connsiteX3" fmla="*/ 1026438 w 3908521"/>
                    <a:gd name="connsiteY3" fmla="*/ 0 h 2446629"/>
                    <a:gd name="connsiteX4" fmla="*/ 1043742 w 3908521"/>
                    <a:gd name="connsiteY4" fmla="*/ 710789 h 2446629"/>
                    <a:gd name="connsiteX5" fmla="*/ 314325 w 3908521"/>
                    <a:gd name="connsiteY5" fmla="*/ 1006002 h 2446629"/>
                    <a:gd name="connsiteX6" fmla="*/ 1008896 w 3908521"/>
                    <a:gd name="connsiteY6" fmla="*/ 2446629 h 2446629"/>
                    <a:gd name="connsiteX7" fmla="*/ 1381125 w 3908521"/>
                    <a:gd name="connsiteY7" fmla="*/ 2310867 h 2446629"/>
                    <a:gd name="connsiteX8" fmla="*/ 2323345 w 3908521"/>
                    <a:gd name="connsiteY8" fmla="*/ 2238255 h 2446629"/>
                    <a:gd name="connsiteX9" fmla="*/ 3099396 w 3908521"/>
                    <a:gd name="connsiteY9" fmla="*/ 2003717 h 2446629"/>
                    <a:gd name="connsiteX10" fmla="*/ 3422729 w 3908521"/>
                    <a:gd name="connsiteY10" fmla="*/ 2084800 h 2446629"/>
                    <a:gd name="connsiteX11" fmla="*/ 3413204 w 3908521"/>
                    <a:gd name="connsiteY11" fmla="*/ 1918112 h 2446629"/>
                    <a:gd name="connsiteX12" fmla="*/ 3432254 w 3908521"/>
                    <a:gd name="connsiteY12" fmla="*/ 2089562 h 2446629"/>
                    <a:gd name="connsiteX13" fmla="*/ 3697445 w 3908521"/>
                    <a:gd name="connsiteY13" fmla="*/ 1956032 h 2446629"/>
                    <a:gd name="connsiteX14" fmla="*/ 3908504 w 3908521"/>
                    <a:gd name="connsiteY14" fmla="*/ 2165762 h 2446629"/>
                    <a:gd name="connsiteX15" fmla="*/ 3908504 w 3908521"/>
                    <a:gd name="connsiteY15" fmla="*/ 2165762 h 2446629"/>
                    <a:gd name="connsiteX0" fmla="*/ 0 w 3908521"/>
                    <a:gd name="connsiteY0" fmla="*/ 342900 h 2446629"/>
                    <a:gd name="connsiteX1" fmla="*/ 304799 w 3908521"/>
                    <a:gd name="connsiteY1" fmla="*/ 1044163 h 2446629"/>
                    <a:gd name="connsiteX2" fmla="*/ 1038979 w 3908521"/>
                    <a:gd name="connsiteY2" fmla="*/ 732250 h 2446629"/>
                    <a:gd name="connsiteX3" fmla="*/ 1026438 w 3908521"/>
                    <a:gd name="connsiteY3" fmla="*/ 0 h 2446629"/>
                    <a:gd name="connsiteX4" fmla="*/ 1043742 w 3908521"/>
                    <a:gd name="connsiteY4" fmla="*/ 710789 h 2446629"/>
                    <a:gd name="connsiteX5" fmla="*/ 314325 w 3908521"/>
                    <a:gd name="connsiteY5" fmla="*/ 1006002 h 2446629"/>
                    <a:gd name="connsiteX6" fmla="*/ 1008896 w 3908521"/>
                    <a:gd name="connsiteY6" fmla="*/ 2446629 h 2446629"/>
                    <a:gd name="connsiteX7" fmla="*/ 1381125 w 3908521"/>
                    <a:gd name="connsiteY7" fmla="*/ 2310867 h 2446629"/>
                    <a:gd name="connsiteX8" fmla="*/ 2323345 w 3908521"/>
                    <a:gd name="connsiteY8" fmla="*/ 2238255 h 2446629"/>
                    <a:gd name="connsiteX9" fmla="*/ 3099396 w 3908521"/>
                    <a:gd name="connsiteY9" fmla="*/ 2003717 h 2446629"/>
                    <a:gd name="connsiteX10" fmla="*/ 3422729 w 3908521"/>
                    <a:gd name="connsiteY10" fmla="*/ 2084800 h 2446629"/>
                    <a:gd name="connsiteX11" fmla="*/ 3399670 w 3908521"/>
                    <a:gd name="connsiteY11" fmla="*/ 1664613 h 2446629"/>
                    <a:gd name="connsiteX12" fmla="*/ 3432254 w 3908521"/>
                    <a:gd name="connsiteY12" fmla="*/ 2089562 h 2446629"/>
                    <a:gd name="connsiteX13" fmla="*/ 3697445 w 3908521"/>
                    <a:gd name="connsiteY13" fmla="*/ 1956032 h 2446629"/>
                    <a:gd name="connsiteX14" fmla="*/ 3908504 w 3908521"/>
                    <a:gd name="connsiteY14" fmla="*/ 2165762 h 2446629"/>
                    <a:gd name="connsiteX15" fmla="*/ 3908504 w 3908521"/>
                    <a:gd name="connsiteY15" fmla="*/ 2165762 h 2446629"/>
                    <a:gd name="connsiteX0" fmla="*/ 0 w 3908521"/>
                    <a:gd name="connsiteY0" fmla="*/ 342900 h 2446629"/>
                    <a:gd name="connsiteX1" fmla="*/ 304799 w 3908521"/>
                    <a:gd name="connsiteY1" fmla="*/ 1044163 h 2446629"/>
                    <a:gd name="connsiteX2" fmla="*/ 1038979 w 3908521"/>
                    <a:gd name="connsiteY2" fmla="*/ 732250 h 2446629"/>
                    <a:gd name="connsiteX3" fmla="*/ 1026438 w 3908521"/>
                    <a:gd name="connsiteY3" fmla="*/ 0 h 2446629"/>
                    <a:gd name="connsiteX4" fmla="*/ 1043742 w 3908521"/>
                    <a:gd name="connsiteY4" fmla="*/ 710789 h 2446629"/>
                    <a:gd name="connsiteX5" fmla="*/ 314325 w 3908521"/>
                    <a:gd name="connsiteY5" fmla="*/ 1006002 h 2446629"/>
                    <a:gd name="connsiteX6" fmla="*/ 1008896 w 3908521"/>
                    <a:gd name="connsiteY6" fmla="*/ 2446629 h 2446629"/>
                    <a:gd name="connsiteX7" fmla="*/ 1381125 w 3908521"/>
                    <a:gd name="connsiteY7" fmla="*/ 2310867 h 2446629"/>
                    <a:gd name="connsiteX8" fmla="*/ 2323345 w 3908521"/>
                    <a:gd name="connsiteY8" fmla="*/ 2238255 h 2446629"/>
                    <a:gd name="connsiteX9" fmla="*/ 3099396 w 3908521"/>
                    <a:gd name="connsiteY9" fmla="*/ 2003717 h 2446629"/>
                    <a:gd name="connsiteX10" fmla="*/ 3422729 w 3908521"/>
                    <a:gd name="connsiteY10" fmla="*/ 2084800 h 2446629"/>
                    <a:gd name="connsiteX11" fmla="*/ 3399670 w 3908521"/>
                    <a:gd name="connsiteY11" fmla="*/ 1664613 h 2446629"/>
                    <a:gd name="connsiteX12" fmla="*/ 3432254 w 3908521"/>
                    <a:gd name="connsiteY12" fmla="*/ 1967183 h 2446629"/>
                    <a:gd name="connsiteX13" fmla="*/ 3697445 w 3908521"/>
                    <a:gd name="connsiteY13" fmla="*/ 1956032 h 2446629"/>
                    <a:gd name="connsiteX14" fmla="*/ 3908504 w 3908521"/>
                    <a:gd name="connsiteY14" fmla="*/ 2165762 h 2446629"/>
                    <a:gd name="connsiteX15" fmla="*/ 3908504 w 3908521"/>
                    <a:gd name="connsiteY15" fmla="*/ 2165762 h 2446629"/>
                    <a:gd name="connsiteX0" fmla="*/ 0 w 3908521"/>
                    <a:gd name="connsiteY0" fmla="*/ 342900 h 2446629"/>
                    <a:gd name="connsiteX1" fmla="*/ 304799 w 3908521"/>
                    <a:gd name="connsiteY1" fmla="*/ 1044163 h 2446629"/>
                    <a:gd name="connsiteX2" fmla="*/ 1038979 w 3908521"/>
                    <a:gd name="connsiteY2" fmla="*/ 732250 h 2446629"/>
                    <a:gd name="connsiteX3" fmla="*/ 1026438 w 3908521"/>
                    <a:gd name="connsiteY3" fmla="*/ 0 h 2446629"/>
                    <a:gd name="connsiteX4" fmla="*/ 1043742 w 3908521"/>
                    <a:gd name="connsiteY4" fmla="*/ 710789 h 2446629"/>
                    <a:gd name="connsiteX5" fmla="*/ 314325 w 3908521"/>
                    <a:gd name="connsiteY5" fmla="*/ 1006002 h 2446629"/>
                    <a:gd name="connsiteX6" fmla="*/ 1008896 w 3908521"/>
                    <a:gd name="connsiteY6" fmla="*/ 2446629 h 2446629"/>
                    <a:gd name="connsiteX7" fmla="*/ 1381125 w 3908521"/>
                    <a:gd name="connsiteY7" fmla="*/ 2310867 h 2446629"/>
                    <a:gd name="connsiteX8" fmla="*/ 2323345 w 3908521"/>
                    <a:gd name="connsiteY8" fmla="*/ 2238255 h 2446629"/>
                    <a:gd name="connsiteX9" fmla="*/ 3099396 w 3908521"/>
                    <a:gd name="connsiteY9" fmla="*/ 2003717 h 2446629"/>
                    <a:gd name="connsiteX10" fmla="*/ 3422729 w 3908521"/>
                    <a:gd name="connsiteY10" fmla="*/ 1979904 h 2446629"/>
                    <a:gd name="connsiteX11" fmla="*/ 3399670 w 3908521"/>
                    <a:gd name="connsiteY11" fmla="*/ 1664613 h 2446629"/>
                    <a:gd name="connsiteX12" fmla="*/ 3432254 w 3908521"/>
                    <a:gd name="connsiteY12" fmla="*/ 1967183 h 2446629"/>
                    <a:gd name="connsiteX13" fmla="*/ 3697445 w 3908521"/>
                    <a:gd name="connsiteY13" fmla="*/ 1956032 h 2446629"/>
                    <a:gd name="connsiteX14" fmla="*/ 3908504 w 3908521"/>
                    <a:gd name="connsiteY14" fmla="*/ 2165762 h 2446629"/>
                    <a:gd name="connsiteX15" fmla="*/ 3908504 w 3908521"/>
                    <a:gd name="connsiteY15" fmla="*/ 2165762 h 2446629"/>
                    <a:gd name="connsiteX0" fmla="*/ 0 w 3908521"/>
                    <a:gd name="connsiteY0" fmla="*/ 342900 h 2446629"/>
                    <a:gd name="connsiteX1" fmla="*/ 304799 w 3908521"/>
                    <a:gd name="connsiteY1" fmla="*/ 1044163 h 2446629"/>
                    <a:gd name="connsiteX2" fmla="*/ 1038979 w 3908521"/>
                    <a:gd name="connsiteY2" fmla="*/ 732250 h 2446629"/>
                    <a:gd name="connsiteX3" fmla="*/ 1026438 w 3908521"/>
                    <a:gd name="connsiteY3" fmla="*/ 0 h 2446629"/>
                    <a:gd name="connsiteX4" fmla="*/ 1043742 w 3908521"/>
                    <a:gd name="connsiteY4" fmla="*/ 710789 h 2446629"/>
                    <a:gd name="connsiteX5" fmla="*/ 314325 w 3908521"/>
                    <a:gd name="connsiteY5" fmla="*/ 1006002 h 2446629"/>
                    <a:gd name="connsiteX6" fmla="*/ 1008896 w 3908521"/>
                    <a:gd name="connsiteY6" fmla="*/ 2446629 h 2446629"/>
                    <a:gd name="connsiteX7" fmla="*/ 1381125 w 3908521"/>
                    <a:gd name="connsiteY7" fmla="*/ 2310867 h 2446629"/>
                    <a:gd name="connsiteX8" fmla="*/ 2323345 w 3908521"/>
                    <a:gd name="connsiteY8" fmla="*/ 2238255 h 2446629"/>
                    <a:gd name="connsiteX9" fmla="*/ 3099396 w 3908521"/>
                    <a:gd name="connsiteY9" fmla="*/ 2003717 h 2446629"/>
                    <a:gd name="connsiteX10" fmla="*/ 3422729 w 3908521"/>
                    <a:gd name="connsiteY10" fmla="*/ 1979904 h 2446629"/>
                    <a:gd name="connsiteX11" fmla="*/ 3417715 w 3908521"/>
                    <a:gd name="connsiteY11" fmla="*/ 1817586 h 2446629"/>
                    <a:gd name="connsiteX12" fmla="*/ 3432254 w 3908521"/>
                    <a:gd name="connsiteY12" fmla="*/ 1967183 h 2446629"/>
                    <a:gd name="connsiteX13" fmla="*/ 3697445 w 3908521"/>
                    <a:gd name="connsiteY13" fmla="*/ 1956032 h 2446629"/>
                    <a:gd name="connsiteX14" fmla="*/ 3908504 w 3908521"/>
                    <a:gd name="connsiteY14" fmla="*/ 2165762 h 2446629"/>
                    <a:gd name="connsiteX15" fmla="*/ 3908504 w 3908521"/>
                    <a:gd name="connsiteY15" fmla="*/ 2165762 h 2446629"/>
                    <a:gd name="connsiteX0" fmla="*/ 0 w 3908521"/>
                    <a:gd name="connsiteY0" fmla="*/ 342900 h 2446629"/>
                    <a:gd name="connsiteX1" fmla="*/ 304799 w 3908521"/>
                    <a:gd name="connsiteY1" fmla="*/ 1044163 h 2446629"/>
                    <a:gd name="connsiteX2" fmla="*/ 1038979 w 3908521"/>
                    <a:gd name="connsiteY2" fmla="*/ 732250 h 2446629"/>
                    <a:gd name="connsiteX3" fmla="*/ 1026438 w 3908521"/>
                    <a:gd name="connsiteY3" fmla="*/ 0 h 2446629"/>
                    <a:gd name="connsiteX4" fmla="*/ 1043742 w 3908521"/>
                    <a:gd name="connsiteY4" fmla="*/ 710789 h 2446629"/>
                    <a:gd name="connsiteX5" fmla="*/ 314325 w 3908521"/>
                    <a:gd name="connsiteY5" fmla="*/ 1006002 h 2446629"/>
                    <a:gd name="connsiteX6" fmla="*/ 1008896 w 3908521"/>
                    <a:gd name="connsiteY6" fmla="*/ 2446629 h 2446629"/>
                    <a:gd name="connsiteX7" fmla="*/ 1381125 w 3908521"/>
                    <a:gd name="connsiteY7" fmla="*/ 2310867 h 2446629"/>
                    <a:gd name="connsiteX8" fmla="*/ 2323345 w 3908521"/>
                    <a:gd name="connsiteY8" fmla="*/ 2238255 h 2446629"/>
                    <a:gd name="connsiteX9" fmla="*/ 3099396 w 3908521"/>
                    <a:gd name="connsiteY9" fmla="*/ 2003717 h 2446629"/>
                    <a:gd name="connsiteX10" fmla="*/ 3422729 w 3908521"/>
                    <a:gd name="connsiteY10" fmla="*/ 1979904 h 2446629"/>
                    <a:gd name="connsiteX11" fmla="*/ 3417715 w 3908521"/>
                    <a:gd name="connsiteY11" fmla="*/ 1896259 h 2446629"/>
                    <a:gd name="connsiteX12" fmla="*/ 3432254 w 3908521"/>
                    <a:gd name="connsiteY12" fmla="*/ 1967183 h 2446629"/>
                    <a:gd name="connsiteX13" fmla="*/ 3697445 w 3908521"/>
                    <a:gd name="connsiteY13" fmla="*/ 1956032 h 2446629"/>
                    <a:gd name="connsiteX14" fmla="*/ 3908504 w 3908521"/>
                    <a:gd name="connsiteY14" fmla="*/ 2165762 h 2446629"/>
                    <a:gd name="connsiteX15" fmla="*/ 3908504 w 3908521"/>
                    <a:gd name="connsiteY15" fmla="*/ 2165762 h 2446629"/>
                    <a:gd name="connsiteX0" fmla="*/ 0 w 3908521"/>
                    <a:gd name="connsiteY0" fmla="*/ 342900 h 2446629"/>
                    <a:gd name="connsiteX1" fmla="*/ 304799 w 3908521"/>
                    <a:gd name="connsiteY1" fmla="*/ 1044163 h 2446629"/>
                    <a:gd name="connsiteX2" fmla="*/ 1038979 w 3908521"/>
                    <a:gd name="connsiteY2" fmla="*/ 732250 h 2446629"/>
                    <a:gd name="connsiteX3" fmla="*/ 1026438 w 3908521"/>
                    <a:gd name="connsiteY3" fmla="*/ 0 h 2446629"/>
                    <a:gd name="connsiteX4" fmla="*/ 1043742 w 3908521"/>
                    <a:gd name="connsiteY4" fmla="*/ 710789 h 2446629"/>
                    <a:gd name="connsiteX5" fmla="*/ 341391 w 3908521"/>
                    <a:gd name="connsiteY5" fmla="*/ 997261 h 2446629"/>
                    <a:gd name="connsiteX6" fmla="*/ 1008896 w 3908521"/>
                    <a:gd name="connsiteY6" fmla="*/ 2446629 h 2446629"/>
                    <a:gd name="connsiteX7" fmla="*/ 1381125 w 3908521"/>
                    <a:gd name="connsiteY7" fmla="*/ 2310867 h 2446629"/>
                    <a:gd name="connsiteX8" fmla="*/ 2323345 w 3908521"/>
                    <a:gd name="connsiteY8" fmla="*/ 2238255 h 2446629"/>
                    <a:gd name="connsiteX9" fmla="*/ 3099396 w 3908521"/>
                    <a:gd name="connsiteY9" fmla="*/ 2003717 h 2446629"/>
                    <a:gd name="connsiteX10" fmla="*/ 3422729 w 3908521"/>
                    <a:gd name="connsiteY10" fmla="*/ 1979904 h 2446629"/>
                    <a:gd name="connsiteX11" fmla="*/ 3417715 w 3908521"/>
                    <a:gd name="connsiteY11" fmla="*/ 1896259 h 2446629"/>
                    <a:gd name="connsiteX12" fmla="*/ 3432254 w 3908521"/>
                    <a:gd name="connsiteY12" fmla="*/ 1967183 h 2446629"/>
                    <a:gd name="connsiteX13" fmla="*/ 3697445 w 3908521"/>
                    <a:gd name="connsiteY13" fmla="*/ 1956032 h 2446629"/>
                    <a:gd name="connsiteX14" fmla="*/ 3908504 w 3908521"/>
                    <a:gd name="connsiteY14" fmla="*/ 2165762 h 2446629"/>
                    <a:gd name="connsiteX15" fmla="*/ 3908504 w 3908521"/>
                    <a:gd name="connsiteY15" fmla="*/ 2165762 h 2446629"/>
                    <a:gd name="connsiteX0" fmla="*/ 0 w 3908521"/>
                    <a:gd name="connsiteY0" fmla="*/ 342900 h 2446629"/>
                    <a:gd name="connsiteX1" fmla="*/ 349910 w 3908521"/>
                    <a:gd name="connsiteY1" fmla="*/ 1031051 h 2446629"/>
                    <a:gd name="connsiteX2" fmla="*/ 1038979 w 3908521"/>
                    <a:gd name="connsiteY2" fmla="*/ 732250 h 2446629"/>
                    <a:gd name="connsiteX3" fmla="*/ 1026438 w 3908521"/>
                    <a:gd name="connsiteY3" fmla="*/ 0 h 2446629"/>
                    <a:gd name="connsiteX4" fmla="*/ 1043742 w 3908521"/>
                    <a:gd name="connsiteY4" fmla="*/ 710789 h 2446629"/>
                    <a:gd name="connsiteX5" fmla="*/ 341391 w 3908521"/>
                    <a:gd name="connsiteY5" fmla="*/ 997261 h 2446629"/>
                    <a:gd name="connsiteX6" fmla="*/ 1008896 w 3908521"/>
                    <a:gd name="connsiteY6" fmla="*/ 2446629 h 2446629"/>
                    <a:gd name="connsiteX7" fmla="*/ 1381125 w 3908521"/>
                    <a:gd name="connsiteY7" fmla="*/ 2310867 h 2446629"/>
                    <a:gd name="connsiteX8" fmla="*/ 2323345 w 3908521"/>
                    <a:gd name="connsiteY8" fmla="*/ 2238255 h 2446629"/>
                    <a:gd name="connsiteX9" fmla="*/ 3099396 w 3908521"/>
                    <a:gd name="connsiteY9" fmla="*/ 2003717 h 2446629"/>
                    <a:gd name="connsiteX10" fmla="*/ 3422729 w 3908521"/>
                    <a:gd name="connsiteY10" fmla="*/ 1979904 h 2446629"/>
                    <a:gd name="connsiteX11" fmla="*/ 3417715 w 3908521"/>
                    <a:gd name="connsiteY11" fmla="*/ 1896259 h 2446629"/>
                    <a:gd name="connsiteX12" fmla="*/ 3432254 w 3908521"/>
                    <a:gd name="connsiteY12" fmla="*/ 1967183 h 2446629"/>
                    <a:gd name="connsiteX13" fmla="*/ 3697445 w 3908521"/>
                    <a:gd name="connsiteY13" fmla="*/ 1956032 h 2446629"/>
                    <a:gd name="connsiteX14" fmla="*/ 3908504 w 3908521"/>
                    <a:gd name="connsiteY14" fmla="*/ 2165762 h 2446629"/>
                    <a:gd name="connsiteX15" fmla="*/ 3908504 w 3908521"/>
                    <a:gd name="connsiteY15" fmla="*/ 2165762 h 2446629"/>
                    <a:gd name="connsiteX0" fmla="*/ 0 w 3908521"/>
                    <a:gd name="connsiteY0" fmla="*/ 342900 h 2446629"/>
                    <a:gd name="connsiteX1" fmla="*/ 349910 w 3908521"/>
                    <a:gd name="connsiteY1" fmla="*/ 1031051 h 2446629"/>
                    <a:gd name="connsiteX2" fmla="*/ 1038979 w 3908521"/>
                    <a:gd name="connsiteY2" fmla="*/ 732250 h 2446629"/>
                    <a:gd name="connsiteX3" fmla="*/ 1058015 w 3908521"/>
                    <a:gd name="connsiteY3" fmla="*/ 0 h 2446629"/>
                    <a:gd name="connsiteX4" fmla="*/ 1043742 w 3908521"/>
                    <a:gd name="connsiteY4" fmla="*/ 710789 h 2446629"/>
                    <a:gd name="connsiteX5" fmla="*/ 341391 w 3908521"/>
                    <a:gd name="connsiteY5" fmla="*/ 997261 h 2446629"/>
                    <a:gd name="connsiteX6" fmla="*/ 1008896 w 3908521"/>
                    <a:gd name="connsiteY6" fmla="*/ 2446629 h 2446629"/>
                    <a:gd name="connsiteX7" fmla="*/ 1381125 w 3908521"/>
                    <a:gd name="connsiteY7" fmla="*/ 2310867 h 2446629"/>
                    <a:gd name="connsiteX8" fmla="*/ 2323345 w 3908521"/>
                    <a:gd name="connsiteY8" fmla="*/ 2238255 h 2446629"/>
                    <a:gd name="connsiteX9" fmla="*/ 3099396 w 3908521"/>
                    <a:gd name="connsiteY9" fmla="*/ 2003717 h 2446629"/>
                    <a:gd name="connsiteX10" fmla="*/ 3422729 w 3908521"/>
                    <a:gd name="connsiteY10" fmla="*/ 1979904 h 2446629"/>
                    <a:gd name="connsiteX11" fmla="*/ 3417715 w 3908521"/>
                    <a:gd name="connsiteY11" fmla="*/ 1896259 h 2446629"/>
                    <a:gd name="connsiteX12" fmla="*/ 3432254 w 3908521"/>
                    <a:gd name="connsiteY12" fmla="*/ 1967183 h 2446629"/>
                    <a:gd name="connsiteX13" fmla="*/ 3697445 w 3908521"/>
                    <a:gd name="connsiteY13" fmla="*/ 1956032 h 2446629"/>
                    <a:gd name="connsiteX14" fmla="*/ 3908504 w 3908521"/>
                    <a:gd name="connsiteY14" fmla="*/ 2165762 h 2446629"/>
                    <a:gd name="connsiteX15" fmla="*/ 3908504 w 3908521"/>
                    <a:gd name="connsiteY15" fmla="*/ 2165762 h 2446629"/>
                    <a:gd name="connsiteX0" fmla="*/ 0 w 3908521"/>
                    <a:gd name="connsiteY0" fmla="*/ 342900 h 2446629"/>
                    <a:gd name="connsiteX1" fmla="*/ 349910 w 3908521"/>
                    <a:gd name="connsiteY1" fmla="*/ 1031051 h 2446629"/>
                    <a:gd name="connsiteX2" fmla="*/ 1038979 w 3908521"/>
                    <a:gd name="connsiteY2" fmla="*/ 732250 h 2446629"/>
                    <a:gd name="connsiteX3" fmla="*/ 1021927 w 3908521"/>
                    <a:gd name="connsiteY3" fmla="*/ 0 h 2446629"/>
                    <a:gd name="connsiteX4" fmla="*/ 1043742 w 3908521"/>
                    <a:gd name="connsiteY4" fmla="*/ 710789 h 2446629"/>
                    <a:gd name="connsiteX5" fmla="*/ 341391 w 3908521"/>
                    <a:gd name="connsiteY5" fmla="*/ 997261 h 2446629"/>
                    <a:gd name="connsiteX6" fmla="*/ 1008896 w 3908521"/>
                    <a:gd name="connsiteY6" fmla="*/ 2446629 h 2446629"/>
                    <a:gd name="connsiteX7" fmla="*/ 1381125 w 3908521"/>
                    <a:gd name="connsiteY7" fmla="*/ 2310867 h 2446629"/>
                    <a:gd name="connsiteX8" fmla="*/ 2323345 w 3908521"/>
                    <a:gd name="connsiteY8" fmla="*/ 2238255 h 2446629"/>
                    <a:gd name="connsiteX9" fmla="*/ 3099396 w 3908521"/>
                    <a:gd name="connsiteY9" fmla="*/ 2003717 h 2446629"/>
                    <a:gd name="connsiteX10" fmla="*/ 3422729 w 3908521"/>
                    <a:gd name="connsiteY10" fmla="*/ 1979904 h 2446629"/>
                    <a:gd name="connsiteX11" fmla="*/ 3417715 w 3908521"/>
                    <a:gd name="connsiteY11" fmla="*/ 1896259 h 2446629"/>
                    <a:gd name="connsiteX12" fmla="*/ 3432254 w 3908521"/>
                    <a:gd name="connsiteY12" fmla="*/ 1967183 h 2446629"/>
                    <a:gd name="connsiteX13" fmla="*/ 3697445 w 3908521"/>
                    <a:gd name="connsiteY13" fmla="*/ 1956032 h 2446629"/>
                    <a:gd name="connsiteX14" fmla="*/ 3908504 w 3908521"/>
                    <a:gd name="connsiteY14" fmla="*/ 2165762 h 2446629"/>
                    <a:gd name="connsiteX15" fmla="*/ 3908504 w 3908521"/>
                    <a:gd name="connsiteY15" fmla="*/ 2165762 h 2446629"/>
                    <a:gd name="connsiteX0" fmla="*/ 0 w 3908521"/>
                    <a:gd name="connsiteY0" fmla="*/ 342900 h 2446629"/>
                    <a:gd name="connsiteX1" fmla="*/ 349910 w 3908521"/>
                    <a:gd name="connsiteY1" fmla="*/ 1031051 h 2446629"/>
                    <a:gd name="connsiteX2" fmla="*/ 1038979 w 3908521"/>
                    <a:gd name="connsiteY2" fmla="*/ 732250 h 2446629"/>
                    <a:gd name="connsiteX3" fmla="*/ 1021927 w 3908521"/>
                    <a:gd name="connsiteY3" fmla="*/ 0 h 2446629"/>
                    <a:gd name="connsiteX4" fmla="*/ 1043742 w 3908521"/>
                    <a:gd name="connsiteY4" fmla="*/ 710789 h 2446629"/>
                    <a:gd name="connsiteX5" fmla="*/ 341391 w 3908521"/>
                    <a:gd name="connsiteY5" fmla="*/ 997261 h 2446629"/>
                    <a:gd name="connsiteX6" fmla="*/ 1008896 w 3908521"/>
                    <a:gd name="connsiteY6" fmla="*/ 2446629 h 2446629"/>
                    <a:gd name="connsiteX7" fmla="*/ 1381125 w 3908521"/>
                    <a:gd name="connsiteY7" fmla="*/ 2310867 h 2446629"/>
                    <a:gd name="connsiteX8" fmla="*/ 2323345 w 3908521"/>
                    <a:gd name="connsiteY8" fmla="*/ 2238255 h 2446629"/>
                    <a:gd name="connsiteX9" fmla="*/ 3099396 w 3908521"/>
                    <a:gd name="connsiteY9" fmla="*/ 2003717 h 2446629"/>
                    <a:gd name="connsiteX10" fmla="*/ 3422729 w 3908521"/>
                    <a:gd name="connsiteY10" fmla="*/ 1979904 h 2446629"/>
                    <a:gd name="connsiteX11" fmla="*/ 3417715 w 3908521"/>
                    <a:gd name="connsiteY11" fmla="*/ 1896259 h 2446629"/>
                    <a:gd name="connsiteX12" fmla="*/ 3432254 w 3908521"/>
                    <a:gd name="connsiteY12" fmla="*/ 1967183 h 2446629"/>
                    <a:gd name="connsiteX13" fmla="*/ 3697445 w 3908521"/>
                    <a:gd name="connsiteY13" fmla="*/ 1956032 h 2446629"/>
                    <a:gd name="connsiteX14" fmla="*/ 3908504 w 3908521"/>
                    <a:gd name="connsiteY14" fmla="*/ 2165762 h 2446629"/>
                    <a:gd name="connsiteX15" fmla="*/ 3908504 w 3908521"/>
                    <a:gd name="connsiteY15" fmla="*/ 2165762 h 2446629"/>
                    <a:gd name="connsiteX0" fmla="*/ 0 w 3928148"/>
                    <a:gd name="connsiteY0" fmla="*/ 342900 h 2446629"/>
                    <a:gd name="connsiteX1" fmla="*/ 349910 w 3928148"/>
                    <a:gd name="connsiteY1" fmla="*/ 1031051 h 2446629"/>
                    <a:gd name="connsiteX2" fmla="*/ 1038979 w 3928148"/>
                    <a:gd name="connsiteY2" fmla="*/ 732250 h 2446629"/>
                    <a:gd name="connsiteX3" fmla="*/ 1021927 w 3928148"/>
                    <a:gd name="connsiteY3" fmla="*/ 0 h 2446629"/>
                    <a:gd name="connsiteX4" fmla="*/ 1043742 w 3928148"/>
                    <a:gd name="connsiteY4" fmla="*/ 710789 h 2446629"/>
                    <a:gd name="connsiteX5" fmla="*/ 341391 w 3928148"/>
                    <a:gd name="connsiteY5" fmla="*/ 997261 h 2446629"/>
                    <a:gd name="connsiteX6" fmla="*/ 1008896 w 3928148"/>
                    <a:gd name="connsiteY6" fmla="*/ 2446629 h 2446629"/>
                    <a:gd name="connsiteX7" fmla="*/ 1381125 w 3928148"/>
                    <a:gd name="connsiteY7" fmla="*/ 2310867 h 2446629"/>
                    <a:gd name="connsiteX8" fmla="*/ 2323345 w 3928148"/>
                    <a:gd name="connsiteY8" fmla="*/ 2238255 h 2446629"/>
                    <a:gd name="connsiteX9" fmla="*/ 3099396 w 3928148"/>
                    <a:gd name="connsiteY9" fmla="*/ 2003717 h 2446629"/>
                    <a:gd name="connsiteX10" fmla="*/ 3422729 w 3928148"/>
                    <a:gd name="connsiteY10" fmla="*/ 1979904 h 2446629"/>
                    <a:gd name="connsiteX11" fmla="*/ 3417715 w 3928148"/>
                    <a:gd name="connsiteY11" fmla="*/ 1896259 h 2446629"/>
                    <a:gd name="connsiteX12" fmla="*/ 3432254 w 3928148"/>
                    <a:gd name="connsiteY12" fmla="*/ 1967183 h 2446629"/>
                    <a:gd name="connsiteX13" fmla="*/ 3697445 w 3928148"/>
                    <a:gd name="connsiteY13" fmla="*/ 1956032 h 2446629"/>
                    <a:gd name="connsiteX14" fmla="*/ 3908504 w 3928148"/>
                    <a:gd name="connsiteY14" fmla="*/ 2165762 h 2446629"/>
                    <a:gd name="connsiteX15" fmla="*/ 3922037 w 3928148"/>
                    <a:gd name="connsiteY15" fmla="*/ 2161391 h 2446629"/>
                    <a:gd name="connsiteX0" fmla="*/ 0 w 4206235"/>
                    <a:gd name="connsiteY0" fmla="*/ 342900 h 2446629"/>
                    <a:gd name="connsiteX1" fmla="*/ 349910 w 4206235"/>
                    <a:gd name="connsiteY1" fmla="*/ 1031051 h 2446629"/>
                    <a:gd name="connsiteX2" fmla="*/ 1038979 w 4206235"/>
                    <a:gd name="connsiteY2" fmla="*/ 732250 h 2446629"/>
                    <a:gd name="connsiteX3" fmla="*/ 1021927 w 4206235"/>
                    <a:gd name="connsiteY3" fmla="*/ 0 h 2446629"/>
                    <a:gd name="connsiteX4" fmla="*/ 1043742 w 4206235"/>
                    <a:gd name="connsiteY4" fmla="*/ 710789 h 2446629"/>
                    <a:gd name="connsiteX5" fmla="*/ 341391 w 4206235"/>
                    <a:gd name="connsiteY5" fmla="*/ 997261 h 2446629"/>
                    <a:gd name="connsiteX6" fmla="*/ 1008896 w 4206235"/>
                    <a:gd name="connsiteY6" fmla="*/ 2446629 h 2446629"/>
                    <a:gd name="connsiteX7" fmla="*/ 1381125 w 4206235"/>
                    <a:gd name="connsiteY7" fmla="*/ 2310867 h 2446629"/>
                    <a:gd name="connsiteX8" fmla="*/ 2323345 w 4206235"/>
                    <a:gd name="connsiteY8" fmla="*/ 2238255 h 2446629"/>
                    <a:gd name="connsiteX9" fmla="*/ 3099396 w 4206235"/>
                    <a:gd name="connsiteY9" fmla="*/ 2003717 h 2446629"/>
                    <a:gd name="connsiteX10" fmla="*/ 3422729 w 4206235"/>
                    <a:gd name="connsiteY10" fmla="*/ 1979904 h 2446629"/>
                    <a:gd name="connsiteX11" fmla="*/ 3417715 w 4206235"/>
                    <a:gd name="connsiteY11" fmla="*/ 1896259 h 2446629"/>
                    <a:gd name="connsiteX12" fmla="*/ 3432254 w 4206235"/>
                    <a:gd name="connsiteY12" fmla="*/ 1967183 h 2446629"/>
                    <a:gd name="connsiteX13" fmla="*/ 3697445 w 4206235"/>
                    <a:gd name="connsiteY13" fmla="*/ 1956032 h 2446629"/>
                    <a:gd name="connsiteX14" fmla="*/ 3908504 w 4206235"/>
                    <a:gd name="connsiteY14" fmla="*/ 2165762 h 2446629"/>
                    <a:gd name="connsiteX15" fmla="*/ 4206235 w 4206235"/>
                    <a:gd name="connsiteY15" fmla="*/ 2226951 h 2446629"/>
                    <a:gd name="connsiteX0" fmla="*/ 0 w 4206235"/>
                    <a:gd name="connsiteY0" fmla="*/ 342900 h 2446629"/>
                    <a:gd name="connsiteX1" fmla="*/ 349910 w 4206235"/>
                    <a:gd name="connsiteY1" fmla="*/ 1031051 h 2446629"/>
                    <a:gd name="connsiteX2" fmla="*/ 1038979 w 4206235"/>
                    <a:gd name="connsiteY2" fmla="*/ 732250 h 2446629"/>
                    <a:gd name="connsiteX3" fmla="*/ 1021927 w 4206235"/>
                    <a:gd name="connsiteY3" fmla="*/ 0 h 2446629"/>
                    <a:gd name="connsiteX4" fmla="*/ 1043742 w 4206235"/>
                    <a:gd name="connsiteY4" fmla="*/ 710789 h 2446629"/>
                    <a:gd name="connsiteX5" fmla="*/ 341391 w 4206235"/>
                    <a:gd name="connsiteY5" fmla="*/ 997261 h 2446629"/>
                    <a:gd name="connsiteX6" fmla="*/ 1008896 w 4206235"/>
                    <a:gd name="connsiteY6" fmla="*/ 2446629 h 2446629"/>
                    <a:gd name="connsiteX7" fmla="*/ 1381125 w 4206235"/>
                    <a:gd name="connsiteY7" fmla="*/ 2310867 h 2446629"/>
                    <a:gd name="connsiteX8" fmla="*/ 2323345 w 4206235"/>
                    <a:gd name="connsiteY8" fmla="*/ 2238255 h 2446629"/>
                    <a:gd name="connsiteX9" fmla="*/ 3099396 w 4206235"/>
                    <a:gd name="connsiteY9" fmla="*/ 2003717 h 2446629"/>
                    <a:gd name="connsiteX10" fmla="*/ 3422729 w 4206235"/>
                    <a:gd name="connsiteY10" fmla="*/ 1979904 h 2446629"/>
                    <a:gd name="connsiteX11" fmla="*/ 3417715 w 4206235"/>
                    <a:gd name="connsiteY11" fmla="*/ 1896259 h 2446629"/>
                    <a:gd name="connsiteX12" fmla="*/ 3432254 w 4206235"/>
                    <a:gd name="connsiteY12" fmla="*/ 1967183 h 2446629"/>
                    <a:gd name="connsiteX13" fmla="*/ 3697445 w 4206235"/>
                    <a:gd name="connsiteY13" fmla="*/ 1956032 h 2446629"/>
                    <a:gd name="connsiteX14" fmla="*/ 3908504 w 4206235"/>
                    <a:gd name="connsiteY14" fmla="*/ 2052124 h 2446629"/>
                    <a:gd name="connsiteX15" fmla="*/ 4206235 w 4206235"/>
                    <a:gd name="connsiteY15" fmla="*/ 2226951 h 2446629"/>
                    <a:gd name="connsiteX0" fmla="*/ 0 w 4206235"/>
                    <a:gd name="connsiteY0" fmla="*/ 342900 h 2446629"/>
                    <a:gd name="connsiteX1" fmla="*/ 349910 w 4206235"/>
                    <a:gd name="connsiteY1" fmla="*/ 1031051 h 2446629"/>
                    <a:gd name="connsiteX2" fmla="*/ 1038979 w 4206235"/>
                    <a:gd name="connsiteY2" fmla="*/ 732250 h 2446629"/>
                    <a:gd name="connsiteX3" fmla="*/ 1021927 w 4206235"/>
                    <a:gd name="connsiteY3" fmla="*/ 0 h 2446629"/>
                    <a:gd name="connsiteX4" fmla="*/ 1043742 w 4206235"/>
                    <a:gd name="connsiteY4" fmla="*/ 710789 h 2446629"/>
                    <a:gd name="connsiteX5" fmla="*/ 341391 w 4206235"/>
                    <a:gd name="connsiteY5" fmla="*/ 997261 h 2446629"/>
                    <a:gd name="connsiteX6" fmla="*/ 1008896 w 4206235"/>
                    <a:gd name="connsiteY6" fmla="*/ 2446629 h 2446629"/>
                    <a:gd name="connsiteX7" fmla="*/ 1381125 w 4206235"/>
                    <a:gd name="connsiteY7" fmla="*/ 2310867 h 2446629"/>
                    <a:gd name="connsiteX8" fmla="*/ 2323345 w 4206235"/>
                    <a:gd name="connsiteY8" fmla="*/ 2238255 h 2446629"/>
                    <a:gd name="connsiteX9" fmla="*/ 3099396 w 4206235"/>
                    <a:gd name="connsiteY9" fmla="*/ 2003717 h 2446629"/>
                    <a:gd name="connsiteX10" fmla="*/ 3422729 w 4206235"/>
                    <a:gd name="connsiteY10" fmla="*/ 1979904 h 2446629"/>
                    <a:gd name="connsiteX11" fmla="*/ 3417715 w 4206235"/>
                    <a:gd name="connsiteY11" fmla="*/ 1896259 h 2446629"/>
                    <a:gd name="connsiteX12" fmla="*/ 3432254 w 4206235"/>
                    <a:gd name="connsiteY12" fmla="*/ 1967183 h 2446629"/>
                    <a:gd name="connsiteX13" fmla="*/ 3697445 w 4206235"/>
                    <a:gd name="connsiteY13" fmla="*/ 1956032 h 2446629"/>
                    <a:gd name="connsiteX14" fmla="*/ 3899482 w 4206235"/>
                    <a:gd name="connsiteY14" fmla="*/ 2056495 h 2446629"/>
                    <a:gd name="connsiteX15" fmla="*/ 4206235 w 4206235"/>
                    <a:gd name="connsiteY15" fmla="*/ 2226951 h 2446629"/>
                    <a:gd name="connsiteX0" fmla="*/ 0 w 3918484"/>
                    <a:gd name="connsiteY0" fmla="*/ 342900 h 2446629"/>
                    <a:gd name="connsiteX1" fmla="*/ 349910 w 3918484"/>
                    <a:gd name="connsiteY1" fmla="*/ 1031051 h 2446629"/>
                    <a:gd name="connsiteX2" fmla="*/ 1038979 w 3918484"/>
                    <a:gd name="connsiteY2" fmla="*/ 732250 h 2446629"/>
                    <a:gd name="connsiteX3" fmla="*/ 1021927 w 3918484"/>
                    <a:gd name="connsiteY3" fmla="*/ 0 h 2446629"/>
                    <a:gd name="connsiteX4" fmla="*/ 1043742 w 3918484"/>
                    <a:gd name="connsiteY4" fmla="*/ 710789 h 2446629"/>
                    <a:gd name="connsiteX5" fmla="*/ 341391 w 3918484"/>
                    <a:gd name="connsiteY5" fmla="*/ 997261 h 2446629"/>
                    <a:gd name="connsiteX6" fmla="*/ 1008896 w 3918484"/>
                    <a:gd name="connsiteY6" fmla="*/ 2446629 h 2446629"/>
                    <a:gd name="connsiteX7" fmla="*/ 1381125 w 3918484"/>
                    <a:gd name="connsiteY7" fmla="*/ 2310867 h 2446629"/>
                    <a:gd name="connsiteX8" fmla="*/ 2323345 w 3918484"/>
                    <a:gd name="connsiteY8" fmla="*/ 2238255 h 2446629"/>
                    <a:gd name="connsiteX9" fmla="*/ 3099396 w 3918484"/>
                    <a:gd name="connsiteY9" fmla="*/ 2003717 h 2446629"/>
                    <a:gd name="connsiteX10" fmla="*/ 3422729 w 3918484"/>
                    <a:gd name="connsiteY10" fmla="*/ 1979904 h 2446629"/>
                    <a:gd name="connsiteX11" fmla="*/ 3417715 w 3918484"/>
                    <a:gd name="connsiteY11" fmla="*/ 1896259 h 2446629"/>
                    <a:gd name="connsiteX12" fmla="*/ 3432254 w 3918484"/>
                    <a:gd name="connsiteY12" fmla="*/ 1967183 h 2446629"/>
                    <a:gd name="connsiteX13" fmla="*/ 3697445 w 3918484"/>
                    <a:gd name="connsiteY13" fmla="*/ 1956032 h 2446629"/>
                    <a:gd name="connsiteX14" fmla="*/ 3899482 w 3918484"/>
                    <a:gd name="connsiteY14" fmla="*/ 2056495 h 2446629"/>
                    <a:gd name="connsiteX15" fmla="*/ 3913015 w 3918484"/>
                    <a:gd name="connsiteY15" fmla="*/ 2060866 h 2446629"/>
                    <a:gd name="connsiteX0" fmla="*/ 0 w 3909992"/>
                    <a:gd name="connsiteY0" fmla="*/ 342900 h 2446629"/>
                    <a:gd name="connsiteX1" fmla="*/ 349910 w 3909992"/>
                    <a:gd name="connsiteY1" fmla="*/ 1031051 h 2446629"/>
                    <a:gd name="connsiteX2" fmla="*/ 1038979 w 3909992"/>
                    <a:gd name="connsiteY2" fmla="*/ 732250 h 2446629"/>
                    <a:gd name="connsiteX3" fmla="*/ 1021927 w 3909992"/>
                    <a:gd name="connsiteY3" fmla="*/ 0 h 2446629"/>
                    <a:gd name="connsiteX4" fmla="*/ 1043742 w 3909992"/>
                    <a:gd name="connsiteY4" fmla="*/ 710789 h 2446629"/>
                    <a:gd name="connsiteX5" fmla="*/ 341391 w 3909992"/>
                    <a:gd name="connsiteY5" fmla="*/ 997261 h 2446629"/>
                    <a:gd name="connsiteX6" fmla="*/ 1008896 w 3909992"/>
                    <a:gd name="connsiteY6" fmla="*/ 2446629 h 2446629"/>
                    <a:gd name="connsiteX7" fmla="*/ 1381125 w 3909992"/>
                    <a:gd name="connsiteY7" fmla="*/ 2310867 h 2446629"/>
                    <a:gd name="connsiteX8" fmla="*/ 2323345 w 3909992"/>
                    <a:gd name="connsiteY8" fmla="*/ 2238255 h 2446629"/>
                    <a:gd name="connsiteX9" fmla="*/ 3099396 w 3909992"/>
                    <a:gd name="connsiteY9" fmla="*/ 2003717 h 2446629"/>
                    <a:gd name="connsiteX10" fmla="*/ 3422729 w 3909992"/>
                    <a:gd name="connsiteY10" fmla="*/ 1979904 h 2446629"/>
                    <a:gd name="connsiteX11" fmla="*/ 3417715 w 3909992"/>
                    <a:gd name="connsiteY11" fmla="*/ 1896259 h 2446629"/>
                    <a:gd name="connsiteX12" fmla="*/ 3432254 w 3909992"/>
                    <a:gd name="connsiteY12" fmla="*/ 1967183 h 2446629"/>
                    <a:gd name="connsiteX13" fmla="*/ 3697445 w 3909992"/>
                    <a:gd name="connsiteY13" fmla="*/ 1956032 h 2446629"/>
                    <a:gd name="connsiteX14" fmla="*/ 3899482 w 3909992"/>
                    <a:gd name="connsiteY14" fmla="*/ 2056495 h 2446629"/>
                    <a:gd name="connsiteX15" fmla="*/ 3885949 w 3909992"/>
                    <a:gd name="connsiteY15" fmla="*/ 2052124 h 2446629"/>
                    <a:gd name="connsiteX0" fmla="*/ 0 w 3906100"/>
                    <a:gd name="connsiteY0" fmla="*/ 342900 h 2446629"/>
                    <a:gd name="connsiteX1" fmla="*/ 349910 w 3906100"/>
                    <a:gd name="connsiteY1" fmla="*/ 1031051 h 2446629"/>
                    <a:gd name="connsiteX2" fmla="*/ 1038979 w 3906100"/>
                    <a:gd name="connsiteY2" fmla="*/ 732250 h 2446629"/>
                    <a:gd name="connsiteX3" fmla="*/ 1021927 w 3906100"/>
                    <a:gd name="connsiteY3" fmla="*/ 0 h 2446629"/>
                    <a:gd name="connsiteX4" fmla="*/ 1043742 w 3906100"/>
                    <a:gd name="connsiteY4" fmla="*/ 710789 h 2446629"/>
                    <a:gd name="connsiteX5" fmla="*/ 341391 w 3906100"/>
                    <a:gd name="connsiteY5" fmla="*/ 997261 h 2446629"/>
                    <a:gd name="connsiteX6" fmla="*/ 1008896 w 3906100"/>
                    <a:gd name="connsiteY6" fmla="*/ 2446629 h 2446629"/>
                    <a:gd name="connsiteX7" fmla="*/ 1381125 w 3906100"/>
                    <a:gd name="connsiteY7" fmla="*/ 2310867 h 2446629"/>
                    <a:gd name="connsiteX8" fmla="*/ 2323345 w 3906100"/>
                    <a:gd name="connsiteY8" fmla="*/ 2238255 h 2446629"/>
                    <a:gd name="connsiteX9" fmla="*/ 3099396 w 3906100"/>
                    <a:gd name="connsiteY9" fmla="*/ 2003717 h 2446629"/>
                    <a:gd name="connsiteX10" fmla="*/ 3422729 w 3906100"/>
                    <a:gd name="connsiteY10" fmla="*/ 1979904 h 2446629"/>
                    <a:gd name="connsiteX11" fmla="*/ 3417715 w 3906100"/>
                    <a:gd name="connsiteY11" fmla="*/ 1896259 h 2446629"/>
                    <a:gd name="connsiteX12" fmla="*/ 3432254 w 3906100"/>
                    <a:gd name="connsiteY12" fmla="*/ 1967183 h 2446629"/>
                    <a:gd name="connsiteX13" fmla="*/ 3697445 w 3906100"/>
                    <a:gd name="connsiteY13" fmla="*/ 1956032 h 2446629"/>
                    <a:gd name="connsiteX14" fmla="*/ 3899482 w 3906100"/>
                    <a:gd name="connsiteY14" fmla="*/ 2056495 h 2446629"/>
                    <a:gd name="connsiteX15" fmla="*/ 3863394 w 3906100"/>
                    <a:gd name="connsiteY15" fmla="*/ 2043383 h 2446629"/>
                    <a:gd name="connsiteX0" fmla="*/ 0 w 3888056"/>
                    <a:gd name="connsiteY0" fmla="*/ 373495 h 2446629"/>
                    <a:gd name="connsiteX1" fmla="*/ 331866 w 3888056"/>
                    <a:gd name="connsiteY1" fmla="*/ 1031051 h 2446629"/>
                    <a:gd name="connsiteX2" fmla="*/ 1020935 w 3888056"/>
                    <a:gd name="connsiteY2" fmla="*/ 732250 h 2446629"/>
                    <a:gd name="connsiteX3" fmla="*/ 1003883 w 3888056"/>
                    <a:gd name="connsiteY3" fmla="*/ 0 h 2446629"/>
                    <a:gd name="connsiteX4" fmla="*/ 1025698 w 3888056"/>
                    <a:gd name="connsiteY4" fmla="*/ 710789 h 2446629"/>
                    <a:gd name="connsiteX5" fmla="*/ 323347 w 3888056"/>
                    <a:gd name="connsiteY5" fmla="*/ 997261 h 2446629"/>
                    <a:gd name="connsiteX6" fmla="*/ 990852 w 3888056"/>
                    <a:gd name="connsiteY6" fmla="*/ 2446629 h 2446629"/>
                    <a:gd name="connsiteX7" fmla="*/ 1363081 w 3888056"/>
                    <a:gd name="connsiteY7" fmla="*/ 2310867 h 2446629"/>
                    <a:gd name="connsiteX8" fmla="*/ 2305301 w 3888056"/>
                    <a:gd name="connsiteY8" fmla="*/ 2238255 h 2446629"/>
                    <a:gd name="connsiteX9" fmla="*/ 3081352 w 3888056"/>
                    <a:gd name="connsiteY9" fmla="*/ 2003717 h 2446629"/>
                    <a:gd name="connsiteX10" fmla="*/ 3404685 w 3888056"/>
                    <a:gd name="connsiteY10" fmla="*/ 1979904 h 2446629"/>
                    <a:gd name="connsiteX11" fmla="*/ 3399671 w 3888056"/>
                    <a:gd name="connsiteY11" fmla="*/ 1896259 h 2446629"/>
                    <a:gd name="connsiteX12" fmla="*/ 3414210 w 3888056"/>
                    <a:gd name="connsiteY12" fmla="*/ 1967183 h 2446629"/>
                    <a:gd name="connsiteX13" fmla="*/ 3679401 w 3888056"/>
                    <a:gd name="connsiteY13" fmla="*/ 1956032 h 2446629"/>
                    <a:gd name="connsiteX14" fmla="*/ 3881438 w 3888056"/>
                    <a:gd name="connsiteY14" fmla="*/ 2056495 h 2446629"/>
                    <a:gd name="connsiteX15" fmla="*/ 3845350 w 3888056"/>
                    <a:gd name="connsiteY15" fmla="*/ 2043383 h 2446629"/>
                    <a:gd name="connsiteX0" fmla="*/ 0 w 3888056"/>
                    <a:gd name="connsiteY0" fmla="*/ 373495 h 2446629"/>
                    <a:gd name="connsiteX1" fmla="*/ 331866 w 3888056"/>
                    <a:gd name="connsiteY1" fmla="*/ 1031051 h 2446629"/>
                    <a:gd name="connsiteX2" fmla="*/ 1020935 w 3888056"/>
                    <a:gd name="connsiteY2" fmla="*/ 732250 h 2446629"/>
                    <a:gd name="connsiteX3" fmla="*/ 1003883 w 3888056"/>
                    <a:gd name="connsiteY3" fmla="*/ 0 h 2446629"/>
                    <a:gd name="connsiteX4" fmla="*/ 1025698 w 3888056"/>
                    <a:gd name="connsiteY4" fmla="*/ 710789 h 2446629"/>
                    <a:gd name="connsiteX5" fmla="*/ 323347 w 3888056"/>
                    <a:gd name="connsiteY5" fmla="*/ 997261 h 2446629"/>
                    <a:gd name="connsiteX6" fmla="*/ 990852 w 3888056"/>
                    <a:gd name="connsiteY6" fmla="*/ 2446629 h 2446629"/>
                    <a:gd name="connsiteX7" fmla="*/ 1363081 w 3888056"/>
                    <a:gd name="connsiteY7" fmla="*/ 2310867 h 2446629"/>
                    <a:gd name="connsiteX8" fmla="*/ 2305301 w 3888056"/>
                    <a:gd name="connsiteY8" fmla="*/ 2238255 h 2446629"/>
                    <a:gd name="connsiteX9" fmla="*/ 3081352 w 3888056"/>
                    <a:gd name="connsiteY9" fmla="*/ 2003717 h 2446629"/>
                    <a:gd name="connsiteX10" fmla="*/ 3404685 w 3888056"/>
                    <a:gd name="connsiteY10" fmla="*/ 1979904 h 2446629"/>
                    <a:gd name="connsiteX11" fmla="*/ 3399671 w 3888056"/>
                    <a:gd name="connsiteY11" fmla="*/ 1896259 h 2446629"/>
                    <a:gd name="connsiteX12" fmla="*/ 3414210 w 3888056"/>
                    <a:gd name="connsiteY12" fmla="*/ 1967183 h 2446629"/>
                    <a:gd name="connsiteX13" fmla="*/ 3679401 w 3888056"/>
                    <a:gd name="connsiteY13" fmla="*/ 1956032 h 2446629"/>
                    <a:gd name="connsiteX14" fmla="*/ 3881438 w 3888056"/>
                    <a:gd name="connsiteY14" fmla="*/ 2056495 h 2446629"/>
                    <a:gd name="connsiteX15" fmla="*/ 3845350 w 3888056"/>
                    <a:gd name="connsiteY15" fmla="*/ 2043383 h 2446629"/>
                    <a:gd name="connsiteX0" fmla="*/ 144 w 3888200"/>
                    <a:gd name="connsiteY0" fmla="*/ 373495 h 2446629"/>
                    <a:gd name="connsiteX1" fmla="*/ 332010 w 3888200"/>
                    <a:gd name="connsiteY1" fmla="*/ 1031051 h 2446629"/>
                    <a:gd name="connsiteX2" fmla="*/ 1021079 w 3888200"/>
                    <a:gd name="connsiteY2" fmla="*/ 732250 h 2446629"/>
                    <a:gd name="connsiteX3" fmla="*/ 1004027 w 3888200"/>
                    <a:gd name="connsiteY3" fmla="*/ 0 h 2446629"/>
                    <a:gd name="connsiteX4" fmla="*/ 1025842 w 3888200"/>
                    <a:gd name="connsiteY4" fmla="*/ 710789 h 2446629"/>
                    <a:gd name="connsiteX5" fmla="*/ 323491 w 3888200"/>
                    <a:gd name="connsiteY5" fmla="*/ 997261 h 2446629"/>
                    <a:gd name="connsiteX6" fmla="*/ 990996 w 3888200"/>
                    <a:gd name="connsiteY6" fmla="*/ 2446629 h 2446629"/>
                    <a:gd name="connsiteX7" fmla="*/ 1363225 w 3888200"/>
                    <a:gd name="connsiteY7" fmla="*/ 2310867 h 2446629"/>
                    <a:gd name="connsiteX8" fmla="*/ 2305445 w 3888200"/>
                    <a:gd name="connsiteY8" fmla="*/ 2238255 h 2446629"/>
                    <a:gd name="connsiteX9" fmla="*/ 3081496 w 3888200"/>
                    <a:gd name="connsiteY9" fmla="*/ 2003717 h 2446629"/>
                    <a:gd name="connsiteX10" fmla="*/ 3404829 w 3888200"/>
                    <a:gd name="connsiteY10" fmla="*/ 1979904 h 2446629"/>
                    <a:gd name="connsiteX11" fmla="*/ 3399815 w 3888200"/>
                    <a:gd name="connsiteY11" fmla="*/ 1896259 h 2446629"/>
                    <a:gd name="connsiteX12" fmla="*/ 3414354 w 3888200"/>
                    <a:gd name="connsiteY12" fmla="*/ 1967183 h 2446629"/>
                    <a:gd name="connsiteX13" fmla="*/ 3679545 w 3888200"/>
                    <a:gd name="connsiteY13" fmla="*/ 1956032 h 2446629"/>
                    <a:gd name="connsiteX14" fmla="*/ 3881582 w 3888200"/>
                    <a:gd name="connsiteY14" fmla="*/ 2056495 h 2446629"/>
                    <a:gd name="connsiteX15" fmla="*/ 3845494 w 3888200"/>
                    <a:gd name="connsiteY15" fmla="*/ 2043383 h 2446629"/>
                    <a:gd name="connsiteX0" fmla="*/ 156 w 3870168"/>
                    <a:gd name="connsiteY0" fmla="*/ 395348 h 2446629"/>
                    <a:gd name="connsiteX1" fmla="*/ 313978 w 3870168"/>
                    <a:gd name="connsiteY1" fmla="*/ 1031051 h 2446629"/>
                    <a:gd name="connsiteX2" fmla="*/ 1003047 w 3870168"/>
                    <a:gd name="connsiteY2" fmla="*/ 732250 h 2446629"/>
                    <a:gd name="connsiteX3" fmla="*/ 985995 w 3870168"/>
                    <a:gd name="connsiteY3" fmla="*/ 0 h 2446629"/>
                    <a:gd name="connsiteX4" fmla="*/ 1007810 w 3870168"/>
                    <a:gd name="connsiteY4" fmla="*/ 710789 h 2446629"/>
                    <a:gd name="connsiteX5" fmla="*/ 305459 w 3870168"/>
                    <a:gd name="connsiteY5" fmla="*/ 997261 h 2446629"/>
                    <a:gd name="connsiteX6" fmla="*/ 972964 w 3870168"/>
                    <a:gd name="connsiteY6" fmla="*/ 2446629 h 2446629"/>
                    <a:gd name="connsiteX7" fmla="*/ 1345193 w 3870168"/>
                    <a:gd name="connsiteY7" fmla="*/ 2310867 h 2446629"/>
                    <a:gd name="connsiteX8" fmla="*/ 2287413 w 3870168"/>
                    <a:gd name="connsiteY8" fmla="*/ 2238255 h 2446629"/>
                    <a:gd name="connsiteX9" fmla="*/ 3063464 w 3870168"/>
                    <a:gd name="connsiteY9" fmla="*/ 2003717 h 2446629"/>
                    <a:gd name="connsiteX10" fmla="*/ 3386797 w 3870168"/>
                    <a:gd name="connsiteY10" fmla="*/ 1979904 h 2446629"/>
                    <a:gd name="connsiteX11" fmla="*/ 3381783 w 3870168"/>
                    <a:gd name="connsiteY11" fmla="*/ 1896259 h 2446629"/>
                    <a:gd name="connsiteX12" fmla="*/ 3396322 w 3870168"/>
                    <a:gd name="connsiteY12" fmla="*/ 1967183 h 2446629"/>
                    <a:gd name="connsiteX13" fmla="*/ 3661513 w 3870168"/>
                    <a:gd name="connsiteY13" fmla="*/ 1956032 h 2446629"/>
                    <a:gd name="connsiteX14" fmla="*/ 3863550 w 3870168"/>
                    <a:gd name="connsiteY14" fmla="*/ 2056495 h 2446629"/>
                    <a:gd name="connsiteX15" fmla="*/ 3827462 w 3870168"/>
                    <a:gd name="connsiteY15" fmla="*/ 2043383 h 2446629"/>
                    <a:gd name="connsiteX0" fmla="*/ 169 w 3852136"/>
                    <a:gd name="connsiteY0" fmla="*/ 412831 h 2446629"/>
                    <a:gd name="connsiteX1" fmla="*/ 295946 w 3852136"/>
                    <a:gd name="connsiteY1" fmla="*/ 1031051 h 2446629"/>
                    <a:gd name="connsiteX2" fmla="*/ 985015 w 3852136"/>
                    <a:gd name="connsiteY2" fmla="*/ 732250 h 2446629"/>
                    <a:gd name="connsiteX3" fmla="*/ 967963 w 3852136"/>
                    <a:gd name="connsiteY3" fmla="*/ 0 h 2446629"/>
                    <a:gd name="connsiteX4" fmla="*/ 989778 w 3852136"/>
                    <a:gd name="connsiteY4" fmla="*/ 710789 h 2446629"/>
                    <a:gd name="connsiteX5" fmla="*/ 287427 w 3852136"/>
                    <a:gd name="connsiteY5" fmla="*/ 997261 h 2446629"/>
                    <a:gd name="connsiteX6" fmla="*/ 954932 w 3852136"/>
                    <a:gd name="connsiteY6" fmla="*/ 2446629 h 2446629"/>
                    <a:gd name="connsiteX7" fmla="*/ 1327161 w 3852136"/>
                    <a:gd name="connsiteY7" fmla="*/ 2310867 h 2446629"/>
                    <a:gd name="connsiteX8" fmla="*/ 2269381 w 3852136"/>
                    <a:gd name="connsiteY8" fmla="*/ 2238255 h 2446629"/>
                    <a:gd name="connsiteX9" fmla="*/ 3045432 w 3852136"/>
                    <a:gd name="connsiteY9" fmla="*/ 2003717 h 2446629"/>
                    <a:gd name="connsiteX10" fmla="*/ 3368765 w 3852136"/>
                    <a:gd name="connsiteY10" fmla="*/ 1979904 h 2446629"/>
                    <a:gd name="connsiteX11" fmla="*/ 3363751 w 3852136"/>
                    <a:gd name="connsiteY11" fmla="*/ 1896259 h 2446629"/>
                    <a:gd name="connsiteX12" fmla="*/ 3378290 w 3852136"/>
                    <a:gd name="connsiteY12" fmla="*/ 1967183 h 2446629"/>
                    <a:gd name="connsiteX13" fmla="*/ 3643481 w 3852136"/>
                    <a:gd name="connsiteY13" fmla="*/ 1956032 h 2446629"/>
                    <a:gd name="connsiteX14" fmla="*/ 3845518 w 3852136"/>
                    <a:gd name="connsiteY14" fmla="*/ 2056495 h 2446629"/>
                    <a:gd name="connsiteX15" fmla="*/ 3809430 w 3852136"/>
                    <a:gd name="connsiteY15" fmla="*/ 2043383 h 2446629"/>
                    <a:gd name="connsiteX0" fmla="*/ 169 w 3852136"/>
                    <a:gd name="connsiteY0" fmla="*/ 412831 h 2446629"/>
                    <a:gd name="connsiteX1" fmla="*/ 295946 w 3852136"/>
                    <a:gd name="connsiteY1" fmla="*/ 1031051 h 2446629"/>
                    <a:gd name="connsiteX2" fmla="*/ 985015 w 3852136"/>
                    <a:gd name="connsiteY2" fmla="*/ 732250 h 2446629"/>
                    <a:gd name="connsiteX3" fmla="*/ 967963 w 3852136"/>
                    <a:gd name="connsiteY3" fmla="*/ 0 h 2446629"/>
                    <a:gd name="connsiteX4" fmla="*/ 1256929 w 3852136"/>
                    <a:gd name="connsiteY4" fmla="*/ 575298 h 2446629"/>
                    <a:gd name="connsiteX5" fmla="*/ 287427 w 3852136"/>
                    <a:gd name="connsiteY5" fmla="*/ 997261 h 2446629"/>
                    <a:gd name="connsiteX6" fmla="*/ 954932 w 3852136"/>
                    <a:gd name="connsiteY6" fmla="*/ 2446629 h 2446629"/>
                    <a:gd name="connsiteX7" fmla="*/ 1327161 w 3852136"/>
                    <a:gd name="connsiteY7" fmla="*/ 2310867 h 2446629"/>
                    <a:gd name="connsiteX8" fmla="*/ 2269381 w 3852136"/>
                    <a:gd name="connsiteY8" fmla="*/ 2238255 h 2446629"/>
                    <a:gd name="connsiteX9" fmla="*/ 3045432 w 3852136"/>
                    <a:gd name="connsiteY9" fmla="*/ 2003717 h 2446629"/>
                    <a:gd name="connsiteX10" fmla="*/ 3368765 w 3852136"/>
                    <a:gd name="connsiteY10" fmla="*/ 1979904 h 2446629"/>
                    <a:gd name="connsiteX11" fmla="*/ 3363751 w 3852136"/>
                    <a:gd name="connsiteY11" fmla="*/ 1896259 h 2446629"/>
                    <a:gd name="connsiteX12" fmla="*/ 3378290 w 3852136"/>
                    <a:gd name="connsiteY12" fmla="*/ 1967183 h 2446629"/>
                    <a:gd name="connsiteX13" fmla="*/ 3643481 w 3852136"/>
                    <a:gd name="connsiteY13" fmla="*/ 1956032 h 2446629"/>
                    <a:gd name="connsiteX14" fmla="*/ 3845518 w 3852136"/>
                    <a:gd name="connsiteY14" fmla="*/ 2056495 h 2446629"/>
                    <a:gd name="connsiteX15" fmla="*/ 3809430 w 3852136"/>
                    <a:gd name="connsiteY15" fmla="*/ 2043383 h 2446629"/>
                    <a:gd name="connsiteX0" fmla="*/ 169 w 3852136"/>
                    <a:gd name="connsiteY0" fmla="*/ 412831 h 2446629"/>
                    <a:gd name="connsiteX1" fmla="*/ 295946 w 3852136"/>
                    <a:gd name="connsiteY1" fmla="*/ 1031051 h 2446629"/>
                    <a:gd name="connsiteX2" fmla="*/ 1270277 w 3852136"/>
                    <a:gd name="connsiteY2" fmla="*/ 583647 h 2446629"/>
                    <a:gd name="connsiteX3" fmla="*/ 967963 w 3852136"/>
                    <a:gd name="connsiteY3" fmla="*/ 0 h 2446629"/>
                    <a:gd name="connsiteX4" fmla="*/ 1256929 w 3852136"/>
                    <a:gd name="connsiteY4" fmla="*/ 575298 h 2446629"/>
                    <a:gd name="connsiteX5" fmla="*/ 287427 w 3852136"/>
                    <a:gd name="connsiteY5" fmla="*/ 997261 h 2446629"/>
                    <a:gd name="connsiteX6" fmla="*/ 954932 w 3852136"/>
                    <a:gd name="connsiteY6" fmla="*/ 2446629 h 2446629"/>
                    <a:gd name="connsiteX7" fmla="*/ 1327161 w 3852136"/>
                    <a:gd name="connsiteY7" fmla="*/ 2310867 h 2446629"/>
                    <a:gd name="connsiteX8" fmla="*/ 2269381 w 3852136"/>
                    <a:gd name="connsiteY8" fmla="*/ 2238255 h 2446629"/>
                    <a:gd name="connsiteX9" fmla="*/ 3045432 w 3852136"/>
                    <a:gd name="connsiteY9" fmla="*/ 2003717 h 2446629"/>
                    <a:gd name="connsiteX10" fmla="*/ 3368765 w 3852136"/>
                    <a:gd name="connsiteY10" fmla="*/ 1979904 h 2446629"/>
                    <a:gd name="connsiteX11" fmla="*/ 3363751 w 3852136"/>
                    <a:gd name="connsiteY11" fmla="*/ 1896259 h 2446629"/>
                    <a:gd name="connsiteX12" fmla="*/ 3378290 w 3852136"/>
                    <a:gd name="connsiteY12" fmla="*/ 1967183 h 2446629"/>
                    <a:gd name="connsiteX13" fmla="*/ 3643481 w 3852136"/>
                    <a:gd name="connsiteY13" fmla="*/ 1956032 h 2446629"/>
                    <a:gd name="connsiteX14" fmla="*/ 3845518 w 3852136"/>
                    <a:gd name="connsiteY14" fmla="*/ 2056495 h 2446629"/>
                    <a:gd name="connsiteX15" fmla="*/ 3809430 w 3852136"/>
                    <a:gd name="connsiteY15" fmla="*/ 2043383 h 2446629"/>
                    <a:gd name="connsiteX0" fmla="*/ 169 w 3852136"/>
                    <a:gd name="connsiteY0" fmla="*/ 443426 h 2477224"/>
                    <a:gd name="connsiteX1" fmla="*/ 295946 w 3852136"/>
                    <a:gd name="connsiteY1" fmla="*/ 1061646 h 2477224"/>
                    <a:gd name="connsiteX2" fmla="*/ 1270277 w 3852136"/>
                    <a:gd name="connsiteY2" fmla="*/ 614242 h 2477224"/>
                    <a:gd name="connsiteX3" fmla="*/ 1049466 w 3852136"/>
                    <a:gd name="connsiteY3" fmla="*/ 0 h 2477224"/>
                    <a:gd name="connsiteX4" fmla="*/ 1256929 w 3852136"/>
                    <a:gd name="connsiteY4" fmla="*/ 605893 h 2477224"/>
                    <a:gd name="connsiteX5" fmla="*/ 287427 w 3852136"/>
                    <a:gd name="connsiteY5" fmla="*/ 1027856 h 2477224"/>
                    <a:gd name="connsiteX6" fmla="*/ 954932 w 3852136"/>
                    <a:gd name="connsiteY6" fmla="*/ 2477224 h 2477224"/>
                    <a:gd name="connsiteX7" fmla="*/ 1327161 w 3852136"/>
                    <a:gd name="connsiteY7" fmla="*/ 2341462 h 2477224"/>
                    <a:gd name="connsiteX8" fmla="*/ 2269381 w 3852136"/>
                    <a:gd name="connsiteY8" fmla="*/ 2268850 h 2477224"/>
                    <a:gd name="connsiteX9" fmla="*/ 3045432 w 3852136"/>
                    <a:gd name="connsiteY9" fmla="*/ 2034312 h 2477224"/>
                    <a:gd name="connsiteX10" fmla="*/ 3368765 w 3852136"/>
                    <a:gd name="connsiteY10" fmla="*/ 2010499 h 2477224"/>
                    <a:gd name="connsiteX11" fmla="*/ 3363751 w 3852136"/>
                    <a:gd name="connsiteY11" fmla="*/ 1926854 h 2477224"/>
                    <a:gd name="connsiteX12" fmla="*/ 3378290 w 3852136"/>
                    <a:gd name="connsiteY12" fmla="*/ 1997778 h 2477224"/>
                    <a:gd name="connsiteX13" fmla="*/ 3643481 w 3852136"/>
                    <a:gd name="connsiteY13" fmla="*/ 1986627 h 2477224"/>
                    <a:gd name="connsiteX14" fmla="*/ 3845518 w 3852136"/>
                    <a:gd name="connsiteY14" fmla="*/ 2087090 h 2477224"/>
                    <a:gd name="connsiteX15" fmla="*/ 3809430 w 3852136"/>
                    <a:gd name="connsiteY15" fmla="*/ 2073978 h 2477224"/>
                    <a:gd name="connsiteX0" fmla="*/ 169 w 3852136"/>
                    <a:gd name="connsiteY0" fmla="*/ 443426 h 2477224"/>
                    <a:gd name="connsiteX1" fmla="*/ 295946 w 3852136"/>
                    <a:gd name="connsiteY1" fmla="*/ 1061646 h 2477224"/>
                    <a:gd name="connsiteX2" fmla="*/ 1270277 w 3852136"/>
                    <a:gd name="connsiteY2" fmla="*/ 614242 h 2477224"/>
                    <a:gd name="connsiteX3" fmla="*/ 1049466 w 3852136"/>
                    <a:gd name="connsiteY3" fmla="*/ 0 h 2477224"/>
                    <a:gd name="connsiteX4" fmla="*/ 1302209 w 3852136"/>
                    <a:gd name="connsiteY4" fmla="*/ 570927 h 2477224"/>
                    <a:gd name="connsiteX5" fmla="*/ 287427 w 3852136"/>
                    <a:gd name="connsiteY5" fmla="*/ 1027856 h 2477224"/>
                    <a:gd name="connsiteX6" fmla="*/ 954932 w 3852136"/>
                    <a:gd name="connsiteY6" fmla="*/ 2477224 h 2477224"/>
                    <a:gd name="connsiteX7" fmla="*/ 1327161 w 3852136"/>
                    <a:gd name="connsiteY7" fmla="*/ 2341462 h 2477224"/>
                    <a:gd name="connsiteX8" fmla="*/ 2269381 w 3852136"/>
                    <a:gd name="connsiteY8" fmla="*/ 2268850 h 2477224"/>
                    <a:gd name="connsiteX9" fmla="*/ 3045432 w 3852136"/>
                    <a:gd name="connsiteY9" fmla="*/ 2034312 h 2477224"/>
                    <a:gd name="connsiteX10" fmla="*/ 3368765 w 3852136"/>
                    <a:gd name="connsiteY10" fmla="*/ 2010499 h 2477224"/>
                    <a:gd name="connsiteX11" fmla="*/ 3363751 w 3852136"/>
                    <a:gd name="connsiteY11" fmla="*/ 1926854 h 2477224"/>
                    <a:gd name="connsiteX12" fmla="*/ 3378290 w 3852136"/>
                    <a:gd name="connsiteY12" fmla="*/ 1997778 h 2477224"/>
                    <a:gd name="connsiteX13" fmla="*/ 3643481 w 3852136"/>
                    <a:gd name="connsiteY13" fmla="*/ 1986627 h 2477224"/>
                    <a:gd name="connsiteX14" fmla="*/ 3845518 w 3852136"/>
                    <a:gd name="connsiteY14" fmla="*/ 2087090 h 2477224"/>
                    <a:gd name="connsiteX15" fmla="*/ 3809430 w 3852136"/>
                    <a:gd name="connsiteY15" fmla="*/ 2073978 h 2477224"/>
                    <a:gd name="connsiteX0" fmla="*/ 169 w 3852136"/>
                    <a:gd name="connsiteY0" fmla="*/ 443426 h 2477224"/>
                    <a:gd name="connsiteX1" fmla="*/ 295946 w 3852136"/>
                    <a:gd name="connsiteY1" fmla="*/ 1061646 h 2477224"/>
                    <a:gd name="connsiteX2" fmla="*/ 1315557 w 3852136"/>
                    <a:gd name="connsiteY2" fmla="*/ 579276 h 2477224"/>
                    <a:gd name="connsiteX3" fmla="*/ 1049466 w 3852136"/>
                    <a:gd name="connsiteY3" fmla="*/ 0 h 2477224"/>
                    <a:gd name="connsiteX4" fmla="*/ 1302209 w 3852136"/>
                    <a:gd name="connsiteY4" fmla="*/ 570927 h 2477224"/>
                    <a:gd name="connsiteX5" fmla="*/ 287427 w 3852136"/>
                    <a:gd name="connsiteY5" fmla="*/ 1027856 h 2477224"/>
                    <a:gd name="connsiteX6" fmla="*/ 954932 w 3852136"/>
                    <a:gd name="connsiteY6" fmla="*/ 2477224 h 2477224"/>
                    <a:gd name="connsiteX7" fmla="*/ 1327161 w 3852136"/>
                    <a:gd name="connsiteY7" fmla="*/ 2341462 h 2477224"/>
                    <a:gd name="connsiteX8" fmla="*/ 2269381 w 3852136"/>
                    <a:gd name="connsiteY8" fmla="*/ 2268850 h 2477224"/>
                    <a:gd name="connsiteX9" fmla="*/ 3045432 w 3852136"/>
                    <a:gd name="connsiteY9" fmla="*/ 2034312 h 2477224"/>
                    <a:gd name="connsiteX10" fmla="*/ 3368765 w 3852136"/>
                    <a:gd name="connsiteY10" fmla="*/ 2010499 h 2477224"/>
                    <a:gd name="connsiteX11" fmla="*/ 3363751 w 3852136"/>
                    <a:gd name="connsiteY11" fmla="*/ 1926854 h 2477224"/>
                    <a:gd name="connsiteX12" fmla="*/ 3378290 w 3852136"/>
                    <a:gd name="connsiteY12" fmla="*/ 1997778 h 2477224"/>
                    <a:gd name="connsiteX13" fmla="*/ 3643481 w 3852136"/>
                    <a:gd name="connsiteY13" fmla="*/ 1986627 h 2477224"/>
                    <a:gd name="connsiteX14" fmla="*/ 3845518 w 3852136"/>
                    <a:gd name="connsiteY14" fmla="*/ 2087090 h 2477224"/>
                    <a:gd name="connsiteX15" fmla="*/ 3809430 w 3852136"/>
                    <a:gd name="connsiteY15" fmla="*/ 2073978 h 2477224"/>
                    <a:gd name="connsiteX0" fmla="*/ 169 w 3852136"/>
                    <a:gd name="connsiteY0" fmla="*/ 443426 h 2477224"/>
                    <a:gd name="connsiteX1" fmla="*/ 295946 w 3852136"/>
                    <a:gd name="connsiteY1" fmla="*/ 1061646 h 2477224"/>
                    <a:gd name="connsiteX2" fmla="*/ 1315557 w 3852136"/>
                    <a:gd name="connsiteY2" fmla="*/ 579276 h 2477224"/>
                    <a:gd name="connsiteX3" fmla="*/ 1049466 w 3852136"/>
                    <a:gd name="connsiteY3" fmla="*/ 0 h 2477224"/>
                    <a:gd name="connsiteX4" fmla="*/ 1279569 w 3852136"/>
                    <a:gd name="connsiteY4" fmla="*/ 579668 h 2477224"/>
                    <a:gd name="connsiteX5" fmla="*/ 287427 w 3852136"/>
                    <a:gd name="connsiteY5" fmla="*/ 1027856 h 2477224"/>
                    <a:gd name="connsiteX6" fmla="*/ 954932 w 3852136"/>
                    <a:gd name="connsiteY6" fmla="*/ 2477224 h 2477224"/>
                    <a:gd name="connsiteX7" fmla="*/ 1327161 w 3852136"/>
                    <a:gd name="connsiteY7" fmla="*/ 2341462 h 2477224"/>
                    <a:gd name="connsiteX8" fmla="*/ 2269381 w 3852136"/>
                    <a:gd name="connsiteY8" fmla="*/ 2268850 h 2477224"/>
                    <a:gd name="connsiteX9" fmla="*/ 3045432 w 3852136"/>
                    <a:gd name="connsiteY9" fmla="*/ 2034312 h 2477224"/>
                    <a:gd name="connsiteX10" fmla="*/ 3368765 w 3852136"/>
                    <a:gd name="connsiteY10" fmla="*/ 2010499 h 2477224"/>
                    <a:gd name="connsiteX11" fmla="*/ 3363751 w 3852136"/>
                    <a:gd name="connsiteY11" fmla="*/ 1926854 h 2477224"/>
                    <a:gd name="connsiteX12" fmla="*/ 3378290 w 3852136"/>
                    <a:gd name="connsiteY12" fmla="*/ 1997778 h 2477224"/>
                    <a:gd name="connsiteX13" fmla="*/ 3643481 w 3852136"/>
                    <a:gd name="connsiteY13" fmla="*/ 1986627 h 2477224"/>
                    <a:gd name="connsiteX14" fmla="*/ 3845518 w 3852136"/>
                    <a:gd name="connsiteY14" fmla="*/ 2087090 h 2477224"/>
                    <a:gd name="connsiteX15" fmla="*/ 3809430 w 3852136"/>
                    <a:gd name="connsiteY15" fmla="*/ 2073978 h 2477224"/>
                    <a:gd name="connsiteX0" fmla="*/ 169 w 3852136"/>
                    <a:gd name="connsiteY0" fmla="*/ 443426 h 2477224"/>
                    <a:gd name="connsiteX1" fmla="*/ 295946 w 3852136"/>
                    <a:gd name="connsiteY1" fmla="*/ 1061646 h 2477224"/>
                    <a:gd name="connsiteX2" fmla="*/ 1261221 w 3852136"/>
                    <a:gd name="connsiteY2" fmla="*/ 583647 h 2477224"/>
                    <a:gd name="connsiteX3" fmla="*/ 1049466 w 3852136"/>
                    <a:gd name="connsiteY3" fmla="*/ 0 h 2477224"/>
                    <a:gd name="connsiteX4" fmla="*/ 1279569 w 3852136"/>
                    <a:gd name="connsiteY4" fmla="*/ 579668 h 2477224"/>
                    <a:gd name="connsiteX5" fmla="*/ 287427 w 3852136"/>
                    <a:gd name="connsiteY5" fmla="*/ 1027856 h 2477224"/>
                    <a:gd name="connsiteX6" fmla="*/ 954932 w 3852136"/>
                    <a:gd name="connsiteY6" fmla="*/ 2477224 h 2477224"/>
                    <a:gd name="connsiteX7" fmla="*/ 1327161 w 3852136"/>
                    <a:gd name="connsiteY7" fmla="*/ 2341462 h 2477224"/>
                    <a:gd name="connsiteX8" fmla="*/ 2269381 w 3852136"/>
                    <a:gd name="connsiteY8" fmla="*/ 2268850 h 2477224"/>
                    <a:gd name="connsiteX9" fmla="*/ 3045432 w 3852136"/>
                    <a:gd name="connsiteY9" fmla="*/ 2034312 h 2477224"/>
                    <a:gd name="connsiteX10" fmla="*/ 3368765 w 3852136"/>
                    <a:gd name="connsiteY10" fmla="*/ 2010499 h 2477224"/>
                    <a:gd name="connsiteX11" fmla="*/ 3363751 w 3852136"/>
                    <a:gd name="connsiteY11" fmla="*/ 1926854 h 2477224"/>
                    <a:gd name="connsiteX12" fmla="*/ 3378290 w 3852136"/>
                    <a:gd name="connsiteY12" fmla="*/ 1997778 h 2477224"/>
                    <a:gd name="connsiteX13" fmla="*/ 3643481 w 3852136"/>
                    <a:gd name="connsiteY13" fmla="*/ 1986627 h 2477224"/>
                    <a:gd name="connsiteX14" fmla="*/ 3845518 w 3852136"/>
                    <a:gd name="connsiteY14" fmla="*/ 2087090 h 2477224"/>
                    <a:gd name="connsiteX15" fmla="*/ 3809430 w 3852136"/>
                    <a:gd name="connsiteY15" fmla="*/ 2073978 h 2477224"/>
                    <a:gd name="connsiteX0" fmla="*/ 169 w 3852136"/>
                    <a:gd name="connsiteY0" fmla="*/ 443426 h 2477224"/>
                    <a:gd name="connsiteX1" fmla="*/ 295946 w 3852136"/>
                    <a:gd name="connsiteY1" fmla="*/ 1061646 h 2477224"/>
                    <a:gd name="connsiteX2" fmla="*/ 1261221 w 3852136"/>
                    <a:gd name="connsiteY2" fmla="*/ 583647 h 2477224"/>
                    <a:gd name="connsiteX3" fmla="*/ 1049466 w 3852136"/>
                    <a:gd name="connsiteY3" fmla="*/ 0 h 2477224"/>
                    <a:gd name="connsiteX4" fmla="*/ 1252401 w 3852136"/>
                    <a:gd name="connsiteY4" fmla="*/ 584039 h 2477224"/>
                    <a:gd name="connsiteX5" fmla="*/ 287427 w 3852136"/>
                    <a:gd name="connsiteY5" fmla="*/ 1027856 h 2477224"/>
                    <a:gd name="connsiteX6" fmla="*/ 954932 w 3852136"/>
                    <a:gd name="connsiteY6" fmla="*/ 2477224 h 2477224"/>
                    <a:gd name="connsiteX7" fmla="*/ 1327161 w 3852136"/>
                    <a:gd name="connsiteY7" fmla="*/ 2341462 h 2477224"/>
                    <a:gd name="connsiteX8" fmla="*/ 2269381 w 3852136"/>
                    <a:gd name="connsiteY8" fmla="*/ 2268850 h 2477224"/>
                    <a:gd name="connsiteX9" fmla="*/ 3045432 w 3852136"/>
                    <a:gd name="connsiteY9" fmla="*/ 2034312 h 2477224"/>
                    <a:gd name="connsiteX10" fmla="*/ 3368765 w 3852136"/>
                    <a:gd name="connsiteY10" fmla="*/ 2010499 h 2477224"/>
                    <a:gd name="connsiteX11" fmla="*/ 3363751 w 3852136"/>
                    <a:gd name="connsiteY11" fmla="*/ 1926854 h 2477224"/>
                    <a:gd name="connsiteX12" fmla="*/ 3378290 w 3852136"/>
                    <a:gd name="connsiteY12" fmla="*/ 1997778 h 2477224"/>
                    <a:gd name="connsiteX13" fmla="*/ 3643481 w 3852136"/>
                    <a:gd name="connsiteY13" fmla="*/ 1986627 h 2477224"/>
                    <a:gd name="connsiteX14" fmla="*/ 3845518 w 3852136"/>
                    <a:gd name="connsiteY14" fmla="*/ 2087090 h 2477224"/>
                    <a:gd name="connsiteX15" fmla="*/ 3809430 w 3852136"/>
                    <a:gd name="connsiteY15" fmla="*/ 2073978 h 2477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52136" h="2477224">
                      <a:moveTo>
                        <a:pt x="169" y="443426"/>
                      </a:moveTo>
                      <a:cubicBezTo>
                        <a:pt x="-6497" y="444077"/>
                        <a:pt x="185324" y="842461"/>
                        <a:pt x="295946" y="1061646"/>
                      </a:cubicBezTo>
                      <a:lnTo>
                        <a:pt x="1261221" y="583647"/>
                      </a:lnTo>
                      <a:lnTo>
                        <a:pt x="1049466" y="0"/>
                      </a:lnTo>
                      <a:lnTo>
                        <a:pt x="1252401" y="584039"/>
                      </a:lnTo>
                      <a:lnTo>
                        <a:pt x="287427" y="1027856"/>
                      </a:lnTo>
                      <a:lnTo>
                        <a:pt x="954932" y="2477224"/>
                      </a:lnTo>
                      <a:lnTo>
                        <a:pt x="1327161" y="2341462"/>
                      </a:lnTo>
                      <a:lnTo>
                        <a:pt x="2269381" y="2268850"/>
                      </a:lnTo>
                      <a:lnTo>
                        <a:pt x="3045432" y="2034312"/>
                      </a:lnTo>
                      <a:lnTo>
                        <a:pt x="3368765" y="2010499"/>
                      </a:lnTo>
                      <a:cubicBezTo>
                        <a:pt x="3367094" y="1982617"/>
                        <a:pt x="3378955" y="1989702"/>
                        <a:pt x="3363751" y="1926854"/>
                      </a:cubicBezTo>
                      <a:lnTo>
                        <a:pt x="3378290" y="1997778"/>
                      </a:lnTo>
                      <a:lnTo>
                        <a:pt x="3643481" y="1986627"/>
                      </a:lnTo>
                      <a:cubicBezTo>
                        <a:pt x="3713834" y="2056537"/>
                        <a:pt x="3817860" y="2072532"/>
                        <a:pt x="3845518" y="2087090"/>
                      </a:cubicBezTo>
                      <a:cubicBezTo>
                        <a:pt x="3873176" y="2101648"/>
                        <a:pt x="3804919" y="2075435"/>
                        <a:pt x="3809430" y="2073978"/>
                      </a:cubicBezTo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4AC31A9-B9E7-4049-AB29-EC8AED76B51B}"/>
                  </a:ext>
                </a:extLst>
              </p:cNvPr>
              <p:cNvGrpSpPr/>
              <p:nvPr/>
            </p:nvGrpSpPr>
            <p:grpSpPr>
              <a:xfrm>
                <a:off x="7700211" y="1348366"/>
                <a:ext cx="2967788" cy="3204745"/>
                <a:chOff x="7700211" y="1348366"/>
                <a:chExt cx="2967788" cy="3204745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80604196-25AB-40A4-A38D-62113785EE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75336" y="1348366"/>
                  <a:ext cx="2892663" cy="3204745"/>
                </a:xfrm>
                <a:prstGeom prst="rect">
                  <a:avLst/>
                </a:prstGeom>
              </p:spPr>
            </p:pic>
            <p:sp>
              <p:nvSpPr>
                <p:cNvPr id="5" name="Freeform: Shape 4">
                  <a:extLst>
                    <a:ext uri="{FF2B5EF4-FFF2-40B4-BE49-F238E27FC236}">
                      <a16:creationId xmlns:a16="http://schemas.microsoft.com/office/drawing/2014/main" id="{E37DA759-D4B8-409D-93CE-CDEB5379F5C5}"/>
                    </a:ext>
                  </a:extLst>
                </p:cNvPr>
                <p:cNvSpPr/>
                <p:nvPr/>
              </p:nvSpPr>
              <p:spPr>
                <a:xfrm>
                  <a:off x="7700211" y="2646947"/>
                  <a:ext cx="2903621" cy="1716506"/>
                </a:xfrm>
                <a:custGeom>
                  <a:avLst/>
                  <a:gdLst>
                    <a:gd name="connsiteX0" fmla="*/ 0 w 2903621"/>
                    <a:gd name="connsiteY0" fmla="*/ 0 h 1716506"/>
                    <a:gd name="connsiteX1" fmla="*/ 497305 w 2903621"/>
                    <a:gd name="connsiteY1" fmla="*/ 160421 h 1716506"/>
                    <a:gd name="connsiteX2" fmla="*/ 834189 w 2903621"/>
                    <a:gd name="connsiteY2" fmla="*/ 80211 h 1716506"/>
                    <a:gd name="connsiteX3" fmla="*/ 882315 w 2903621"/>
                    <a:gd name="connsiteY3" fmla="*/ 481264 h 1716506"/>
                    <a:gd name="connsiteX4" fmla="*/ 2310063 w 2903621"/>
                    <a:gd name="connsiteY4" fmla="*/ 1700464 h 1716506"/>
                    <a:gd name="connsiteX5" fmla="*/ 2550694 w 2903621"/>
                    <a:gd name="connsiteY5" fmla="*/ 1620253 h 1716506"/>
                    <a:gd name="connsiteX6" fmla="*/ 2743200 w 2903621"/>
                    <a:gd name="connsiteY6" fmla="*/ 1716506 h 1716506"/>
                    <a:gd name="connsiteX7" fmla="*/ 2903621 w 2903621"/>
                    <a:gd name="connsiteY7" fmla="*/ 1684421 h 1716506"/>
                    <a:gd name="connsiteX8" fmla="*/ 2903621 w 2903621"/>
                    <a:gd name="connsiteY8" fmla="*/ 1684421 h 1716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03621" h="1716506">
                      <a:moveTo>
                        <a:pt x="0" y="0"/>
                      </a:moveTo>
                      <a:lnTo>
                        <a:pt x="497305" y="160421"/>
                      </a:lnTo>
                      <a:lnTo>
                        <a:pt x="834189" y="80211"/>
                      </a:lnTo>
                      <a:lnTo>
                        <a:pt x="882315" y="481264"/>
                      </a:lnTo>
                      <a:lnTo>
                        <a:pt x="2310063" y="1700464"/>
                      </a:lnTo>
                      <a:lnTo>
                        <a:pt x="2550694" y="1620253"/>
                      </a:lnTo>
                      <a:lnTo>
                        <a:pt x="2743200" y="1716506"/>
                      </a:lnTo>
                      <a:lnTo>
                        <a:pt x="2903621" y="1684421"/>
                      </a:lnTo>
                      <a:lnTo>
                        <a:pt x="2903621" y="1684421"/>
                      </a:lnTo>
                    </a:path>
                  </a:pathLst>
                </a:custGeom>
                <a:noFill/>
                <a:ln w="5715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" name="TextBox 2"/>
            <p:cNvSpPr txBox="1"/>
            <p:nvPr/>
          </p:nvSpPr>
          <p:spPr>
            <a:xfrm>
              <a:off x="1780490" y="1565101"/>
              <a:ext cx="2209800" cy="486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ffectLst>
                    <a:glow rad="215900">
                      <a:schemeClr val="bg1">
                        <a:alpha val="69000"/>
                      </a:schemeClr>
                    </a:glow>
                  </a:effectLst>
                </a:rPr>
                <a:t>Bird’s distance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70155" y="1565101"/>
              <a:ext cx="2209800" cy="486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ffectLst>
                    <a:glow rad="215900">
                      <a:schemeClr val="bg1">
                        <a:alpha val="69000"/>
                      </a:schemeClr>
                    </a:glow>
                  </a:effectLst>
                </a:rPr>
                <a:t>Road distance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93367" y="1565101"/>
              <a:ext cx="2209800" cy="486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ffectLst>
                    <a:glow rad="215900">
                      <a:schemeClr val="bg1">
                        <a:alpha val="69000"/>
                      </a:schemeClr>
                    </a:glow>
                  </a:effectLst>
                </a:rPr>
                <a:t>Real life</a:t>
              </a:r>
            </a:p>
          </p:txBody>
        </p:sp>
      </p:grpSp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67" y="4393529"/>
            <a:ext cx="8467345" cy="1863881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841501" y="128414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smtClean="0">
                <a:latin typeface="Tahoma" panose="020B0604030504040204" pitchFamily="34" charset="0"/>
              </a:rPr>
              <a:t>How people move?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838200" y="41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Game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speedruns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0561" y="5913968"/>
            <a:ext cx="6472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u="sng" dirty="0">
                <a:solidFill>
                  <a:srgbClr val="0000FF"/>
                </a:solidFill>
              </a:rPr>
              <a:t>https://www.youtube.com/watch?v=Gum4GI2Jr0s</a:t>
            </a:r>
          </a:p>
        </p:txBody>
      </p:sp>
      <p:pic>
        <p:nvPicPr>
          <p:cNvPr id="1026" name="Picture 2" descr="Image result for mario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86" y="1625599"/>
            <a:ext cx="4732499" cy="414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857483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421503" y="2472511"/>
            <a:ext cx="33489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6000" b="1" dirty="0">
                <a:solidFill>
                  <a:srgbClr val="1589FF"/>
                </a:solidFill>
                <a:latin typeface="Edwardian Script ITC" panose="030303020407070D0804" pitchFamily="66" charset="0"/>
              </a:rPr>
              <a:t>Thank </a:t>
            </a:r>
            <a:r>
              <a:rPr lang="en-US" altLang="fi-FI" sz="6000" b="1" dirty="0" smtClean="0">
                <a:solidFill>
                  <a:srgbClr val="1589FF"/>
                </a:solidFill>
                <a:latin typeface="Edwardian Script ITC" panose="030303020407070D0804" pitchFamily="66" charset="0"/>
              </a:rPr>
              <a:t>You !</a:t>
            </a:r>
            <a:endParaRPr lang="fi-FI" altLang="fi-FI" sz="6000" b="1" dirty="0">
              <a:solidFill>
                <a:srgbClr val="1589FF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24000" y="3928087"/>
            <a:ext cx="9144000" cy="126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i-FI" dirty="0" smtClean="0"/>
              <a:t>Radu Mariescu</a:t>
            </a:r>
            <a:r>
              <a:rPr lang="fi-FI" dirty="0"/>
              <a:t>-</a:t>
            </a:r>
            <a:r>
              <a:rPr lang="fi-FI" dirty="0" smtClean="0"/>
              <a:t>Istodor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radum@cs.uef.fi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51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130851" y="1091228"/>
            <a:ext cx="4400713" cy="5215487"/>
            <a:chOff x="5345877" y="2422638"/>
            <a:chExt cx="3189783" cy="38033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5877" y="2422638"/>
              <a:ext cx="3189783" cy="3803398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Freeform: Shape 14"/>
            <p:cNvSpPr/>
            <p:nvPr/>
          </p:nvSpPr>
          <p:spPr>
            <a:xfrm rot="5400000">
              <a:off x="7193583" y="3063291"/>
              <a:ext cx="221673" cy="290946"/>
            </a:xfrm>
            <a:custGeom>
              <a:avLst/>
              <a:gdLst>
                <a:gd name="connsiteX0" fmla="*/ 0 w 221673"/>
                <a:gd name="connsiteY0" fmla="*/ 96982 h 193964"/>
                <a:gd name="connsiteX1" fmla="*/ 221673 w 221673"/>
                <a:gd name="connsiteY1" fmla="*/ 0 h 193964"/>
                <a:gd name="connsiteX2" fmla="*/ 221673 w 221673"/>
                <a:gd name="connsiteY2" fmla="*/ 193964 h 193964"/>
                <a:gd name="connsiteX3" fmla="*/ 221673 w 221673"/>
                <a:gd name="connsiteY3" fmla="*/ 193964 h 19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673" h="193964">
                  <a:moveTo>
                    <a:pt x="0" y="96982"/>
                  </a:moveTo>
                  <a:lnTo>
                    <a:pt x="221673" y="0"/>
                  </a:lnTo>
                  <a:lnTo>
                    <a:pt x="221673" y="193964"/>
                  </a:lnTo>
                  <a:lnTo>
                    <a:pt x="221673" y="193964"/>
                  </a:lnTo>
                </a:path>
              </a:pathLst>
            </a:custGeom>
            <a:noFill/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/>
            <p:cNvSpPr/>
            <p:nvPr/>
          </p:nvSpPr>
          <p:spPr>
            <a:xfrm rot="5400000">
              <a:off x="6783359" y="2828059"/>
              <a:ext cx="221673" cy="290946"/>
            </a:xfrm>
            <a:custGeom>
              <a:avLst/>
              <a:gdLst>
                <a:gd name="connsiteX0" fmla="*/ 0 w 221673"/>
                <a:gd name="connsiteY0" fmla="*/ 96982 h 193964"/>
                <a:gd name="connsiteX1" fmla="*/ 221673 w 221673"/>
                <a:gd name="connsiteY1" fmla="*/ 0 h 193964"/>
                <a:gd name="connsiteX2" fmla="*/ 221673 w 221673"/>
                <a:gd name="connsiteY2" fmla="*/ 193964 h 193964"/>
                <a:gd name="connsiteX3" fmla="*/ 221673 w 221673"/>
                <a:gd name="connsiteY3" fmla="*/ 193964 h 19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673" h="193964">
                  <a:moveTo>
                    <a:pt x="0" y="96982"/>
                  </a:moveTo>
                  <a:lnTo>
                    <a:pt x="221673" y="0"/>
                  </a:lnTo>
                  <a:lnTo>
                    <a:pt x="221673" y="193964"/>
                  </a:lnTo>
                  <a:lnTo>
                    <a:pt x="221673" y="193964"/>
                  </a:lnTo>
                </a:path>
              </a:pathLst>
            </a:custGeom>
            <a:noFill/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841501" y="128414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o-RO" altLang="en-US" sz="3800" b="1" dirty="0" smtClean="0">
                <a:latin typeface="Tahoma" panose="020B0604030504040204" pitchFamily="34" charset="0"/>
              </a:rPr>
              <a:t>O-Mopsi </a:t>
            </a:r>
            <a:r>
              <a:rPr lang="en-US" altLang="en-US" sz="3800" b="1" dirty="0" smtClean="0">
                <a:latin typeface="Tahoma" panose="020B0604030504040204" pitchFamily="34" charset="0"/>
              </a:rPr>
              <a:t>TSP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97566" y="983678"/>
            <a:ext cx="2890107" cy="5333175"/>
            <a:chOff x="1985486" y="956246"/>
            <a:chExt cx="2890107" cy="5333175"/>
          </a:xfrm>
        </p:grpSpPr>
        <p:grpSp>
          <p:nvGrpSpPr>
            <p:cNvPr id="8" name="Group 7"/>
            <p:cNvGrpSpPr/>
            <p:nvPr/>
          </p:nvGrpSpPr>
          <p:grpSpPr>
            <a:xfrm rot="16200000">
              <a:off x="516255" y="3983101"/>
              <a:ext cx="3333750" cy="395288"/>
              <a:chOff x="2783967" y="1358773"/>
              <a:chExt cx="3333750" cy="395288"/>
            </a:xfrm>
          </p:grpSpPr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3504692" y="1754061"/>
                <a:ext cx="1979613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Rectangle 27"/>
              <p:cNvSpPr>
                <a:spLocks noChangeArrowheads="1"/>
              </p:cNvSpPr>
              <p:nvPr/>
            </p:nvSpPr>
            <p:spPr bwMode="auto">
              <a:xfrm>
                <a:off x="2783967" y="1358773"/>
                <a:ext cx="33337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en-US" sz="1800"/>
                  <a:t>Likely direction of optimal route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6200000">
              <a:off x="1203705" y="2253234"/>
              <a:ext cx="4968875" cy="2374900"/>
              <a:chOff x="2063242" y="2079498"/>
              <a:chExt cx="4968875" cy="2374900"/>
            </a:xfrm>
          </p:grpSpPr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2244217" y="2187448"/>
                <a:ext cx="4681538" cy="2197100"/>
              </a:xfrm>
              <a:prstGeom prst="rect">
                <a:avLst/>
              </a:prstGeom>
              <a:solidFill>
                <a:srgbClr val="C0C0C0">
                  <a:alpha val="2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" name="Oval 32"/>
              <p:cNvSpPr>
                <a:spLocks noChangeArrowheads="1"/>
              </p:cNvSpPr>
              <p:nvPr/>
            </p:nvSpPr>
            <p:spPr bwMode="auto">
              <a:xfrm>
                <a:off x="2063242" y="2619248"/>
                <a:ext cx="360363" cy="360363"/>
              </a:xfrm>
              <a:prstGeom prst="ellipse">
                <a:avLst/>
              </a:prstGeom>
              <a:solidFill>
                <a:srgbClr val="FF99CC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" name="Oval 13"/>
              <p:cNvSpPr>
                <a:spLocks noChangeArrowheads="1"/>
              </p:cNvSpPr>
              <p:nvPr/>
            </p:nvSpPr>
            <p:spPr bwMode="auto">
              <a:xfrm>
                <a:off x="6816217" y="3519361"/>
                <a:ext cx="215900" cy="215900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2280730" y="2150936"/>
                <a:ext cx="4535487" cy="2160587"/>
              </a:xfrm>
              <a:custGeom>
                <a:avLst/>
                <a:gdLst>
                  <a:gd name="T0" fmla="*/ 0 w 2925"/>
                  <a:gd name="T1" fmla="*/ 2147483646 h 1361"/>
                  <a:gd name="T2" fmla="*/ 2147483646 w 2925"/>
                  <a:gd name="T3" fmla="*/ 2147483646 h 1361"/>
                  <a:gd name="T4" fmla="*/ 2147483646 w 2925"/>
                  <a:gd name="T5" fmla="*/ 2147483646 h 1361"/>
                  <a:gd name="T6" fmla="*/ 2147483646 w 2925"/>
                  <a:gd name="T7" fmla="*/ 2147483646 h 1361"/>
                  <a:gd name="T8" fmla="*/ 2147483646 w 2925"/>
                  <a:gd name="T9" fmla="*/ 2147483646 h 1361"/>
                  <a:gd name="T10" fmla="*/ 2147483646 w 2925"/>
                  <a:gd name="T11" fmla="*/ 2147483646 h 1361"/>
                  <a:gd name="T12" fmla="*/ 2147483646 w 2925"/>
                  <a:gd name="T13" fmla="*/ 0 h 1361"/>
                  <a:gd name="T14" fmla="*/ 2147483646 w 2925"/>
                  <a:gd name="T15" fmla="*/ 2147483646 h 1361"/>
                  <a:gd name="T16" fmla="*/ 2147483646 w 2925"/>
                  <a:gd name="T17" fmla="*/ 2147483646 h 1361"/>
                  <a:gd name="T18" fmla="*/ 2147483646 w 2925"/>
                  <a:gd name="T19" fmla="*/ 2147483646 h 1361"/>
                  <a:gd name="T20" fmla="*/ 2147483646 w 2925"/>
                  <a:gd name="T21" fmla="*/ 2147483646 h 13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25" h="1361">
                    <a:moveTo>
                      <a:pt x="0" y="453"/>
                    </a:moveTo>
                    <a:lnTo>
                      <a:pt x="340" y="1361"/>
                    </a:lnTo>
                    <a:lnTo>
                      <a:pt x="703" y="1202"/>
                    </a:lnTo>
                    <a:lnTo>
                      <a:pt x="703" y="884"/>
                    </a:lnTo>
                    <a:lnTo>
                      <a:pt x="975" y="431"/>
                    </a:lnTo>
                    <a:lnTo>
                      <a:pt x="1156" y="635"/>
                    </a:lnTo>
                    <a:lnTo>
                      <a:pt x="1859" y="0"/>
                    </a:lnTo>
                    <a:lnTo>
                      <a:pt x="1632" y="839"/>
                    </a:lnTo>
                    <a:lnTo>
                      <a:pt x="2041" y="1111"/>
                    </a:lnTo>
                    <a:lnTo>
                      <a:pt x="2313" y="431"/>
                    </a:lnTo>
                    <a:lnTo>
                      <a:pt x="2925" y="907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2136267" y="2690686"/>
                <a:ext cx="215900" cy="215900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5052505" y="2079498"/>
                <a:ext cx="215900" cy="215900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4" name="Oval 14"/>
              <p:cNvSpPr>
                <a:spLocks noChangeArrowheads="1"/>
              </p:cNvSpPr>
              <p:nvPr/>
            </p:nvSpPr>
            <p:spPr bwMode="auto">
              <a:xfrm>
                <a:off x="5339842" y="3806698"/>
                <a:ext cx="215900" cy="215900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>
                <a:off x="4728655" y="3374898"/>
                <a:ext cx="215900" cy="215900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" name="Oval 16"/>
              <p:cNvSpPr>
                <a:spLocks noChangeArrowheads="1"/>
              </p:cNvSpPr>
              <p:nvPr/>
            </p:nvSpPr>
            <p:spPr bwMode="auto">
              <a:xfrm>
                <a:off x="5771642" y="2727198"/>
                <a:ext cx="215900" cy="215900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7" name="Oval 17"/>
              <p:cNvSpPr>
                <a:spLocks noChangeArrowheads="1"/>
              </p:cNvSpPr>
              <p:nvPr/>
            </p:nvSpPr>
            <p:spPr bwMode="auto">
              <a:xfrm>
                <a:off x="3288792" y="3403473"/>
                <a:ext cx="215900" cy="215900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8" name="Oval 18"/>
              <p:cNvSpPr>
                <a:spLocks noChangeArrowheads="1"/>
              </p:cNvSpPr>
              <p:nvPr/>
            </p:nvSpPr>
            <p:spPr bwMode="auto">
              <a:xfrm>
                <a:off x="4007930" y="3079623"/>
                <a:ext cx="215900" cy="215900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9" name="Oval 19"/>
              <p:cNvSpPr>
                <a:spLocks noChangeArrowheads="1"/>
              </p:cNvSpPr>
              <p:nvPr/>
            </p:nvSpPr>
            <p:spPr bwMode="auto">
              <a:xfrm>
                <a:off x="3684080" y="2690686"/>
                <a:ext cx="215900" cy="215900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0" name="Oval 20"/>
              <p:cNvSpPr>
                <a:spLocks noChangeArrowheads="1"/>
              </p:cNvSpPr>
              <p:nvPr/>
            </p:nvSpPr>
            <p:spPr bwMode="auto">
              <a:xfrm>
                <a:off x="3288792" y="3987673"/>
                <a:ext cx="215900" cy="215900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" name="Oval 12"/>
              <p:cNvSpPr>
                <a:spLocks noChangeArrowheads="1"/>
              </p:cNvSpPr>
              <p:nvPr/>
            </p:nvSpPr>
            <p:spPr bwMode="auto">
              <a:xfrm>
                <a:off x="2712530" y="4238498"/>
                <a:ext cx="215900" cy="215900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2" name="Rectangle 33"/>
              <p:cNvSpPr>
                <a:spLocks noChangeArrowheads="1"/>
              </p:cNvSpPr>
              <p:nvPr/>
            </p:nvSpPr>
            <p:spPr bwMode="auto">
              <a:xfrm>
                <a:off x="2891917" y="2133473"/>
                <a:ext cx="1109663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en-US" sz="1400"/>
                  <a:t>Longer side</a:t>
                </a:r>
              </a:p>
            </p:txBody>
          </p:sp>
          <p:sp>
            <p:nvSpPr>
              <p:cNvPr id="43" name="Rectangle 34"/>
              <p:cNvSpPr>
                <a:spLocks noChangeArrowheads="1"/>
              </p:cNvSpPr>
              <p:nvPr/>
            </p:nvSpPr>
            <p:spPr bwMode="auto">
              <a:xfrm rot="5400000">
                <a:off x="1790192" y="3697161"/>
                <a:ext cx="113982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i-FI" altLang="en-US" sz="1400"/>
                  <a:t>Shorter side</a:t>
                </a:r>
              </a:p>
            </p:txBody>
          </p:sp>
        </p:grpSp>
        <p:sp>
          <p:nvSpPr>
            <p:cNvPr id="44" name="Rectangle 35"/>
            <p:cNvSpPr>
              <a:spLocks noChangeArrowheads="1"/>
            </p:cNvSpPr>
            <p:nvPr/>
          </p:nvSpPr>
          <p:spPr bwMode="auto">
            <a:xfrm>
              <a:off x="2779776" y="5832221"/>
              <a:ext cx="8794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2400" b="1" dirty="0" err="1"/>
                <a:t>Start</a:t>
              </a:r>
              <a:endParaRPr lang="fi-FI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077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98951C6F-9627-4A87-9BCE-BDE35BBE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010" y="2408619"/>
            <a:ext cx="4169251" cy="311662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91D5045-6033-4BCA-B743-043017364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333" y="2404058"/>
            <a:ext cx="4169251" cy="31166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3584" y="2598594"/>
            <a:ext cx="3825404" cy="2798612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87240" y="3413125"/>
            <a:ext cx="227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73419"/>
                </a:solidFill>
              </a:rPr>
              <a:t>Game Area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11060F-E55B-4B0F-B5FA-42C69939B473}"/>
              </a:ext>
            </a:extLst>
          </p:cNvPr>
          <p:cNvCxnSpPr>
            <a:cxnSpLocks/>
          </p:cNvCxnSpPr>
          <p:nvPr/>
        </p:nvCxnSpPr>
        <p:spPr>
          <a:xfrm>
            <a:off x="8723855" y="4819081"/>
            <a:ext cx="0" cy="578123"/>
          </a:xfrm>
          <a:prstGeom prst="straightConnector1">
            <a:avLst/>
          </a:prstGeom>
          <a:ln w="41275">
            <a:solidFill>
              <a:srgbClr val="33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69D2A7-4246-4351-BAC8-D36A242A0DC0}"/>
              </a:ext>
            </a:extLst>
          </p:cNvPr>
          <p:cNvCxnSpPr/>
          <p:nvPr/>
        </p:nvCxnSpPr>
        <p:spPr>
          <a:xfrm flipV="1">
            <a:off x="6339605" y="2494303"/>
            <a:ext cx="665067" cy="1480"/>
          </a:xfrm>
          <a:prstGeom prst="straightConnector1">
            <a:avLst/>
          </a:prstGeom>
          <a:ln w="41275">
            <a:solidFill>
              <a:srgbClr val="33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E47C3EE-8A5E-4D4A-B4BD-EBA701FBF3BF}"/>
              </a:ext>
            </a:extLst>
          </p:cNvPr>
          <p:cNvSpPr txBox="1"/>
          <p:nvPr/>
        </p:nvSpPr>
        <p:spPr>
          <a:xfrm>
            <a:off x="8231710" y="5648649"/>
            <a:ext cx="1934510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3333CC"/>
                </a:solidFill>
              </a:rPr>
              <a:t>20% of the Height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87845-AE74-4875-8FF8-571F608EF810}"/>
              </a:ext>
            </a:extLst>
          </p:cNvPr>
          <p:cNvSpPr txBox="1"/>
          <p:nvPr/>
        </p:nvSpPr>
        <p:spPr>
          <a:xfrm>
            <a:off x="5938988" y="1340133"/>
            <a:ext cx="1450158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3333CC"/>
                </a:solidFill>
              </a:rPr>
              <a:t>20% of the Width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C84F197-8002-469F-8D8D-9284E01B4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387567"/>
              </p:ext>
            </p:extLst>
          </p:nvPr>
        </p:nvGraphicFramePr>
        <p:xfrm>
          <a:off x="6339605" y="2598594"/>
          <a:ext cx="3784210" cy="2798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7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7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7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7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7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7A2A4481-7EFD-499C-ABE9-ECB0578C2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470339"/>
              </p:ext>
            </p:extLst>
          </p:nvPr>
        </p:nvGraphicFramePr>
        <p:xfrm>
          <a:off x="6349221" y="2596895"/>
          <a:ext cx="3773187" cy="28049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0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19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Corner</a:t>
                      </a:r>
                    </a:p>
                  </a:txBody>
                  <a:tcPr marL="82913" marR="82913" marT="41456" marB="4145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Long edge</a:t>
                      </a:r>
                    </a:p>
                  </a:txBody>
                  <a:tcPr marL="82913" marR="82913" marT="41456" marB="41456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Corner</a:t>
                      </a:r>
                    </a:p>
                  </a:txBody>
                  <a:tcPr marL="82913" marR="82913" marT="41456" marB="4145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5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Short edge</a:t>
                      </a:r>
                    </a:p>
                  </a:txBody>
                  <a:tcPr marL="82913" marR="82913" marT="41456" marB="41456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Middle</a:t>
                      </a:r>
                    </a:p>
                  </a:txBody>
                  <a:tcPr marL="82913" marR="82913" marT="41456" marB="41456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Short edge</a:t>
                      </a:r>
                    </a:p>
                  </a:txBody>
                  <a:tcPr marL="82913" marR="82913" marT="41456" marB="41456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19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Corner</a:t>
                      </a:r>
                    </a:p>
                  </a:txBody>
                  <a:tcPr marL="82913" marR="82913" marT="41456" marB="4145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Long edge</a:t>
                      </a:r>
                    </a:p>
                  </a:txBody>
                  <a:tcPr marL="82913" marR="82913" marT="41456" marB="41456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Corner</a:t>
                      </a:r>
                    </a:p>
                  </a:txBody>
                  <a:tcPr marL="82913" marR="82913" marT="41456" marB="41456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0A0DC6AD-49E3-4395-9CDA-7466ABDE0E45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28392" y="5260695"/>
            <a:ext cx="672155" cy="367046"/>
          </a:xfrm>
          <a:prstGeom prst="bentConnector3">
            <a:avLst>
              <a:gd name="adj1" fmla="val -776"/>
            </a:avLst>
          </a:prstGeom>
          <a:ln w="38100"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841501" y="128414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smtClean="0">
                <a:latin typeface="Tahoma" panose="020B0604030504040204" pitchFamily="34" charset="0"/>
              </a:rPr>
              <a:t>Grid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3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92219" y="1723353"/>
            <a:ext cx="5743575" cy="3083605"/>
            <a:chOff x="1498600" y="3062288"/>
            <a:chExt cx="5743575" cy="2503215"/>
          </a:xfrm>
          <a:solidFill>
            <a:srgbClr val="FFFFFF"/>
          </a:solidFill>
        </p:grpSpPr>
        <p:sp>
          <p:nvSpPr>
            <p:cNvPr id="5" name="Rectangle 48"/>
            <p:cNvSpPr>
              <a:spLocks noChangeArrowheads="1"/>
            </p:cNvSpPr>
            <p:nvPr/>
          </p:nvSpPr>
          <p:spPr bwMode="auto">
            <a:xfrm>
              <a:off x="3492500" y="3062288"/>
              <a:ext cx="1377950" cy="3667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1800"/>
                <a:t>Longer side</a:t>
              </a:r>
            </a:p>
          </p:txBody>
        </p:sp>
        <p:sp>
          <p:nvSpPr>
            <p:cNvPr id="6" name="Rectangle 49"/>
            <p:cNvSpPr>
              <a:spLocks noChangeArrowheads="1"/>
            </p:cNvSpPr>
            <p:nvPr/>
          </p:nvSpPr>
          <p:spPr bwMode="auto">
            <a:xfrm rot="5400000">
              <a:off x="6350794" y="4385469"/>
              <a:ext cx="1416050" cy="3667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1800"/>
                <a:t>Shorter side</a:t>
              </a:r>
            </a:p>
          </p:txBody>
        </p:sp>
        <p:graphicFrame>
          <p:nvGraphicFramePr>
            <p:cNvPr id="7" name="Content Placeholder 3">
              <a:extLst>
                <a:ext uri="{FF2B5EF4-FFF2-40B4-BE49-F238E27FC236}">
                  <a16:creationId xmlns:a16="http://schemas.microsoft.com/office/drawing/2014/main" id="{6A916F35-C984-4442-B75A-96B2D7D4D17E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498600" y="3462338"/>
            <a:ext cx="5364165" cy="2103165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072833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07283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072833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07283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072833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509111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bg1"/>
                            </a:solidFill>
                          </a:rPr>
                          <a:t>8</a:t>
                        </a:r>
                      </a:p>
                    </a:txBody>
                    <a:tcPr anchor="ctr">
                      <a:solidFill>
                        <a:srgbClr val="0000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bg1"/>
                            </a:solidFill>
                          </a:rPr>
                          <a:t>3</a:t>
                        </a:r>
                      </a:p>
                    </a:txBody>
                    <a:tcPr anchor="ctr">
                      <a:solidFill>
                        <a:srgbClr val="4F79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bg1"/>
                            </a:solidFill>
                          </a:rPr>
                          <a:t>4</a:t>
                        </a:r>
                      </a:p>
                    </a:txBody>
                    <a:tcPr anchor="ctr">
                      <a:solidFill>
                        <a:srgbClr val="006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bg1"/>
                            </a:solidFill>
                          </a:rPr>
                          <a:t>4</a:t>
                        </a:r>
                      </a:p>
                    </a:txBody>
                    <a:tcPr anchor="ctr">
                      <a:solidFill>
                        <a:srgbClr val="006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bg1"/>
                            </a:solidFill>
                          </a:rPr>
                          <a:t>13</a:t>
                        </a:r>
                      </a:p>
                    </a:txBody>
                    <a:tcPr anchor="ctr">
                      <a:solidFill>
                        <a:srgbClr val="0000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09111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bg1"/>
                            </a:solidFill>
                          </a:rPr>
                          <a:t>5</a:t>
                        </a:r>
                      </a:p>
                    </a:txBody>
                    <a:tcPr anchor="ctr">
                      <a:solidFill>
                        <a:srgbClr val="006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/>
                          <a:t>1</a:t>
                        </a:r>
                      </a:p>
                    </a:txBody>
                    <a:tcPr anchor="ctr">
                      <a:solidFill>
                        <a:srgbClr val="C9DB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/>
                          <a:t>1</a:t>
                        </a:r>
                      </a:p>
                    </a:txBody>
                    <a:tcPr anchor="ctr">
                      <a:solidFill>
                        <a:srgbClr val="C9DB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/>
                          <a:t>1</a:t>
                        </a:r>
                      </a:p>
                    </a:txBody>
                    <a:tcPr anchor="ctr">
                      <a:solidFill>
                        <a:srgbClr val="C9DB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bg1"/>
                            </a:solidFill>
                          </a:rPr>
                          <a:t>5</a:t>
                        </a:r>
                      </a:p>
                    </a:txBody>
                    <a:tcPr anchor="ctr">
                      <a:solidFill>
                        <a:srgbClr val="0066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509111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bg1"/>
                            </a:solidFill>
                          </a:rPr>
                          <a:t>6</a:t>
                        </a:r>
                      </a:p>
                    </a:txBody>
                    <a:tcPr anchor="ctr">
                      <a:solidFill>
                        <a:srgbClr val="0000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/>
                          <a:t>1</a:t>
                        </a:r>
                      </a:p>
                    </a:txBody>
                    <a:tcPr anchor="ctr">
                      <a:solidFill>
                        <a:srgbClr val="C9DB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/>
                          <a:t>0</a:t>
                        </a:r>
                      </a:p>
                    </a:txBody>
                    <a:tcPr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/>
                          <a:t>1</a:t>
                        </a:r>
                      </a:p>
                    </a:txBody>
                    <a:tcPr anchor="ctr">
                      <a:solidFill>
                        <a:srgbClr val="C9DB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bg1"/>
                            </a:solidFill>
                          </a:rPr>
                          <a:t>4</a:t>
                        </a:r>
                      </a:p>
                    </a:txBody>
                    <a:tcPr anchor="ctr">
                      <a:solidFill>
                        <a:srgbClr val="0066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509111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bg1"/>
                            </a:solidFill>
                          </a:rPr>
                          <a:t>4</a:t>
                        </a:r>
                      </a:p>
                    </a:txBody>
                    <a:tcPr anchor="ctr">
                      <a:solidFill>
                        <a:srgbClr val="006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/>
                          <a:t>1</a:t>
                        </a:r>
                      </a:p>
                    </a:txBody>
                    <a:tcPr anchor="ctr">
                      <a:solidFill>
                        <a:srgbClr val="C9DB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/>
                          <a:t>0</a:t>
                        </a:r>
                      </a:p>
                    </a:txBody>
                    <a:tcPr anchor="ctr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/>
                          <a:t>1</a:t>
                        </a:r>
                      </a:p>
                    </a:txBody>
                    <a:tcPr anchor="ctr">
                      <a:solidFill>
                        <a:srgbClr val="C9DB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bg1"/>
                            </a:solidFill>
                          </a:rPr>
                          <a:t>6</a:t>
                        </a:r>
                      </a:p>
                    </a:txBody>
                    <a:tcPr anchor="ctr">
                      <a:solidFill>
                        <a:srgbClr val="0000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09111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bg1"/>
                            </a:solidFill>
                          </a:rPr>
                          <a:t>14</a:t>
                        </a:r>
                      </a:p>
                    </a:txBody>
                    <a:tcPr anchor="ctr">
                      <a:solidFill>
                        <a:srgbClr val="0000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/>
                          <a:t>2</a:t>
                        </a:r>
                      </a:p>
                    </a:txBody>
                    <a:tcPr anchor="ctr">
                      <a:solidFill>
                        <a:srgbClr val="9FB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/>
                          <a:t>1</a:t>
                        </a:r>
                      </a:p>
                    </a:txBody>
                    <a:tcPr anchor="ctr">
                      <a:solidFill>
                        <a:srgbClr val="C9DB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bg1"/>
                            </a:solidFill>
                          </a:rPr>
                          <a:t>3</a:t>
                        </a:r>
                      </a:p>
                    </a:txBody>
                    <a:tcPr anchor="ctr">
                      <a:solidFill>
                        <a:srgbClr val="4F79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800" b="0" dirty="0">
                            <a:solidFill>
                              <a:schemeClr val="bg1"/>
                            </a:solidFill>
                          </a:rPr>
                          <a:t>11</a:t>
                        </a:r>
                      </a:p>
                    </a:txBody>
                    <a:tcPr anchor="ctr">
                      <a:solidFill>
                        <a:srgbClr val="0000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41501" y="128414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smtClean="0">
                <a:latin typeface="Tahoma" panose="020B0604030504040204" pitchFamily="34" charset="0"/>
              </a:rPr>
              <a:t>Cell Frequencies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50" t="2328" r="1819" b="2851"/>
          <a:stretch/>
        </p:blipFill>
        <p:spPr>
          <a:xfrm>
            <a:off x="6636954" y="1271234"/>
            <a:ext cx="2218266" cy="265457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883908"/>
              </p:ext>
            </p:extLst>
          </p:nvPr>
        </p:nvGraphicFramePr>
        <p:xfrm>
          <a:off x="6636955" y="1284219"/>
          <a:ext cx="2218265" cy="2641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9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8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8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1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65061" y="908231"/>
            <a:ext cx="1201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CC"/>
                </a:solidFill>
              </a:rPr>
              <a:t>Middle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44359" y="3917130"/>
            <a:ext cx="1520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CC"/>
                </a:solidFill>
              </a:rPr>
              <a:t>Long edge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36033" y="3929686"/>
            <a:ext cx="1831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CC"/>
                </a:solidFill>
              </a:rPr>
              <a:t>Short edge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92086" y="2366609"/>
            <a:ext cx="492125" cy="547973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817" t="7030" r="2971" b="4540"/>
          <a:stretch/>
        </p:blipFill>
        <p:spPr>
          <a:xfrm>
            <a:off x="2395982" y="4318028"/>
            <a:ext cx="3902632" cy="2031307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401669"/>
              </p:ext>
            </p:extLst>
          </p:nvPr>
        </p:nvGraphicFramePr>
        <p:xfrm>
          <a:off x="2395982" y="4318028"/>
          <a:ext cx="3902630" cy="2031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2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2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2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2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3200425" y="5936585"/>
            <a:ext cx="758283" cy="412748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1783" t="9433" r="2820" b="5471"/>
          <a:stretch/>
        </p:blipFill>
        <p:spPr>
          <a:xfrm>
            <a:off x="6494907" y="4302517"/>
            <a:ext cx="3030236" cy="2046816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74492"/>
              </p:ext>
            </p:extLst>
          </p:nvPr>
        </p:nvGraphicFramePr>
        <p:xfrm>
          <a:off x="6494907" y="4302517"/>
          <a:ext cx="3030235" cy="2071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2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2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2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2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2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8934381" y="5546780"/>
            <a:ext cx="590761" cy="389805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606" y="1518569"/>
            <a:ext cx="2757578" cy="2407241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218222"/>
              </p:ext>
            </p:extLst>
          </p:nvPr>
        </p:nvGraphicFramePr>
        <p:xfrm>
          <a:off x="3200425" y="1554564"/>
          <a:ext cx="2643775" cy="2330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5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7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5321358" y="1578737"/>
            <a:ext cx="522842" cy="415853"/>
          </a:xfrm>
          <a:prstGeom prst="rect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36907" y="1123675"/>
            <a:ext cx="1201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CC"/>
                </a:solidFill>
              </a:rPr>
              <a:t>Corner</a:t>
            </a: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1841501" y="128414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smtClean="0">
                <a:latin typeface="Tahoma" panose="020B0604030504040204" pitchFamily="34" charset="0"/>
              </a:rPr>
              <a:t>Examples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2990" y="3941259"/>
            <a:ext cx="11451841" cy="2743200"/>
            <a:chOff x="407504" y="3955774"/>
            <a:chExt cx="11451841" cy="2743200"/>
          </a:xfrm>
        </p:grpSpPr>
        <p:sp>
          <p:nvSpPr>
            <p:cNvPr id="6" name="Rectangle 5"/>
            <p:cNvSpPr/>
            <p:nvPr/>
          </p:nvSpPr>
          <p:spPr>
            <a:xfrm>
              <a:off x="407504" y="3955774"/>
              <a:ext cx="11400183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Freeform 3"/>
            <p:cNvSpPr/>
            <p:nvPr/>
          </p:nvSpPr>
          <p:spPr>
            <a:xfrm>
              <a:off x="496956" y="4373217"/>
              <a:ext cx="11362389" cy="1818861"/>
            </a:xfrm>
            <a:custGeom>
              <a:avLst/>
              <a:gdLst>
                <a:gd name="connsiteX0" fmla="*/ 0 w 2882348"/>
                <a:gd name="connsiteY0" fmla="*/ 2039446 h 2039446"/>
                <a:gd name="connsiteX1" fmla="*/ 407504 w 2882348"/>
                <a:gd name="connsiteY1" fmla="*/ 1924 h 2039446"/>
                <a:gd name="connsiteX2" fmla="*/ 1073426 w 2882348"/>
                <a:gd name="connsiteY2" fmla="*/ 1661759 h 2039446"/>
                <a:gd name="connsiteX3" fmla="*/ 2882348 w 2882348"/>
                <a:gd name="connsiteY3" fmla="*/ 1333768 h 2039446"/>
                <a:gd name="connsiteX0" fmla="*/ 0 w 2882348"/>
                <a:gd name="connsiteY0" fmla="*/ 2088700 h 2088700"/>
                <a:gd name="connsiteX1" fmla="*/ 407504 w 2882348"/>
                <a:gd name="connsiteY1" fmla="*/ 51178 h 2088700"/>
                <a:gd name="connsiteX2" fmla="*/ 1222512 w 2882348"/>
                <a:gd name="connsiteY2" fmla="*/ 677343 h 2088700"/>
                <a:gd name="connsiteX3" fmla="*/ 2882348 w 2882348"/>
                <a:gd name="connsiteY3" fmla="*/ 1383022 h 2088700"/>
                <a:gd name="connsiteX0" fmla="*/ 0 w 2882348"/>
                <a:gd name="connsiteY0" fmla="*/ 2088700 h 2088700"/>
                <a:gd name="connsiteX1" fmla="*/ 407504 w 2882348"/>
                <a:gd name="connsiteY1" fmla="*/ 51178 h 2088700"/>
                <a:gd name="connsiteX2" fmla="*/ 1222512 w 2882348"/>
                <a:gd name="connsiteY2" fmla="*/ 677343 h 2088700"/>
                <a:gd name="connsiteX3" fmla="*/ 2882348 w 2882348"/>
                <a:gd name="connsiteY3" fmla="*/ 1383022 h 2088700"/>
                <a:gd name="connsiteX0" fmla="*/ 0 w 2882348"/>
                <a:gd name="connsiteY0" fmla="*/ 2088700 h 2088700"/>
                <a:gd name="connsiteX1" fmla="*/ 407504 w 2882348"/>
                <a:gd name="connsiteY1" fmla="*/ 51178 h 2088700"/>
                <a:gd name="connsiteX2" fmla="*/ 1222512 w 2882348"/>
                <a:gd name="connsiteY2" fmla="*/ 677343 h 2088700"/>
                <a:gd name="connsiteX3" fmla="*/ 2882348 w 2882348"/>
                <a:gd name="connsiteY3" fmla="*/ 1383022 h 2088700"/>
                <a:gd name="connsiteX0" fmla="*/ 0 w 2882348"/>
                <a:gd name="connsiteY0" fmla="*/ 2099760 h 2099760"/>
                <a:gd name="connsiteX1" fmla="*/ 407504 w 2882348"/>
                <a:gd name="connsiteY1" fmla="*/ 62238 h 2099760"/>
                <a:gd name="connsiteX2" fmla="*/ 1222512 w 2882348"/>
                <a:gd name="connsiteY2" fmla="*/ 688403 h 2099760"/>
                <a:gd name="connsiteX3" fmla="*/ 2882348 w 2882348"/>
                <a:gd name="connsiteY3" fmla="*/ 1394082 h 2099760"/>
                <a:gd name="connsiteX0" fmla="*/ 0 w 2882348"/>
                <a:gd name="connsiteY0" fmla="*/ 2104386 h 2104386"/>
                <a:gd name="connsiteX1" fmla="*/ 407504 w 2882348"/>
                <a:gd name="connsiteY1" fmla="*/ 66864 h 2104386"/>
                <a:gd name="connsiteX2" fmla="*/ 1620077 w 2882348"/>
                <a:gd name="connsiteY2" fmla="*/ 663212 h 2104386"/>
                <a:gd name="connsiteX3" fmla="*/ 2882348 w 2882348"/>
                <a:gd name="connsiteY3" fmla="*/ 1398708 h 2104386"/>
                <a:gd name="connsiteX0" fmla="*/ 0 w 2882348"/>
                <a:gd name="connsiteY0" fmla="*/ 2106225 h 2106225"/>
                <a:gd name="connsiteX1" fmla="*/ 407504 w 2882348"/>
                <a:gd name="connsiteY1" fmla="*/ 68703 h 2106225"/>
                <a:gd name="connsiteX2" fmla="*/ 1620077 w 2882348"/>
                <a:gd name="connsiteY2" fmla="*/ 665051 h 2106225"/>
                <a:gd name="connsiteX3" fmla="*/ 2882348 w 2882348"/>
                <a:gd name="connsiteY3" fmla="*/ 1400547 h 2106225"/>
                <a:gd name="connsiteX0" fmla="*/ 0 w 2882348"/>
                <a:gd name="connsiteY0" fmla="*/ 2098694 h 2098694"/>
                <a:gd name="connsiteX1" fmla="*/ 407504 w 2882348"/>
                <a:gd name="connsiteY1" fmla="*/ 61172 h 2098694"/>
                <a:gd name="connsiteX2" fmla="*/ 1620077 w 2882348"/>
                <a:gd name="connsiteY2" fmla="*/ 657520 h 2098694"/>
                <a:gd name="connsiteX3" fmla="*/ 2882348 w 2882348"/>
                <a:gd name="connsiteY3" fmla="*/ 1939668 h 2098694"/>
                <a:gd name="connsiteX0" fmla="*/ 0 w 2882348"/>
                <a:gd name="connsiteY0" fmla="*/ 2098694 h 2098694"/>
                <a:gd name="connsiteX1" fmla="*/ 407504 w 2882348"/>
                <a:gd name="connsiteY1" fmla="*/ 61172 h 2098694"/>
                <a:gd name="connsiteX2" fmla="*/ 1620077 w 2882348"/>
                <a:gd name="connsiteY2" fmla="*/ 657520 h 2098694"/>
                <a:gd name="connsiteX3" fmla="*/ 2882348 w 2882348"/>
                <a:gd name="connsiteY3" fmla="*/ 1939668 h 2098694"/>
                <a:gd name="connsiteX0" fmla="*/ 0 w 2882348"/>
                <a:gd name="connsiteY0" fmla="*/ 2107942 h 2107942"/>
                <a:gd name="connsiteX1" fmla="*/ 293302 w 2882348"/>
                <a:gd name="connsiteY1" fmla="*/ 60481 h 2107942"/>
                <a:gd name="connsiteX2" fmla="*/ 1620077 w 2882348"/>
                <a:gd name="connsiteY2" fmla="*/ 666768 h 2107942"/>
                <a:gd name="connsiteX3" fmla="*/ 2882348 w 2882348"/>
                <a:gd name="connsiteY3" fmla="*/ 1948916 h 2107942"/>
                <a:gd name="connsiteX0" fmla="*/ 0 w 2882348"/>
                <a:gd name="connsiteY0" fmla="*/ 2224764 h 2224764"/>
                <a:gd name="connsiteX1" fmla="*/ 293302 w 2882348"/>
                <a:gd name="connsiteY1" fmla="*/ 177303 h 2224764"/>
                <a:gd name="connsiteX2" fmla="*/ 1620077 w 2882348"/>
                <a:gd name="connsiteY2" fmla="*/ 783590 h 2224764"/>
                <a:gd name="connsiteX3" fmla="*/ 2882348 w 2882348"/>
                <a:gd name="connsiteY3" fmla="*/ 2065738 h 2224764"/>
                <a:gd name="connsiteX0" fmla="*/ 0 w 2935235"/>
                <a:gd name="connsiteY0" fmla="*/ 2223931 h 2223931"/>
                <a:gd name="connsiteX1" fmla="*/ 293302 w 2935235"/>
                <a:gd name="connsiteY1" fmla="*/ 176470 h 2223931"/>
                <a:gd name="connsiteX2" fmla="*/ 1620077 w 2935235"/>
                <a:gd name="connsiteY2" fmla="*/ 782757 h 2223931"/>
                <a:gd name="connsiteX3" fmla="*/ 2827730 w 2935235"/>
                <a:gd name="connsiteY3" fmla="*/ 2025149 h 2223931"/>
                <a:gd name="connsiteX4" fmla="*/ 2882348 w 2935235"/>
                <a:gd name="connsiteY4" fmla="*/ 2064905 h 2223931"/>
                <a:gd name="connsiteX0" fmla="*/ 0 w 2838151"/>
                <a:gd name="connsiteY0" fmla="*/ 2223931 h 2223931"/>
                <a:gd name="connsiteX1" fmla="*/ 293302 w 2838151"/>
                <a:gd name="connsiteY1" fmla="*/ 176470 h 2223931"/>
                <a:gd name="connsiteX2" fmla="*/ 1620077 w 2838151"/>
                <a:gd name="connsiteY2" fmla="*/ 782757 h 2223931"/>
                <a:gd name="connsiteX3" fmla="*/ 2827730 w 2838151"/>
                <a:gd name="connsiteY3" fmla="*/ 2025149 h 2223931"/>
                <a:gd name="connsiteX4" fmla="*/ 2483 w 2838151"/>
                <a:gd name="connsiteY4" fmla="*/ 2213992 h 2223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151" h="2223931">
                  <a:moveTo>
                    <a:pt x="0" y="2223931"/>
                  </a:moveTo>
                  <a:cubicBezTo>
                    <a:pt x="114300" y="1236644"/>
                    <a:pt x="60529" y="714840"/>
                    <a:pt x="293302" y="176470"/>
                  </a:cubicBezTo>
                  <a:cubicBezTo>
                    <a:pt x="526075" y="-361900"/>
                    <a:pt x="1197672" y="474644"/>
                    <a:pt x="1620077" y="782757"/>
                  </a:cubicBezTo>
                  <a:cubicBezTo>
                    <a:pt x="2042482" y="1090870"/>
                    <a:pt x="2617352" y="1811458"/>
                    <a:pt x="2827730" y="2025149"/>
                  </a:cubicBezTo>
                  <a:cubicBezTo>
                    <a:pt x="3038108" y="2238840"/>
                    <a:pt x="-6620" y="2207366"/>
                    <a:pt x="2483" y="221399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/>
            </a:p>
            <a:p>
              <a:pPr algn="ctr"/>
              <a:r>
                <a:rPr lang="en-US" sz="2800" dirty="0" smtClean="0"/>
                <a:t>Which way would you go</a:t>
              </a:r>
              <a:endParaRPr lang="fi-FI" sz="28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163879" y="4234070"/>
              <a:ext cx="1560443" cy="1073427"/>
              <a:chOff x="8627166" y="3985591"/>
              <a:chExt cx="1560443" cy="1073427"/>
            </a:xfrm>
          </p:grpSpPr>
          <p:sp>
            <p:nvSpPr>
              <p:cNvPr id="9" name="Left-Right Arrow 8"/>
              <p:cNvSpPr/>
              <p:nvPr/>
            </p:nvSpPr>
            <p:spPr>
              <a:xfrm>
                <a:off x="8627166" y="4502426"/>
                <a:ext cx="1560443" cy="556592"/>
              </a:xfrm>
              <a:prstGeom prst="leftRightArrow">
                <a:avLst>
                  <a:gd name="adj1" fmla="val 35714"/>
                  <a:gd name="adj2" fmla="val 5000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193695" y="3985591"/>
                <a:ext cx="47000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?</a:t>
                </a:r>
                <a:endParaRPr lang="fi-FI" sz="4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178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5054" y="1311965"/>
            <a:ext cx="11708634" cy="5317765"/>
            <a:chOff x="835935" y="1584395"/>
            <a:chExt cx="10461587" cy="4751388"/>
          </a:xfrm>
        </p:grpSpPr>
        <p:grpSp>
          <p:nvGrpSpPr>
            <p:cNvPr id="35" name="Group 34"/>
            <p:cNvGrpSpPr/>
            <p:nvPr/>
          </p:nvGrpSpPr>
          <p:grpSpPr>
            <a:xfrm>
              <a:off x="8789380" y="1836544"/>
              <a:ext cx="2495550" cy="1294316"/>
              <a:chOff x="1598579" y="5165738"/>
              <a:chExt cx="2495550" cy="1294316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98579" y="5165738"/>
                <a:ext cx="2495550" cy="12573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770359-5CFC-4880-95AA-22D598A8A879}"/>
                  </a:ext>
                </a:extLst>
              </p:cNvPr>
              <p:cNvSpPr txBox="1"/>
              <p:nvPr/>
            </p:nvSpPr>
            <p:spPr>
              <a:xfrm>
                <a:off x="1623297" y="5229216"/>
                <a:ext cx="2428875" cy="123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50000"/>
                  </a:lnSpc>
                  <a:spcBef>
                    <a:spcPts val="400"/>
                  </a:spcBef>
                  <a:tabLst>
                    <a:tab pos="3048000" algn="l"/>
                    <a:tab pos="3675063" algn="l"/>
                    <a:tab pos="3944938" algn="l"/>
                    <a:tab pos="4122738" algn="l"/>
                    <a:tab pos="4749800" algn="l"/>
                  </a:tabLst>
                  <a:defRPr/>
                </a:pPr>
                <a:r>
                  <a:rPr lang="en-US" sz="2000" b="1" dirty="0"/>
                  <a:t>Corner </a:t>
                </a:r>
                <a:r>
                  <a:rPr lang="en-US" sz="2000" b="1" dirty="0" smtClean="0"/>
                  <a:t>to: </a:t>
                </a:r>
              </a:p>
              <a:p>
                <a:pPr algn="ctr">
                  <a:lnSpc>
                    <a:spcPct val="50000"/>
                  </a:lnSpc>
                  <a:spcBef>
                    <a:spcPts val="400"/>
                  </a:spcBef>
                  <a:tabLst>
                    <a:tab pos="3048000" algn="l"/>
                    <a:tab pos="3675063" algn="l"/>
                    <a:tab pos="3944938" algn="l"/>
                    <a:tab pos="4122738" algn="l"/>
                    <a:tab pos="4749800" algn="l"/>
                  </a:tabLst>
                  <a:defRPr/>
                </a:pPr>
                <a:endParaRPr lang="en-US" sz="1050" b="1" dirty="0"/>
              </a:p>
              <a:p>
                <a:pPr marL="342900" indent="-342900">
                  <a:lnSpc>
                    <a:spcPct val="50000"/>
                  </a:lnSpc>
                  <a:spcBef>
                    <a:spcPts val="400"/>
                  </a:spcBef>
                  <a:buFont typeface="Arial" panose="020B0604020202020204" pitchFamily="34" charset="0"/>
                  <a:buChar char="•"/>
                  <a:tabLst>
                    <a:tab pos="3048000" algn="l"/>
                    <a:tab pos="3675063" algn="l"/>
                    <a:tab pos="3944938" algn="l"/>
                    <a:tab pos="4122738" algn="l"/>
                    <a:tab pos="4749800" algn="l"/>
                  </a:tabLst>
                  <a:defRPr/>
                </a:pPr>
                <a:r>
                  <a:rPr lang="en-US" sz="2000" b="1" dirty="0"/>
                  <a:t>opposite corner</a:t>
                </a:r>
              </a:p>
              <a:p>
                <a:pPr marL="342900" indent="-342900">
                  <a:lnSpc>
                    <a:spcPct val="50000"/>
                  </a:lnSpc>
                  <a:spcBef>
                    <a:spcPts val="400"/>
                  </a:spcBef>
                  <a:buFont typeface="Arial" panose="020B0604020202020204" pitchFamily="34" charset="0"/>
                  <a:buChar char="•"/>
                  <a:tabLst>
                    <a:tab pos="3048000" algn="l"/>
                    <a:tab pos="3675063" algn="l"/>
                    <a:tab pos="3944938" algn="l"/>
                    <a:tab pos="4122738" algn="l"/>
                    <a:tab pos="4749800" algn="l"/>
                  </a:tabLst>
                  <a:defRPr/>
                </a:pPr>
                <a:r>
                  <a:rPr lang="en-US" sz="2000" b="1" dirty="0"/>
                  <a:t>opposite short edge</a:t>
                </a:r>
              </a:p>
              <a:p>
                <a:pPr marL="342900" indent="-342900">
                  <a:lnSpc>
                    <a:spcPct val="50000"/>
                  </a:lnSpc>
                  <a:spcBef>
                    <a:spcPts val="400"/>
                  </a:spcBef>
                  <a:buFont typeface="Arial" panose="020B0604020202020204" pitchFamily="34" charset="0"/>
                  <a:buChar char="•"/>
                  <a:tabLst>
                    <a:tab pos="3048000" algn="l"/>
                    <a:tab pos="3676650" algn="l"/>
                    <a:tab pos="3767138" algn="l"/>
                    <a:tab pos="4122738" algn="l"/>
                    <a:tab pos="4749800" algn="l"/>
                  </a:tabLst>
                  <a:defRPr/>
                </a:pPr>
                <a:r>
                  <a:rPr lang="en-US" sz="2000" b="1" dirty="0"/>
                  <a:t>opposite long edge</a:t>
                </a:r>
              </a:p>
              <a:p>
                <a:pPr algn="ctr">
                  <a:lnSpc>
                    <a:spcPct val="90000"/>
                  </a:lnSpc>
                  <a:spcBef>
                    <a:spcPts val="400"/>
                  </a:spcBef>
                  <a:tabLst>
                    <a:tab pos="3048000" algn="l"/>
                    <a:tab pos="3676650" algn="l"/>
                    <a:tab pos="3767138" algn="l"/>
                    <a:tab pos="4122738" algn="l"/>
                    <a:tab pos="4749800" algn="l"/>
                  </a:tabLst>
                  <a:defRPr/>
                </a:pPr>
                <a:r>
                  <a:rPr lang="en-US" sz="2400" b="1" dirty="0">
                    <a:solidFill>
                      <a:srgbClr val="3333CC"/>
                    </a:solidFill>
                  </a:rPr>
                  <a:t>45%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35935" y="1608207"/>
              <a:ext cx="2530475" cy="4722813"/>
              <a:chOff x="1552575" y="-22225"/>
              <a:chExt cx="2530475" cy="4722813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0050" y="174625"/>
                <a:ext cx="2413000" cy="1343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063" y="3373438"/>
                <a:ext cx="2435225" cy="1327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8775" y="1795463"/>
                <a:ext cx="2454275" cy="1335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14"/>
              <p:cNvSpPr>
                <a:spLocks noChangeArrowheads="1"/>
              </p:cNvSpPr>
              <p:nvPr/>
            </p:nvSpPr>
            <p:spPr bwMode="auto">
              <a:xfrm>
                <a:off x="1595438" y="3165475"/>
                <a:ext cx="2206903" cy="219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latin typeface="Calibri" panose="020F0502020204030204" pitchFamily="34" charset="0"/>
                  </a:rPr>
                  <a:t>Corner to opposite long edge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Rectangle 15"/>
              <p:cNvSpPr>
                <a:spLocks noChangeArrowheads="1"/>
              </p:cNvSpPr>
              <p:nvPr/>
            </p:nvSpPr>
            <p:spPr bwMode="auto">
              <a:xfrm>
                <a:off x="1768475" y="-22225"/>
                <a:ext cx="1965880" cy="219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latin typeface="Calibri" panose="020F0502020204030204" pitchFamily="34" charset="0"/>
                  </a:rPr>
                  <a:t>Corner to opposite corner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1552575" y="1570038"/>
                <a:ext cx="2277084" cy="219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latin typeface="Calibri" panose="020F0502020204030204" pitchFamily="34" charset="0"/>
                  </a:rPr>
                  <a:t>Corner to opposite short edge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8807772" y="3436744"/>
              <a:ext cx="2458766" cy="1305362"/>
              <a:chOff x="5970710" y="5101700"/>
              <a:chExt cx="2458766" cy="130536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1551" y="5101700"/>
                <a:ext cx="2447925" cy="125730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7E4602-D701-41F6-A971-E1B8ED598D43}"/>
                  </a:ext>
                </a:extLst>
              </p:cNvPr>
              <p:cNvSpPr txBox="1"/>
              <p:nvPr/>
            </p:nvSpPr>
            <p:spPr>
              <a:xfrm>
                <a:off x="5970710" y="5176224"/>
                <a:ext cx="2432721" cy="123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50000"/>
                  </a:lnSpc>
                  <a:spcBef>
                    <a:spcPts val="400"/>
                  </a:spcBef>
                  <a:tabLst>
                    <a:tab pos="3048000" algn="l"/>
                    <a:tab pos="3675063" algn="l"/>
                    <a:tab pos="3944938" algn="l"/>
                    <a:tab pos="4122738" algn="l"/>
                    <a:tab pos="4749800" algn="l"/>
                  </a:tabLst>
                  <a:defRPr/>
                </a:pPr>
                <a:r>
                  <a:rPr lang="en-US" sz="2000" b="1" dirty="0"/>
                  <a:t>Corner </a:t>
                </a:r>
                <a:r>
                  <a:rPr lang="en-US" sz="2000" b="1" dirty="0" smtClean="0"/>
                  <a:t>to: </a:t>
                </a:r>
              </a:p>
              <a:p>
                <a:pPr algn="ctr">
                  <a:lnSpc>
                    <a:spcPct val="50000"/>
                  </a:lnSpc>
                  <a:spcBef>
                    <a:spcPts val="400"/>
                  </a:spcBef>
                  <a:tabLst>
                    <a:tab pos="3048000" algn="l"/>
                    <a:tab pos="3675063" algn="l"/>
                    <a:tab pos="3944938" algn="l"/>
                    <a:tab pos="4122738" algn="l"/>
                    <a:tab pos="4749800" algn="l"/>
                  </a:tabLst>
                  <a:defRPr/>
                </a:pPr>
                <a:endParaRPr lang="en-US" sz="1050" b="1" dirty="0"/>
              </a:p>
              <a:p>
                <a:pPr marL="342900" indent="-342900">
                  <a:lnSpc>
                    <a:spcPct val="50000"/>
                  </a:lnSpc>
                  <a:spcBef>
                    <a:spcPts val="400"/>
                  </a:spcBef>
                  <a:buFont typeface="Arial" panose="020B0604020202020204" pitchFamily="34" charset="0"/>
                  <a:buChar char="•"/>
                  <a:tabLst>
                    <a:tab pos="3048000" algn="l"/>
                    <a:tab pos="3675063" algn="l"/>
                    <a:tab pos="3944938" algn="l"/>
                    <a:tab pos="4122738" algn="l"/>
                    <a:tab pos="4749800" algn="l"/>
                  </a:tabLst>
                  <a:defRPr/>
                </a:pPr>
                <a:r>
                  <a:rPr lang="en-US" sz="2000" b="1" dirty="0"/>
                  <a:t>same side corner</a:t>
                </a:r>
              </a:p>
              <a:p>
                <a:pPr marL="342900" indent="-342900">
                  <a:lnSpc>
                    <a:spcPct val="50000"/>
                  </a:lnSpc>
                  <a:spcBef>
                    <a:spcPts val="400"/>
                  </a:spcBef>
                  <a:buFont typeface="Arial" panose="020B0604020202020204" pitchFamily="34" charset="0"/>
                  <a:buChar char="•"/>
                  <a:tabLst>
                    <a:tab pos="3048000" algn="l"/>
                    <a:tab pos="3675063" algn="l"/>
                    <a:tab pos="3944938" algn="l"/>
                    <a:tab pos="4122738" algn="l"/>
                    <a:tab pos="4749800" algn="l"/>
                  </a:tabLst>
                  <a:defRPr/>
                </a:pPr>
                <a:r>
                  <a:rPr lang="en-US" sz="2000" b="1" dirty="0"/>
                  <a:t>adjacent short edge</a:t>
                </a:r>
              </a:p>
              <a:p>
                <a:pPr marL="342900" indent="-342900">
                  <a:lnSpc>
                    <a:spcPct val="50000"/>
                  </a:lnSpc>
                  <a:spcBef>
                    <a:spcPts val="400"/>
                  </a:spcBef>
                  <a:buFont typeface="Arial" panose="020B0604020202020204" pitchFamily="34" charset="0"/>
                  <a:buChar char="•"/>
                  <a:tabLst>
                    <a:tab pos="3048000" algn="l"/>
                    <a:tab pos="3676650" algn="l"/>
                    <a:tab pos="3767138" algn="l"/>
                    <a:tab pos="4122738" algn="l"/>
                    <a:tab pos="4749800" algn="l"/>
                  </a:tabLst>
                  <a:defRPr/>
                </a:pPr>
                <a:r>
                  <a:rPr lang="en-US" sz="2000" b="1" dirty="0"/>
                  <a:t>adjacent long edge</a:t>
                </a:r>
              </a:p>
              <a:p>
                <a:pPr algn="ctr">
                  <a:lnSpc>
                    <a:spcPct val="90000"/>
                  </a:lnSpc>
                  <a:spcBef>
                    <a:spcPts val="400"/>
                  </a:spcBef>
                  <a:tabLst>
                    <a:tab pos="3048000" algn="l"/>
                    <a:tab pos="3676650" algn="l"/>
                    <a:tab pos="3767138" algn="l"/>
                    <a:tab pos="4122738" algn="l"/>
                    <a:tab pos="4749800" algn="l"/>
                  </a:tabLst>
                  <a:defRPr/>
                </a:pPr>
                <a:r>
                  <a:rPr lang="en-US" sz="2400" b="1" dirty="0">
                    <a:solidFill>
                      <a:srgbClr val="3333CC"/>
                    </a:solidFill>
                  </a:rPr>
                  <a:t>30%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449854" y="1584395"/>
              <a:ext cx="2474913" cy="4751388"/>
              <a:chOff x="4481512" y="-53975"/>
              <a:chExt cx="2474913" cy="4751388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1525" y="160338"/>
                <a:ext cx="2373313" cy="1325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3587" y="1751013"/>
                <a:ext cx="2381250" cy="134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3587" y="3341688"/>
                <a:ext cx="2382838" cy="1355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13"/>
              <p:cNvSpPr>
                <a:spLocks noChangeArrowheads="1"/>
              </p:cNvSpPr>
              <p:nvPr/>
            </p:nvSpPr>
            <p:spPr bwMode="auto">
              <a:xfrm>
                <a:off x="4600575" y="-53975"/>
                <a:ext cx="2054051" cy="219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latin typeface="Calibri" panose="020F0502020204030204" pitchFamily="34" charset="0"/>
                  </a:rPr>
                  <a:t>Corner to same side corner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4546600" y="1536701"/>
                <a:ext cx="2197393" cy="219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latin typeface="Calibri" panose="020F0502020204030204" pitchFamily="34" charset="0"/>
                  </a:rPr>
                  <a:t>Corner to adjacent long edge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4481512" y="3138488"/>
                <a:ext cx="2267574" cy="219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1" i="0" u="none" strike="noStrike" cap="none" normalizeH="0" baseline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latin typeface="Calibri" panose="020F0502020204030204" pitchFamily="34" charset="0"/>
                  </a:rPr>
                  <a:t>Corner to adjacent short edge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8776789" y="5017181"/>
              <a:ext cx="2520733" cy="1318096"/>
              <a:chOff x="7304344" y="5365050"/>
              <a:chExt cx="2520733" cy="131809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C6BC6D3-A0F9-4D75-B58B-B649F3FE9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4344" y="5365050"/>
                <a:ext cx="2520733" cy="1271988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921BDA-D8E1-4D4A-8640-E1C6C70F78A5}"/>
                  </a:ext>
                </a:extLst>
              </p:cNvPr>
              <p:cNvSpPr txBox="1"/>
              <p:nvPr/>
            </p:nvSpPr>
            <p:spPr>
              <a:xfrm>
                <a:off x="7304817" y="5477746"/>
                <a:ext cx="2125965" cy="1205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50000"/>
                  </a:lnSpc>
                  <a:spcBef>
                    <a:spcPts val="400"/>
                  </a:spcBef>
                  <a:tabLst>
                    <a:tab pos="3048000" algn="l"/>
                    <a:tab pos="3675063" algn="l"/>
                    <a:tab pos="3944938" algn="l"/>
                    <a:tab pos="4122738" algn="l"/>
                    <a:tab pos="4749800" algn="l"/>
                  </a:tabLst>
                  <a:defRPr/>
                </a:pPr>
                <a:r>
                  <a:rPr lang="en-US" sz="2000" b="1" dirty="0" smtClean="0"/>
                  <a:t>        Short edge to:</a:t>
                </a:r>
              </a:p>
              <a:p>
                <a:pPr algn="ctr">
                  <a:lnSpc>
                    <a:spcPct val="50000"/>
                  </a:lnSpc>
                  <a:spcBef>
                    <a:spcPts val="400"/>
                  </a:spcBef>
                  <a:tabLst>
                    <a:tab pos="3048000" algn="l"/>
                    <a:tab pos="3675063" algn="l"/>
                    <a:tab pos="3944938" algn="l"/>
                    <a:tab pos="4122738" algn="l"/>
                    <a:tab pos="4749800" algn="l"/>
                  </a:tabLst>
                  <a:defRPr/>
                </a:pPr>
                <a:endParaRPr lang="en-US" sz="2000" b="1" dirty="0"/>
              </a:p>
              <a:p>
                <a:pPr marL="342900" indent="-342900">
                  <a:lnSpc>
                    <a:spcPct val="50000"/>
                  </a:lnSpc>
                  <a:spcBef>
                    <a:spcPts val="400"/>
                  </a:spcBef>
                  <a:buFont typeface="Arial" panose="020B0604020202020204" pitchFamily="34" charset="0"/>
                  <a:buChar char="•"/>
                  <a:tabLst>
                    <a:tab pos="3048000" algn="l"/>
                    <a:tab pos="3675063" algn="l"/>
                    <a:tab pos="3944938" algn="l"/>
                    <a:tab pos="4122738" algn="l"/>
                    <a:tab pos="4749800" algn="l"/>
                  </a:tabLst>
                  <a:defRPr/>
                </a:pPr>
                <a:r>
                  <a:rPr lang="en-US" sz="2000" b="1" dirty="0"/>
                  <a:t>short edge</a:t>
                </a:r>
              </a:p>
              <a:p>
                <a:pPr marL="342900" indent="-342900">
                  <a:lnSpc>
                    <a:spcPct val="50000"/>
                  </a:lnSpc>
                  <a:spcBef>
                    <a:spcPts val="400"/>
                  </a:spcBef>
                  <a:buFont typeface="Arial" panose="020B0604020202020204" pitchFamily="34" charset="0"/>
                  <a:buChar char="•"/>
                  <a:tabLst>
                    <a:tab pos="3048000" algn="l"/>
                    <a:tab pos="3675063" algn="l"/>
                    <a:tab pos="3944938" algn="l"/>
                    <a:tab pos="4122738" algn="l"/>
                    <a:tab pos="4749800" algn="l"/>
                  </a:tabLst>
                  <a:defRPr/>
                </a:pPr>
                <a:r>
                  <a:rPr lang="en-US" sz="2000" b="1" dirty="0"/>
                  <a:t>long </a:t>
                </a:r>
                <a:r>
                  <a:rPr lang="en-US" sz="2000" b="1" dirty="0" smtClean="0"/>
                  <a:t>edge</a:t>
                </a:r>
              </a:p>
              <a:p>
                <a:pPr marL="342900" indent="-342900">
                  <a:lnSpc>
                    <a:spcPct val="50000"/>
                  </a:lnSpc>
                  <a:spcBef>
                    <a:spcPts val="400"/>
                  </a:spcBef>
                  <a:buFont typeface="Arial" panose="020B0604020202020204" pitchFamily="34" charset="0"/>
                  <a:buChar char="•"/>
                  <a:tabLst>
                    <a:tab pos="3048000" algn="l"/>
                    <a:tab pos="3675063" algn="l"/>
                    <a:tab pos="3944938" algn="l"/>
                    <a:tab pos="4122738" algn="l"/>
                    <a:tab pos="4749800" algn="l"/>
                  </a:tabLst>
                  <a:defRPr/>
                </a:pPr>
                <a:endParaRPr lang="en-US" sz="200" b="1" dirty="0">
                  <a:solidFill>
                    <a:srgbClr val="C00000"/>
                  </a:solidFill>
                </a:endParaRPr>
              </a:p>
              <a:p>
                <a:pPr algn="ctr">
                  <a:spcBef>
                    <a:spcPts val="400"/>
                  </a:spcBef>
                  <a:tabLst>
                    <a:tab pos="3048000" algn="l"/>
                    <a:tab pos="3675063" algn="l"/>
                    <a:tab pos="3944938" algn="l"/>
                    <a:tab pos="4122738" algn="l"/>
                    <a:tab pos="4749800" algn="l"/>
                  </a:tabLst>
                  <a:defRPr/>
                </a:pPr>
                <a:r>
                  <a:rPr lang="en-US" sz="2400" b="1" dirty="0" smtClean="0">
                    <a:solidFill>
                      <a:srgbClr val="3333CC"/>
                    </a:solidFill>
                  </a:rPr>
                  <a:t>     17</a:t>
                </a:r>
                <a:r>
                  <a:rPr lang="en-US" sz="2400" b="1" dirty="0">
                    <a:solidFill>
                      <a:srgbClr val="3333CC"/>
                    </a:solidFill>
                  </a:rPr>
                  <a:t>%</a:t>
                </a:r>
              </a:p>
            </p:txBody>
          </p:sp>
        </p:grp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9656" y="3390970"/>
              <a:ext cx="237331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368" y="5003870"/>
              <a:ext cx="2408238" cy="133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6192368" y="3183008"/>
              <a:ext cx="1874902" cy="21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</a:rPr>
                <a:t>Short edge to short edge</a:t>
              </a:r>
              <a:endPara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6235231" y="4784795"/>
              <a:ext cx="1823340" cy="21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Calibri" panose="020F0502020204030204" pitchFamily="34" charset="0"/>
                </a:rPr>
                <a:t>Long edge to short edge</a:t>
              </a:r>
              <a:endPara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841501" y="128414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smtClean="0">
                <a:latin typeface="Tahoma" panose="020B0604030504040204" pitchFamily="34" charset="0"/>
              </a:rPr>
              <a:t>More statistics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18290"/>
              </p:ext>
            </p:extLst>
          </p:nvPr>
        </p:nvGraphicFramePr>
        <p:xfrm>
          <a:off x="1404178" y="1901371"/>
          <a:ext cx="9015175" cy="361705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589138">
                  <a:extLst>
                    <a:ext uri="{9D8B030D-6E8A-4147-A177-3AD203B41FA5}">
                      <a16:colId xmlns:a16="http://schemas.microsoft.com/office/drawing/2014/main" val="4094721314"/>
                    </a:ext>
                  </a:extLst>
                </a:gridCol>
                <a:gridCol w="3158792">
                  <a:extLst>
                    <a:ext uri="{9D8B030D-6E8A-4147-A177-3AD203B41FA5}">
                      <a16:colId xmlns:a16="http://schemas.microsoft.com/office/drawing/2014/main" val="3985947659"/>
                    </a:ext>
                  </a:extLst>
                </a:gridCol>
                <a:gridCol w="3267245">
                  <a:extLst>
                    <a:ext uri="{9D8B030D-6E8A-4147-A177-3AD203B41FA5}">
                      <a16:colId xmlns:a16="http://schemas.microsoft.com/office/drawing/2014/main" val="2099190777"/>
                    </a:ext>
                  </a:extLst>
                </a:gridCol>
              </a:tblGrid>
              <a:tr h="11994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161" marR="8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Probability to find best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161" marR="8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Gap to best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161" marR="8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190116"/>
                  </a:ext>
                </a:extLst>
              </a:tr>
              <a:tr h="599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Random</a:t>
                      </a:r>
                    </a:p>
                  </a:txBody>
                  <a:tcPr marL="89161" marR="8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3%</a:t>
                      </a:r>
                    </a:p>
                  </a:txBody>
                  <a:tcPr marL="89161" marR="8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8%</a:t>
                      </a:r>
                    </a:p>
                  </a:txBody>
                  <a:tcPr marL="89161" marR="8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878583"/>
                  </a:ext>
                </a:extLst>
              </a:tr>
              <a:tr h="599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Middle</a:t>
                      </a:r>
                    </a:p>
                  </a:txBody>
                  <a:tcPr marL="89161" marR="8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9%</a:t>
                      </a:r>
                    </a:p>
                  </a:txBody>
                  <a:tcPr marL="89161" marR="8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9%</a:t>
                      </a:r>
                    </a:p>
                  </a:txBody>
                  <a:tcPr marL="89161" marR="8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596268"/>
                  </a:ext>
                </a:extLst>
              </a:tr>
              <a:tr h="599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Corner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161" marR="8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32%</a:t>
                      </a:r>
                    </a:p>
                  </a:txBody>
                  <a:tcPr marL="89161" marR="8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7%</a:t>
                      </a:r>
                    </a:p>
                  </a:txBody>
                  <a:tcPr marL="89161" marR="8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608413"/>
                  </a:ext>
                </a:extLst>
              </a:tr>
              <a:tr h="6184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Short edge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161" marR="8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23%</a:t>
                      </a:r>
                    </a:p>
                  </a:txBody>
                  <a:tcPr marL="89161" marR="8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6%</a:t>
                      </a:r>
                    </a:p>
                  </a:txBody>
                  <a:tcPr marL="89161" marR="891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499913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1501" y="128414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smtClean="0">
                <a:latin typeface="Tahoma" panose="020B0604030504040204" pitchFamily="34" charset="0"/>
              </a:rPr>
              <a:t>Different start strategies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41501" y="128414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smtClean="0">
                <a:latin typeface="Tahoma" panose="020B0604030504040204" pitchFamily="34" charset="0"/>
              </a:rPr>
              <a:t>Human playing evaluation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7645" y="3215305"/>
            <a:ext cx="6716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600" u="sng" dirty="0">
                <a:solidFill>
                  <a:srgbClr val="0000FF"/>
                </a:solidFill>
              </a:rPr>
              <a:t>http://cs.uef.fi/~</a:t>
            </a:r>
            <a:r>
              <a:rPr lang="fi-FI" sz="3600" u="sng" dirty="0" smtClean="0">
                <a:solidFill>
                  <a:srgbClr val="0000FF"/>
                </a:solidFill>
              </a:rPr>
              <a:t>radum/StartPoint</a:t>
            </a:r>
            <a:endParaRPr lang="fi-FI" sz="36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1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686719"/>
              </p:ext>
            </p:extLst>
          </p:nvPr>
        </p:nvGraphicFramePr>
        <p:xfrm>
          <a:off x="2447386" y="1475476"/>
          <a:ext cx="6343650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1130259" y="3034821"/>
            <a:ext cx="2014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Gap to optimum</a:t>
            </a:r>
            <a:endParaRPr lang="en-US" sz="28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41501" y="128414"/>
            <a:ext cx="8539163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smtClean="0">
                <a:latin typeface="Tahoma" panose="020B0604030504040204" pitchFamily="34" charset="0"/>
              </a:rPr>
              <a:t>Human performance</a:t>
            </a:r>
            <a:endParaRPr lang="fi-FI" altLang="en-US" sz="3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8443</TotalTime>
  <Words>305</Words>
  <Application>Microsoft Office PowerPoint</Application>
  <PresentationFormat>Widescreen</PresentationFormat>
  <Paragraphs>138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Edwardian Script ITC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Lahari Sengupta</dc:creator>
  <cp:lastModifiedBy>Radu Mariescu-Istodor</cp:lastModifiedBy>
  <cp:revision>50</cp:revision>
  <cp:lastPrinted>2019-01-24T07:11:27Z</cp:lastPrinted>
  <dcterms:created xsi:type="dcterms:W3CDTF">2018-02-07T16:04:39Z</dcterms:created>
  <dcterms:modified xsi:type="dcterms:W3CDTF">2019-01-30T07:59:43Z</dcterms:modified>
</cp:coreProperties>
</file>