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1" r:id="rId3"/>
    <p:sldId id="292" r:id="rId4"/>
    <p:sldId id="264" r:id="rId5"/>
    <p:sldId id="265" r:id="rId6"/>
    <p:sldId id="285" r:id="rId7"/>
    <p:sldId id="286" r:id="rId8"/>
    <p:sldId id="287" r:id="rId9"/>
    <p:sldId id="270" r:id="rId10"/>
    <p:sldId id="266" r:id="rId11"/>
    <p:sldId id="267" r:id="rId12"/>
    <p:sldId id="269" r:id="rId13"/>
    <p:sldId id="288" r:id="rId14"/>
    <p:sldId id="278" r:id="rId15"/>
    <p:sldId id="271" r:id="rId16"/>
    <p:sldId id="272" r:id="rId17"/>
    <p:sldId id="273" r:id="rId18"/>
    <p:sldId id="277" r:id="rId19"/>
    <p:sldId id="275" r:id="rId20"/>
    <p:sldId id="274" r:id="rId21"/>
    <p:sldId id="293" r:id="rId22"/>
    <p:sldId id="281" r:id="rId23"/>
    <p:sldId id="284" r:id="rId24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B000"/>
    <a:srgbClr val="00FF00"/>
    <a:srgbClr val="C5E1FE"/>
    <a:srgbClr val="CE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710" autoAdjust="0"/>
  </p:normalViewPr>
  <p:slideViewPr>
    <p:cSldViewPr snapToGrid="0">
      <p:cViewPr varScale="1">
        <p:scale>
          <a:sx n="61" d="100"/>
          <a:sy n="61" d="100"/>
        </p:scale>
        <p:origin x="14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hari Sengupta" userId="a4b3c610-d857-4c74-b718-daeea2eff35c" providerId="ADAL" clId="{84B6943F-6548-4D6B-A213-E3D931D112CE}"/>
    <pc:docChg chg="undo custSel addSld modSld">
      <pc:chgData name="Lahari Sengupta" userId="a4b3c610-d857-4c74-b718-daeea2eff35c" providerId="ADAL" clId="{84B6943F-6548-4D6B-A213-E3D931D112CE}" dt="2018-02-08T11:53:48.184" v="806" actId="1076"/>
      <pc:docMkLst>
        <pc:docMk/>
      </pc:docMkLst>
      <pc:sldChg chg="delSp modSp modAnim">
        <pc:chgData name="Lahari Sengupta" userId="a4b3c610-d857-4c74-b718-daeea2eff35c" providerId="ADAL" clId="{84B6943F-6548-4D6B-A213-E3D931D112CE}" dt="2018-02-08T09:50:27.144" v="1"/>
        <pc:sldMkLst>
          <pc:docMk/>
          <pc:sldMk cId="809816236" sldId="265"/>
        </pc:sldMkLst>
        <pc:grpChg chg="del">
          <ac:chgData name="Lahari Sengupta" userId="a4b3c610-d857-4c74-b718-daeea2eff35c" providerId="ADAL" clId="{84B6943F-6548-4D6B-A213-E3D931D112CE}" dt="2018-02-08T09:50:13.984" v="0" actId="165"/>
          <ac:grpSpMkLst>
            <pc:docMk/>
            <pc:sldMk cId="809816236" sldId="265"/>
            <ac:grpSpMk id="21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09:50:13.984" v="0" actId="165"/>
          <ac:grpSpMkLst>
            <pc:docMk/>
            <pc:sldMk cId="809816236" sldId="265"/>
            <ac:grpSpMk id="22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09:50:13.984" v="0" actId="165"/>
          <ac:grpSpMkLst>
            <pc:docMk/>
            <pc:sldMk cId="809816236" sldId="265"/>
            <ac:grpSpMk id="23" creationId="{00000000-0000-0000-0000-000000000000}"/>
          </ac:grpSpMkLst>
        </pc:grpChg>
      </pc:sldChg>
      <pc:sldChg chg="modSp">
        <pc:chgData name="Lahari Sengupta" userId="a4b3c610-d857-4c74-b718-daeea2eff35c" providerId="ADAL" clId="{84B6943F-6548-4D6B-A213-E3D931D112CE}" dt="2018-02-08T10:37:07.551" v="94" actId="20577"/>
        <pc:sldMkLst>
          <pc:docMk/>
          <pc:sldMk cId="3328954717" sldId="266"/>
        </pc:sldMkLst>
        <pc:spChg chg="mod">
          <ac:chgData name="Lahari Sengupta" userId="a4b3c610-d857-4c74-b718-daeea2eff35c" providerId="ADAL" clId="{84B6943F-6548-4D6B-A213-E3D931D112CE}" dt="2018-02-08T10:37:07.551" v="94" actId="20577"/>
          <ac:spMkLst>
            <pc:docMk/>
            <pc:sldMk cId="3328954717" sldId="266"/>
            <ac:spMk id="16385" creationId="{00000000-0000-0000-0000-000000000000}"/>
          </ac:spMkLst>
        </pc:spChg>
        <pc:grpChg chg="mod">
          <ac:chgData name="Lahari Sengupta" userId="a4b3c610-d857-4c74-b718-daeea2eff35c" providerId="ADAL" clId="{84B6943F-6548-4D6B-A213-E3D931D112CE}" dt="2018-02-08T10:33:09.779" v="47" actId="1076"/>
          <ac:grpSpMkLst>
            <pc:docMk/>
            <pc:sldMk cId="3328954717" sldId="266"/>
            <ac:grpSpMk id="3" creationId="{00000000-0000-0000-0000-000000000000}"/>
          </ac:grpSpMkLst>
        </pc:grpChg>
      </pc:sldChg>
      <pc:sldChg chg="addSp delSp modSp modAnim">
        <pc:chgData name="Lahari Sengupta" userId="a4b3c610-d857-4c74-b718-daeea2eff35c" providerId="ADAL" clId="{84B6943F-6548-4D6B-A213-E3D931D112CE}" dt="2018-02-08T10:48:10.865" v="96" actId="20577"/>
        <pc:sldMkLst>
          <pc:docMk/>
          <pc:sldMk cId="2973307643" sldId="267"/>
        </pc:sldMkLst>
        <pc:spChg chg="mod topLvl">
          <ac:chgData name="Lahari Sengupta" userId="a4b3c610-d857-4c74-b718-daeea2eff35c" providerId="ADAL" clId="{84B6943F-6548-4D6B-A213-E3D931D112CE}" dt="2018-02-08T10:32:04.128" v="41" actId="164"/>
          <ac:spMkLst>
            <pc:docMk/>
            <pc:sldMk cId="2973307643" sldId="267"/>
            <ac:spMk id="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1:29.718" v="35" actId="164"/>
          <ac:spMkLst>
            <pc:docMk/>
            <pc:sldMk cId="2973307643" sldId="267"/>
            <ac:spMk id="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1:29.718" v="35" actId="164"/>
          <ac:spMkLst>
            <pc:docMk/>
            <pc:sldMk cId="2973307643" sldId="267"/>
            <ac:spMk id="3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9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11.435" v="2" actId="165"/>
          <ac:spMkLst>
            <pc:docMk/>
            <pc:sldMk cId="2973307643" sldId="267"/>
            <ac:spMk id="17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11.435" v="2" actId="165"/>
          <ac:spMkLst>
            <pc:docMk/>
            <pc:sldMk cId="2973307643" sldId="267"/>
            <ac:spMk id="18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2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3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3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3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8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5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5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1:29.718" v="35" actId="164"/>
          <ac:spMkLst>
            <pc:docMk/>
            <pc:sldMk cId="2973307643" sldId="267"/>
            <ac:spMk id="256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0:48:10.865" v="96" actId="20577"/>
          <ac:spMkLst>
            <pc:docMk/>
            <pc:sldMk cId="2973307643" sldId="267"/>
            <ac:spMk id="1740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21.011" v="7" actId="164"/>
          <ac:spMkLst>
            <pc:docMk/>
            <pc:sldMk cId="2973307643" sldId="267"/>
            <ac:spMk id="1752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21.011" v="7" actId="164"/>
          <ac:spMkLst>
            <pc:docMk/>
            <pc:sldMk cId="2973307643" sldId="267"/>
            <ac:spMk id="1752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21.011" v="7" actId="164"/>
          <ac:spMkLst>
            <pc:docMk/>
            <pc:sldMk cId="2973307643" sldId="267"/>
            <ac:spMk id="1752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3:03.087" v="13" actId="164"/>
          <ac:spMkLst>
            <pc:docMk/>
            <pc:sldMk cId="2973307643" sldId="267"/>
            <ac:spMk id="1752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3:03.087" v="13" actId="164"/>
          <ac:spMkLst>
            <pc:docMk/>
            <pc:sldMk cId="2973307643" sldId="267"/>
            <ac:spMk id="1752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3:03.087" v="13" actId="164"/>
          <ac:spMkLst>
            <pc:docMk/>
            <pc:sldMk cId="2973307643" sldId="267"/>
            <ac:spMk id="1752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29.524" v="18" actId="164"/>
          <ac:spMkLst>
            <pc:docMk/>
            <pc:sldMk cId="2973307643" sldId="267"/>
            <ac:spMk id="1753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29.524" v="18" actId="164"/>
          <ac:spMkLst>
            <pc:docMk/>
            <pc:sldMk cId="2973307643" sldId="267"/>
            <ac:spMk id="1753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29.524" v="18" actId="164"/>
          <ac:spMkLst>
            <pc:docMk/>
            <pc:sldMk cId="2973307643" sldId="267"/>
            <ac:spMk id="1753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8:07.431" v="24" actId="164"/>
          <ac:spMkLst>
            <pc:docMk/>
            <pc:sldMk cId="2973307643" sldId="267"/>
            <ac:spMk id="1753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8:07.431" v="24" actId="164"/>
          <ac:spMkLst>
            <pc:docMk/>
            <pc:sldMk cId="2973307643" sldId="267"/>
            <ac:spMk id="1753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8:07.431" v="24" actId="164"/>
          <ac:spMkLst>
            <pc:docMk/>
            <pc:sldMk cId="2973307643" sldId="267"/>
            <ac:spMk id="1753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35.869" v="10" actId="164"/>
          <ac:spMkLst>
            <pc:docMk/>
            <pc:sldMk cId="2973307643" sldId="267"/>
            <ac:spMk id="1753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35.869" v="10" actId="164"/>
          <ac:spMkLst>
            <pc:docMk/>
            <pc:sldMk cId="2973307643" sldId="267"/>
            <ac:spMk id="17538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55.064" v="4" actId="164"/>
          <ac:spMkLst>
            <pc:docMk/>
            <pc:sldMk cId="2973307643" sldId="267"/>
            <ac:spMk id="1753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53.302" v="21" actId="164"/>
          <ac:spMkLst>
            <pc:docMk/>
            <pc:sldMk cId="2973307643" sldId="267"/>
            <ac:spMk id="1754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11.380" v="15" actId="164"/>
          <ac:spMkLst>
            <pc:docMk/>
            <pc:sldMk cId="2973307643" sldId="267"/>
            <ac:spMk id="1754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35.869" v="10" actId="164"/>
          <ac:spMkLst>
            <pc:docMk/>
            <pc:sldMk cId="2973307643" sldId="267"/>
            <ac:spMk id="1754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11.380" v="15" actId="164"/>
          <ac:spMkLst>
            <pc:docMk/>
            <pc:sldMk cId="2973307643" sldId="267"/>
            <ac:spMk id="1754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11.380" v="15" actId="164"/>
          <ac:spMkLst>
            <pc:docMk/>
            <pc:sldMk cId="2973307643" sldId="267"/>
            <ac:spMk id="1754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11.380" v="15" actId="164"/>
          <ac:spMkLst>
            <pc:docMk/>
            <pc:sldMk cId="2973307643" sldId="267"/>
            <ac:spMk id="1754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53.302" v="21" actId="164"/>
          <ac:spMkLst>
            <pc:docMk/>
            <pc:sldMk cId="2973307643" sldId="267"/>
            <ac:spMk id="1754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53.302" v="21" actId="164"/>
          <ac:spMkLst>
            <pc:docMk/>
            <pc:sldMk cId="2973307643" sldId="267"/>
            <ac:spMk id="1754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53.302" v="21" actId="164"/>
          <ac:spMkLst>
            <pc:docMk/>
            <pc:sldMk cId="2973307643" sldId="267"/>
            <ac:spMk id="17548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55.064" v="4" actId="164"/>
          <ac:spMkLst>
            <pc:docMk/>
            <pc:sldMk cId="2973307643" sldId="267"/>
            <ac:spMk id="1754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35.869" v="10" actId="164"/>
          <ac:spMkLst>
            <pc:docMk/>
            <pc:sldMk cId="2973307643" sldId="267"/>
            <ac:spMk id="1755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55.064" v="4" actId="164"/>
          <ac:spMkLst>
            <pc:docMk/>
            <pc:sldMk cId="2973307643" sldId="267"/>
            <ac:spMk id="1755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55.064" v="4" actId="164"/>
          <ac:spMkLst>
            <pc:docMk/>
            <pc:sldMk cId="2973307643" sldId="267"/>
            <ac:spMk id="1755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1755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1:29.718" v="35" actId="164"/>
          <ac:spMkLst>
            <pc:docMk/>
            <pc:sldMk cId="2973307643" sldId="267"/>
            <ac:spMk id="1755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2:04.128" v="41" actId="164"/>
          <ac:spMkLst>
            <pc:docMk/>
            <pc:sldMk cId="2973307643" sldId="267"/>
            <ac:spMk id="17558" creationId="{00000000-0000-0000-0000-000000000000}"/>
          </ac:spMkLst>
        </pc:spChg>
        <pc:grpChg chg="add mod ord">
          <ac:chgData name="Lahari Sengupta" userId="a4b3c610-d857-4c74-b718-daeea2eff35c" providerId="ADAL" clId="{84B6943F-6548-4D6B-A213-E3D931D112CE}" dt="2018-02-08T09:52:01.287" v="6" actId="167"/>
          <ac:grpSpMkLst>
            <pc:docMk/>
            <pc:sldMk cId="2973307643" sldId="267"/>
            <ac:grpSpMk id="7" creationId="{74738058-0DB8-4002-8090-3768D3DDF3FD}"/>
          </ac:grpSpMkLst>
        </pc:grpChg>
        <pc:grpChg chg="add mod">
          <ac:chgData name="Lahari Sengupta" userId="a4b3c610-d857-4c74-b718-daeea2eff35c" providerId="ADAL" clId="{84B6943F-6548-4D6B-A213-E3D931D112CE}" dt="2018-02-08T10:02:21.011" v="7" actId="164"/>
          <ac:grpSpMkLst>
            <pc:docMk/>
            <pc:sldMk cId="2973307643" sldId="267"/>
            <ac:grpSpMk id="9" creationId="{05BC9D5A-BC0C-4B0C-A98D-5494164FCF61}"/>
          </ac:grpSpMkLst>
        </pc:grpChg>
        <pc:grpChg chg="add mod ord">
          <ac:chgData name="Lahari Sengupta" userId="a4b3c610-d857-4c74-b718-daeea2eff35c" providerId="ADAL" clId="{84B6943F-6548-4D6B-A213-E3D931D112CE}" dt="2018-02-08T10:02:45.034" v="12" actId="167"/>
          <ac:grpSpMkLst>
            <pc:docMk/>
            <pc:sldMk cId="2973307643" sldId="267"/>
            <ac:grpSpMk id="10" creationId="{D0820C88-6F90-435C-B16E-6D181750B0B9}"/>
          </ac:grpSpMkLst>
        </pc:grpChg>
        <pc:grpChg chg="add mod">
          <ac:chgData name="Lahari Sengupta" userId="a4b3c610-d857-4c74-b718-daeea2eff35c" providerId="ADAL" clId="{84B6943F-6548-4D6B-A213-E3D931D112CE}" dt="2018-02-08T10:03:03.087" v="13" actId="164"/>
          <ac:grpSpMkLst>
            <pc:docMk/>
            <pc:sldMk cId="2973307643" sldId="267"/>
            <ac:grpSpMk id="11" creationId="{D332A513-E8E4-4FDC-992D-4D353D268421}"/>
          </ac:grpSpMkLst>
        </pc:grpChg>
        <pc:grpChg chg="add mod ord">
          <ac:chgData name="Lahari Sengupta" userId="a4b3c610-d857-4c74-b718-daeea2eff35c" providerId="ADAL" clId="{84B6943F-6548-4D6B-A213-E3D931D112CE}" dt="2018-02-08T10:27:15.248" v="16" actId="167"/>
          <ac:grpSpMkLst>
            <pc:docMk/>
            <pc:sldMk cId="2973307643" sldId="267"/>
            <ac:grpSpMk id="12" creationId="{D2211F16-D08D-4B36-9F0D-2F10A1487FC5}"/>
          </ac:grpSpMkLst>
        </pc:grpChg>
        <pc:grpChg chg="add mod">
          <ac:chgData name="Lahari Sengupta" userId="a4b3c610-d857-4c74-b718-daeea2eff35c" providerId="ADAL" clId="{84B6943F-6548-4D6B-A213-E3D931D112CE}" dt="2018-02-08T10:27:29.524" v="18" actId="164"/>
          <ac:grpSpMkLst>
            <pc:docMk/>
            <pc:sldMk cId="2973307643" sldId="267"/>
            <ac:grpSpMk id="13" creationId="{2186F27E-D507-42B9-BED8-8FCF3BA3781D}"/>
          </ac:grpSpMkLst>
        </pc:grpChg>
        <pc:grpChg chg="add mod ord">
          <ac:chgData name="Lahari Sengupta" userId="a4b3c610-d857-4c74-b718-daeea2eff35c" providerId="ADAL" clId="{84B6943F-6548-4D6B-A213-E3D931D112CE}" dt="2018-02-08T10:27:56.408" v="22" actId="167"/>
          <ac:grpSpMkLst>
            <pc:docMk/>
            <pc:sldMk cId="2973307643" sldId="267"/>
            <ac:grpSpMk id="14" creationId="{4E8CA4F5-59C5-4898-AAEB-D3A72A40D958}"/>
          </ac:grpSpMkLst>
        </pc:grpChg>
        <pc:grpChg chg="add mod">
          <ac:chgData name="Lahari Sengupta" userId="a4b3c610-d857-4c74-b718-daeea2eff35c" providerId="ADAL" clId="{84B6943F-6548-4D6B-A213-E3D931D112CE}" dt="2018-02-08T10:28:07.431" v="24" actId="164"/>
          <ac:grpSpMkLst>
            <pc:docMk/>
            <pc:sldMk cId="2973307643" sldId="267"/>
            <ac:grpSpMk id="15" creationId="{AE8DF367-3262-47A1-B0F9-946B88414AE9}"/>
          </ac:grpSpMkLst>
        </pc:grpChg>
        <pc:grpChg chg="add mod">
          <ac:chgData name="Lahari Sengupta" userId="a4b3c610-d857-4c74-b718-daeea2eff35c" providerId="ADAL" clId="{84B6943F-6548-4D6B-A213-E3D931D112CE}" dt="2018-02-08T10:30:25.758" v="27" actId="164"/>
          <ac:grpSpMkLst>
            <pc:docMk/>
            <pc:sldMk cId="2973307643" sldId="267"/>
            <ac:grpSpMk id="16" creationId="{66A525DF-B2E2-47FD-A359-FCB5589976A6}"/>
          </ac:grpSpMkLst>
        </pc:grpChg>
        <pc:grpChg chg="add del mod">
          <ac:chgData name="Lahari Sengupta" userId="a4b3c610-d857-4c74-b718-daeea2eff35c" providerId="ADAL" clId="{84B6943F-6548-4D6B-A213-E3D931D112CE}" dt="2018-02-08T10:31:22.266" v="34" actId="165"/>
          <ac:grpSpMkLst>
            <pc:docMk/>
            <pc:sldMk cId="2973307643" sldId="267"/>
            <ac:grpSpMk id="17" creationId="{7C91B315-612E-4E3A-815E-918938183D24}"/>
          </ac:grpSpMkLst>
        </pc:grpChg>
        <pc:grpChg chg="add del mod">
          <ac:chgData name="Lahari Sengupta" userId="a4b3c610-d857-4c74-b718-daeea2eff35c" providerId="ADAL" clId="{84B6943F-6548-4D6B-A213-E3D931D112CE}" dt="2018-02-08T10:31:57.791" v="40" actId="165"/>
          <ac:grpSpMkLst>
            <pc:docMk/>
            <pc:sldMk cId="2973307643" sldId="267"/>
            <ac:grpSpMk id="18" creationId="{483F310A-269C-4509-BE3A-08E0F3AFC54D}"/>
          </ac:grpSpMkLst>
        </pc:grpChg>
        <pc:grpChg chg="add mod">
          <ac:chgData name="Lahari Sengupta" userId="a4b3c610-d857-4c74-b718-daeea2eff35c" providerId="ADAL" clId="{84B6943F-6548-4D6B-A213-E3D931D112CE}" dt="2018-02-08T10:31:48.856" v="39" actId="1076"/>
          <ac:grpSpMkLst>
            <pc:docMk/>
            <pc:sldMk cId="2973307643" sldId="267"/>
            <ac:grpSpMk id="19" creationId="{3BC32FD3-EBFC-4240-A787-3E5502454290}"/>
          </ac:grpSpMkLst>
        </pc:grpChg>
        <pc:grpChg chg="add mod">
          <ac:chgData name="Lahari Sengupta" userId="a4b3c610-d857-4c74-b718-daeea2eff35c" providerId="ADAL" clId="{84B6943F-6548-4D6B-A213-E3D931D112CE}" dt="2018-02-08T10:32:04.128" v="41" actId="164"/>
          <ac:grpSpMkLst>
            <pc:docMk/>
            <pc:sldMk cId="2973307643" sldId="267"/>
            <ac:grpSpMk id="20" creationId="{ACD74A4C-98F2-4B64-B79D-BAD9AF57E7B6}"/>
          </ac:grpSpMkLst>
        </pc:grpChg>
        <pc:grpChg chg="del">
          <ac:chgData name="Lahari Sengupta" userId="a4b3c610-d857-4c74-b718-daeea2eff35c" providerId="ADAL" clId="{84B6943F-6548-4D6B-A213-E3D931D112CE}" dt="2018-02-08T09:51:11.435" v="2" actId="165"/>
          <ac:grpSpMkLst>
            <pc:docMk/>
            <pc:sldMk cId="2973307643" sldId="267"/>
            <ac:grpSpMk id="24" creationId="{00000000-0000-0000-0000-000000000000}"/>
          </ac:grpSpMkLst>
        </pc:grpChg>
        <pc:grpChg chg="del">
          <ac:chgData name="Lahari Sengupta" userId="a4b3c610-d857-4c74-b718-daeea2eff35c" providerId="ADAL" clId="{84B6943F-6548-4D6B-A213-E3D931D112CE}" dt="2018-02-08T10:30:18.221" v="26" actId="165"/>
          <ac:grpSpMkLst>
            <pc:docMk/>
            <pc:sldMk cId="2973307643" sldId="267"/>
            <ac:grpSpMk id="25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09:51:19.754" v="3" actId="165"/>
          <ac:grpSpMkLst>
            <pc:docMk/>
            <pc:sldMk cId="2973307643" sldId="267"/>
            <ac:grpSpMk id="17410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2:04.128" v="41" actId="164"/>
          <ac:grpSpMkLst>
            <pc:docMk/>
            <pc:sldMk cId="2973307643" sldId="267"/>
            <ac:grpSpMk id="17423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2:04.128" v="41" actId="164"/>
          <ac:grpSpMkLst>
            <pc:docMk/>
            <pc:sldMk cId="2973307643" sldId="267"/>
            <ac:grpSpMk id="1742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1:29.718" v="35" actId="164"/>
          <ac:grpSpMkLst>
            <pc:docMk/>
            <pc:sldMk cId="2973307643" sldId="267"/>
            <ac:grpSpMk id="17457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1:29.718" v="35" actId="164"/>
          <ac:grpSpMkLst>
            <pc:docMk/>
            <pc:sldMk cId="2973307643" sldId="267"/>
            <ac:grpSpMk id="17458" creationId="{00000000-0000-0000-0000-000000000000}"/>
          </ac:grpSpMkLst>
        </pc:grpChg>
        <pc:picChg chg="mod topLvl">
          <ac:chgData name="Lahari Sengupta" userId="a4b3c610-d857-4c74-b718-daeea2eff35c" providerId="ADAL" clId="{84B6943F-6548-4D6B-A213-E3D931D112CE}" dt="2018-02-08T09:51:55.064" v="4" actId="164"/>
          <ac:picMkLst>
            <pc:docMk/>
            <pc:sldMk cId="2973307643" sldId="267"/>
            <ac:picMk id="17519" creationId="{00000000-0000-0000-0000-000000000000}"/>
          </ac:picMkLst>
        </pc:picChg>
        <pc:picChg chg="mod topLvl">
          <ac:chgData name="Lahari Sengupta" userId="a4b3c610-d857-4c74-b718-daeea2eff35c" providerId="ADAL" clId="{84B6943F-6548-4D6B-A213-E3D931D112CE}" dt="2018-02-08T10:02:35.869" v="10" actId="164"/>
          <ac:picMkLst>
            <pc:docMk/>
            <pc:sldMk cId="2973307643" sldId="267"/>
            <ac:picMk id="17520" creationId="{00000000-0000-0000-0000-000000000000}"/>
          </ac:picMkLst>
        </pc:picChg>
        <pc:picChg chg="mod topLvl">
          <ac:chgData name="Lahari Sengupta" userId="a4b3c610-d857-4c74-b718-daeea2eff35c" providerId="ADAL" clId="{84B6943F-6548-4D6B-A213-E3D931D112CE}" dt="2018-02-08T10:27:53.302" v="21" actId="164"/>
          <ac:picMkLst>
            <pc:docMk/>
            <pc:sldMk cId="2973307643" sldId="267"/>
            <ac:picMk id="17528" creationId="{00000000-0000-0000-0000-000000000000}"/>
          </ac:picMkLst>
        </pc:picChg>
        <pc:picChg chg="mod topLvl">
          <ac:chgData name="Lahari Sengupta" userId="a4b3c610-d857-4c74-b718-daeea2eff35c" providerId="ADAL" clId="{84B6943F-6548-4D6B-A213-E3D931D112CE}" dt="2018-02-08T10:27:11.380" v="15" actId="164"/>
          <ac:picMkLst>
            <pc:docMk/>
            <pc:sldMk cId="2973307643" sldId="267"/>
            <ac:picMk id="17529" creationId="{00000000-0000-0000-0000-000000000000}"/>
          </ac:picMkLst>
        </pc:pic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8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27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28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29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30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31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39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0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1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2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3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4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52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53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2:04.128" v="41" actId="164"/>
          <ac:cxnSpMkLst>
            <pc:docMk/>
            <pc:sldMk cId="2973307643" sldId="267"/>
            <ac:cxnSpMk id="258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2:04.128" v="41" actId="164"/>
          <ac:cxnSpMkLst>
            <pc:docMk/>
            <pc:sldMk cId="2973307643" sldId="267"/>
            <ac:cxnSpMk id="259" creationId="{00000000-0000-0000-0000-000000000000}"/>
          </ac:cxnSpMkLst>
        </pc:cxnChg>
      </pc:sldChg>
      <pc:sldChg chg="addSp delSp modSp modAnim">
        <pc:chgData name="Lahari Sengupta" userId="a4b3c610-d857-4c74-b718-daeea2eff35c" providerId="ADAL" clId="{84B6943F-6548-4D6B-A213-E3D931D112CE}" dt="2018-02-08T10:48:20.040" v="99" actId="1076"/>
        <pc:sldMkLst>
          <pc:docMk/>
          <pc:sldMk cId="1122088588" sldId="268"/>
        </pc:sldMkLst>
        <pc:spChg chg="mod topLvl">
          <ac:chgData name="Lahari Sengupta" userId="a4b3c610-d857-4c74-b718-daeea2eff35c" providerId="ADAL" clId="{84B6943F-6548-4D6B-A213-E3D931D112CE}" dt="2018-02-08T10:32:52.352" v="44" actId="165"/>
          <ac:spMkLst>
            <pc:docMk/>
            <pc:sldMk cId="1122088588" sldId="268"/>
            <ac:spMk id="123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0:48:20.040" v="99" actId="1076"/>
          <ac:spMkLst>
            <pc:docMk/>
            <pc:sldMk cId="1122088588" sldId="268"/>
            <ac:spMk id="18433" creationId="{00000000-0000-0000-0000-000000000000}"/>
          </ac:spMkLst>
        </pc:spChg>
        <pc:spChg chg="del topLvl">
          <ac:chgData name="Lahari Sengupta" userId="a4b3c610-d857-4c74-b718-daeea2eff35c" providerId="ADAL" clId="{84B6943F-6548-4D6B-A213-E3D931D112CE}" dt="2018-02-08T10:34:48.119" v="64" actId="478"/>
          <ac:spMkLst>
            <pc:docMk/>
            <pc:sldMk cId="1122088588" sldId="268"/>
            <ac:spMk id="18457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35:01.752" v="68" actId="478"/>
          <ac:spMkLst>
            <pc:docMk/>
            <pc:sldMk cId="1122088588" sldId="268"/>
            <ac:spMk id="18481" creationId="{00000000-0000-0000-0000-000000000000}"/>
          </ac:spMkLst>
        </pc:spChg>
        <pc:spChg chg="del topLvl">
          <ac:chgData name="Lahari Sengupta" userId="a4b3c610-d857-4c74-b718-daeea2eff35c" providerId="ADAL" clId="{84B6943F-6548-4D6B-A213-E3D931D112CE}" dt="2018-02-08T10:35:05.180" v="69" actId="478"/>
          <ac:spMkLst>
            <pc:docMk/>
            <pc:sldMk cId="1122088588" sldId="268"/>
            <ac:spMk id="18484" creationId="{00000000-0000-0000-0000-000000000000}"/>
          </ac:spMkLst>
        </pc:spChg>
        <pc:spChg chg="del topLvl">
          <ac:chgData name="Lahari Sengupta" userId="a4b3c610-d857-4c74-b718-daeea2eff35c" providerId="ADAL" clId="{84B6943F-6548-4D6B-A213-E3D931D112CE}" dt="2018-02-08T10:34:58.633" v="67" actId="478"/>
          <ac:spMkLst>
            <pc:docMk/>
            <pc:sldMk cId="1122088588" sldId="268"/>
            <ac:spMk id="18498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34:52.768" v="65" actId="478"/>
          <ac:spMkLst>
            <pc:docMk/>
            <pc:sldMk cId="1122088588" sldId="268"/>
            <ac:spMk id="18523" creationId="{00000000-0000-0000-0000-000000000000}"/>
          </ac:spMkLst>
        </pc:spChg>
        <pc:spChg chg="del topLvl">
          <ac:chgData name="Lahari Sengupta" userId="a4b3c610-d857-4c74-b718-daeea2eff35c" providerId="ADAL" clId="{84B6943F-6548-4D6B-A213-E3D931D112CE}" dt="2018-02-08T10:34:55.732" v="66" actId="478"/>
          <ac:spMkLst>
            <pc:docMk/>
            <pc:sldMk cId="1122088588" sldId="268"/>
            <ac:spMk id="1852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10.070" v="58" actId="164"/>
          <ac:spMkLst>
            <pc:docMk/>
            <pc:sldMk cId="1122088588" sldId="268"/>
            <ac:spMk id="1854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10.070" v="58" actId="164"/>
          <ac:spMkLst>
            <pc:docMk/>
            <pc:sldMk cId="1122088588" sldId="268"/>
            <ac:spMk id="1854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10.070" v="58" actId="164"/>
          <ac:spMkLst>
            <pc:docMk/>
            <pc:sldMk cId="1122088588" sldId="268"/>
            <ac:spMk id="1854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8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5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5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52" creationId="{00000000-0000-0000-0000-000000000000}"/>
          </ac:spMkLst>
        </pc:spChg>
        <pc:grpChg chg="del">
          <ac:chgData name="Lahari Sengupta" userId="a4b3c610-d857-4c74-b718-daeea2eff35c" providerId="ADAL" clId="{84B6943F-6548-4D6B-A213-E3D931D112CE}" dt="2018-02-08T10:32:52.352" v="44" actId="165"/>
          <ac:grpSpMkLst>
            <pc:docMk/>
            <pc:sldMk cId="1122088588" sldId="268"/>
            <ac:grpSpMk id="2" creationId="{00000000-0000-0000-0000-000000000000}"/>
          </ac:grpSpMkLst>
        </pc:grpChg>
        <pc:grpChg chg="add mod">
          <ac:chgData name="Lahari Sengupta" userId="a4b3c610-d857-4c74-b718-daeea2eff35c" providerId="ADAL" clId="{84B6943F-6548-4D6B-A213-E3D931D112CE}" dt="2018-02-08T10:34:10.070" v="58" actId="164"/>
          <ac:grpSpMkLst>
            <pc:docMk/>
            <pc:sldMk cId="1122088588" sldId="268"/>
            <ac:grpSpMk id="3" creationId="{F41BE2F2-F193-4105-A52B-5DFC405DB271}"/>
          </ac:grpSpMkLst>
        </pc:grpChg>
        <pc:grpChg chg="del mod topLvl">
          <ac:chgData name="Lahari Sengupta" userId="a4b3c610-d857-4c74-b718-daeea2eff35c" providerId="ADAL" clId="{84B6943F-6548-4D6B-A213-E3D931D112CE}" dt="2018-02-08T10:32:57.901" v="45" actId="165"/>
          <ac:grpSpMkLst>
            <pc:docMk/>
            <pc:sldMk cId="1122088588" sldId="268"/>
            <ac:grpSpMk id="18434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4:02.256" v="57" actId="165"/>
          <ac:grpSpMkLst>
            <pc:docMk/>
            <pc:sldMk cId="1122088588" sldId="268"/>
            <ac:grpSpMk id="18448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3:24.490" v="50" actId="165"/>
          <ac:grpSpMkLst>
            <pc:docMk/>
            <pc:sldMk cId="1122088588" sldId="268"/>
            <ac:grpSpMk id="18449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4:55.732" v="66" actId="478"/>
          <ac:grpSpMkLst>
            <pc:docMk/>
            <pc:sldMk cId="1122088588" sldId="268"/>
            <ac:grpSpMk id="18450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3:24.490" v="50" actId="165"/>
          <ac:grpSpMkLst>
            <pc:docMk/>
            <pc:sldMk cId="1122088588" sldId="268"/>
            <ac:grpSpMk id="18451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4:58.633" v="67" actId="478"/>
          <ac:grpSpMkLst>
            <pc:docMk/>
            <pc:sldMk cId="1122088588" sldId="268"/>
            <ac:grpSpMk id="18452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5:05.180" v="69" actId="478"/>
          <ac:grpSpMkLst>
            <pc:docMk/>
            <pc:sldMk cId="1122088588" sldId="268"/>
            <ac:grpSpMk id="18453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3:36.086" v="51" actId="1076"/>
          <ac:grpSpMkLst>
            <pc:docMk/>
            <pc:sldMk cId="1122088588" sldId="268"/>
            <ac:grpSpMk id="18454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4:48.119" v="64" actId="478"/>
          <ac:grpSpMkLst>
            <pc:docMk/>
            <pc:sldMk cId="1122088588" sldId="268"/>
            <ac:grpSpMk id="18455" creationId="{00000000-0000-0000-0000-000000000000}"/>
          </ac:grpSpMkLst>
        </pc:grpChg>
        <pc:grpChg chg="topLvl">
          <ac:chgData name="Lahari Sengupta" userId="a4b3c610-d857-4c74-b718-daeea2eff35c" providerId="ADAL" clId="{84B6943F-6548-4D6B-A213-E3D931D112CE}" dt="2018-02-08T10:34:48.119" v="64" actId="478"/>
          <ac:grpSpMkLst>
            <pc:docMk/>
            <pc:sldMk cId="1122088588" sldId="268"/>
            <ac:grpSpMk id="18456" creationId="{00000000-0000-0000-0000-000000000000}"/>
          </ac:grpSpMkLst>
        </pc:grpChg>
        <pc:grpChg chg="topLvl">
          <ac:chgData name="Lahari Sengupta" userId="a4b3c610-d857-4c74-b718-daeea2eff35c" providerId="ADAL" clId="{84B6943F-6548-4D6B-A213-E3D931D112CE}" dt="2018-02-08T10:35:05.180" v="69" actId="478"/>
          <ac:grpSpMkLst>
            <pc:docMk/>
            <pc:sldMk cId="1122088588" sldId="268"/>
            <ac:grpSpMk id="18483" creationId="{00000000-0000-0000-0000-000000000000}"/>
          </ac:grpSpMkLst>
        </pc:grpChg>
        <pc:grpChg chg="topLvl">
          <ac:chgData name="Lahari Sengupta" userId="a4b3c610-d857-4c74-b718-daeea2eff35c" providerId="ADAL" clId="{84B6943F-6548-4D6B-A213-E3D931D112CE}" dt="2018-02-08T10:34:58.633" v="67" actId="478"/>
          <ac:grpSpMkLst>
            <pc:docMk/>
            <pc:sldMk cId="1122088588" sldId="268"/>
            <ac:grpSpMk id="18497" creationId="{00000000-0000-0000-0000-000000000000}"/>
          </ac:grpSpMkLst>
        </pc:grpChg>
        <pc:grpChg chg="topLvl">
          <ac:chgData name="Lahari Sengupta" userId="a4b3c610-d857-4c74-b718-daeea2eff35c" providerId="ADAL" clId="{84B6943F-6548-4D6B-A213-E3D931D112CE}" dt="2018-02-08T10:34:55.732" v="66" actId="478"/>
          <ac:grpSpMkLst>
            <pc:docMk/>
            <pc:sldMk cId="1122088588" sldId="268"/>
            <ac:grpSpMk id="18524" creationId="{00000000-0000-0000-0000-000000000000}"/>
          </ac:grpSpMkLst>
        </pc:grpChg>
        <pc:picChg chg="mod topLvl">
          <ac:chgData name="Lahari Sengupta" userId="a4b3c610-d857-4c74-b718-daeea2eff35c" providerId="ADAL" clId="{84B6943F-6548-4D6B-A213-E3D931D112CE}" dt="2018-02-08T10:34:10.070" v="58" actId="164"/>
          <ac:picMkLst>
            <pc:docMk/>
            <pc:sldMk cId="1122088588" sldId="268"/>
            <ac:picMk id="18538" creationId="{00000000-0000-0000-0000-000000000000}"/>
          </ac:picMkLst>
        </pc:picChg>
        <pc:picChg chg="mod topLvl">
          <ac:chgData name="Lahari Sengupta" userId="a4b3c610-d857-4c74-b718-daeea2eff35c" providerId="ADAL" clId="{84B6943F-6548-4D6B-A213-E3D931D112CE}" dt="2018-02-08T10:34:02.256" v="57" actId="165"/>
          <ac:picMkLst>
            <pc:docMk/>
            <pc:sldMk cId="1122088588" sldId="268"/>
            <ac:picMk id="18539" creationId="{00000000-0000-0000-0000-000000000000}"/>
          </ac:picMkLst>
        </pc:picChg>
      </pc:sldChg>
      <pc:sldChg chg="delSp modSp modAnim">
        <pc:chgData name="Lahari Sengupta" userId="a4b3c610-d857-4c74-b718-daeea2eff35c" providerId="ADAL" clId="{84B6943F-6548-4D6B-A213-E3D931D112CE}" dt="2018-02-08T10:50:32.925" v="125"/>
        <pc:sldMkLst>
          <pc:docMk/>
          <pc:sldMk cId="2726415576" sldId="269"/>
        </pc:sldMkLst>
        <pc:spChg chg="mod topLvl">
          <ac:chgData name="Lahari Sengupta" userId="a4b3c610-d857-4c74-b718-daeea2eff35c" providerId="ADAL" clId="{84B6943F-6548-4D6B-A213-E3D931D112CE}" dt="2018-02-08T10:48:45.930" v="105" actId="165"/>
          <ac:spMkLst>
            <pc:docMk/>
            <pc:sldMk cId="2726415576" sldId="269"/>
            <ac:spMk id="1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49:49.337" v="119" actId="1076"/>
          <ac:spMkLst>
            <pc:docMk/>
            <pc:sldMk cId="2726415576" sldId="269"/>
            <ac:spMk id="87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0:48:29.037" v="103" actId="1076"/>
          <ac:spMkLst>
            <pc:docMk/>
            <pc:sldMk cId="2726415576" sldId="269"/>
            <ac:spMk id="19458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0:49:56.044" v="120" actId="1076"/>
          <ac:spMkLst>
            <pc:docMk/>
            <pc:sldMk cId="2726415576" sldId="269"/>
            <ac:spMk id="1946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49:26.056" v="113" actId="1076"/>
          <ac:spMkLst>
            <pc:docMk/>
            <pc:sldMk cId="2726415576" sldId="269"/>
            <ac:spMk id="19465" creationId="{00000000-0000-0000-0000-000000000000}"/>
          </ac:spMkLst>
        </pc:spChg>
        <pc:grpChg chg="mod topLvl">
          <ac:chgData name="Lahari Sengupta" userId="a4b3c610-d857-4c74-b718-daeea2eff35c" providerId="ADAL" clId="{84B6943F-6548-4D6B-A213-E3D931D112CE}" dt="2018-02-08T10:49:18.707" v="111" actId="14100"/>
          <ac:grpSpMkLst>
            <pc:docMk/>
            <pc:sldMk cId="2726415576" sldId="269"/>
            <ac:grpSpMk id="2" creationId="{00000000-0000-0000-0000-000000000000}"/>
          </ac:grpSpMkLst>
        </pc:grpChg>
        <pc:grpChg chg="del">
          <ac:chgData name="Lahari Sengupta" userId="a4b3c610-d857-4c74-b718-daeea2eff35c" providerId="ADAL" clId="{84B6943F-6548-4D6B-A213-E3D931D112CE}" dt="2018-02-08T10:49:15.586" v="109" actId="165"/>
          <ac:grpSpMkLst>
            <pc:docMk/>
            <pc:sldMk cId="2726415576" sldId="269"/>
            <ac:grpSpMk id="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48:39.546" v="104" actId="165"/>
          <ac:grpSpMkLst>
            <pc:docMk/>
            <pc:sldMk cId="2726415576" sldId="269"/>
            <ac:grpSpMk id="10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48:45.930" v="105" actId="165"/>
          <ac:grpSpMkLst>
            <pc:docMk/>
            <pc:sldMk cId="2726415576" sldId="269"/>
            <ac:grpSpMk id="13" creationId="{00000000-0000-0000-0000-000000000000}"/>
          </ac:grpSpMkLst>
        </pc:grpChg>
        <pc:grpChg chg="del">
          <ac:chgData name="Lahari Sengupta" userId="a4b3c610-d857-4c74-b718-daeea2eff35c" providerId="ADAL" clId="{84B6943F-6548-4D6B-A213-E3D931D112CE}" dt="2018-02-08T10:48:39.546" v="104" actId="165"/>
          <ac:grpSpMkLst>
            <pc:docMk/>
            <pc:sldMk cId="2726415576" sldId="269"/>
            <ac:grpSpMk id="1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48:45.930" v="105" actId="165"/>
          <ac:grpSpMkLst>
            <pc:docMk/>
            <pc:sldMk cId="2726415576" sldId="269"/>
            <ac:grpSpMk id="19479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48:45.930" v="105" actId="165"/>
          <ac:grpSpMkLst>
            <pc:docMk/>
            <pc:sldMk cId="2726415576" sldId="269"/>
            <ac:grpSpMk id="19480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48:45.930" v="105" actId="165"/>
          <ac:grpSpMkLst>
            <pc:docMk/>
            <pc:sldMk cId="2726415576" sldId="269"/>
            <ac:grpSpMk id="19481" creationId="{00000000-0000-0000-0000-000000000000}"/>
          </ac:grpSpMkLst>
        </pc:grpChg>
        <pc:picChg chg="mod topLvl">
          <ac:chgData name="Lahari Sengupta" userId="a4b3c610-d857-4c74-b718-daeea2eff35c" providerId="ADAL" clId="{84B6943F-6548-4D6B-A213-E3D931D112CE}" dt="2018-02-08T10:49:22.314" v="112" actId="1076"/>
          <ac:picMkLst>
            <pc:docMk/>
            <pc:sldMk cId="2726415576" sldId="269"/>
            <ac:picMk id="19462" creationId="{00000000-0000-0000-0000-000000000000}"/>
          </ac:picMkLst>
        </pc:picChg>
      </pc:sldChg>
      <pc:sldChg chg="addSp delSp modSp modAnim">
        <pc:chgData name="Lahari Sengupta" userId="a4b3c610-d857-4c74-b718-daeea2eff35c" providerId="ADAL" clId="{84B6943F-6548-4D6B-A213-E3D931D112CE}" dt="2018-02-08T11:01:19.141" v="152" actId="14100"/>
        <pc:sldMkLst>
          <pc:docMk/>
          <pc:sldMk cId="913631921" sldId="271"/>
        </pc:sldMkLst>
        <pc:spChg chg="mod topLvl">
          <ac:chgData name="Lahari Sengupta" userId="a4b3c610-d857-4c74-b718-daeea2eff35c" providerId="ADAL" clId="{84B6943F-6548-4D6B-A213-E3D931D112CE}" dt="2018-02-08T10:54:02.651" v="131" actId="165"/>
          <ac:spMkLst>
            <pc:docMk/>
            <pc:sldMk cId="913631921" sldId="271"/>
            <ac:spMk id="57" creationId="{00000000-0000-0000-0000-000000000000}"/>
          </ac:spMkLst>
        </pc:spChg>
        <pc:spChg chg="add mod">
          <ac:chgData name="Lahari Sengupta" userId="a4b3c610-d857-4c74-b718-daeea2eff35c" providerId="ADAL" clId="{84B6943F-6548-4D6B-A213-E3D931D112CE}" dt="2018-02-08T11:01:19.141" v="152" actId="14100"/>
          <ac:spMkLst>
            <pc:docMk/>
            <pc:sldMk cId="913631921" sldId="271"/>
            <ac:spMk id="96" creationId="{722EF3F9-B046-48EA-B9B8-6B3182387D63}"/>
          </ac:spMkLst>
        </pc:spChg>
        <pc:spChg chg="mod topLvl">
          <ac:chgData name="Lahari Sengupta" userId="a4b3c610-d857-4c74-b718-daeea2eff35c" providerId="ADAL" clId="{84B6943F-6548-4D6B-A213-E3D931D112CE}" dt="2018-02-08T11:00:11.696" v="139" actId="165"/>
          <ac:spMkLst>
            <pc:docMk/>
            <pc:sldMk cId="913631921" sldId="271"/>
            <ac:spMk id="12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59:37.737" v="135" actId="165"/>
          <ac:spMkLst>
            <pc:docMk/>
            <pc:sldMk cId="913631921" sldId="271"/>
            <ac:spMk id="240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53:34.512" v="126" actId="478"/>
          <ac:spMkLst>
            <pc:docMk/>
            <pc:sldMk cId="913631921" sldId="271"/>
            <ac:spMk id="246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53:39.215" v="127" actId="478"/>
          <ac:spMkLst>
            <pc:docMk/>
            <pc:sldMk cId="913631921" sldId="271"/>
            <ac:spMk id="247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53:42.689" v="128" actId="478"/>
          <ac:spMkLst>
            <pc:docMk/>
            <pc:sldMk cId="913631921" sldId="271"/>
            <ac:spMk id="248" creationId="{00000000-0000-0000-0000-000000000000}"/>
          </ac:spMkLst>
        </pc:spChg>
        <pc:grpChg chg="mod topLvl">
          <ac:chgData name="Lahari Sengupta" userId="a4b3c610-d857-4c74-b718-daeea2eff35c" providerId="ADAL" clId="{84B6943F-6548-4D6B-A213-E3D931D112CE}" dt="2018-02-08T11:00:54.875" v="141" actId="1076"/>
          <ac:grpSpMkLst>
            <pc:docMk/>
            <pc:sldMk cId="913631921" sldId="271"/>
            <ac:grpSpMk id="92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54:02.651" v="131" actId="165"/>
          <ac:grpSpMkLst>
            <pc:docMk/>
            <pc:sldMk cId="913631921" sldId="271"/>
            <ac:grpSpMk id="93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54:02.651" v="131" actId="165"/>
          <ac:grpSpMkLst>
            <pc:docMk/>
            <pc:sldMk cId="913631921" sldId="271"/>
            <ac:grpSpMk id="9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0:11.696" v="139" actId="165"/>
          <ac:grpSpMkLst>
            <pc:docMk/>
            <pc:sldMk cId="913631921" sldId="271"/>
            <ac:grpSpMk id="121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0:11.696" v="139" actId="165"/>
          <ac:grpSpMkLst>
            <pc:docMk/>
            <pc:sldMk cId="913631921" sldId="271"/>
            <ac:grpSpMk id="122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1:00:11.696" v="139" actId="165"/>
          <ac:grpSpMkLst>
            <pc:docMk/>
            <pc:sldMk cId="913631921" sldId="271"/>
            <ac:grpSpMk id="125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59:37.737" v="135" actId="165"/>
          <ac:grpSpMkLst>
            <pc:docMk/>
            <pc:sldMk cId="913631921" sldId="271"/>
            <ac:grpSpMk id="243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59:37.737" v="135" actId="165"/>
          <ac:grpSpMkLst>
            <pc:docMk/>
            <pc:sldMk cId="913631921" sldId="271"/>
            <ac:grpSpMk id="244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59:37.737" v="135" actId="165"/>
          <ac:grpSpMkLst>
            <pc:docMk/>
            <pc:sldMk cId="913631921" sldId="271"/>
            <ac:grpSpMk id="245" creationId="{00000000-0000-0000-0000-000000000000}"/>
          </ac:grpSpMkLst>
        </pc:grpChg>
        <pc:grpChg chg="del mod">
          <ac:chgData name="Lahari Sengupta" userId="a4b3c610-d857-4c74-b718-daeea2eff35c" providerId="ADAL" clId="{84B6943F-6548-4D6B-A213-E3D931D112CE}" dt="2018-02-08T10:53:54.314" v="130" actId="165"/>
          <ac:grpSpMkLst>
            <pc:docMk/>
            <pc:sldMk cId="913631921" sldId="271"/>
            <ac:grpSpMk id="249" creationId="{00000000-0000-0000-0000-000000000000}"/>
          </ac:grpSpMkLst>
        </pc:grpChg>
      </pc:sldChg>
      <pc:sldChg chg="addSp delSp modSp">
        <pc:chgData name="Lahari Sengupta" userId="a4b3c610-d857-4c74-b718-daeea2eff35c" providerId="ADAL" clId="{84B6943F-6548-4D6B-A213-E3D931D112CE}" dt="2018-02-08T11:06:56.363" v="197" actId="20577"/>
        <pc:sldMkLst>
          <pc:docMk/>
          <pc:sldMk cId="3102001195" sldId="272"/>
        </pc:sldMkLst>
        <pc:spChg chg="add mod">
          <ac:chgData name="Lahari Sengupta" userId="a4b3c610-d857-4c74-b718-daeea2eff35c" providerId="ADAL" clId="{84B6943F-6548-4D6B-A213-E3D931D112CE}" dt="2018-02-08T11:06:56.363" v="197" actId="20577"/>
          <ac:spMkLst>
            <pc:docMk/>
            <pc:sldMk cId="3102001195" sldId="272"/>
            <ac:spMk id="100" creationId="{B768545D-EACE-4867-9C68-FA334CA6B12C}"/>
          </ac:spMkLst>
        </pc:spChg>
        <pc:grpChg chg="mod topLvl">
          <ac:chgData name="Lahari Sengupta" userId="a4b3c610-d857-4c74-b718-daeea2eff35c" providerId="ADAL" clId="{84B6943F-6548-4D6B-A213-E3D931D112CE}" dt="2018-02-08T11:06:24.915" v="184" actId="165"/>
          <ac:grpSpMkLst>
            <pc:docMk/>
            <pc:sldMk cId="3102001195" sldId="272"/>
            <ac:grpSpMk id="27" creationId="{00000000-0000-0000-0000-000000000000}"/>
          </ac:grpSpMkLst>
        </pc:grpChg>
        <pc:grpChg chg="add del mod">
          <ac:chgData name="Lahari Sengupta" userId="a4b3c610-d857-4c74-b718-daeea2eff35c" providerId="ADAL" clId="{84B6943F-6548-4D6B-A213-E3D931D112CE}" dt="2018-02-08T11:06:29.362" v="185" actId="1076"/>
          <ac:grpSpMkLst>
            <pc:docMk/>
            <pc:sldMk cId="3102001195" sldId="272"/>
            <ac:grpSpMk id="63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6:24.915" v="184" actId="165"/>
          <ac:grpSpMkLst>
            <pc:docMk/>
            <pc:sldMk cId="3102001195" sldId="272"/>
            <ac:grpSpMk id="66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6:24.915" v="184" actId="165"/>
          <ac:grpSpMkLst>
            <pc:docMk/>
            <pc:sldMk cId="3102001195" sldId="272"/>
            <ac:grpSpMk id="128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6:24.915" v="184" actId="165"/>
          <ac:grpSpMkLst>
            <pc:docMk/>
            <pc:sldMk cId="3102001195" sldId="272"/>
            <ac:grpSpMk id="137" creationId="{00000000-0000-0000-0000-000000000000}"/>
          </ac:grpSpMkLst>
        </pc:grpChg>
      </pc:sldChg>
      <pc:sldChg chg="modSp">
        <pc:chgData name="Lahari Sengupta" userId="a4b3c610-d857-4c74-b718-daeea2eff35c" providerId="ADAL" clId="{84B6943F-6548-4D6B-A213-E3D931D112CE}" dt="2018-02-08T11:07:38.123" v="224" actId="20577"/>
        <pc:sldMkLst>
          <pc:docMk/>
          <pc:sldMk cId="456564593" sldId="273"/>
        </pc:sldMkLst>
        <pc:spChg chg="mod">
          <ac:chgData name="Lahari Sengupta" userId="a4b3c610-d857-4c74-b718-daeea2eff35c" providerId="ADAL" clId="{84B6943F-6548-4D6B-A213-E3D931D112CE}" dt="2018-02-08T11:07:38.123" v="224" actId="20577"/>
          <ac:spMkLst>
            <pc:docMk/>
            <pc:sldMk cId="456564593" sldId="273"/>
            <ac:spMk id="4" creationId="{00000000-0000-0000-0000-000000000000}"/>
          </ac:spMkLst>
        </pc:spChg>
      </pc:sldChg>
      <pc:sldChg chg="addSp delSp modSp">
        <pc:chgData name="Lahari Sengupta" userId="a4b3c610-d857-4c74-b718-daeea2eff35c" providerId="ADAL" clId="{84B6943F-6548-4D6B-A213-E3D931D112CE}" dt="2018-02-08T11:47:14.853" v="704" actId="1076"/>
        <pc:sldMkLst>
          <pc:docMk/>
          <pc:sldMk cId="2738976865" sldId="274"/>
        </pc:sldMkLst>
        <pc:spChg chg="mod topLvl">
          <ac:chgData name="Lahari Sengupta" userId="a4b3c610-d857-4c74-b718-daeea2eff35c" providerId="ADAL" clId="{84B6943F-6548-4D6B-A213-E3D931D112CE}" dt="2018-02-08T11:34:34.481" v="674" actId="403"/>
          <ac:spMkLst>
            <pc:docMk/>
            <pc:sldMk cId="2738976865" sldId="274"/>
            <ac:spMk id="2" creationId="{00000000-0000-0000-0000-000000000000}"/>
          </ac:spMkLst>
        </pc:spChg>
        <pc:spChg chg="del mod topLvl">
          <ac:chgData name="Lahari Sengupta" userId="a4b3c610-d857-4c74-b718-daeea2eff35c" providerId="ADAL" clId="{84B6943F-6548-4D6B-A213-E3D931D112CE}" dt="2018-02-08T11:08:20.477" v="230" actId="478"/>
          <ac:spMkLst>
            <pc:docMk/>
            <pc:sldMk cId="2738976865" sldId="274"/>
            <ac:spMk id="7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08:13.769" v="228" actId="14100"/>
          <ac:spMkLst>
            <pc:docMk/>
            <pc:sldMk cId="2738976865" sldId="274"/>
            <ac:spMk id="24577" creationId="{00000000-0000-0000-0000-000000000000}"/>
          </ac:spMkLst>
        </pc:spChg>
        <pc:grpChg chg="del">
          <ac:chgData name="Lahari Sengupta" userId="a4b3c610-d857-4c74-b718-daeea2eff35c" providerId="ADAL" clId="{84B6943F-6548-4D6B-A213-E3D931D112CE}" dt="2018-02-08T11:07:48.321" v="225" actId="165"/>
          <ac:grpSpMkLst>
            <pc:docMk/>
            <pc:sldMk cId="2738976865" sldId="274"/>
            <ac:grpSpMk id="3" creationId="{00000000-0000-0000-0000-000000000000}"/>
          </ac:grpSpMkLst>
        </pc:grpChg>
        <pc:grpChg chg="add mod">
          <ac:chgData name="Lahari Sengupta" userId="a4b3c610-d857-4c74-b718-daeea2eff35c" providerId="ADAL" clId="{84B6943F-6548-4D6B-A213-E3D931D112CE}" dt="2018-02-08T11:47:14.853" v="704" actId="1076"/>
          <ac:grpSpMkLst>
            <pc:docMk/>
            <pc:sldMk cId="2738976865" sldId="274"/>
            <ac:grpSpMk id="6" creationId="{9765614F-598F-41C2-A5A2-A79A3AB464B3}"/>
          </ac:grpSpMkLst>
        </pc:grpChg>
        <pc:graphicFrameChg chg="mod topLvl">
          <ac:chgData name="Lahari Sengupta" userId="a4b3c610-d857-4c74-b718-daeea2eff35c" providerId="ADAL" clId="{84B6943F-6548-4D6B-A213-E3D931D112CE}" dt="2018-02-08T11:34:59.624" v="680" actId="403"/>
          <ac:graphicFrameMkLst>
            <pc:docMk/>
            <pc:sldMk cId="2738976865" sldId="274"/>
            <ac:graphicFrameMk id="4" creationId="{00000000-0008-0000-1E00-000002000000}"/>
          </ac:graphicFrameMkLst>
        </pc:graphicFrameChg>
        <pc:graphicFrameChg chg="del mod topLvl">
          <ac:chgData name="Lahari Sengupta" userId="a4b3c610-d857-4c74-b718-daeea2eff35c" providerId="ADAL" clId="{84B6943F-6548-4D6B-A213-E3D931D112CE}" dt="2018-02-08T11:08:17.568" v="229" actId="478"/>
          <ac:graphicFrameMkLst>
            <pc:docMk/>
            <pc:sldMk cId="2738976865" sldId="274"/>
            <ac:graphicFrameMk id="5" creationId="{00000000-0000-0000-0000-000000000000}"/>
          </ac:graphicFrameMkLst>
        </pc:graphicFrameChg>
      </pc:sldChg>
      <pc:sldChg chg="delSp modSp">
        <pc:chgData name="Lahari Sengupta" userId="a4b3c610-d857-4c74-b718-daeea2eff35c" providerId="ADAL" clId="{84B6943F-6548-4D6B-A213-E3D931D112CE}" dt="2018-02-08T11:47:05.777" v="702" actId="14100"/>
        <pc:sldMkLst>
          <pc:docMk/>
          <pc:sldMk cId="1613638597" sldId="275"/>
        </pc:sldMkLst>
        <pc:spChg chg="del mod">
          <ac:chgData name="Lahari Sengupta" userId="a4b3c610-d857-4c74-b718-daeea2eff35c" providerId="ADAL" clId="{84B6943F-6548-4D6B-A213-E3D931D112CE}" dt="2018-02-08T11:46:24.512" v="691" actId="478"/>
          <ac:spMkLst>
            <pc:docMk/>
            <pc:sldMk cId="1613638597" sldId="275"/>
            <ac:spMk id="8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45:47.075" v="685" actId="1076"/>
          <ac:spMkLst>
            <pc:docMk/>
            <pc:sldMk cId="1613638597" sldId="275"/>
            <ac:spMk id="25601" creationId="{00000000-0000-0000-0000-000000000000}"/>
          </ac:spMkLst>
        </pc:spChg>
        <pc:grpChg chg="mod">
          <ac:chgData name="Lahari Sengupta" userId="a4b3c610-d857-4c74-b718-daeea2eff35c" providerId="ADAL" clId="{84B6943F-6548-4D6B-A213-E3D931D112CE}" dt="2018-02-08T11:47:05.777" v="702" actId="14100"/>
          <ac:grpSpMkLst>
            <pc:docMk/>
            <pc:sldMk cId="1613638597" sldId="275"/>
            <ac:grpSpMk id="2" creationId="{00000000-0000-0000-0000-000000000000}"/>
          </ac:grpSpMkLst>
        </pc:grpChg>
        <pc:graphicFrameChg chg="mod">
          <ac:chgData name="Lahari Sengupta" userId="a4b3c610-d857-4c74-b718-daeea2eff35c" providerId="ADAL" clId="{84B6943F-6548-4D6B-A213-E3D931D112CE}" dt="2018-02-08T11:46:00.498" v="689" actId="404"/>
          <ac:graphicFrameMkLst>
            <pc:docMk/>
            <pc:sldMk cId="1613638597" sldId="275"/>
            <ac:graphicFrameMk id="18" creationId="{00000000-0000-0000-0000-000000000000}"/>
          </ac:graphicFrameMkLst>
        </pc:graphicFrameChg>
        <pc:graphicFrameChg chg="mod">
          <ac:chgData name="Lahari Sengupta" userId="a4b3c610-d857-4c74-b718-daeea2eff35c" providerId="ADAL" clId="{84B6943F-6548-4D6B-A213-E3D931D112CE}" dt="2018-02-08T11:46:46.355" v="698"/>
          <ac:graphicFrameMkLst>
            <pc:docMk/>
            <pc:sldMk cId="1613638597" sldId="275"/>
            <ac:graphicFrameMk id="21" creationId="{00000000-0000-0000-0000-000000000000}"/>
          </ac:graphicFrameMkLst>
        </pc:graphicFrameChg>
      </pc:sldChg>
      <pc:sldChg chg="delSp modSp">
        <pc:chgData name="Lahari Sengupta" userId="a4b3c610-d857-4c74-b718-daeea2eff35c" providerId="ADAL" clId="{84B6943F-6548-4D6B-A213-E3D931D112CE}" dt="2018-02-08T11:52:54.571" v="794" actId="1076"/>
        <pc:sldMkLst>
          <pc:docMk/>
          <pc:sldMk cId="3362723718" sldId="276"/>
        </pc:sldMkLst>
        <pc:spChg chg="del">
          <ac:chgData name="Lahari Sengupta" userId="a4b3c610-d857-4c74-b718-daeea2eff35c" providerId="ADAL" clId="{84B6943F-6548-4D6B-A213-E3D931D112CE}" dt="2018-02-08T11:47:53.956" v="734" actId="478"/>
          <ac:spMkLst>
            <pc:docMk/>
            <pc:sldMk cId="3362723718" sldId="276"/>
            <ac:spMk id="91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47:45.828" v="731" actId="14100"/>
          <ac:spMkLst>
            <pc:docMk/>
            <pc:sldMk cId="3362723718" sldId="276"/>
            <ac:spMk id="28673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2:50.357" v="793" actId="1076"/>
          <ac:spMkLst>
            <pc:docMk/>
            <pc:sldMk cId="3362723718" sldId="276"/>
            <ac:spMk id="28676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2:54.571" v="794" actId="1076"/>
          <ac:spMkLst>
            <pc:docMk/>
            <pc:sldMk cId="3362723718" sldId="276"/>
            <ac:spMk id="28677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2:13.544" v="783" actId="255"/>
          <ac:spMkLst>
            <pc:docMk/>
            <pc:sldMk cId="3362723718" sldId="276"/>
            <ac:spMk id="28683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2:39.388" v="792" actId="403"/>
          <ac:spMkLst>
            <pc:docMk/>
            <pc:sldMk cId="3362723718" sldId="276"/>
            <ac:spMk id="28687" creationId="{00000000-0000-0000-0000-000000000000}"/>
          </ac:spMkLst>
        </pc:spChg>
        <pc:grpChg chg="del mod topLvl">
          <ac:chgData name="Lahari Sengupta" userId="a4b3c610-d857-4c74-b718-daeea2eff35c" providerId="ADAL" clId="{84B6943F-6548-4D6B-A213-E3D931D112CE}" dt="2018-02-08T11:09:48.033" v="256" actId="478"/>
          <ac:grpSpMkLst>
            <pc:docMk/>
            <pc:sldMk cId="3362723718" sldId="276"/>
            <ac:grpSpMk id="22" creationId="{00000000-0000-0000-0000-000000000000}"/>
          </ac:grpSpMkLst>
        </pc:grpChg>
        <pc:grpChg chg="del">
          <ac:chgData name="Lahari Sengupta" userId="a4b3c610-d857-4c74-b718-daeea2eff35c" providerId="ADAL" clId="{84B6943F-6548-4D6B-A213-E3D931D112CE}" dt="2018-02-08T11:09:44.748" v="255" actId="165"/>
          <ac:grpSpMkLst>
            <pc:docMk/>
            <pc:sldMk cId="3362723718" sldId="276"/>
            <ac:grpSpMk id="2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48:28.304" v="744" actId="1076"/>
          <ac:grpSpMkLst>
            <pc:docMk/>
            <pc:sldMk cId="3362723718" sldId="276"/>
            <ac:grpSpMk id="59" creationId="{00000000-0000-0000-0000-000000000000}"/>
          </ac:grpSpMkLst>
        </pc:grpChg>
        <pc:graphicFrameChg chg="mod">
          <ac:chgData name="Lahari Sengupta" userId="a4b3c610-d857-4c74-b718-daeea2eff35c" providerId="ADAL" clId="{84B6943F-6548-4D6B-A213-E3D931D112CE}" dt="2018-02-08T11:51:45.520" v="777"/>
          <ac:graphicFrameMkLst>
            <pc:docMk/>
            <pc:sldMk cId="3362723718" sldId="276"/>
            <ac:graphicFrameMk id="17" creationId="{00000000-0000-0000-0000-000000000000}"/>
          </ac:graphicFrameMkLst>
        </pc:graphicFrameChg>
      </pc:sldChg>
      <pc:sldChg chg="delSp modSp">
        <pc:chgData name="Lahari Sengupta" userId="a4b3c610-d857-4c74-b718-daeea2eff35c" providerId="ADAL" clId="{84B6943F-6548-4D6B-A213-E3D931D112CE}" dt="2018-02-08T11:53:48.184" v="806" actId="1076"/>
        <pc:sldMkLst>
          <pc:docMk/>
          <pc:sldMk cId="125939333" sldId="277"/>
        </pc:sldMkLst>
        <pc:spChg chg="del mod topLvl">
          <ac:chgData name="Lahari Sengupta" userId="a4b3c610-d857-4c74-b718-daeea2eff35c" providerId="ADAL" clId="{84B6943F-6548-4D6B-A213-E3D931D112CE}" dt="2018-02-08T11:53:32.433" v="801" actId="478"/>
          <ac:spMkLst>
            <pc:docMk/>
            <pc:sldMk cId="125939333" sldId="277"/>
            <ac:spMk id="2" creationId="{00000000-0000-0000-0000-000000000000}"/>
          </ac:spMkLst>
        </pc:spChg>
        <pc:spChg chg="del mod topLvl">
          <ac:chgData name="Lahari Sengupta" userId="a4b3c610-d857-4c74-b718-daeea2eff35c" providerId="ADAL" clId="{84B6943F-6548-4D6B-A213-E3D931D112CE}" dt="2018-02-08T11:10:23.892" v="259" actId="478"/>
          <ac:spMkLst>
            <pc:docMk/>
            <pc:sldMk cId="125939333" sldId="277"/>
            <ac:spMk id="6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3:29.251" v="800" actId="1076"/>
          <ac:spMkLst>
            <pc:docMk/>
            <pc:sldMk cId="125939333" sldId="277"/>
            <ac:spMk id="29697" creationId="{00000000-0000-0000-0000-000000000000}"/>
          </ac:spMkLst>
        </pc:spChg>
        <pc:grpChg chg="del">
          <ac:chgData name="Lahari Sengupta" userId="a4b3c610-d857-4c74-b718-daeea2eff35c" providerId="ADAL" clId="{84B6943F-6548-4D6B-A213-E3D931D112CE}" dt="2018-02-08T11:10:16.481" v="257" actId="165"/>
          <ac:grpSpMkLst>
            <pc:docMk/>
            <pc:sldMk cId="125939333" sldId="277"/>
            <ac:grpSpMk id="3" creationId="{00000000-0000-0000-0000-000000000000}"/>
          </ac:grpSpMkLst>
        </pc:grpChg>
        <pc:graphicFrameChg chg="mod topLvl">
          <ac:chgData name="Lahari Sengupta" userId="a4b3c610-d857-4c74-b718-daeea2eff35c" providerId="ADAL" clId="{84B6943F-6548-4D6B-A213-E3D931D112CE}" dt="2018-02-08T11:53:48.184" v="806" actId="1076"/>
          <ac:graphicFrameMkLst>
            <pc:docMk/>
            <pc:sldMk cId="125939333" sldId="277"/>
            <ac:graphicFrameMk id="4" creationId="{00000000-0000-0000-0000-000000000000}"/>
          </ac:graphicFrameMkLst>
        </pc:graphicFrameChg>
        <pc:graphicFrameChg chg="del mod topLvl">
          <ac:chgData name="Lahari Sengupta" userId="a4b3c610-d857-4c74-b718-daeea2eff35c" providerId="ADAL" clId="{84B6943F-6548-4D6B-A213-E3D931D112CE}" dt="2018-02-08T11:10:21.069" v="258" actId="478"/>
          <ac:graphicFrameMkLst>
            <pc:docMk/>
            <pc:sldMk cId="125939333" sldId="277"/>
            <ac:graphicFrameMk id="5" creationId="{00000000-0008-0000-2100-000002000000}"/>
          </ac:graphicFrameMkLst>
        </pc:graphicFrameChg>
      </pc:sldChg>
      <pc:sldChg chg="modSp modAnim">
        <pc:chgData name="Lahari Sengupta" userId="a4b3c610-d857-4c74-b718-daeea2eff35c" providerId="ADAL" clId="{84B6943F-6548-4D6B-A213-E3D931D112CE}" dt="2018-02-08T11:09:16.162" v="254" actId="20577"/>
        <pc:sldMkLst>
          <pc:docMk/>
          <pc:sldMk cId="2845797680" sldId="278"/>
        </pc:sldMkLst>
        <pc:spChg chg="mod">
          <ac:chgData name="Lahari Sengupta" userId="a4b3c610-d857-4c74-b718-daeea2eff35c" providerId="ADAL" clId="{84B6943F-6548-4D6B-A213-E3D931D112CE}" dt="2018-02-08T11:09:16.162" v="254" actId="20577"/>
          <ac:spMkLst>
            <pc:docMk/>
            <pc:sldMk cId="2845797680" sldId="278"/>
            <ac:spMk id="2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01:56.614" v="157" actId="1036"/>
          <ac:spMkLst>
            <pc:docMk/>
            <pc:sldMk cId="2845797680" sldId="278"/>
            <ac:spMk id="56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01:56.614" v="157" actId="1036"/>
          <ac:spMkLst>
            <pc:docMk/>
            <pc:sldMk cId="2845797680" sldId="278"/>
            <ac:spMk id="57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01:56.614" v="157" actId="1036"/>
          <ac:spMkLst>
            <pc:docMk/>
            <pc:sldMk cId="2845797680" sldId="278"/>
            <ac:spMk id="58" creationId="{00000000-0000-0000-0000-000000000000}"/>
          </ac:spMkLst>
        </pc:spChg>
        <pc:grpChg chg="mod">
          <ac:chgData name="Lahari Sengupta" userId="a4b3c610-d857-4c74-b718-daeea2eff35c" providerId="ADAL" clId="{84B6943F-6548-4D6B-A213-E3D931D112CE}" dt="2018-02-08T11:01:56.614" v="157" actId="1036"/>
          <ac:grpSpMkLst>
            <pc:docMk/>
            <pc:sldMk cId="2845797680" sldId="278"/>
            <ac:grpSpMk id="60" creationId="{00000000-0000-0000-0000-000000000000}"/>
          </ac:grpSpMkLst>
        </pc:grpChg>
        <pc:picChg chg="mod">
          <ac:chgData name="Lahari Sengupta" userId="a4b3c610-d857-4c74-b718-daeea2eff35c" providerId="ADAL" clId="{84B6943F-6548-4D6B-A213-E3D931D112CE}" dt="2018-02-08T11:01:56.614" v="157" actId="1036"/>
          <ac:picMkLst>
            <pc:docMk/>
            <pc:sldMk cId="2845797680" sldId="278"/>
            <ac:picMk id="43" creationId="{00000000-0000-0000-0000-000000000000}"/>
          </ac:picMkLst>
        </pc:picChg>
      </pc:sldChg>
      <pc:sldChg chg="modSp add">
        <pc:chgData name="Lahari Sengupta" userId="a4b3c610-d857-4c74-b718-daeea2eff35c" providerId="ADAL" clId="{84B6943F-6548-4D6B-A213-E3D931D112CE}" dt="2018-02-08T11:20:59.991" v="661"/>
        <pc:sldMkLst>
          <pc:docMk/>
          <pc:sldMk cId="1699659875" sldId="279"/>
        </pc:sldMkLst>
        <pc:spChg chg="mod">
          <ac:chgData name="Lahari Sengupta" userId="a4b3c610-d857-4c74-b718-daeea2eff35c" providerId="ADAL" clId="{84B6943F-6548-4D6B-A213-E3D931D112CE}" dt="2018-02-08T11:13:58.383" v="276" actId="14100"/>
          <ac:spMkLst>
            <pc:docMk/>
            <pc:sldMk cId="1699659875" sldId="279"/>
            <ac:spMk id="2" creationId="{157EA8FA-3643-471E-9E05-43ED8F2B40D8}"/>
          </ac:spMkLst>
        </pc:spChg>
        <pc:spChg chg="mod">
          <ac:chgData name="Lahari Sengupta" userId="a4b3c610-d857-4c74-b718-daeea2eff35c" providerId="ADAL" clId="{84B6943F-6548-4D6B-A213-E3D931D112CE}" dt="2018-02-08T11:20:59.991" v="661"/>
          <ac:spMkLst>
            <pc:docMk/>
            <pc:sldMk cId="1699659875" sldId="279"/>
            <ac:spMk id="3" creationId="{5C4376F2-8E48-4605-B41B-E68BDEBF1A9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studentuef-my.sharepoint.com/personal/laharis_uef_fi/Documents/work/TSP%20solving/mixing/3mixe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tudentuef-my.sharepoint.com/personal/laharis_uef_fi/Documents/work/TSP%20solving/Local%20search/mixing/3mixed_anothe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tudentuef-my.sharepoint.com/personal/laharis_uef_fi/Documents/work/TSP%20solving/Local%20search/mixing/3mixed_another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tudentuef-my.sharepoint.com/personal/laharis_uef_fi/Documents/work/TSP%20solving/Local%20search/mixing/3mix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5-4AA0-89C6-4C07B029D1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95-4AA0-89C6-4C07B029D194}"/>
              </c:ext>
            </c:extLst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95-4AA0-89C6-4C07B029D19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EA5DE4-6306-4B01-A13D-583E035CEF80}" type="PERCENTAGE">
                      <a:rPr lang="en-US" sz="2400"/>
                      <a:pPr>
                        <a:defRPr sz="24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400" dirty="0"/>
                  </a:p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2opt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C95-4AA0-89C6-4C07B029D194}"/>
                </c:ext>
              </c:extLst>
            </c:dLbl>
            <c:dLbl>
              <c:idx val="1"/>
              <c:layout>
                <c:manualLayout>
                  <c:x val="-0.21357473407929281"/>
                  <c:y val="-0.212884801613538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DE80FCC-6071-4AC5-A5D8-99DE7E113A4B}" type="PERCENTAG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40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bg1"/>
                        </a:solidFill>
                      </a:rPr>
                      <a:t>Node Swap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9867333195192708"/>
                      <c:h val="0.310653229415025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95-4AA0-89C6-4C07B029D194}"/>
                </c:ext>
              </c:extLst>
            </c:dLbl>
            <c:dLbl>
              <c:idx val="2"/>
              <c:layout>
                <c:manualLayout>
                  <c:x val="0.21882606368282911"/>
                  <c:y val="-7.11239339357389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DF5146-16E0-4DCA-8881-1AEA396894D1}" type="PERCENTAGE">
                      <a:rPr lang="en-US" sz="2400"/>
                      <a:pPr>
                        <a:defRPr sz="2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400" dirty="0"/>
                  </a:p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Link swap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01543721508492"/>
                      <c:h val="0.242799115759385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C95-4AA0-89C6-4C07B029D1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Sheet3!$KG$3:$KG$5</c:f>
              <c:numCache>
                <c:formatCode>General</c:formatCode>
                <c:ptCount val="3"/>
                <c:pt idx="0">
                  <c:v>21.86878727634193</c:v>
                </c:pt>
                <c:pt idx="1">
                  <c:v>29.423459244532793</c:v>
                </c:pt>
                <c:pt idx="2">
                  <c:v>48.707753479125259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95-4AA0-89C6-4C07B029D1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27878597782606"/>
          <c:y val="4.9008845396488393E-2"/>
          <c:w val="0.65480024096726541"/>
          <c:h val="0.69387122110691279"/>
        </c:manualLayout>
      </c:layout>
      <c:scatterChart>
        <c:scatterStyle val="smoothMarker"/>
        <c:varyColors val="0"/>
        <c:ser>
          <c:idx val="0"/>
          <c:order val="0"/>
          <c:tx>
            <c:v>1 run</c:v>
          </c:tx>
          <c:spPr>
            <a:ln w="381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diamond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  <a:prstDash val="sysDash"/>
              </a:ln>
              <a:effectLst/>
            </c:spPr>
          </c:marker>
          <c:xVal>
            <c:numRef>
              <c:f>rep25Apprx!$AA$1:$AV$1</c:f>
              <c:numCache>
                <c:formatCode>General</c:formatCode>
                <c:ptCount val="2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70</c:v>
                </c:pt>
                <c:pt idx="11">
                  <c:v>90</c:v>
                </c:pt>
                <c:pt idx="12">
                  <c:v>100</c:v>
                </c:pt>
                <c:pt idx="13">
                  <c:v>150</c:v>
                </c:pt>
                <c:pt idx="14">
                  <c:v>200</c:v>
                </c:pt>
                <c:pt idx="15">
                  <c:v>300</c:v>
                </c:pt>
                <c:pt idx="16">
                  <c:v>400</c:v>
                </c:pt>
                <c:pt idx="17">
                  <c:v>500</c:v>
                </c:pt>
                <c:pt idx="18">
                  <c:v>700</c:v>
                </c:pt>
                <c:pt idx="19">
                  <c:v>1000</c:v>
                </c:pt>
                <c:pt idx="20">
                  <c:v>5000</c:v>
                </c:pt>
                <c:pt idx="21">
                  <c:v>10000</c:v>
                </c:pt>
              </c:numCache>
            </c:numRef>
          </c:xVal>
          <c:yVal>
            <c:numRef>
              <c:f>rep25Apprx!$AA$9:$AV$9</c:f>
              <c:numCache>
                <c:formatCode>General</c:formatCode>
                <c:ptCount val="22"/>
                <c:pt idx="0">
                  <c:v>1.2735042735042739</c:v>
                </c:pt>
                <c:pt idx="1">
                  <c:v>1.170940170940171</c:v>
                </c:pt>
                <c:pt idx="2">
                  <c:v>1.1225071225071226</c:v>
                </c:pt>
                <c:pt idx="3">
                  <c:v>1.0769230769230771</c:v>
                </c:pt>
                <c:pt idx="4">
                  <c:v>1.0569800569800569</c:v>
                </c:pt>
                <c:pt idx="5">
                  <c:v>1</c:v>
                </c:pt>
                <c:pt idx="6">
                  <c:v>0.73219373219373229</c:v>
                </c:pt>
                <c:pt idx="7">
                  <c:v>0.58689458689458707</c:v>
                </c:pt>
                <c:pt idx="8">
                  <c:v>0.47293447293447299</c:v>
                </c:pt>
                <c:pt idx="9">
                  <c:v>0.40455840455840458</c:v>
                </c:pt>
                <c:pt idx="10">
                  <c:v>0.30199430199430216</c:v>
                </c:pt>
                <c:pt idx="11">
                  <c:v>0.2393162393162393</c:v>
                </c:pt>
                <c:pt idx="12">
                  <c:v>0.21937321937321952</c:v>
                </c:pt>
                <c:pt idx="13">
                  <c:v>0.13390313390313396</c:v>
                </c:pt>
                <c:pt idx="14">
                  <c:v>9.4017094017094044E-2</c:v>
                </c:pt>
                <c:pt idx="15">
                  <c:v>5.1282051282051329E-2</c:v>
                </c:pt>
                <c:pt idx="16">
                  <c:v>4.273504273504284E-2</c:v>
                </c:pt>
                <c:pt idx="17">
                  <c:v>3.7037037037037132E-2</c:v>
                </c:pt>
                <c:pt idx="18">
                  <c:v>2.564102564102573E-2</c:v>
                </c:pt>
                <c:pt idx="19">
                  <c:v>1.9943019943020026E-2</c:v>
                </c:pt>
                <c:pt idx="20">
                  <c:v>1.1396011396011407E-2</c:v>
                </c:pt>
                <c:pt idx="21">
                  <c:v>1.1396011396011407E-2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F3-4B16-8906-8945B2C77686}"/>
            </c:ext>
          </c:extLst>
        </c:ser>
        <c:ser>
          <c:idx val="1"/>
          <c:order val="1"/>
          <c:tx>
            <c:v>5 rep</c:v>
          </c:tx>
          <c:spPr>
            <a:ln w="381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rep25Apprx!$AA$1:$AV$1</c:f>
              <c:numCache>
                <c:formatCode>General</c:formatCode>
                <c:ptCount val="2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70</c:v>
                </c:pt>
                <c:pt idx="11">
                  <c:v>90</c:v>
                </c:pt>
                <c:pt idx="12">
                  <c:v>100</c:v>
                </c:pt>
                <c:pt idx="13">
                  <c:v>150</c:v>
                </c:pt>
                <c:pt idx="14">
                  <c:v>200</c:v>
                </c:pt>
                <c:pt idx="15">
                  <c:v>300</c:v>
                </c:pt>
                <c:pt idx="16">
                  <c:v>400</c:v>
                </c:pt>
                <c:pt idx="17">
                  <c:v>500</c:v>
                </c:pt>
                <c:pt idx="18">
                  <c:v>700</c:v>
                </c:pt>
                <c:pt idx="19">
                  <c:v>1000</c:v>
                </c:pt>
                <c:pt idx="20">
                  <c:v>5000</c:v>
                </c:pt>
                <c:pt idx="21">
                  <c:v>10000</c:v>
                </c:pt>
              </c:numCache>
            </c:numRef>
          </c:xVal>
          <c:yVal>
            <c:numRef>
              <c:f>rep25Apprx!$AA$10:$AV$10</c:f>
              <c:numCache>
                <c:formatCode>General</c:formatCode>
                <c:ptCount val="22"/>
                <c:pt idx="0">
                  <c:v>1.2877492877492878</c:v>
                </c:pt>
                <c:pt idx="1">
                  <c:v>1.1908831908831912</c:v>
                </c:pt>
                <c:pt idx="2">
                  <c:v>1.1595441595441598</c:v>
                </c:pt>
                <c:pt idx="3">
                  <c:v>1.1253561253561255</c:v>
                </c:pt>
                <c:pt idx="4">
                  <c:v>1.0769230769230771</c:v>
                </c:pt>
                <c:pt idx="5">
                  <c:v>1.0142450142450143</c:v>
                </c:pt>
                <c:pt idx="6">
                  <c:v>0.76638176638176658</c:v>
                </c:pt>
                <c:pt idx="7">
                  <c:v>0.61538461538461542</c:v>
                </c:pt>
                <c:pt idx="8">
                  <c:v>0.48717948717948723</c:v>
                </c:pt>
                <c:pt idx="9">
                  <c:v>0.40455840455840458</c:v>
                </c:pt>
                <c:pt idx="10">
                  <c:v>0.31054131054131051</c:v>
                </c:pt>
                <c:pt idx="11">
                  <c:v>0.24501424501424512</c:v>
                </c:pt>
                <c:pt idx="12">
                  <c:v>0.22222222222222229</c:v>
                </c:pt>
                <c:pt idx="13">
                  <c:v>0.13960113960113968</c:v>
                </c:pt>
                <c:pt idx="14">
                  <c:v>9.6866096866096957E-2</c:v>
                </c:pt>
                <c:pt idx="15">
                  <c:v>5.6980056980057037E-2</c:v>
                </c:pt>
                <c:pt idx="16">
                  <c:v>4.273504273504284E-2</c:v>
                </c:pt>
                <c:pt idx="17">
                  <c:v>3.7037037037037132E-2</c:v>
                </c:pt>
                <c:pt idx="18">
                  <c:v>2.2792022792022814E-2</c:v>
                </c:pt>
                <c:pt idx="19">
                  <c:v>1.709401709401711E-2</c:v>
                </c:pt>
                <c:pt idx="20">
                  <c:v>8.547008547008619E-3</c:v>
                </c:pt>
                <c:pt idx="21">
                  <c:v>8.547008547008619E-3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8F3-4B16-8906-8945B2C77686}"/>
            </c:ext>
          </c:extLst>
        </c:ser>
        <c:ser>
          <c:idx val="2"/>
          <c:order val="2"/>
          <c:tx>
            <c:v>10 rep</c:v>
          </c:tx>
          <c:spPr>
            <a:ln w="38100" cap="rnd" cmpd="dbl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plus"/>
            <c:size val="7"/>
            <c:spPr>
              <a:solidFill>
                <a:srgbClr val="FFC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rep25Apprx!$AA$1:$AV$1</c:f>
              <c:numCache>
                <c:formatCode>General</c:formatCode>
                <c:ptCount val="2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70</c:v>
                </c:pt>
                <c:pt idx="11">
                  <c:v>90</c:v>
                </c:pt>
                <c:pt idx="12">
                  <c:v>100</c:v>
                </c:pt>
                <c:pt idx="13">
                  <c:v>150</c:v>
                </c:pt>
                <c:pt idx="14">
                  <c:v>200</c:v>
                </c:pt>
                <c:pt idx="15">
                  <c:v>300</c:v>
                </c:pt>
                <c:pt idx="16">
                  <c:v>400</c:v>
                </c:pt>
                <c:pt idx="17">
                  <c:v>500</c:v>
                </c:pt>
                <c:pt idx="18">
                  <c:v>700</c:v>
                </c:pt>
                <c:pt idx="19">
                  <c:v>1000</c:v>
                </c:pt>
                <c:pt idx="20">
                  <c:v>5000</c:v>
                </c:pt>
                <c:pt idx="21">
                  <c:v>10000</c:v>
                </c:pt>
              </c:numCache>
            </c:numRef>
          </c:xVal>
          <c:yVal>
            <c:numRef>
              <c:f>rep25Apprx!$AA$11:$AV$11</c:f>
              <c:numCache>
                <c:formatCode>General</c:formatCode>
                <c:ptCount val="22"/>
                <c:pt idx="0">
                  <c:v>1.2165242165242167</c:v>
                </c:pt>
                <c:pt idx="1">
                  <c:v>1.133903133903134</c:v>
                </c:pt>
                <c:pt idx="2">
                  <c:v>1.1082621082621085</c:v>
                </c:pt>
                <c:pt idx="3">
                  <c:v>1.0769230769230771</c:v>
                </c:pt>
                <c:pt idx="4">
                  <c:v>1.0569800569800569</c:v>
                </c:pt>
                <c:pt idx="5">
                  <c:v>0.98575498575498577</c:v>
                </c:pt>
                <c:pt idx="6">
                  <c:v>0.76068376068376076</c:v>
                </c:pt>
                <c:pt idx="7">
                  <c:v>0.62678062678062685</c:v>
                </c:pt>
                <c:pt idx="8">
                  <c:v>0.50712250712250717</c:v>
                </c:pt>
                <c:pt idx="9">
                  <c:v>0.43019943019943019</c:v>
                </c:pt>
                <c:pt idx="10">
                  <c:v>0.30769230769230771</c:v>
                </c:pt>
                <c:pt idx="11">
                  <c:v>0.2478632478632479</c:v>
                </c:pt>
                <c:pt idx="12">
                  <c:v>0.21937321937321952</c:v>
                </c:pt>
                <c:pt idx="13">
                  <c:v>0.12820512820512828</c:v>
                </c:pt>
                <c:pt idx="14">
                  <c:v>9.9715099715099745E-2</c:v>
                </c:pt>
                <c:pt idx="15">
                  <c:v>6.2678062678062738E-2</c:v>
                </c:pt>
                <c:pt idx="16">
                  <c:v>3.9886039886039927E-2</c:v>
                </c:pt>
                <c:pt idx="17">
                  <c:v>2.8490028490028518E-2</c:v>
                </c:pt>
                <c:pt idx="18">
                  <c:v>1.709401709401711E-2</c:v>
                </c:pt>
                <c:pt idx="19">
                  <c:v>1.1396011396011407E-2</c:v>
                </c:pt>
                <c:pt idx="20">
                  <c:v>2.8490028490029151E-3</c:v>
                </c:pt>
                <c:pt idx="21">
                  <c:v>2.8490028490029151E-3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8F3-4B16-8906-8945B2C77686}"/>
            </c:ext>
          </c:extLst>
        </c:ser>
        <c:ser>
          <c:idx val="3"/>
          <c:order val="3"/>
          <c:tx>
            <c:v>15 rep</c:v>
          </c:tx>
          <c:spPr>
            <a:ln w="381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x"/>
            <c:size val="7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rep25Apprx!$AA$1:$AV$1</c:f>
              <c:numCache>
                <c:formatCode>General</c:formatCode>
                <c:ptCount val="2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70</c:v>
                </c:pt>
                <c:pt idx="11">
                  <c:v>90</c:v>
                </c:pt>
                <c:pt idx="12">
                  <c:v>100</c:v>
                </c:pt>
                <c:pt idx="13">
                  <c:v>150</c:v>
                </c:pt>
                <c:pt idx="14">
                  <c:v>200</c:v>
                </c:pt>
                <c:pt idx="15">
                  <c:v>300</c:v>
                </c:pt>
                <c:pt idx="16">
                  <c:v>400</c:v>
                </c:pt>
                <c:pt idx="17">
                  <c:v>500</c:v>
                </c:pt>
                <c:pt idx="18">
                  <c:v>700</c:v>
                </c:pt>
                <c:pt idx="19">
                  <c:v>1000</c:v>
                </c:pt>
                <c:pt idx="20">
                  <c:v>5000</c:v>
                </c:pt>
                <c:pt idx="21">
                  <c:v>10000</c:v>
                </c:pt>
              </c:numCache>
            </c:numRef>
          </c:xVal>
          <c:yVal>
            <c:numRef>
              <c:f>rep25Apprx!$AA$12:$AV$12</c:f>
              <c:numCache>
                <c:formatCode>General</c:formatCode>
                <c:ptCount val="22"/>
                <c:pt idx="0">
                  <c:v>1.2706552706552707</c:v>
                </c:pt>
                <c:pt idx="1">
                  <c:v>1.1737891737891739</c:v>
                </c:pt>
                <c:pt idx="2">
                  <c:v>1.1225071225071226</c:v>
                </c:pt>
                <c:pt idx="3">
                  <c:v>1.0854700854700856</c:v>
                </c:pt>
                <c:pt idx="4">
                  <c:v>1.0455840455840457</c:v>
                </c:pt>
                <c:pt idx="5">
                  <c:v>0.99145299145299159</c:v>
                </c:pt>
                <c:pt idx="6">
                  <c:v>0.73219373219373229</c:v>
                </c:pt>
                <c:pt idx="7">
                  <c:v>0.58689458689458707</c:v>
                </c:pt>
                <c:pt idx="8">
                  <c:v>0.48433048433048442</c:v>
                </c:pt>
                <c:pt idx="9">
                  <c:v>0.41025641025641041</c:v>
                </c:pt>
                <c:pt idx="10">
                  <c:v>0.29629629629629634</c:v>
                </c:pt>
                <c:pt idx="11">
                  <c:v>0.23361823361823372</c:v>
                </c:pt>
                <c:pt idx="12">
                  <c:v>0.20227920227920229</c:v>
                </c:pt>
                <c:pt idx="13">
                  <c:v>0.12250712250712256</c:v>
                </c:pt>
                <c:pt idx="14">
                  <c:v>8.8319088319088343E-2</c:v>
                </c:pt>
                <c:pt idx="15">
                  <c:v>4.5584045584045628E-2</c:v>
                </c:pt>
                <c:pt idx="16">
                  <c:v>3.1339031339031431E-2</c:v>
                </c:pt>
                <c:pt idx="17">
                  <c:v>2.2792022792022814E-2</c:v>
                </c:pt>
                <c:pt idx="18">
                  <c:v>1.4245014245014322E-2</c:v>
                </c:pt>
                <c:pt idx="19">
                  <c:v>8.547008547008619E-3</c:v>
                </c:pt>
                <c:pt idx="20">
                  <c:v>2.8490028490029151E-3</c:v>
                </c:pt>
                <c:pt idx="21">
                  <c:v>2.8490028490029151E-3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8F3-4B16-8906-8945B2C77686}"/>
            </c:ext>
          </c:extLst>
        </c:ser>
        <c:ser>
          <c:idx val="4"/>
          <c:order val="4"/>
          <c:tx>
            <c:v>20 rep</c:v>
          </c:tx>
          <c:spPr>
            <a:ln w="38100" cap="rnd" cmpd="tri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triangle"/>
            <c:size val="5"/>
            <c:spPr>
              <a:solidFill>
                <a:schemeClr val="accent4">
                  <a:lumMod val="75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  <a:effectLst/>
            </c:spPr>
          </c:marker>
          <c:xVal>
            <c:numRef>
              <c:f>rep25Apprx!$AA$1:$AV$1</c:f>
              <c:numCache>
                <c:formatCode>General</c:formatCode>
                <c:ptCount val="2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70</c:v>
                </c:pt>
                <c:pt idx="11">
                  <c:v>90</c:v>
                </c:pt>
                <c:pt idx="12">
                  <c:v>100</c:v>
                </c:pt>
                <c:pt idx="13">
                  <c:v>150</c:v>
                </c:pt>
                <c:pt idx="14">
                  <c:v>200</c:v>
                </c:pt>
                <c:pt idx="15">
                  <c:v>300</c:v>
                </c:pt>
                <c:pt idx="16">
                  <c:v>400</c:v>
                </c:pt>
                <c:pt idx="17">
                  <c:v>500</c:v>
                </c:pt>
                <c:pt idx="18">
                  <c:v>700</c:v>
                </c:pt>
                <c:pt idx="19">
                  <c:v>1000</c:v>
                </c:pt>
                <c:pt idx="20">
                  <c:v>5000</c:v>
                </c:pt>
                <c:pt idx="21">
                  <c:v>10000</c:v>
                </c:pt>
              </c:numCache>
            </c:numRef>
          </c:xVal>
          <c:yVal>
            <c:numRef>
              <c:f>rep25Apprx!$AA$13:$AV$13</c:f>
              <c:numCache>
                <c:formatCode>General</c:formatCode>
                <c:ptCount val="22"/>
                <c:pt idx="0">
                  <c:v>1.2421652421652423</c:v>
                </c:pt>
                <c:pt idx="1">
                  <c:v>1.1424501424501425</c:v>
                </c:pt>
                <c:pt idx="2">
                  <c:v>1.0911680911680912</c:v>
                </c:pt>
                <c:pt idx="3">
                  <c:v>1.0598290598290601</c:v>
                </c:pt>
                <c:pt idx="4">
                  <c:v>1.0256410256410258</c:v>
                </c:pt>
                <c:pt idx="5">
                  <c:v>0.94871794871794879</c:v>
                </c:pt>
                <c:pt idx="6">
                  <c:v>0.70085470085470092</c:v>
                </c:pt>
                <c:pt idx="7">
                  <c:v>0.54985754985755009</c:v>
                </c:pt>
                <c:pt idx="8">
                  <c:v>0.44159544159544156</c:v>
                </c:pt>
                <c:pt idx="9">
                  <c:v>0.37606837606837618</c:v>
                </c:pt>
                <c:pt idx="10">
                  <c:v>0.29059829059829073</c:v>
                </c:pt>
                <c:pt idx="11">
                  <c:v>0.23361823361823372</c:v>
                </c:pt>
                <c:pt idx="12">
                  <c:v>0.21652421652421647</c:v>
                </c:pt>
                <c:pt idx="13">
                  <c:v>0.13675213675213688</c:v>
                </c:pt>
                <c:pt idx="14">
                  <c:v>9.1168091168091256E-2</c:v>
                </c:pt>
                <c:pt idx="15">
                  <c:v>4.8433048433048541E-2</c:v>
                </c:pt>
                <c:pt idx="16">
                  <c:v>3.1339031339031431E-2</c:v>
                </c:pt>
                <c:pt idx="17">
                  <c:v>2.2792022792022814E-2</c:v>
                </c:pt>
                <c:pt idx="18">
                  <c:v>1.709401709401711E-2</c:v>
                </c:pt>
                <c:pt idx="19">
                  <c:v>8.547008547008619E-3</c:v>
                </c:pt>
                <c:pt idx="20">
                  <c:v>2.8490028490029151E-3</c:v>
                </c:pt>
                <c:pt idx="21">
                  <c:v>2.8490028490029151E-3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8F3-4B16-8906-8945B2C77686}"/>
            </c:ext>
          </c:extLst>
        </c:ser>
        <c:ser>
          <c:idx val="5"/>
          <c:order val="5"/>
          <c:tx>
            <c:v>25 rep</c:v>
          </c:tx>
          <c:spPr>
            <a:ln w="3810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rep25Apprx!$AA$1:$AV$1</c:f>
              <c:numCache>
                <c:formatCode>General</c:formatCode>
                <c:ptCount val="2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70</c:v>
                </c:pt>
                <c:pt idx="11">
                  <c:v>90</c:v>
                </c:pt>
                <c:pt idx="12">
                  <c:v>100</c:v>
                </c:pt>
                <c:pt idx="13">
                  <c:v>150</c:v>
                </c:pt>
                <c:pt idx="14">
                  <c:v>200</c:v>
                </c:pt>
                <c:pt idx="15">
                  <c:v>300</c:v>
                </c:pt>
                <c:pt idx="16">
                  <c:v>400</c:v>
                </c:pt>
                <c:pt idx="17">
                  <c:v>500</c:v>
                </c:pt>
                <c:pt idx="18">
                  <c:v>700</c:v>
                </c:pt>
                <c:pt idx="19">
                  <c:v>1000</c:v>
                </c:pt>
                <c:pt idx="20">
                  <c:v>5000</c:v>
                </c:pt>
                <c:pt idx="21">
                  <c:v>10000</c:v>
                </c:pt>
              </c:numCache>
            </c:numRef>
          </c:xVal>
          <c:yVal>
            <c:numRef>
              <c:f>rep25Apprx!$AA$14:$AV$14</c:f>
              <c:numCache>
                <c:formatCode>General</c:formatCode>
                <c:ptCount val="22"/>
                <c:pt idx="0">
                  <c:v>1.2962962962962965</c:v>
                </c:pt>
                <c:pt idx="1">
                  <c:v>1.2022792022792026</c:v>
                </c:pt>
                <c:pt idx="2">
                  <c:v>1.1595441595441598</c:v>
                </c:pt>
                <c:pt idx="3">
                  <c:v>1.1111111111111114</c:v>
                </c:pt>
                <c:pt idx="4">
                  <c:v>1.0712250712250713</c:v>
                </c:pt>
                <c:pt idx="5">
                  <c:v>1.0028490028490031</c:v>
                </c:pt>
                <c:pt idx="6">
                  <c:v>0.75498575498575515</c:v>
                </c:pt>
                <c:pt idx="7">
                  <c:v>0.5982905982905985</c:v>
                </c:pt>
                <c:pt idx="8">
                  <c:v>0.49287749287749305</c:v>
                </c:pt>
                <c:pt idx="9">
                  <c:v>0.41880341880341904</c:v>
                </c:pt>
                <c:pt idx="10">
                  <c:v>0.30199430199430216</c:v>
                </c:pt>
                <c:pt idx="11">
                  <c:v>0.2393162393162393</c:v>
                </c:pt>
                <c:pt idx="12">
                  <c:v>0.2250712250712251</c:v>
                </c:pt>
                <c:pt idx="13">
                  <c:v>0.15099715099715108</c:v>
                </c:pt>
                <c:pt idx="14">
                  <c:v>9.9715099715099745E-2</c:v>
                </c:pt>
                <c:pt idx="15">
                  <c:v>4.8433048433048541E-2</c:v>
                </c:pt>
                <c:pt idx="16">
                  <c:v>3.7037037037037132E-2</c:v>
                </c:pt>
                <c:pt idx="17">
                  <c:v>2.8490028490028518E-2</c:v>
                </c:pt>
                <c:pt idx="18">
                  <c:v>1.709401709401711E-2</c:v>
                </c:pt>
                <c:pt idx="19">
                  <c:v>1.1396011396011407E-2</c:v>
                </c:pt>
                <c:pt idx="20">
                  <c:v>2.8490028490029151E-3</c:v>
                </c:pt>
                <c:pt idx="2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8F3-4B16-8906-8945B2C77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9170016"/>
        <c:axId val="459170672"/>
      </c:scatterChart>
      <c:valAx>
        <c:axId val="459170016"/>
        <c:scaling>
          <c:logBase val="10"/>
          <c:orientation val="minMax"/>
          <c:min val="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 i="0" baseline="0" dirty="0">
                    <a:effectLst/>
                  </a:rPr>
                  <a:t>Iterations</a:t>
                </a:r>
                <a:endParaRPr lang="en-US" sz="2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27184751064084001"/>
              <c:y val="0.843738489471018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9170672"/>
        <c:crosses val="autoZero"/>
        <c:crossBetween val="midCat"/>
      </c:valAx>
      <c:valAx>
        <c:axId val="459170672"/>
        <c:scaling>
          <c:orientation val="minMax"/>
          <c:max val="1.4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 i="0" baseline="0" dirty="0">
                    <a:effectLst/>
                  </a:rPr>
                  <a:t>Approximation (</a:t>
                </a:r>
                <a:r>
                  <a:rPr lang="en-US" sz="2400" b="0" i="0" baseline="0" dirty="0">
                    <a:effectLst/>
                    <a:latin typeface="Symbol" panose="05050102010706020507" pitchFamily="18" charset="2"/>
                  </a:rPr>
                  <a:t>e</a:t>
                </a:r>
                <a:r>
                  <a:rPr lang="en-US" sz="2400" b="0" i="0" baseline="0" dirty="0">
                    <a:effectLst/>
                  </a:rPr>
                  <a:t>)</a:t>
                </a:r>
                <a:endParaRPr lang="en-US" sz="24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9170016"/>
        <c:crosses val="autoZero"/>
        <c:crossBetween val="midCat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i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27878597782606"/>
          <c:y val="4.9008845396488393E-2"/>
          <c:w val="0.65480024096726541"/>
          <c:h val="0.69387122110691279"/>
        </c:manualLayout>
      </c:layout>
      <c:scatterChart>
        <c:scatterStyle val="smoothMarker"/>
        <c:varyColors val="0"/>
        <c:ser>
          <c:idx val="0"/>
          <c:order val="0"/>
          <c:tx>
            <c:v>1 run</c:v>
          </c:tx>
          <c:spPr>
            <a:ln w="381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diamond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  <a:prstDash val="sysDash"/>
              </a:ln>
              <a:effectLst/>
            </c:spPr>
          </c:marker>
          <c:xVal>
            <c:numRef>
              <c:f>rep25Apprx!$AA$1:$AV$1</c:f>
              <c:numCache>
                <c:formatCode>General</c:formatCode>
                <c:ptCount val="2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70</c:v>
                </c:pt>
                <c:pt idx="11">
                  <c:v>90</c:v>
                </c:pt>
                <c:pt idx="12">
                  <c:v>100</c:v>
                </c:pt>
                <c:pt idx="13">
                  <c:v>150</c:v>
                </c:pt>
                <c:pt idx="14">
                  <c:v>200</c:v>
                </c:pt>
                <c:pt idx="15">
                  <c:v>300</c:v>
                </c:pt>
                <c:pt idx="16">
                  <c:v>400</c:v>
                </c:pt>
                <c:pt idx="17">
                  <c:v>500</c:v>
                </c:pt>
                <c:pt idx="18">
                  <c:v>700</c:v>
                </c:pt>
                <c:pt idx="19">
                  <c:v>1000</c:v>
                </c:pt>
                <c:pt idx="20">
                  <c:v>5000</c:v>
                </c:pt>
                <c:pt idx="21">
                  <c:v>10000</c:v>
                </c:pt>
              </c:numCache>
            </c:numRef>
          </c:xVal>
          <c:yVal>
            <c:numRef>
              <c:f>rep25Apprx!$AA$9:$AV$9</c:f>
              <c:numCache>
                <c:formatCode>General</c:formatCode>
                <c:ptCount val="22"/>
                <c:pt idx="0">
                  <c:v>1.2735042735042739</c:v>
                </c:pt>
                <c:pt idx="1">
                  <c:v>1.170940170940171</c:v>
                </c:pt>
                <c:pt idx="2">
                  <c:v>1.1225071225071226</c:v>
                </c:pt>
                <c:pt idx="3">
                  <c:v>1.0769230769230771</c:v>
                </c:pt>
                <c:pt idx="4">
                  <c:v>1.0569800569800569</c:v>
                </c:pt>
                <c:pt idx="5">
                  <c:v>1</c:v>
                </c:pt>
                <c:pt idx="6">
                  <c:v>0.73219373219373229</c:v>
                </c:pt>
                <c:pt idx="7">
                  <c:v>0.58689458689458707</c:v>
                </c:pt>
                <c:pt idx="8">
                  <c:v>0.47293447293447299</c:v>
                </c:pt>
                <c:pt idx="9">
                  <c:v>0.40455840455840458</c:v>
                </c:pt>
                <c:pt idx="10">
                  <c:v>0.30199430199430216</c:v>
                </c:pt>
                <c:pt idx="11">
                  <c:v>0.2393162393162393</c:v>
                </c:pt>
                <c:pt idx="12">
                  <c:v>0.21937321937321952</c:v>
                </c:pt>
                <c:pt idx="13">
                  <c:v>0.13390313390313396</c:v>
                </c:pt>
                <c:pt idx="14">
                  <c:v>9.4017094017094044E-2</c:v>
                </c:pt>
                <c:pt idx="15">
                  <c:v>5.1282051282051329E-2</c:v>
                </c:pt>
                <c:pt idx="16">
                  <c:v>4.273504273504284E-2</c:v>
                </c:pt>
                <c:pt idx="17">
                  <c:v>3.7037037037037132E-2</c:v>
                </c:pt>
                <c:pt idx="18">
                  <c:v>2.564102564102573E-2</c:v>
                </c:pt>
                <c:pt idx="19">
                  <c:v>1.9943019943020026E-2</c:v>
                </c:pt>
                <c:pt idx="20">
                  <c:v>1.1396011396011407E-2</c:v>
                </c:pt>
                <c:pt idx="21">
                  <c:v>1.1396011396011407E-2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F3-4B16-8906-8945B2C77686}"/>
            </c:ext>
          </c:extLst>
        </c:ser>
        <c:ser>
          <c:idx val="1"/>
          <c:order val="1"/>
          <c:tx>
            <c:v>5 rep</c:v>
          </c:tx>
          <c:spPr>
            <a:ln w="381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rep25Apprx!$AA$1:$AV$1</c:f>
              <c:numCache>
                <c:formatCode>General</c:formatCode>
                <c:ptCount val="2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70</c:v>
                </c:pt>
                <c:pt idx="11">
                  <c:v>90</c:v>
                </c:pt>
                <c:pt idx="12">
                  <c:v>100</c:v>
                </c:pt>
                <c:pt idx="13">
                  <c:v>150</c:v>
                </c:pt>
                <c:pt idx="14">
                  <c:v>200</c:v>
                </c:pt>
                <c:pt idx="15">
                  <c:v>300</c:v>
                </c:pt>
                <c:pt idx="16">
                  <c:v>400</c:v>
                </c:pt>
                <c:pt idx="17">
                  <c:v>500</c:v>
                </c:pt>
                <c:pt idx="18">
                  <c:v>700</c:v>
                </c:pt>
                <c:pt idx="19">
                  <c:v>1000</c:v>
                </c:pt>
                <c:pt idx="20">
                  <c:v>5000</c:v>
                </c:pt>
                <c:pt idx="21">
                  <c:v>10000</c:v>
                </c:pt>
              </c:numCache>
            </c:numRef>
          </c:xVal>
          <c:yVal>
            <c:numRef>
              <c:f>rep25Apprx!$AA$10:$AV$10</c:f>
              <c:numCache>
                <c:formatCode>General</c:formatCode>
                <c:ptCount val="22"/>
                <c:pt idx="0">
                  <c:v>1.2877492877492878</c:v>
                </c:pt>
                <c:pt idx="1">
                  <c:v>1.1908831908831912</c:v>
                </c:pt>
                <c:pt idx="2">
                  <c:v>1.1595441595441598</c:v>
                </c:pt>
                <c:pt idx="3">
                  <c:v>1.1253561253561255</c:v>
                </c:pt>
                <c:pt idx="4">
                  <c:v>1.0769230769230771</c:v>
                </c:pt>
                <c:pt idx="5">
                  <c:v>1.0142450142450143</c:v>
                </c:pt>
                <c:pt idx="6">
                  <c:v>0.76638176638176658</c:v>
                </c:pt>
                <c:pt idx="7">
                  <c:v>0.61538461538461542</c:v>
                </c:pt>
                <c:pt idx="8">
                  <c:v>0.48717948717948723</c:v>
                </c:pt>
                <c:pt idx="9">
                  <c:v>0.40455840455840458</c:v>
                </c:pt>
                <c:pt idx="10">
                  <c:v>0.31054131054131051</c:v>
                </c:pt>
                <c:pt idx="11">
                  <c:v>0.24501424501424512</c:v>
                </c:pt>
                <c:pt idx="12">
                  <c:v>0.22222222222222229</c:v>
                </c:pt>
                <c:pt idx="13">
                  <c:v>0.13960113960113968</c:v>
                </c:pt>
                <c:pt idx="14">
                  <c:v>9.6866096866096957E-2</c:v>
                </c:pt>
                <c:pt idx="15">
                  <c:v>5.6980056980057037E-2</c:v>
                </c:pt>
                <c:pt idx="16">
                  <c:v>4.273504273504284E-2</c:v>
                </c:pt>
                <c:pt idx="17">
                  <c:v>3.7037037037037132E-2</c:v>
                </c:pt>
                <c:pt idx="18">
                  <c:v>2.2792022792022814E-2</c:v>
                </c:pt>
                <c:pt idx="19">
                  <c:v>1.709401709401711E-2</c:v>
                </c:pt>
                <c:pt idx="20">
                  <c:v>8.547008547008619E-3</c:v>
                </c:pt>
                <c:pt idx="21">
                  <c:v>8.547008547008619E-3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8F3-4B16-8906-8945B2C77686}"/>
            </c:ext>
          </c:extLst>
        </c:ser>
        <c:ser>
          <c:idx val="2"/>
          <c:order val="2"/>
          <c:tx>
            <c:v>10 rep</c:v>
          </c:tx>
          <c:spPr>
            <a:ln w="38100" cap="rnd" cmpd="dbl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plus"/>
            <c:size val="7"/>
            <c:spPr>
              <a:solidFill>
                <a:srgbClr val="FFC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rep25Apprx!$AA$1:$AV$1</c:f>
              <c:numCache>
                <c:formatCode>General</c:formatCode>
                <c:ptCount val="2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70</c:v>
                </c:pt>
                <c:pt idx="11">
                  <c:v>90</c:v>
                </c:pt>
                <c:pt idx="12">
                  <c:v>100</c:v>
                </c:pt>
                <c:pt idx="13">
                  <c:v>150</c:v>
                </c:pt>
                <c:pt idx="14">
                  <c:v>200</c:v>
                </c:pt>
                <c:pt idx="15">
                  <c:v>300</c:v>
                </c:pt>
                <c:pt idx="16">
                  <c:v>400</c:v>
                </c:pt>
                <c:pt idx="17">
                  <c:v>500</c:v>
                </c:pt>
                <c:pt idx="18">
                  <c:v>700</c:v>
                </c:pt>
                <c:pt idx="19">
                  <c:v>1000</c:v>
                </c:pt>
                <c:pt idx="20">
                  <c:v>5000</c:v>
                </c:pt>
                <c:pt idx="21">
                  <c:v>10000</c:v>
                </c:pt>
              </c:numCache>
            </c:numRef>
          </c:xVal>
          <c:yVal>
            <c:numRef>
              <c:f>rep25Apprx!$AA$11:$AV$11</c:f>
              <c:numCache>
                <c:formatCode>General</c:formatCode>
                <c:ptCount val="22"/>
                <c:pt idx="0">
                  <c:v>1.2165242165242167</c:v>
                </c:pt>
                <c:pt idx="1">
                  <c:v>1.133903133903134</c:v>
                </c:pt>
                <c:pt idx="2">
                  <c:v>1.1082621082621085</c:v>
                </c:pt>
                <c:pt idx="3">
                  <c:v>1.0769230769230771</c:v>
                </c:pt>
                <c:pt idx="4">
                  <c:v>1.0569800569800569</c:v>
                </c:pt>
                <c:pt idx="5">
                  <c:v>0.98575498575498577</c:v>
                </c:pt>
                <c:pt idx="6">
                  <c:v>0.76068376068376076</c:v>
                </c:pt>
                <c:pt idx="7">
                  <c:v>0.62678062678062685</c:v>
                </c:pt>
                <c:pt idx="8">
                  <c:v>0.50712250712250717</c:v>
                </c:pt>
                <c:pt idx="9">
                  <c:v>0.43019943019943019</c:v>
                </c:pt>
                <c:pt idx="10">
                  <c:v>0.30769230769230771</c:v>
                </c:pt>
                <c:pt idx="11">
                  <c:v>0.2478632478632479</c:v>
                </c:pt>
                <c:pt idx="12">
                  <c:v>0.21937321937321952</c:v>
                </c:pt>
                <c:pt idx="13">
                  <c:v>0.12820512820512828</c:v>
                </c:pt>
                <c:pt idx="14">
                  <c:v>9.9715099715099745E-2</c:v>
                </c:pt>
                <c:pt idx="15">
                  <c:v>6.2678062678062738E-2</c:v>
                </c:pt>
                <c:pt idx="16">
                  <c:v>3.9886039886039927E-2</c:v>
                </c:pt>
                <c:pt idx="17">
                  <c:v>2.8490028490028518E-2</c:v>
                </c:pt>
                <c:pt idx="18">
                  <c:v>1.709401709401711E-2</c:v>
                </c:pt>
                <c:pt idx="19">
                  <c:v>1.1396011396011407E-2</c:v>
                </c:pt>
                <c:pt idx="20">
                  <c:v>2.8490028490029151E-3</c:v>
                </c:pt>
                <c:pt idx="21">
                  <c:v>2.8490028490029151E-3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8F3-4B16-8906-8945B2C77686}"/>
            </c:ext>
          </c:extLst>
        </c:ser>
        <c:ser>
          <c:idx val="3"/>
          <c:order val="3"/>
          <c:tx>
            <c:v>15 rep</c:v>
          </c:tx>
          <c:spPr>
            <a:ln w="381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x"/>
            <c:size val="7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rep25Apprx!$AA$1:$AV$1</c:f>
              <c:numCache>
                <c:formatCode>General</c:formatCode>
                <c:ptCount val="2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70</c:v>
                </c:pt>
                <c:pt idx="11">
                  <c:v>90</c:v>
                </c:pt>
                <c:pt idx="12">
                  <c:v>100</c:v>
                </c:pt>
                <c:pt idx="13">
                  <c:v>150</c:v>
                </c:pt>
                <c:pt idx="14">
                  <c:v>200</c:v>
                </c:pt>
                <c:pt idx="15">
                  <c:v>300</c:v>
                </c:pt>
                <c:pt idx="16">
                  <c:v>400</c:v>
                </c:pt>
                <c:pt idx="17">
                  <c:v>500</c:v>
                </c:pt>
                <c:pt idx="18">
                  <c:v>700</c:v>
                </c:pt>
                <c:pt idx="19">
                  <c:v>1000</c:v>
                </c:pt>
                <c:pt idx="20">
                  <c:v>5000</c:v>
                </c:pt>
                <c:pt idx="21">
                  <c:v>10000</c:v>
                </c:pt>
              </c:numCache>
            </c:numRef>
          </c:xVal>
          <c:yVal>
            <c:numRef>
              <c:f>rep25Apprx!$AA$12:$AV$12</c:f>
              <c:numCache>
                <c:formatCode>General</c:formatCode>
                <c:ptCount val="22"/>
                <c:pt idx="0">
                  <c:v>1.2706552706552707</c:v>
                </c:pt>
                <c:pt idx="1">
                  <c:v>1.1737891737891739</c:v>
                </c:pt>
                <c:pt idx="2">
                  <c:v>1.1225071225071226</c:v>
                </c:pt>
                <c:pt idx="3">
                  <c:v>1.0854700854700856</c:v>
                </c:pt>
                <c:pt idx="4">
                  <c:v>1.0455840455840457</c:v>
                </c:pt>
                <c:pt idx="5">
                  <c:v>0.99145299145299159</c:v>
                </c:pt>
                <c:pt idx="6">
                  <c:v>0.73219373219373229</c:v>
                </c:pt>
                <c:pt idx="7">
                  <c:v>0.58689458689458707</c:v>
                </c:pt>
                <c:pt idx="8">
                  <c:v>0.48433048433048442</c:v>
                </c:pt>
                <c:pt idx="9">
                  <c:v>0.41025641025641041</c:v>
                </c:pt>
                <c:pt idx="10">
                  <c:v>0.29629629629629634</c:v>
                </c:pt>
                <c:pt idx="11">
                  <c:v>0.23361823361823372</c:v>
                </c:pt>
                <c:pt idx="12">
                  <c:v>0.20227920227920229</c:v>
                </c:pt>
                <c:pt idx="13">
                  <c:v>0.12250712250712256</c:v>
                </c:pt>
                <c:pt idx="14">
                  <c:v>8.8319088319088343E-2</c:v>
                </c:pt>
                <c:pt idx="15">
                  <c:v>4.5584045584045628E-2</c:v>
                </c:pt>
                <c:pt idx="16">
                  <c:v>3.1339031339031431E-2</c:v>
                </c:pt>
                <c:pt idx="17">
                  <c:v>2.2792022792022814E-2</c:v>
                </c:pt>
                <c:pt idx="18">
                  <c:v>1.4245014245014322E-2</c:v>
                </c:pt>
                <c:pt idx="19">
                  <c:v>8.547008547008619E-3</c:v>
                </c:pt>
                <c:pt idx="20">
                  <c:v>2.8490028490029151E-3</c:v>
                </c:pt>
                <c:pt idx="21">
                  <c:v>2.8490028490029151E-3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8F3-4B16-8906-8945B2C77686}"/>
            </c:ext>
          </c:extLst>
        </c:ser>
        <c:ser>
          <c:idx val="4"/>
          <c:order val="4"/>
          <c:tx>
            <c:v>20 rep</c:v>
          </c:tx>
          <c:spPr>
            <a:ln w="38100" cap="rnd" cmpd="tri">
              <a:solidFill>
                <a:schemeClr val="accent4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triangle"/>
            <c:size val="5"/>
            <c:spPr>
              <a:solidFill>
                <a:schemeClr val="accent4">
                  <a:lumMod val="75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  <a:effectLst/>
            </c:spPr>
          </c:marker>
          <c:xVal>
            <c:numRef>
              <c:f>rep25Apprx!$AA$1:$AV$1</c:f>
              <c:numCache>
                <c:formatCode>General</c:formatCode>
                <c:ptCount val="2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70</c:v>
                </c:pt>
                <c:pt idx="11">
                  <c:v>90</c:v>
                </c:pt>
                <c:pt idx="12">
                  <c:v>100</c:v>
                </c:pt>
                <c:pt idx="13">
                  <c:v>150</c:v>
                </c:pt>
                <c:pt idx="14">
                  <c:v>200</c:v>
                </c:pt>
                <c:pt idx="15">
                  <c:v>300</c:v>
                </c:pt>
                <c:pt idx="16">
                  <c:v>400</c:v>
                </c:pt>
                <c:pt idx="17">
                  <c:v>500</c:v>
                </c:pt>
                <c:pt idx="18">
                  <c:v>700</c:v>
                </c:pt>
                <c:pt idx="19">
                  <c:v>1000</c:v>
                </c:pt>
                <c:pt idx="20">
                  <c:v>5000</c:v>
                </c:pt>
                <c:pt idx="21">
                  <c:v>10000</c:v>
                </c:pt>
              </c:numCache>
            </c:numRef>
          </c:xVal>
          <c:yVal>
            <c:numRef>
              <c:f>rep25Apprx!$AA$13:$AV$13</c:f>
              <c:numCache>
                <c:formatCode>General</c:formatCode>
                <c:ptCount val="22"/>
                <c:pt idx="0">
                  <c:v>1.2421652421652423</c:v>
                </c:pt>
                <c:pt idx="1">
                  <c:v>1.1424501424501425</c:v>
                </c:pt>
                <c:pt idx="2">
                  <c:v>1.0911680911680912</c:v>
                </c:pt>
                <c:pt idx="3">
                  <c:v>1.0598290598290601</c:v>
                </c:pt>
                <c:pt idx="4">
                  <c:v>1.0256410256410258</c:v>
                </c:pt>
                <c:pt idx="5">
                  <c:v>0.94871794871794879</c:v>
                </c:pt>
                <c:pt idx="6">
                  <c:v>0.70085470085470092</c:v>
                </c:pt>
                <c:pt idx="7">
                  <c:v>0.54985754985755009</c:v>
                </c:pt>
                <c:pt idx="8">
                  <c:v>0.44159544159544156</c:v>
                </c:pt>
                <c:pt idx="9">
                  <c:v>0.37606837606837618</c:v>
                </c:pt>
                <c:pt idx="10">
                  <c:v>0.29059829059829073</c:v>
                </c:pt>
                <c:pt idx="11">
                  <c:v>0.23361823361823372</c:v>
                </c:pt>
                <c:pt idx="12">
                  <c:v>0.21652421652421647</c:v>
                </c:pt>
                <c:pt idx="13">
                  <c:v>0.13675213675213688</c:v>
                </c:pt>
                <c:pt idx="14">
                  <c:v>9.1168091168091256E-2</c:v>
                </c:pt>
                <c:pt idx="15">
                  <c:v>4.8433048433048541E-2</c:v>
                </c:pt>
                <c:pt idx="16">
                  <c:v>3.1339031339031431E-2</c:v>
                </c:pt>
                <c:pt idx="17">
                  <c:v>2.2792022792022814E-2</c:v>
                </c:pt>
                <c:pt idx="18">
                  <c:v>1.709401709401711E-2</c:v>
                </c:pt>
                <c:pt idx="19">
                  <c:v>8.547008547008619E-3</c:v>
                </c:pt>
                <c:pt idx="20">
                  <c:v>2.8490028490029151E-3</c:v>
                </c:pt>
                <c:pt idx="21">
                  <c:v>2.8490028490029151E-3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8F3-4B16-8906-8945B2C77686}"/>
            </c:ext>
          </c:extLst>
        </c:ser>
        <c:ser>
          <c:idx val="5"/>
          <c:order val="5"/>
          <c:tx>
            <c:v>25 rep</c:v>
          </c:tx>
          <c:spPr>
            <a:ln w="3810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rep25Apprx!$AA$1:$AV$1</c:f>
              <c:numCache>
                <c:formatCode>General</c:formatCode>
                <c:ptCount val="2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20</c:v>
                </c:pt>
                <c:pt idx="7">
                  <c:v>30</c:v>
                </c:pt>
                <c:pt idx="8">
                  <c:v>40</c:v>
                </c:pt>
                <c:pt idx="9">
                  <c:v>50</c:v>
                </c:pt>
                <c:pt idx="10">
                  <c:v>70</c:v>
                </c:pt>
                <c:pt idx="11">
                  <c:v>90</c:v>
                </c:pt>
                <c:pt idx="12">
                  <c:v>100</c:v>
                </c:pt>
                <c:pt idx="13">
                  <c:v>150</c:v>
                </c:pt>
                <c:pt idx="14">
                  <c:v>200</c:v>
                </c:pt>
                <c:pt idx="15">
                  <c:v>300</c:v>
                </c:pt>
                <c:pt idx="16">
                  <c:v>400</c:v>
                </c:pt>
                <c:pt idx="17">
                  <c:v>500</c:v>
                </c:pt>
                <c:pt idx="18">
                  <c:v>700</c:v>
                </c:pt>
                <c:pt idx="19">
                  <c:v>1000</c:v>
                </c:pt>
                <c:pt idx="20">
                  <c:v>5000</c:v>
                </c:pt>
                <c:pt idx="21">
                  <c:v>10000</c:v>
                </c:pt>
              </c:numCache>
            </c:numRef>
          </c:xVal>
          <c:yVal>
            <c:numRef>
              <c:f>rep25Apprx!$AA$14:$AV$14</c:f>
              <c:numCache>
                <c:formatCode>General</c:formatCode>
                <c:ptCount val="22"/>
                <c:pt idx="0">
                  <c:v>1.2962962962962965</c:v>
                </c:pt>
                <c:pt idx="1">
                  <c:v>1.2022792022792026</c:v>
                </c:pt>
                <c:pt idx="2">
                  <c:v>1.1595441595441598</c:v>
                </c:pt>
                <c:pt idx="3">
                  <c:v>1.1111111111111114</c:v>
                </c:pt>
                <c:pt idx="4">
                  <c:v>1.0712250712250713</c:v>
                </c:pt>
                <c:pt idx="5">
                  <c:v>1.0028490028490031</c:v>
                </c:pt>
                <c:pt idx="6">
                  <c:v>0.75498575498575515</c:v>
                </c:pt>
                <c:pt idx="7">
                  <c:v>0.5982905982905985</c:v>
                </c:pt>
                <c:pt idx="8">
                  <c:v>0.49287749287749305</c:v>
                </c:pt>
                <c:pt idx="9">
                  <c:v>0.41880341880341904</c:v>
                </c:pt>
                <c:pt idx="10">
                  <c:v>0.30199430199430216</c:v>
                </c:pt>
                <c:pt idx="11">
                  <c:v>0.2393162393162393</c:v>
                </c:pt>
                <c:pt idx="12">
                  <c:v>0.2250712250712251</c:v>
                </c:pt>
                <c:pt idx="13">
                  <c:v>0.15099715099715108</c:v>
                </c:pt>
                <c:pt idx="14">
                  <c:v>9.9715099715099745E-2</c:v>
                </c:pt>
                <c:pt idx="15">
                  <c:v>4.8433048433048541E-2</c:v>
                </c:pt>
                <c:pt idx="16">
                  <c:v>3.7037037037037132E-2</c:v>
                </c:pt>
                <c:pt idx="17">
                  <c:v>2.8490028490028518E-2</c:v>
                </c:pt>
                <c:pt idx="18">
                  <c:v>1.709401709401711E-2</c:v>
                </c:pt>
                <c:pt idx="19">
                  <c:v>1.1396011396011407E-2</c:v>
                </c:pt>
                <c:pt idx="20">
                  <c:v>2.8490028490029151E-3</c:v>
                </c:pt>
                <c:pt idx="2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8F3-4B16-8906-8945B2C77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9170016"/>
        <c:axId val="459170672"/>
      </c:scatterChart>
      <c:valAx>
        <c:axId val="459170016"/>
        <c:scaling>
          <c:logBase val="10"/>
          <c:orientation val="minMax"/>
          <c:min val="10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 i="0" baseline="0" dirty="0">
                    <a:effectLst/>
                  </a:rPr>
                  <a:t>Iterations</a:t>
                </a:r>
                <a:endParaRPr lang="en-US" sz="2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9924560694212147"/>
              <c:y val="0.81001852305098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9170672"/>
        <c:crosses val="autoZero"/>
        <c:crossBetween val="midCat"/>
      </c:valAx>
      <c:valAx>
        <c:axId val="459170672"/>
        <c:scaling>
          <c:orientation val="minMax"/>
          <c:max val="2.0000000000000004E-2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 i="0" baseline="0" dirty="0">
                    <a:effectLst/>
                  </a:rPr>
                  <a:t>Approximation (</a:t>
                </a:r>
                <a:r>
                  <a:rPr lang="en-US" sz="2400" b="0" i="0" baseline="0" dirty="0">
                    <a:effectLst/>
                    <a:latin typeface="Symbol" panose="05050102010706020507" pitchFamily="18" charset="2"/>
                  </a:rPr>
                  <a:t>e</a:t>
                </a:r>
                <a:r>
                  <a:rPr lang="en-US" sz="2400" b="0" i="0" baseline="0" dirty="0">
                    <a:effectLst/>
                  </a:rPr>
                  <a:t>)</a:t>
                </a:r>
                <a:endParaRPr lang="en-US" sz="2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2.853336093513351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59170016"/>
        <c:crosses val="autoZero"/>
        <c:crossBetween val="midCat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i-F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14814072366442"/>
          <c:y val="4.7386463055754391E-2"/>
          <c:w val="0.74428477164144202"/>
          <c:h val="0.72706572508801037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504894198240838E-3"/>
                  <c:y val="4.76655175622337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D7-40B5-B6C5-484537694DE9}"/>
                </c:ext>
              </c:extLst>
            </c:dLbl>
            <c:dLbl>
              <c:idx val="6"/>
              <c:layout>
                <c:manualLayout>
                  <c:x val="-6.8465075773710476E-3"/>
                  <c:y val="-1.7083233913942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D7-40B5-B6C5-484537694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Sheet2!$A$2:$A$8</c:f>
              <c:numCache>
                <c:formatCode>General</c:formatCode>
                <c:ptCount val="7"/>
                <c:pt idx="0">
                  <c:v>25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</c:numCache>
            </c:numRef>
          </c:xVal>
          <c:yVal>
            <c:numRef>
              <c:f>Sheet2!$B$2:$B$8</c:f>
              <c:numCache>
                <c:formatCode>General</c:formatCode>
                <c:ptCount val="7"/>
                <c:pt idx="0">
                  <c:v>145</c:v>
                </c:pt>
                <c:pt idx="1">
                  <c:v>144</c:v>
                </c:pt>
                <c:pt idx="2">
                  <c:v>144</c:v>
                </c:pt>
                <c:pt idx="3">
                  <c:v>140</c:v>
                </c:pt>
                <c:pt idx="4">
                  <c:v>135</c:v>
                </c:pt>
                <c:pt idx="5">
                  <c:v>121</c:v>
                </c:pt>
                <c:pt idx="6">
                  <c:v>107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ED7-40B5-B6C5-484537694DE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75460160"/>
        <c:axId val="575451632"/>
      </c:scatterChart>
      <c:valAx>
        <c:axId val="57546016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Repetitions</a:t>
                </a:r>
              </a:p>
            </c:rich>
          </c:tx>
          <c:layout>
            <c:manualLayout>
              <c:xMode val="edge"/>
              <c:yMode val="edge"/>
              <c:x val="0.41260895429859046"/>
              <c:y val="0.89075278876029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5451632"/>
        <c:crosses val="autoZero"/>
        <c:crossBetween val="midCat"/>
        <c:majorUnit val="5"/>
      </c:valAx>
      <c:valAx>
        <c:axId val="575451632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Games solved</a:t>
                </a:r>
              </a:p>
            </c:rich>
          </c:tx>
          <c:layout>
            <c:manualLayout>
              <c:xMode val="edge"/>
              <c:yMode val="edge"/>
              <c:x val="4.2227692773260335E-2"/>
              <c:y val="0.193719262969409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5460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0.33259</cdr:x>
      <cdr:y>0.07585</cdr:y>
    </cdr:from>
    <cdr:to>
      <cdr:x>0.54465</cdr:x>
      <cdr:y>0.19526</cdr:y>
    </cdr:to>
    <cdr:sp macro="" textlink="">
      <cdr:nvSpPr>
        <cdr:cNvPr id="2" name="TextBox 9"/>
        <cdr:cNvSpPr txBox="1"/>
      </cdr:nvSpPr>
      <cdr:spPr bwMode="auto">
        <a:xfrm xmlns:a="http://schemas.openxmlformats.org/drawingml/2006/main">
          <a:off x="1856684" y="314242"/>
          <a:ext cx="1183825" cy="4947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en-US" sz="2000" b="1" dirty="0">
              <a:solidFill>
                <a:srgbClr val="00B0F0"/>
              </a:solidFill>
            </a:rPr>
            <a:t>5 rep.</a:t>
          </a:r>
        </a:p>
      </cdr:txBody>
    </cdr:sp>
  </cdr:relSizeAnchor>
  <cdr:relSizeAnchor xmlns:cdr="http://schemas.openxmlformats.org/drawingml/2006/chartDrawing">
    <cdr:from>
      <cdr:x>0.27976</cdr:x>
      <cdr:y>0.02435</cdr:y>
    </cdr:from>
    <cdr:to>
      <cdr:x>0.47896</cdr:x>
      <cdr:y>0.11408</cdr:y>
    </cdr:to>
    <cdr:sp macro="" textlink="">
      <cdr:nvSpPr>
        <cdr:cNvPr id="3" name="TextBox 8"/>
        <cdr:cNvSpPr txBox="1"/>
      </cdr:nvSpPr>
      <cdr:spPr bwMode="auto">
        <a:xfrm xmlns:a="http://schemas.openxmlformats.org/drawingml/2006/main">
          <a:off x="1561760" y="100881"/>
          <a:ext cx="1112035" cy="3717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en-US" sz="2000" b="1" dirty="0">
              <a:solidFill>
                <a:schemeClr val="tx1"/>
              </a:solidFill>
            </a:rPr>
            <a:t>1 run</a:t>
          </a:r>
        </a:p>
      </cdr:txBody>
    </cdr:sp>
  </cdr:relSizeAnchor>
  <cdr:relSizeAnchor xmlns:cdr="http://schemas.openxmlformats.org/drawingml/2006/chartDrawing">
    <cdr:from>
      <cdr:x>0.42494</cdr:x>
      <cdr:y>0.25213</cdr:y>
    </cdr:from>
    <cdr:to>
      <cdr:x>0.66592</cdr:x>
      <cdr:y>0.35762</cdr:y>
    </cdr:to>
    <cdr:sp macro="" textlink="">
      <cdr:nvSpPr>
        <cdr:cNvPr id="4" name="TextBox 10"/>
        <cdr:cNvSpPr txBox="1"/>
      </cdr:nvSpPr>
      <cdr:spPr bwMode="auto">
        <a:xfrm xmlns:a="http://schemas.openxmlformats.org/drawingml/2006/main">
          <a:off x="2372228" y="1044562"/>
          <a:ext cx="1345271" cy="437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en-US" sz="2000" b="1" dirty="0">
              <a:solidFill>
                <a:srgbClr val="00CC00"/>
              </a:solidFill>
            </a:rPr>
            <a:t>15 rep.</a:t>
          </a:r>
        </a:p>
      </cdr:txBody>
    </cdr:sp>
  </cdr:relSizeAnchor>
  <cdr:relSizeAnchor xmlns:cdr="http://schemas.openxmlformats.org/drawingml/2006/chartDrawing">
    <cdr:from>
      <cdr:x>0.49475</cdr:x>
      <cdr:y>0.43868</cdr:y>
    </cdr:from>
    <cdr:to>
      <cdr:x>0.74215</cdr:x>
      <cdr:y>0.52591</cdr:y>
    </cdr:to>
    <cdr:sp macro="" textlink="">
      <cdr:nvSpPr>
        <cdr:cNvPr id="5" name="TextBox 7"/>
        <cdr:cNvSpPr txBox="1"/>
      </cdr:nvSpPr>
      <cdr:spPr bwMode="auto">
        <a:xfrm xmlns:a="http://schemas.openxmlformats.org/drawingml/2006/main">
          <a:off x="2761935" y="1817412"/>
          <a:ext cx="1381110" cy="361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en-US" sz="2000" b="1" dirty="0">
              <a:solidFill>
                <a:srgbClr val="FF0000"/>
              </a:solidFill>
            </a:rPr>
            <a:t>25 rep.</a:t>
          </a:r>
        </a:p>
      </cdr:txBody>
    </cdr:sp>
  </cdr:relSizeAnchor>
  <cdr:relSizeAnchor xmlns:cdr="http://schemas.openxmlformats.org/drawingml/2006/chartDrawing">
    <cdr:from>
      <cdr:x>0.38777</cdr:x>
      <cdr:y>0.17623</cdr:y>
    </cdr:from>
    <cdr:to>
      <cdr:x>0.64379</cdr:x>
      <cdr:y>0.27137</cdr:y>
    </cdr:to>
    <cdr:sp macro="" textlink="">
      <cdr:nvSpPr>
        <cdr:cNvPr id="6" name="TextBox 9"/>
        <cdr:cNvSpPr txBox="1"/>
      </cdr:nvSpPr>
      <cdr:spPr bwMode="auto">
        <a:xfrm xmlns:a="http://schemas.openxmlformats.org/drawingml/2006/main">
          <a:off x="2164726" y="730111"/>
          <a:ext cx="1429232" cy="3941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en-US" sz="2000" b="1" dirty="0">
              <a:solidFill>
                <a:srgbClr val="FFC000"/>
              </a:solidFill>
            </a:rPr>
            <a:t>10 rep.</a:t>
          </a:r>
        </a:p>
      </cdr:txBody>
    </cdr:sp>
  </cdr:relSizeAnchor>
  <cdr:relSizeAnchor xmlns:cdr="http://schemas.openxmlformats.org/drawingml/2006/chartDrawing">
    <cdr:from>
      <cdr:x>0.46363</cdr:x>
      <cdr:y>0.35415</cdr:y>
    </cdr:from>
    <cdr:to>
      <cdr:x>0.70429</cdr:x>
      <cdr:y>0.44895</cdr:y>
    </cdr:to>
    <cdr:sp macro="" textlink="">
      <cdr:nvSpPr>
        <cdr:cNvPr id="7" name="TextBox 9"/>
        <cdr:cNvSpPr txBox="1"/>
      </cdr:nvSpPr>
      <cdr:spPr bwMode="auto">
        <a:xfrm xmlns:a="http://schemas.openxmlformats.org/drawingml/2006/main">
          <a:off x="2588215" y="1467224"/>
          <a:ext cx="1343485" cy="3927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en-US" sz="2000" b="1" dirty="0">
              <a:solidFill>
                <a:schemeClr val="accent4">
                  <a:lumMod val="75000"/>
                </a:schemeClr>
              </a:solidFill>
            </a:rPr>
            <a:t>20 rep.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0.81946</cdr:x>
      <cdr:y>0.32251</cdr:y>
    </cdr:from>
    <cdr:to>
      <cdr:x>0.96863</cdr:x>
      <cdr:y>0.44687</cdr:y>
    </cdr:to>
    <cdr:sp macro="" textlink="">
      <cdr:nvSpPr>
        <cdr:cNvPr id="2" name="TextBox 9"/>
        <cdr:cNvSpPr txBox="1"/>
      </cdr:nvSpPr>
      <cdr:spPr bwMode="auto">
        <a:xfrm xmlns:a="http://schemas.openxmlformats.org/drawingml/2006/main">
          <a:off x="4379178" y="1000195"/>
          <a:ext cx="797126" cy="385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en-US" sz="2400" b="1" dirty="0">
              <a:solidFill>
                <a:schemeClr val="accent1"/>
              </a:solidFill>
            </a:rPr>
            <a:t>0.9%</a:t>
          </a:r>
        </a:p>
      </cdr:txBody>
    </cdr:sp>
  </cdr:relSizeAnchor>
  <cdr:relSizeAnchor xmlns:cdr="http://schemas.openxmlformats.org/drawingml/2006/chartDrawing">
    <cdr:from>
      <cdr:x>0.76965</cdr:x>
      <cdr:y>0.18844</cdr:y>
    </cdr:from>
    <cdr:to>
      <cdr:x>0.89404</cdr:x>
      <cdr:y>0.27741</cdr:y>
    </cdr:to>
    <cdr:sp macro="" textlink="">
      <cdr:nvSpPr>
        <cdr:cNvPr id="3" name="TextBox 8"/>
        <cdr:cNvSpPr txBox="1"/>
      </cdr:nvSpPr>
      <cdr:spPr bwMode="auto">
        <a:xfrm xmlns:a="http://schemas.openxmlformats.org/drawingml/2006/main">
          <a:off x="4112962" y="584391"/>
          <a:ext cx="664779" cy="2759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en-US" sz="2400" b="1" dirty="0">
              <a:solidFill>
                <a:schemeClr val="tx1"/>
              </a:solidFill>
            </a:rPr>
            <a:t>1%</a:t>
          </a:r>
        </a:p>
      </cdr:txBody>
    </cdr:sp>
  </cdr:relSizeAnchor>
  <cdr:relSizeAnchor xmlns:cdr="http://schemas.openxmlformats.org/drawingml/2006/chartDrawing">
    <cdr:from>
      <cdr:x>0.78668</cdr:x>
      <cdr:y>0.5</cdr:y>
    </cdr:from>
    <cdr:to>
      <cdr:x>0.93717</cdr:x>
      <cdr:y>0.63098</cdr:y>
    </cdr:to>
    <cdr:sp macro="" textlink="">
      <cdr:nvSpPr>
        <cdr:cNvPr id="4" name="TextBox 10"/>
        <cdr:cNvSpPr txBox="1"/>
      </cdr:nvSpPr>
      <cdr:spPr bwMode="auto">
        <a:xfrm xmlns:a="http://schemas.openxmlformats.org/drawingml/2006/main">
          <a:off x="4203976" y="1550623"/>
          <a:ext cx="804219" cy="4062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en-US" sz="2400" b="1" dirty="0">
              <a:solidFill>
                <a:srgbClr val="00CC00"/>
              </a:solidFill>
            </a:rPr>
            <a:t>0.3%</a:t>
          </a:r>
        </a:p>
      </cdr:txBody>
    </cdr:sp>
  </cdr:relSizeAnchor>
  <cdr:relSizeAnchor xmlns:cdr="http://schemas.openxmlformats.org/drawingml/2006/chartDrawing">
    <cdr:from>
      <cdr:x>0.83228</cdr:x>
      <cdr:y>0.68187</cdr:y>
    </cdr:from>
    <cdr:to>
      <cdr:x>0.93717</cdr:x>
      <cdr:y>0.84283</cdr:y>
    </cdr:to>
    <cdr:sp macro="" textlink="">
      <cdr:nvSpPr>
        <cdr:cNvPr id="5" name="TextBox 7"/>
        <cdr:cNvSpPr txBox="1"/>
      </cdr:nvSpPr>
      <cdr:spPr bwMode="auto">
        <a:xfrm xmlns:a="http://schemas.openxmlformats.org/drawingml/2006/main">
          <a:off x="4447655" y="2114639"/>
          <a:ext cx="560540" cy="4991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en-US" sz="2400" b="1" dirty="0">
              <a:solidFill>
                <a:srgbClr val="FF0000"/>
              </a:solidFill>
            </a:rPr>
            <a:t>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A657C-E442-4966-B623-45D6972D1E6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2DF88-0573-46EF-A45D-FF3BE0A3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8569-EDBC-2141-9AD8-61B7972B3F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9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distance matrix</a:t>
            </a:r>
          </a:p>
          <a:p>
            <a:r>
              <a:rPr lang="en-US" dirty="0" smtClean="0"/>
              <a:t>Distance</a:t>
            </a:r>
            <a:r>
              <a:rPr lang="en-US" baseline="0" dirty="0" smtClean="0"/>
              <a:t> vs time.</a:t>
            </a:r>
          </a:p>
          <a:p>
            <a:r>
              <a:rPr lang="en-US" dirty="0" smtClean="0"/>
              <a:t>Is it symmetric?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DF88-0573-46EF-A45D-FF3BE0A345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2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TSP </a:t>
            </a:r>
            <a:r>
              <a:rPr lang="fi-FI" dirty="0" err="1" smtClean="0"/>
              <a:t>page</a:t>
            </a:r>
            <a:r>
              <a:rPr lang="fi-FI" dirty="0" smtClean="0"/>
              <a:t> demo </a:t>
            </a:r>
            <a:r>
              <a:rPr lang="fi-FI" dirty="0" err="1" smtClean="0"/>
              <a:t>SciFest</a:t>
            </a:r>
            <a:r>
              <a:rPr lang="fi-FI" dirty="0" smtClean="0"/>
              <a:t> </a:t>
            </a:r>
            <a:r>
              <a:rPr lang="fi-FI" dirty="0" err="1" smtClean="0"/>
              <a:t>game</a:t>
            </a:r>
            <a:endParaRPr lang="fi-FI" dirty="0" smtClean="0"/>
          </a:p>
          <a:p>
            <a:r>
              <a:rPr lang="fi-FI" dirty="0" smtClean="0"/>
              <a:t>2Opt</a:t>
            </a:r>
            <a:r>
              <a:rPr lang="fi-FI" baseline="0" dirty="0" smtClean="0"/>
              <a:t> is </a:t>
            </a:r>
            <a:r>
              <a:rPr lang="fi-FI" baseline="0" dirty="0" err="1" smtClean="0"/>
              <a:t>Remove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crossing</a:t>
            </a:r>
            <a:endParaRPr lang="fi-FI" baseline="0" dirty="0" smtClean="0"/>
          </a:p>
          <a:p>
            <a:endParaRPr lang="en-US" dirty="0" smtClean="0"/>
          </a:p>
          <a:p>
            <a:r>
              <a:rPr lang="fi-FI" dirty="0" smtClean="0"/>
              <a:t>http://cs.uef.fi/paikka/Radu/clusterator/lopsi.php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DF88-0573-46EF-A45D-FF3BE0A345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04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http://cs.uef.fi/paikka/Radu/clusterator/lopsi.php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DF88-0573-46EF-A45D-FF3BE0A345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5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DF88-0573-46EF-A45D-FF3BE0A345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4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DF88-0573-46EF-A45D-FF3BE0A345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0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7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3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5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5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7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5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7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6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9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9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dum@cs.uef.f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2945" y="328957"/>
            <a:ext cx="5226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o-RO" altLang="en-US" sz="4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Traveling </a:t>
            </a:r>
            <a:r>
              <a:rPr lang="en-US" altLang="en-US" sz="4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ro-RO" altLang="en-US" sz="4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alesman</a:t>
            </a:r>
            <a:endParaRPr lang="en-US" altLang="en-US" sz="4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194" y="1116443"/>
            <a:ext cx="2985612" cy="319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4429461"/>
            <a:ext cx="9144000" cy="12683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dirty="0" smtClean="0"/>
              <a:t>Radu </a:t>
            </a:r>
            <a:r>
              <a:rPr lang="fi-FI" dirty="0" err="1" smtClean="0"/>
              <a:t>Mariescu</a:t>
            </a:r>
            <a:r>
              <a:rPr lang="fi-FI" dirty="0" smtClean="0"/>
              <a:t> </a:t>
            </a:r>
            <a:r>
              <a:rPr lang="fi-FI" dirty="0" err="1" smtClean="0"/>
              <a:t>Istodor</a:t>
            </a:r>
            <a:endParaRPr lang="fi-FI" dirty="0" smtClean="0"/>
          </a:p>
          <a:p>
            <a:pPr>
              <a:spcBef>
                <a:spcPts val="0"/>
              </a:spcBef>
            </a:pPr>
            <a:r>
              <a:rPr lang="fi-FI" sz="2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o-RO" sz="2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fi-FI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ro-RO" sz="2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fi-FI" sz="2000" dirty="0" smtClean="0">
                <a:solidFill>
                  <a:schemeClr val="bg1">
                    <a:lumMod val="50000"/>
                  </a:schemeClr>
                </a:solidFill>
              </a:rPr>
              <a:t>.201</a:t>
            </a:r>
            <a:r>
              <a:rPr lang="ro-RO" sz="20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fi-FI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" name="Picture 2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81" y="5012182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4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4119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ode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72399" y="1752062"/>
            <a:ext cx="3435486" cy="4505383"/>
            <a:chOff x="2773363" y="1810540"/>
            <a:chExt cx="3435486" cy="4505383"/>
          </a:xfrm>
        </p:grpSpPr>
        <p:sp>
          <p:nvSpPr>
            <p:cNvPr id="68" name="Right Arrow 67"/>
            <p:cNvSpPr>
              <a:spLocks noChangeArrowheads="1"/>
            </p:cNvSpPr>
            <p:nvPr/>
          </p:nvSpPr>
          <p:spPr bwMode="auto">
            <a:xfrm rot="5400000">
              <a:off x="4230126" y="3961455"/>
              <a:ext cx="583073" cy="258012"/>
            </a:xfrm>
            <a:prstGeom prst="rightArrow">
              <a:avLst>
                <a:gd name="adj1" fmla="val 50000"/>
                <a:gd name="adj2" fmla="val 73015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10800000"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4654462" y="4424581"/>
              <a:ext cx="1465815" cy="269975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122840" y="5755170"/>
              <a:ext cx="409594" cy="396392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3528078" y="4690270"/>
              <a:ext cx="1031570" cy="10713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2868176" y="4797403"/>
              <a:ext cx="659902" cy="102419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2951612" y="5680177"/>
              <a:ext cx="2029008" cy="12213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5593114" y="6025144"/>
              <a:ext cx="519578" cy="222836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5509679" y="6121565"/>
              <a:ext cx="172008" cy="1943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92" name="Oval 91"/>
            <p:cNvSpPr/>
            <p:nvPr/>
          </p:nvSpPr>
          <p:spPr>
            <a:xfrm>
              <a:off x="4980620" y="5575187"/>
              <a:ext cx="172008" cy="194358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93" name="Oval 92"/>
            <p:cNvSpPr/>
            <p:nvPr/>
          </p:nvSpPr>
          <p:spPr>
            <a:xfrm>
              <a:off x="6025464" y="4341016"/>
              <a:ext cx="172008" cy="1943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94" name="Oval 93"/>
            <p:cNvSpPr/>
            <p:nvPr/>
          </p:nvSpPr>
          <p:spPr>
            <a:xfrm>
              <a:off x="6036841" y="5911584"/>
              <a:ext cx="172008" cy="1943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95" name="Oval 94"/>
            <p:cNvSpPr/>
            <p:nvPr/>
          </p:nvSpPr>
          <p:spPr>
            <a:xfrm>
              <a:off x="4487590" y="4589565"/>
              <a:ext cx="172008" cy="1943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96" name="Oval 95"/>
            <p:cNvSpPr/>
            <p:nvPr/>
          </p:nvSpPr>
          <p:spPr>
            <a:xfrm>
              <a:off x="3446538" y="4668843"/>
              <a:ext cx="172008" cy="1943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97" name="Oval 96"/>
            <p:cNvSpPr/>
            <p:nvPr/>
          </p:nvSpPr>
          <p:spPr>
            <a:xfrm>
              <a:off x="2784741" y="5697319"/>
              <a:ext cx="172008" cy="1943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>
              <a:off x="5124737" y="1990523"/>
              <a:ext cx="914002" cy="97919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618432" y="2239071"/>
              <a:ext cx="386839" cy="730645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3516700" y="2159792"/>
              <a:ext cx="1031570" cy="10713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856799" y="2266925"/>
              <a:ext cx="659902" cy="102419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2856799" y="3291115"/>
              <a:ext cx="2724938" cy="407105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5581737" y="3494668"/>
              <a:ext cx="519578" cy="222836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5498301" y="3591087"/>
              <a:ext cx="172008" cy="1943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78" name="Oval 77"/>
            <p:cNvSpPr/>
            <p:nvPr/>
          </p:nvSpPr>
          <p:spPr>
            <a:xfrm>
              <a:off x="4980620" y="2939719"/>
              <a:ext cx="172008" cy="19435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79" name="Oval 78"/>
            <p:cNvSpPr/>
            <p:nvPr/>
          </p:nvSpPr>
          <p:spPr>
            <a:xfrm>
              <a:off x="6014086" y="1810540"/>
              <a:ext cx="172008" cy="1943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80" name="Oval 79"/>
            <p:cNvSpPr/>
            <p:nvPr/>
          </p:nvSpPr>
          <p:spPr>
            <a:xfrm>
              <a:off x="6025464" y="3381106"/>
              <a:ext cx="172008" cy="1943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81" name="Oval 80"/>
            <p:cNvSpPr/>
            <p:nvPr/>
          </p:nvSpPr>
          <p:spPr>
            <a:xfrm>
              <a:off x="4476213" y="2059088"/>
              <a:ext cx="172008" cy="1943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82" name="Oval 81"/>
            <p:cNvSpPr/>
            <p:nvPr/>
          </p:nvSpPr>
          <p:spPr>
            <a:xfrm>
              <a:off x="3435160" y="2138365"/>
              <a:ext cx="172008" cy="1943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sp>
          <p:nvSpPr>
            <p:cNvPr id="83" name="Oval 82"/>
            <p:cNvSpPr/>
            <p:nvPr/>
          </p:nvSpPr>
          <p:spPr>
            <a:xfrm>
              <a:off x="2773363" y="3166841"/>
              <a:ext cx="172008" cy="1943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/>
            </a:p>
          </p:txBody>
        </p:sp>
        <p:cxnSp>
          <p:nvCxnSpPr>
            <p:cNvPr id="84" name="Straight Arrow Connector 83"/>
            <p:cNvCxnSpPr>
              <a:cxnSpLocks noChangeShapeType="1"/>
            </p:cNvCxnSpPr>
            <p:nvPr/>
          </p:nvCxnSpPr>
          <p:spPr bwMode="auto">
            <a:xfrm flipH="1">
              <a:off x="4823229" y="3190410"/>
              <a:ext cx="178249" cy="317113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prstDash val="sysDot"/>
              <a:miter lim="800000"/>
              <a:headEnd/>
              <a:tailEnd type="triangle" w="lg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289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303636" y="45302"/>
            <a:ext cx="5584729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2-opt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imization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71859" y="1599365"/>
            <a:ext cx="6472486" cy="4275343"/>
            <a:chOff x="3810895" y="1925041"/>
            <a:chExt cx="5479470" cy="361941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BC32FD3-EBFC-4240-A787-3E5502454290}"/>
                </a:ext>
              </a:extLst>
            </p:cNvPr>
            <p:cNvGrpSpPr/>
            <p:nvPr/>
          </p:nvGrpSpPr>
          <p:grpSpPr>
            <a:xfrm>
              <a:off x="5612313" y="1933175"/>
              <a:ext cx="1827744" cy="3611281"/>
              <a:chOff x="2280390" y="1933175"/>
              <a:chExt cx="1827744" cy="3611281"/>
            </a:xfrm>
          </p:grpSpPr>
          <p:grpSp>
            <p:nvGrpSpPr>
              <p:cNvPr id="17457" name="Group 187"/>
              <p:cNvGrpSpPr>
                <a:grpSpLocks/>
              </p:cNvGrpSpPr>
              <p:nvPr/>
            </p:nvGrpSpPr>
            <p:grpSpPr bwMode="auto">
              <a:xfrm>
                <a:off x="2319879" y="2146680"/>
                <a:ext cx="1709337" cy="1531198"/>
                <a:chOff x="1669265" y="0"/>
                <a:chExt cx="4442446" cy="2627815"/>
              </a:xfrm>
            </p:grpSpPr>
            <p:grpSp>
              <p:nvGrpSpPr>
                <p:cNvPr id="17474" name="Group 207"/>
                <p:cNvGrpSpPr>
                  <a:grpSpLocks/>
                </p:cNvGrpSpPr>
                <p:nvPr/>
              </p:nvGrpSpPr>
              <p:grpSpPr bwMode="auto">
                <a:xfrm>
                  <a:off x="1747813" y="100918"/>
                  <a:ext cx="4203514" cy="2418244"/>
                  <a:chOff x="1747811" y="100919"/>
                  <a:chExt cx="2617987" cy="1491886"/>
                </a:xfrm>
              </p:grpSpPr>
              <p:cxnSp>
                <p:nvCxnSpPr>
                  <p:cNvPr id="218" name="Straight Connector 217"/>
                  <p:cNvCxnSpPr/>
                  <p:nvPr/>
                </p:nvCxnSpPr>
                <p:spPr>
                  <a:xfrm flipV="1">
                    <a:off x="2487201" y="247488"/>
                    <a:ext cx="1360524" cy="23682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/>
                  <p:cNvCxnSpPr/>
                  <p:nvPr/>
                </p:nvCxnSpPr>
                <p:spPr>
                  <a:xfrm>
                    <a:off x="3847725" y="230265"/>
                    <a:ext cx="517425" cy="531759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/>
                  <p:cNvCxnSpPr/>
                  <p:nvPr/>
                </p:nvCxnSpPr>
                <p:spPr>
                  <a:xfrm flipH="1">
                    <a:off x="3747283" y="744801"/>
                    <a:ext cx="617867" cy="84823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>
                  <a:xfrm>
                    <a:off x="2541987" y="822304"/>
                    <a:ext cx="1205296" cy="770726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/>
                  <p:cNvCxnSpPr/>
                  <p:nvPr/>
                </p:nvCxnSpPr>
                <p:spPr>
                  <a:xfrm flipV="1">
                    <a:off x="2584599" y="639309"/>
                    <a:ext cx="712220" cy="182994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/>
                  <p:cNvCxnSpPr/>
                  <p:nvPr/>
                </p:nvCxnSpPr>
                <p:spPr>
                  <a:xfrm>
                    <a:off x="1747589" y="101093"/>
                    <a:ext cx="760919" cy="163618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9" name="Oval 208"/>
                <p:cNvSpPr/>
                <p:nvPr/>
              </p:nvSpPr>
              <p:spPr>
                <a:xfrm>
                  <a:off x="1669265" y="0"/>
                  <a:ext cx="332471" cy="237406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2856807" y="265213"/>
                  <a:ext cx="332471" cy="237406"/>
                </a:xfrm>
                <a:prstGeom prst="ellipse">
                  <a:avLst/>
                </a:prstGeom>
                <a:solidFill>
                  <a:srgbClr val="FF0000"/>
                </a:solidFill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5016866" y="223338"/>
                  <a:ext cx="332471" cy="237406"/>
                </a:xfrm>
                <a:prstGeom prst="ellipse">
                  <a:avLst/>
                </a:prstGeom>
                <a:solidFill>
                  <a:srgbClr val="FF0000"/>
                </a:solidFill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2939888" y="1189969"/>
                  <a:ext cx="332471" cy="237406"/>
                </a:xfrm>
                <a:prstGeom prst="ellipse">
                  <a:avLst/>
                </a:prstGeom>
                <a:solidFill>
                  <a:srgbClr val="FF0000"/>
                </a:solidFill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3" name="Oval 212"/>
                <p:cNvSpPr/>
                <p:nvPr/>
              </p:nvSpPr>
              <p:spPr>
                <a:xfrm>
                  <a:off x="4234945" y="872412"/>
                  <a:ext cx="332471" cy="237406"/>
                </a:xfrm>
                <a:prstGeom prst="ellipse">
                  <a:avLst/>
                </a:prstGeom>
                <a:solidFill>
                  <a:srgbClr val="FF0000"/>
                </a:solidFill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>
                  <a:off x="4840934" y="2390409"/>
                  <a:ext cx="332471" cy="237406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>
                <a:xfrm>
                  <a:off x="5779240" y="1067833"/>
                  <a:ext cx="332471" cy="237406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6" name="Oval 215"/>
                <p:cNvSpPr/>
                <p:nvPr/>
              </p:nvSpPr>
              <p:spPr>
                <a:xfrm>
                  <a:off x="4836048" y="1172522"/>
                  <a:ext cx="332471" cy="237406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stCxn id="213" idx="5"/>
                </p:cNvCxnSpPr>
                <p:nvPr/>
              </p:nvCxnSpPr>
              <p:spPr>
                <a:xfrm>
                  <a:off x="4518727" y="1075052"/>
                  <a:ext cx="346644" cy="12887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58" name="Group 188"/>
              <p:cNvGrpSpPr>
                <a:grpSpLocks/>
              </p:cNvGrpSpPr>
              <p:nvPr/>
            </p:nvGrpSpPr>
            <p:grpSpPr bwMode="auto">
              <a:xfrm>
                <a:off x="2316118" y="3846585"/>
                <a:ext cx="1658567" cy="1488498"/>
                <a:chOff x="1662244" y="2808963"/>
                <a:chExt cx="4453310" cy="2636135"/>
              </a:xfrm>
            </p:grpSpPr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5110657" y="3118660"/>
                  <a:ext cx="833074" cy="864269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flipH="1">
                  <a:off x="4949092" y="3950518"/>
                  <a:ext cx="994640" cy="1379231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3020403" y="4080158"/>
                  <a:ext cx="1928689" cy="1249591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1743027" y="2909794"/>
                  <a:ext cx="1216789" cy="262881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7" name="Oval 196"/>
                <p:cNvSpPr/>
                <p:nvPr/>
              </p:nvSpPr>
              <p:spPr>
                <a:xfrm>
                  <a:off x="1662244" y="2808963"/>
                  <a:ext cx="343486" cy="24499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2848740" y="3071844"/>
                  <a:ext cx="343486" cy="244990"/>
                </a:xfrm>
                <a:prstGeom prst="ellipse">
                  <a:avLst/>
                </a:prstGeom>
                <a:solidFill>
                  <a:srgbClr val="00B050"/>
                </a:solidFill>
                <a:ln w="222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5009679" y="3032233"/>
                  <a:ext cx="343486" cy="244990"/>
                </a:xfrm>
                <a:prstGeom prst="ellipse">
                  <a:avLst/>
                </a:prstGeom>
                <a:solidFill>
                  <a:srgbClr val="00B050"/>
                </a:solidFill>
                <a:ln w="222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2934573" y="4000933"/>
                  <a:ext cx="343486" cy="244990"/>
                </a:xfrm>
                <a:prstGeom prst="ellipse">
                  <a:avLst/>
                </a:prstGeom>
                <a:solidFill>
                  <a:srgbClr val="00B050"/>
                </a:solidFill>
                <a:ln w="222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4227097" y="3684035"/>
                  <a:ext cx="343486" cy="244990"/>
                </a:xfrm>
                <a:prstGeom prst="ellipse">
                  <a:avLst/>
                </a:prstGeom>
                <a:solidFill>
                  <a:srgbClr val="00B050"/>
                </a:solidFill>
                <a:ln w="222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4838016" y="5200108"/>
                  <a:ext cx="343486" cy="24499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5772068" y="3874895"/>
                  <a:ext cx="343486" cy="24499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2949718" y="3273507"/>
                  <a:ext cx="85833" cy="727427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flipV="1">
                  <a:off x="4398761" y="3205086"/>
                  <a:ext cx="641212" cy="507757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" name="Oval 205"/>
                <p:cNvSpPr/>
                <p:nvPr/>
              </p:nvSpPr>
              <p:spPr>
                <a:xfrm>
                  <a:off x="4848114" y="3957720"/>
                  <a:ext cx="343486" cy="244990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stCxn id="201" idx="5"/>
                </p:cNvCxnSpPr>
                <p:nvPr/>
              </p:nvCxnSpPr>
              <p:spPr>
                <a:xfrm>
                  <a:off x="4520282" y="3893147"/>
                  <a:ext cx="358125" cy="93382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Arc 36"/>
              <p:cNvSpPr>
                <a:spLocks/>
              </p:cNvSpPr>
              <p:nvPr/>
            </p:nvSpPr>
            <p:spPr bwMode="auto">
              <a:xfrm>
                <a:off x="3752740" y="2565556"/>
                <a:ext cx="297102" cy="518511"/>
              </a:xfrm>
              <a:custGeom>
                <a:avLst/>
                <a:gdLst>
                  <a:gd name="T0" fmla="*/ 100024 w 215472"/>
                  <a:gd name="T1" fmla="*/ 448 h 348939"/>
                  <a:gd name="T2" fmla="*/ 107736 w 215472"/>
                  <a:gd name="T3" fmla="*/ 174470 h 348939"/>
                  <a:gd name="T4" fmla="*/ 132036 w 215472"/>
                  <a:gd name="T5" fmla="*/ 344443 h 348939"/>
                  <a:gd name="T6" fmla="*/ 11796480 60000 65536"/>
                  <a:gd name="T7" fmla="*/ 11796480 60000 65536"/>
                  <a:gd name="T8" fmla="*/ 11796480 60000 65536"/>
                  <a:gd name="T9" fmla="*/ 100024 w 215472"/>
                  <a:gd name="T10" fmla="*/ 0 h 348939"/>
                  <a:gd name="T11" fmla="*/ 215472 w 215472"/>
                  <a:gd name="T12" fmla="*/ 344443 h 3489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472" h="348939" stroke="0">
                    <a:moveTo>
                      <a:pt x="100024" y="448"/>
                    </a:moveTo>
                    <a:lnTo>
                      <a:pt x="100023" y="447"/>
                    </a:lnTo>
                    <a:cubicBezTo>
                      <a:pt x="102590" y="149"/>
                      <a:pt x="105162" y="-1"/>
                      <a:pt x="107736" y="0"/>
                    </a:cubicBezTo>
                    <a:cubicBezTo>
                      <a:pt x="167236" y="0"/>
                      <a:pt x="215472" y="78112"/>
                      <a:pt x="215472" y="174470"/>
                    </a:cubicBezTo>
                    <a:cubicBezTo>
                      <a:pt x="215472" y="255667"/>
                      <a:pt x="180882" y="326131"/>
                      <a:pt x="132034" y="344444"/>
                    </a:cubicBezTo>
                    <a:lnTo>
                      <a:pt x="107736" y="174470"/>
                    </a:lnTo>
                    <a:close/>
                  </a:path>
                  <a:path w="215472" h="348939" fill="none">
                    <a:moveTo>
                      <a:pt x="100024" y="448"/>
                    </a:moveTo>
                    <a:lnTo>
                      <a:pt x="100023" y="447"/>
                    </a:lnTo>
                    <a:cubicBezTo>
                      <a:pt x="102590" y="149"/>
                      <a:pt x="105162" y="-1"/>
                      <a:pt x="107736" y="0"/>
                    </a:cubicBezTo>
                    <a:cubicBezTo>
                      <a:pt x="167236" y="0"/>
                      <a:pt x="215472" y="78112"/>
                      <a:pt x="215472" y="174470"/>
                    </a:cubicBezTo>
                    <a:cubicBezTo>
                      <a:pt x="215472" y="255667"/>
                      <a:pt x="180882" y="326131"/>
                      <a:pt x="132034" y="34444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triangle" w="med" len="med"/>
              </a:ln>
            </p:spPr>
            <p:txBody>
              <a:bodyPr anchor="ctr"/>
              <a:lstStyle/>
              <a:p>
                <a:endParaRPr lang="fi-FI"/>
              </a:p>
            </p:txBody>
          </p:sp>
          <p:sp>
            <p:nvSpPr>
              <p:cNvPr id="256" name="Arc 255"/>
              <p:cNvSpPr>
                <a:spLocks/>
              </p:cNvSpPr>
              <p:nvPr/>
            </p:nvSpPr>
            <p:spPr bwMode="auto">
              <a:xfrm flipV="1">
                <a:off x="3705729" y="4243093"/>
                <a:ext cx="298983" cy="520545"/>
              </a:xfrm>
              <a:custGeom>
                <a:avLst/>
                <a:gdLst>
                  <a:gd name="T0" fmla="*/ 100024 w 215472"/>
                  <a:gd name="T1" fmla="*/ 448 h 348939"/>
                  <a:gd name="T2" fmla="*/ 107736 w 215472"/>
                  <a:gd name="T3" fmla="*/ 174470 h 348939"/>
                  <a:gd name="T4" fmla="*/ 132036 w 215472"/>
                  <a:gd name="T5" fmla="*/ 344443 h 348939"/>
                  <a:gd name="T6" fmla="*/ 11796480 60000 65536"/>
                  <a:gd name="T7" fmla="*/ 11796480 60000 65536"/>
                  <a:gd name="T8" fmla="*/ 11796480 60000 65536"/>
                  <a:gd name="T9" fmla="*/ 100024 w 215472"/>
                  <a:gd name="T10" fmla="*/ 0 h 348939"/>
                  <a:gd name="T11" fmla="*/ 215472 w 215472"/>
                  <a:gd name="T12" fmla="*/ 344443 h 3489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472" h="348939" stroke="0">
                    <a:moveTo>
                      <a:pt x="100024" y="448"/>
                    </a:moveTo>
                    <a:lnTo>
                      <a:pt x="100023" y="447"/>
                    </a:lnTo>
                    <a:cubicBezTo>
                      <a:pt x="102590" y="149"/>
                      <a:pt x="105162" y="-1"/>
                      <a:pt x="107736" y="0"/>
                    </a:cubicBezTo>
                    <a:cubicBezTo>
                      <a:pt x="167236" y="0"/>
                      <a:pt x="215472" y="78112"/>
                      <a:pt x="215472" y="174470"/>
                    </a:cubicBezTo>
                    <a:cubicBezTo>
                      <a:pt x="215472" y="255667"/>
                      <a:pt x="180882" y="326131"/>
                      <a:pt x="132034" y="344444"/>
                    </a:cubicBezTo>
                    <a:lnTo>
                      <a:pt x="107736" y="174470"/>
                    </a:lnTo>
                    <a:close/>
                  </a:path>
                  <a:path w="215472" h="348939" fill="none">
                    <a:moveTo>
                      <a:pt x="100024" y="448"/>
                    </a:moveTo>
                    <a:lnTo>
                      <a:pt x="100023" y="447"/>
                    </a:lnTo>
                    <a:cubicBezTo>
                      <a:pt x="102590" y="149"/>
                      <a:pt x="105162" y="-1"/>
                      <a:pt x="107736" y="0"/>
                    </a:cubicBezTo>
                    <a:cubicBezTo>
                      <a:pt x="167236" y="0"/>
                      <a:pt x="215472" y="78112"/>
                      <a:pt x="215472" y="174470"/>
                    </a:cubicBezTo>
                    <a:cubicBezTo>
                      <a:pt x="215472" y="255667"/>
                      <a:pt x="180882" y="326131"/>
                      <a:pt x="132034" y="34444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triangle" w="med" len="med"/>
              </a:ln>
            </p:spPr>
            <p:txBody>
              <a:bodyPr anchor="ctr"/>
              <a:lstStyle/>
              <a:p>
                <a:endParaRPr lang="fi-FI"/>
              </a:p>
            </p:txBody>
          </p:sp>
          <p:sp>
            <p:nvSpPr>
              <p:cNvPr id="3" name="Right Arrow 225"/>
              <p:cNvSpPr>
                <a:spLocks noChangeArrowheads="1"/>
              </p:cNvSpPr>
              <p:nvPr/>
            </p:nvSpPr>
            <p:spPr bwMode="auto">
              <a:xfrm rot="5400000">
                <a:off x="2913775" y="3692351"/>
                <a:ext cx="553335" cy="255852"/>
              </a:xfrm>
              <a:prstGeom prst="rightArrow">
                <a:avLst>
                  <a:gd name="adj1" fmla="val 50000"/>
                  <a:gd name="adj2" fmla="val 70603"/>
                </a:avLst>
              </a:prstGeom>
              <a:ln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557" name="Rectangle 149"/>
              <p:cNvSpPr>
                <a:spLocks noChangeArrowheads="1"/>
              </p:cNvSpPr>
              <p:nvPr/>
            </p:nvSpPr>
            <p:spPr bwMode="auto">
              <a:xfrm>
                <a:off x="2280390" y="1933175"/>
                <a:ext cx="1827744" cy="3611281"/>
              </a:xfrm>
              <a:prstGeom prst="rect">
                <a:avLst/>
              </a:prstGeom>
              <a:noFill/>
              <a:ln w="12700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CD74A4C-98F2-4B64-B79D-BAD9AF57E7B6}"/>
                </a:ext>
              </a:extLst>
            </p:cNvPr>
            <p:cNvGrpSpPr/>
            <p:nvPr/>
          </p:nvGrpSpPr>
          <p:grpSpPr>
            <a:xfrm>
              <a:off x="7496469" y="1933175"/>
              <a:ext cx="1793896" cy="3611281"/>
              <a:chOff x="4164546" y="1933175"/>
              <a:chExt cx="1793896" cy="3611281"/>
            </a:xfrm>
          </p:grpSpPr>
          <p:cxnSp>
            <p:nvCxnSpPr>
              <p:cNvPr id="258" name="Straight Arrow Connector 257"/>
              <p:cNvCxnSpPr>
                <a:cxnSpLocks noChangeShapeType="1"/>
              </p:cNvCxnSpPr>
              <p:nvPr/>
            </p:nvCxnSpPr>
            <p:spPr bwMode="auto">
              <a:xfrm flipH="1" flipV="1">
                <a:off x="4689176" y="3094235"/>
                <a:ext cx="240691" cy="241971"/>
              </a:xfrm>
              <a:prstGeom prst="straightConnector1">
                <a:avLst/>
              </a:prstGeom>
              <a:noFill/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 type="triangle" w="med" len="med"/>
              </a:ln>
            </p:spPr>
          </p:cxnSp>
          <p:grpSp>
            <p:nvGrpSpPr>
              <p:cNvPr id="17423" name="Group 153"/>
              <p:cNvGrpSpPr>
                <a:grpSpLocks/>
              </p:cNvGrpSpPr>
              <p:nvPr/>
            </p:nvGrpSpPr>
            <p:grpSpPr bwMode="auto">
              <a:xfrm>
                <a:off x="4232240" y="2211748"/>
                <a:ext cx="1711218" cy="1563732"/>
                <a:chOff x="3426874" y="0"/>
                <a:chExt cx="4443778" cy="2623617"/>
              </a:xfrm>
            </p:grpSpPr>
            <p:grpSp>
              <p:nvGrpSpPr>
                <p:cNvPr id="17440" name="Group 170"/>
                <p:cNvGrpSpPr>
                  <a:grpSpLocks/>
                </p:cNvGrpSpPr>
                <p:nvPr/>
              </p:nvGrpSpPr>
              <p:grpSpPr bwMode="auto">
                <a:xfrm>
                  <a:off x="3505428" y="100918"/>
                  <a:ext cx="4203514" cy="2418244"/>
                  <a:chOff x="3505424" y="100919"/>
                  <a:chExt cx="2617987" cy="1491886"/>
                </a:xfrm>
              </p:grpSpPr>
              <p:cxnSp>
                <p:nvCxnSpPr>
                  <p:cNvPr id="181" name="Straight Connector 180"/>
                  <p:cNvCxnSpPr/>
                  <p:nvPr/>
                </p:nvCxnSpPr>
                <p:spPr>
                  <a:xfrm flipV="1">
                    <a:off x="4244182" y="247025"/>
                    <a:ext cx="1362476" cy="23152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/>
                  <p:cNvCxnSpPr/>
                  <p:nvPr/>
                </p:nvCxnSpPr>
                <p:spPr>
                  <a:xfrm>
                    <a:off x="5606659" y="230187"/>
                    <a:ext cx="517011" cy="532492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/>
                  <p:cNvCxnSpPr/>
                  <p:nvPr/>
                </p:nvCxnSpPr>
                <p:spPr>
                  <a:xfrm flipH="1">
                    <a:off x="5503256" y="743737"/>
                    <a:ext cx="620413" cy="848199"/>
                  </a:xfrm>
                  <a:prstGeom prst="line">
                    <a:avLst/>
                  </a:prstGeom>
                  <a:ln w="222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/>
                  <p:cNvCxnSpPr/>
                  <p:nvPr/>
                </p:nvCxnSpPr>
                <p:spPr>
                  <a:xfrm>
                    <a:off x="4301965" y="821611"/>
                    <a:ext cx="1201291" cy="770324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>
                  <a:xfrm flipV="1">
                    <a:off x="4344542" y="640606"/>
                    <a:ext cx="711651" cy="181005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/>
                  <p:cNvCxnSpPr/>
                  <p:nvPr/>
                </p:nvCxnSpPr>
                <p:spPr>
                  <a:xfrm>
                    <a:off x="3505160" y="101801"/>
                    <a:ext cx="760310" cy="162062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2" name="Oval 171"/>
                <p:cNvSpPr/>
                <p:nvPr/>
              </p:nvSpPr>
              <p:spPr>
                <a:xfrm>
                  <a:off x="3426874" y="0"/>
                  <a:ext cx="332205" cy="232095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4613470" y="266104"/>
                  <a:ext cx="332205" cy="232095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6771801" y="221752"/>
                  <a:ext cx="332205" cy="232095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4696481" y="1190643"/>
                  <a:ext cx="332205" cy="232095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5995386" y="873366"/>
                  <a:ext cx="332205" cy="232095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6600891" y="2391522"/>
                  <a:ext cx="332205" cy="232095"/>
                </a:xfrm>
                <a:prstGeom prst="ellipse">
                  <a:avLst/>
                </a:prstGeom>
                <a:solidFill>
                  <a:srgbClr val="FF0000"/>
                </a:solidFill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7538447" y="1067826"/>
                  <a:ext cx="332205" cy="232095"/>
                </a:xfrm>
                <a:prstGeom prst="ellipse">
                  <a:avLst/>
                </a:prstGeom>
                <a:solidFill>
                  <a:srgbClr val="FF0000"/>
                </a:solidFill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6591125" y="1173586"/>
                  <a:ext cx="332205" cy="232095"/>
                </a:xfrm>
                <a:prstGeom prst="ellipse">
                  <a:avLst/>
                </a:prstGeom>
                <a:solidFill>
                  <a:srgbClr val="FF0000"/>
                </a:solidFill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180" name="Straight Connector 179"/>
                <p:cNvCxnSpPr>
                  <a:stCxn id="176" idx="5"/>
                  <a:endCxn id="179" idx="1"/>
                </p:cNvCxnSpPr>
                <p:nvPr/>
              </p:nvCxnSpPr>
              <p:spPr>
                <a:xfrm>
                  <a:off x="6278942" y="1071473"/>
                  <a:ext cx="360833" cy="136102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24" name="Group 154"/>
              <p:cNvGrpSpPr>
                <a:grpSpLocks/>
              </p:cNvGrpSpPr>
              <p:nvPr/>
            </p:nvGrpSpPr>
            <p:grpSpPr bwMode="auto">
              <a:xfrm>
                <a:off x="4213435" y="3830318"/>
                <a:ext cx="1722501" cy="1563731"/>
                <a:chOff x="3408139" y="1337415"/>
                <a:chExt cx="3679177" cy="2214269"/>
              </a:xfrm>
            </p:grpSpPr>
            <p:cxnSp>
              <p:nvCxnSpPr>
                <p:cNvPr id="156" name="Straight Connector 155"/>
                <p:cNvCxnSpPr/>
                <p:nvPr/>
              </p:nvCxnSpPr>
              <p:spPr>
                <a:xfrm flipV="1">
                  <a:off x="4456431" y="1622465"/>
                  <a:ext cx="1811408" cy="31673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6267840" y="1599430"/>
                  <a:ext cx="690826" cy="728463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flipH="1">
                  <a:off x="6075051" y="2322135"/>
                  <a:ext cx="739023" cy="152602"/>
                </a:xfrm>
                <a:prstGeom prst="line">
                  <a:avLst/>
                </a:prstGeom>
                <a:ln w="222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4532742" y="2408514"/>
                  <a:ext cx="1602557" cy="1053823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flipV="1">
                  <a:off x="4588972" y="2129221"/>
                  <a:ext cx="1136651" cy="279293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3472405" y="1423794"/>
                  <a:ext cx="1012140" cy="22170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Oval 161"/>
                <p:cNvSpPr/>
                <p:nvPr/>
              </p:nvSpPr>
              <p:spPr>
                <a:xfrm>
                  <a:off x="3408139" y="1337415"/>
                  <a:ext cx="273244" cy="195883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4460444" y="2342288"/>
                  <a:ext cx="273244" cy="195883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5536850" y="2074516"/>
                  <a:ext cx="273244" cy="195883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6038902" y="3355801"/>
                  <a:ext cx="273244" cy="195883"/>
                </a:xfrm>
                <a:prstGeom prst="ellipse">
                  <a:avLst/>
                </a:prstGeom>
                <a:solidFill>
                  <a:srgbClr val="00B050"/>
                </a:solidFill>
                <a:ln w="222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6814072" y="2238633"/>
                  <a:ext cx="273244" cy="195883"/>
                </a:xfrm>
                <a:prstGeom prst="ellipse">
                  <a:avLst/>
                </a:prstGeom>
                <a:solidFill>
                  <a:srgbClr val="00B050"/>
                </a:solidFill>
                <a:ln w="222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4360034" y="1553360"/>
                  <a:ext cx="273244" cy="195883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6183494" y="1544725"/>
                  <a:ext cx="273244" cy="195883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5906359" y="2388356"/>
                  <a:ext cx="273244" cy="195883"/>
                </a:xfrm>
                <a:prstGeom prst="ellipse">
                  <a:avLst/>
                </a:prstGeom>
                <a:solidFill>
                  <a:srgbClr val="00B050"/>
                </a:solidFill>
                <a:ln w="222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170" name="Straight Connector 169"/>
                <p:cNvCxnSpPr>
                  <a:stCxn id="164" idx="5"/>
                </p:cNvCxnSpPr>
                <p:nvPr/>
              </p:nvCxnSpPr>
              <p:spPr>
                <a:xfrm>
                  <a:off x="5770079" y="2241713"/>
                  <a:ext cx="160381" cy="17256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9" name="Straight Arrow Connector 258"/>
              <p:cNvCxnSpPr>
                <a:cxnSpLocks noChangeShapeType="1"/>
              </p:cNvCxnSpPr>
              <p:nvPr/>
            </p:nvCxnSpPr>
            <p:spPr bwMode="auto">
              <a:xfrm>
                <a:off x="4760631" y="4771772"/>
                <a:ext cx="310265" cy="300940"/>
              </a:xfrm>
              <a:prstGeom prst="straightConnector1">
                <a:avLst/>
              </a:prstGeom>
              <a:noFill/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 type="triangle" w="med" len="med"/>
              </a:ln>
            </p:spPr>
          </p:cxnSp>
          <p:sp>
            <p:nvSpPr>
              <p:cNvPr id="2" name="Right Arrow 225"/>
              <p:cNvSpPr>
                <a:spLocks noChangeArrowheads="1"/>
              </p:cNvSpPr>
              <p:nvPr/>
            </p:nvSpPr>
            <p:spPr bwMode="auto">
              <a:xfrm rot="5400000">
                <a:off x="4779777" y="3588024"/>
                <a:ext cx="553335" cy="255852"/>
              </a:xfrm>
              <a:prstGeom prst="rightArrow">
                <a:avLst>
                  <a:gd name="adj1" fmla="val 50000"/>
                  <a:gd name="adj2" fmla="val 70603"/>
                </a:avLst>
              </a:prstGeom>
              <a:ln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558" name="Rectangle 150"/>
              <p:cNvSpPr>
                <a:spLocks noChangeArrowheads="1"/>
              </p:cNvSpPr>
              <p:nvPr/>
            </p:nvSpPr>
            <p:spPr bwMode="auto">
              <a:xfrm>
                <a:off x="4164546" y="1933175"/>
                <a:ext cx="1793896" cy="3611281"/>
              </a:xfrm>
              <a:prstGeom prst="rect">
                <a:avLst/>
              </a:prstGeom>
              <a:noFill/>
              <a:ln w="12700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i-FI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6A525DF-B2E2-47FD-A359-FCB5589976A6}"/>
                </a:ext>
              </a:extLst>
            </p:cNvPr>
            <p:cNvGrpSpPr/>
            <p:nvPr/>
          </p:nvGrpSpPr>
          <p:grpSpPr>
            <a:xfrm>
              <a:off x="3810895" y="1925041"/>
              <a:ext cx="1737485" cy="3611281"/>
              <a:chOff x="478972" y="1925041"/>
              <a:chExt cx="1737485" cy="3611281"/>
            </a:xfrm>
          </p:grpSpPr>
          <p:cxnSp>
            <p:nvCxnSpPr>
              <p:cNvPr id="240" name="Straight Connector 239"/>
              <p:cNvCxnSpPr/>
              <p:nvPr/>
            </p:nvCxnSpPr>
            <p:spPr>
              <a:xfrm flipH="1" flipV="1">
                <a:off x="1289423" y="2724160"/>
                <a:ext cx="671300" cy="189104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>
                <a:stCxn id="249" idx="5"/>
              </p:cNvCxnSpPr>
              <p:nvPr/>
            </p:nvCxnSpPr>
            <p:spPr>
              <a:xfrm>
                <a:off x="700988" y="2947971"/>
                <a:ext cx="219878" cy="276400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V="1">
                <a:off x="986679" y="2768894"/>
                <a:ext cx="212485" cy="455477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V="1">
                <a:off x="1701229" y="2315450"/>
                <a:ext cx="1881" cy="1181394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>
                <a:stCxn id="248" idx="2"/>
                <a:endCxn id="245" idx="6"/>
              </p:cNvCxnSpPr>
              <p:nvPr/>
            </p:nvCxnSpPr>
            <p:spPr>
              <a:xfrm flipH="1">
                <a:off x="1318636" y="3566011"/>
                <a:ext cx="335583" cy="71095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Oval 244"/>
              <p:cNvSpPr>
                <a:spLocks noChangeArrowheads="1"/>
              </p:cNvSpPr>
              <p:nvPr/>
            </p:nvSpPr>
            <p:spPr bwMode="auto">
              <a:xfrm>
                <a:off x="1190710" y="3567938"/>
                <a:ext cx="127926" cy="138334"/>
              </a:xfrm>
              <a:prstGeom prst="ellipse">
                <a:avLst/>
              </a:prstGeom>
              <a:noFill/>
              <a:ln w="222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6" name="Oval 245"/>
              <p:cNvSpPr>
                <a:spLocks noChangeArrowheads="1"/>
              </p:cNvSpPr>
              <p:nvPr/>
            </p:nvSpPr>
            <p:spPr bwMode="auto">
              <a:xfrm>
                <a:off x="905822" y="3206070"/>
                <a:ext cx="127926" cy="138334"/>
              </a:xfrm>
              <a:prstGeom prst="ellipse">
                <a:avLst/>
              </a:prstGeom>
              <a:noFill/>
              <a:ln w="222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1656099" y="2185314"/>
                <a:ext cx="127926" cy="138334"/>
              </a:xfrm>
              <a:prstGeom prst="ellipse">
                <a:avLst/>
              </a:prstGeom>
              <a:solidFill>
                <a:srgbClr val="FF0000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1654219" y="3496844"/>
                <a:ext cx="127926" cy="138334"/>
              </a:xfrm>
              <a:prstGeom prst="ellipse">
                <a:avLst/>
              </a:prstGeom>
              <a:solidFill>
                <a:srgbClr val="FF0000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Oval 248"/>
              <p:cNvSpPr>
                <a:spLocks noChangeArrowheads="1"/>
              </p:cNvSpPr>
              <p:nvPr/>
            </p:nvSpPr>
            <p:spPr bwMode="auto">
              <a:xfrm>
                <a:off x="591796" y="2829895"/>
                <a:ext cx="127926" cy="138334"/>
              </a:xfrm>
              <a:prstGeom prst="ellipse">
                <a:avLst/>
              </a:prstGeom>
              <a:noFill/>
              <a:ln w="222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186000" y="2657058"/>
                <a:ext cx="127926" cy="138334"/>
              </a:xfrm>
              <a:prstGeom prst="ellipse">
                <a:avLst/>
              </a:prstGeom>
              <a:solidFill>
                <a:srgbClr val="FF0000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1960723" y="2848195"/>
                <a:ext cx="127926" cy="138334"/>
              </a:xfrm>
              <a:prstGeom prst="ellipse">
                <a:avLst/>
              </a:prstGeom>
              <a:solidFill>
                <a:srgbClr val="FF0000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52" name="Straight Connector 251"/>
              <p:cNvCxnSpPr>
                <a:stCxn id="247" idx="5"/>
                <a:endCxn id="251" idx="1"/>
              </p:cNvCxnSpPr>
              <p:nvPr/>
            </p:nvCxnSpPr>
            <p:spPr>
              <a:xfrm>
                <a:off x="1765291" y="2303389"/>
                <a:ext cx="214166" cy="565064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H="1">
                <a:off x="1285662" y="3942153"/>
                <a:ext cx="440012" cy="382275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640686" y="4592835"/>
                <a:ext cx="268897" cy="284673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982918" y="4417964"/>
                <a:ext cx="231289" cy="459544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flipV="1">
                <a:off x="1759521" y="4611136"/>
                <a:ext cx="297102" cy="540879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stCxn id="92" idx="2"/>
                <a:endCxn id="232" idx="6"/>
              </p:cNvCxnSpPr>
              <p:nvPr/>
            </p:nvCxnSpPr>
            <p:spPr>
              <a:xfrm flipH="1">
                <a:off x="1344013" y="5194747"/>
                <a:ext cx="355336" cy="89469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Oval 231"/>
              <p:cNvSpPr>
                <a:spLocks noChangeArrowheads="1"/>
              </p:cNvSpPr>
              <p:nvPr/>
            </p:nvSpPr>
            <p:spPr bwMode="auto">
              <a:xfrm>
                <a:off x="1216087" y="5215049"/>
                <a:ext cx="127926" cy="138334"/>
              </a:xfrm>
              <a:prstGeom prst="ellipse">
                <a:avLst/>
              </a:prstGeom>
              <a:noFill/>
              <a:ln w="222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3" name="Oval 232"/>
              <p:cNvSpPr>
                <a:spLocks noChangeArrowheads="1"/>
              </p:cNvSpPr>
              <p:nvPr/>
            </p:nvSpPr>
            <p:spPr bwMode="auto">
              <a:xfrm>
                <a:off x="894540" y="4859208"/>
                <a:ext cx="127926" cy="138334"/>
              </a:xfrm>
              <a:prstGeom prst="ellipse">
                <a:avLst/>
              </a:prstGeom>
              <a:noFill/>
              <a:ln w="222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6" name="Oval 235"/>
              <p:cNvSpPr>
                <a:spLocks noChangeArrowheads="1"/>
              </p:cNvSpPr>
              <p:nvPr/>
            </p:nvSpPr>
            <p:spPr bwMode="auto">
              <a:xfrm>
                <a:off x="552308" y="4480999"/>
                <a:ext cx="127926" cy="138334"/>
              </a:xfrm>
              <a:prstGeom prst="ellipse">
                <a:avLst/>
              </a:prstGeom>
              <a:noFill/>
              <a:ln w="222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239" name="Straight Connector 238"/>
              <p:cNvCxnSpPr/>
              <p:nvPr/>
            </p:nvCxnSpPr>
            <p:spPr>
              <a:xfrm>
                <a:off x="1799009" y="3942153"/>
                <a:ext cx="257615" cy="575447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Right Arrow 225"/>
              <p:cNvSpPr>
                <a:spLocks noChangeArrowheads="1"/>
              </p:cNvSpPr>
              <p:nvPr/>
            </p:nvSpPr>
            <p:spPr bwMode="auto">
              <a:xfrm rot="5400000">
                <a:off x="709953" y="3724885"/>
                <a:ext cx="553335" cy="255852"/>
              </a:xfrm>
              <a:prstGeom prst="rightArrow">
                <a:avLst>
                  <a:gd name="adj1" fmla="val 50000"/>
                  <a:gd name="adj2" fmla="val 70603"/>
                </a:avLst>
              </a:prstGeom>
              <a:ln>
                <a:headEnd/>
                <a:tailE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8" name="Straight Arrow Connector 7"/>
              <p:cNvCxnSpPr>
                <a:cxnSpLocks noChangeShapeType="1"/>
              </p:cNvCxnSpPr>
              <p:nvPr/>
            </p:nvCxnSpPr>
            <p:spPr bwMode="auto">
              <a:xfrm>
                <a:off x="1932518" y="3944187"/>
                <a:ext cx="199322" cy="422943"/>
              </a:xfrm>
              <a:prstGeom prst="straightConnector1">
                <a:avLst/>
              </a:prstGeom>
              <a:noFill/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 type="triangle" w="med" len="med"/>
              </a:ln>
            </p:spPr>
          </p:cxnSp>
          <p:cxnSp>
            <p:nvCxnSpPr>
              <p:cNvPr id="253" name="Straight Arrow Connector 252"/>
              <p:cNvCxnSpPr>
                <a:cxnSpLocks noChangeShapeType="1"/>
              </p:cNvCxnSpPr>
              <p:nvPr/>
            </p:nvCxnSpPr>
            <p:spPr bwMode="auto">
              <a:xfrm flipH="1" flipV="1">
                <a:off x="1846079" y="2252417"/>
                <a:ext cx="191742" cy="441241"/>
              </a:xfrm>
              <a:prstGeom prst="straightConnector1">
                <a:avLst/>
              </a:prstGeom>
              <a:noFill/>
              <a:ln w="6350" algn="ctr">
                <a:solidFill>
                  <a:schemeClr val="tx1"/>
                </a:solidFill>
                <a:prstDash val="sysDot"/>
                <a:miter lim="800000"/>
                <a:headEnd/>
                <a:tailEnd type="triangle" w="med" len="med"/>
              </a:ln>
            </p:spPr>
          </p:cxnSp>
          <p:sp>
            <p:nvSpPr>
              <p:cNvPr id="17556" name="Rectangle 148"/>
              <p:cNvSpPr>
                <a:spLocks noChangeArrowheads="1"/>
              </p:cNvSpPr>
              <p:nvPr/>
            </p:nvSpPr>
            <p:spPr bwMode="auto">
              <a:xfrm>
                <a:off x="478972" y="1925041"/>
                <a:ext cx="1737485" cy="3611281"/>
              </a:xfrm>
              <a:prstGeom prst="rect">
                <a:avLst/>
              </a:prstGeom>
              <a:noFill/>
              <a:ln w="12700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i-FI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699349" y="5125580"/>
                <a:ext cx="127926" cy="138334"/>
              </a:xfrm>
              <a:prstGeom prst="ellipse">
                <a:avLst/>
              </a:prstGeom>
              <a:solidFill>
                <a:srgbClr val="00B050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" name="Oval 91"/>
              <p:cNvSpPr/>
              <p:nvPr/>
            </p:nvSpPr>
            <p:spPr>
              <a:xfrm>
                <a:off x="2030298" y="4491166"/>
                <a:ext cx="127926" cy="138334"/>
              </a:xfrm>
              <a:prstGeom prst="ellipse">
                <a:avLst/>
              </a:prstGeom>
              <a:solidFill>
                <a:srgbClr val="00B050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" name="Oval 91"/>
              <p:cNvSpPr/>
              <p:nvPr/>
            </p:nvSpPr>
            <p:spPr>
              <a:xfrm>
                <a:off x="1187881" y="4279694"/>
                <a:ext cx="127926" cy="138334"/>
              </a:xfrm>
              <a:prstGeom prst="ellipse">
                <a:avLst/>
              </a:prstGeom>
              <a:solidFill>
                <a:srgbClr val="00B050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" name="Oval 91"/>
              <p:cNvSpPr/>
              <p:nvPr/>
            </p:nvSpPr>
            <p:spPr>
              <a:xfrm>
                <a:off x="1714392" y="3832351"/>
                <a:ext cx="127926" cy="138334"/>
              </a:xfrm>
              <a:prstGeom prst="ellipse">
                <a:avLst/>
              </a:prstGeom>
              <a:solidFill>
                <a:srgbClr val="00B050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33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152675" y="1640605"/>
            <a:ext cx="1977444" cy="1969707"/>
            <a:chOff x="1654063" y="4650832"/>
            <a:chExt cx="1830918" cy="1839593"/>
          </a:xfrm>
        </p:grpSpPr>
        <p:grpSp>
          <p:nvGrpSpPr>
            <p:cNvPr id="72" name="Group 26"/>
            <p:cNvGrpSpPr>
              <a:grpSpLocks/>
            </p:cNvGrpSpPr>
            <p:nvPr/>
          </p:nvGrpSpPr>
          <p:grpSpPr bwMode="auto">
            <a:xfrm>
              <a:off x="1654063" y="4923882"/>
              <a:ext cx="1771700" cy="1378000"/>
              <a:chOff x="48600" y="4585435"/>
              <a:chExt cx="2514468" cy="1923624"/>
            </a:xfrm>
          </p:grpSpPr>
          <p:cxnSp>
            <p:nvCxnSpPr>
              <p:cNvPr id="85" name="Straight Connector 84"/>
              <p:cNvCxnSpPr>
                <a:stCxn id="90" idx="3"/>
              </p:cNvCxnSpPr>
              <p:nvPr/>
            </p:nvCxnSpPr>
            <p:spPr>
              <a:xfrm flipH="1">
                <a:off x="57616" y="4714120"/>
                <a:ext cx="741164" cy="95054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 flipV="1">
                <a:off x="57613" y="5664665"/>
                <a:ext cx="1072449" cy="808867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 flipV="1">
                <a:off x="1706840" y="4758289"/>
                <a:ext cx="790819" cy="709144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>
                <a:off x="2044797" y="5467434"/>
                <a:ext cx="452862" cy="709144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776334" y="4585435"/>
                <a:ext cx="153278" cy="1507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8600" y="5567157"/>
                <a:ext cx="153278" cy="15076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051205" y="6358296"/>
                <a:ext cx="153278" cy="15076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614466" y="4736130"/>
                <a:ext cx="153278" cy="15076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409790" y="5367711"/>
                <a:ext cx="153278" cy="15076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972699" y="6070206"/>
                <a:ext cx="153278" cy="1507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96" name="Straight Connector 95"/>
              <p:cNvCxnSpPr>
                <a:stCxn id="93" idx="3"/>
                <a:endCxn id="92" idx="0"/>
              </p:cNvCxnSpPr>
              <p:nvPr/>
            </p:nvCxnSpPr>
            <p:spPr>
              <a:xfrm flipH="1">
                <a:off x="1127844" y="4864814"/>
                <a:ext cx="509069" cy="1493482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25"/>
            <p:cNvSpPr txBox="1">
              <a:spLocks noChangeArrowheads="1"/>
            </p:cNvSpPr>
            <p:nvPr/>
          </p:nvSpPr>
          <p:spPr bwMode="auto">
            <a:xfrm>
              <a:off x="2412944" y="6093550"/>
              <a:ext cx="3381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FF"/>
                  </a:solidFill>
                  <a:latin typeface="Calibri" pitchFamily="34" charset="0"/>
                  <a:ea typeface="Times New Roman" pitchFamily="18" charset="0"/>
                  <a:cs typeface="Vrinda" pitchFamily="34" charset="0"/>
                </a:rPr>
                <a:t>A</a:t>
              </a:r>
              <a:endParaRPr lang="en-US" sz="2000" dirty="0">
                <a:latin typeface="Calibri" pitchFamily="34" charset="0"/>
                <a:ea typeface="Times New Roman" pitchFamily="18" charset="0"/>
                <a:cs typeface="Vrinda" pitchFamily="34" charset="0"/>
              </a:endParaRPr>
            </a:p>
          </p:txBody>
        </p:sp>
        <p:sp>
          <p:nvSpPr>
            <p:cNvPr id="98" name="TextBox 25"/>
            <p:cNvSpPr txBox="1">
              <a:spLocks noChangeArrowheads="1"/>
            </p:cNvSpPr>
            <p:nvPr/>
          </p:nvSpPr>
          <p:spPr bwMode="auto">
            <a:xfrm>
              <a:off x="2503265" y="4828313"/>
              <a:ext cx="3270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FF"/>
                  </a:solidFill>
                  <a:latin typeface="Calibri" pitchFamily="34" charset="0"/>
                  <a:ea typeface="Times New Roman" pitchFamily="18" charset="0"/>
                  <a:cs typeface="Vrinda" pitchFamily="34" charset="0"/>
                </a:rPr>
                <a:t>B</a:t>
              </a:r>
              <a:endParaRPr lang="en-US" sz="2000" dirty="0">
                <a:latin typeface="Calibri" pitchFamily="34" charset="0"/>
                <a:ea typeface="Times New Roman" pitchFamily="18" charset="0"/>
                <a:cs typeface="Vrinda" pitchFamily="34" charset="0"/>
              </a:endParaRPr>
            </a:p>
          </p:txBody>
        </p:sp>
        <p:sp>
          <p:nvSpPr>
            <p:cNvPr id="99" name="TextBox 25"/>
            <p:cNvSpPr txBox="1">
              <a:spLocks noChangeArrowheads="1"/>
            </p:cNvSpPr>
            <p:nvPr/>
          </p:nvSpPr>
          <p:spPr bwMode="auto">
            <a:xfrm>
              <a:off x="3091281" y="5879558"/>
              <a:ext cx="393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FF"/>
                  </a:solidFill>
                  <a:latin typeface="Calibri" pitchFamily="34" charset="0"/>
                  <a:ea typeface="Times New Roman" pitchFamily="18" charset="0"/>
                  <a:cs typeface="Vrinda" pitchFamily="34" charset="0"/>
                </a:rPr>
                <a:t>T</a:t>
              </a:r>
              <a:r>
                <a:rPr lang="en-US" sz="2000" b="1" baseline="-25000" dirty="0">
                  <a:solidFill>
                    <a:srgbClr val="3333FF"/>
                  </a:solidFill>
                  <a:latin typeface="Calibri" pitchFamily="34" charset="0"/>
                  <a:ea typeface="Times New Roman" pitchFamily="18" charset="0"/>
                  <a:cs typeface="Vrinda" pitchFamily="34" charset="0"/>
                </a:rPr>
                <a:t>2</a:t>
              </a:r>
            </a:p>
          </p:txBody>
        </p:sp>
        <p:sp>
          <p:nvSpPr>
            <p:cNvPr id="100" name="TextBox 25"/>
            <p:cNvSpPr txBox="1">
              <a:spLocks noChangeArrowheads="1"/>
            </p:cNvSpPr>
            <p:nvPr/>
          </p:nvSpPr>
          <p:spPr bwMode="auto">
            <a:xfrm>
              <a:off x="1844036" y="4650832"/>
              <a:ext cx="393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 anchorCtr="1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FF"/>
                  </a:solidFill>
                  <a:latin typeface="Calibri" pitchFamily="34" charset="0"/>
                  <a:ea typeface="Times New Roman" pitchFamily="18" charset="0"/>
                  <a:cs typeface="Vrinda" pitchFamily="34" charset="0"/>
                </a:rPr>
                <a:t>T</a:t>
              </a:r>
              <a:r>
                <a:rPr lang="en-US" sz="2000" b="1" baseline="-25000" dirty="0">
                  <a:solidFill>
                    <a:srgbClr val="3333FF"/>
                  </a:solidFill>
                  <a:latin typeface="Calibri" pitchFamily="34" charset="0"/>
                  <a:ea typeface="Times New Roman" pitchFamily="18" charset="0"/>
                  <a:cs typeface="Vrinda" pitchFamily="34" charset="0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18256" y="4220429"/>
            <a:ext cx="6026340" cy="1825476"/>
            <a:chOff x="3118256" y="4220429"/>
            <a:chExt cx="6026340" cy="1825476"/>
          </a:xfrm>
        </p:grpSpPr>
        <p:grpSp>
          <p:nvGrpSpPr>
            <p:cNvPr id="19479" name="Group 23"/>
            <p:cNvGrpSpPr>
              <a:grpSpLocks/>
            </p:cNvGrpSpPr>
            <p:nvPr/>
          </p:nvGrpSpPr>
          <p:grpSpPr bwMode="auto">
            <a:xfrm>
              <a:off x="3168428" y="4220429"/>
              <a:ext cx="1858621" cy="1710324"/>
              <a:chOff x="45283" y="-260605"/>
              <a:chExt cx="2521173" cy="2180673"/>
            </a:xfrm>
          </p:grpSpPr>
          <p:grpSp>
            <p:nvGrpSpPr>
              <p:cNvPr id="19508" name="Group 52"/>
              <p:cNvGrpSpPr>
                <a:grpSpLocks/>
              </p:cNvGrpSpPr>
              <p:nvPr/>
            </p:nvGrpSpPr>
            <p:grpSpPr bwMode="auto">
              <a:xfrm>
                <a:off x="45283" y="-169"/>
                <a:ext cx="2521173" cy="1920237"/>
                <a:chOff x="45283" y="-169"/>
                <a:chExt cx="2521173" cy="1920237"/>
              </a:xfrm>
            </p:grpSpPr>
            <p:cxnSp>
              <p:nvCxnSpPr>
                <p:cNvPr id="55" name="Straight Connector 54"/>
                <p:cNvCxnSpPr>
                  <a:stCxn id="59" idx="3"/>
                </p:cNvCxnSpPr>
                <p:nvPr/>
              </p:nvCxnSpPr>
              <p:spPr>
                <a:xfrm flipH="1">
                  <a:off x="54586" y="125679"/>
                  <a:ext cx="741823" cy="95343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 flipV="1">
                  <a:off x="54586" y="1079113"/>
                  <a:ext cx="1072165" cy="808379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 flipV="1">
                  <a:off x="1703534" y="173209"/>
                  <a:ext cx="790751" cy="708686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2040767" y="881896"/>
                  <a:ext cx="453518" cy="708685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Oval 58"/>
                <p:cNvSpPr/>
                <p:nvPr/>
              </p:nvSpPr>
              <p:spPr>
                <a:xfrm>
                  <a:off x="773238" y="-169"/>
                  <a:ext cx="158223" cy="14744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45283" y="981588"/>
                  <a:ext cx="158223" cy="14744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047675" y="1772628"/>
                  <a:ext cx="158223" cy="14744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1610504" y="149371"/>
                  <a:ext cx="158223" cy="14744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2408233" y="782203"/>
                  <a:ext cx="158223" cy="14744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1970995" y="1484387"/>
                  <a:ext cx="158223" cy="14744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65" name="Straight Connector 64"/>
                <p:cNvCxnSpPr>
                  <a:stCxn id="64" idx="3"/>
                  <a:endCxn id="61" idx="6"/>
                </p:cNvCxnSpPr>
                <p:nvPr/>
              </p:nvCxnSpPr>
              <p:spPr>
                <a:xfrm flipH="1">
                  <a:off x="1205899" y="1610235"/>
                  <a:ext cx="788268" cy="236113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509" name="TextBox 108"/>
              <p:cNvSpPr txBox="1">
                <a:spLocks noChangeArrowheads="1"/>
              </p:cNvSpPr>
              <p:nvPr/>
            </p:nvSpPr>
            <p:spPr bwMode="auto">
              <a:xfrm>
                <a:off x="271463" y="-260605"/>
                <a:ext cx="447514" cy="621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b="1" dirty="0">
                    <a:solidFill>
                      <a:srgbClr val="948A54"/>
                    </a:solidFill>
                    <a:latin typeface="Calibri" pitchFamily="34" charset="0"/>
                    <a:ea typeface="Times New Roman" pitchFamily="18" charset="0"/>
                    <a:cs typeface="Vrinda" pitchFamily="34" charset="0"/>
                  </a:rPr>
                  <a:t>1</a:t>
                </a:r>
                <a:endParaRPr lang="en-US" sz="1200" dirty="0">
                  <a:latin typeface="Times New Roman" pitchFamily="18" charset="0"/>
                  <a:ea typeface="Times New Roman" pitchFamily="18" charset="0"/>
                  <a:cs typeface="Vrinda" pitchFamily="34" charset="0"/>
                </a:endParaRPr>
              </a:p>
            </p:txBody>
          </p:sp>
        </p:grpSp>
        <p:grpSp>
          <p:nvGrpSpPr>
            <p:cNvPr id="19480" name="Group 24"/>
            <p:cNvGrpSpPr>
              <a:grpSpLocks/>
            </p:cNvGrpSpPr>
            <p:nvPr/>
          </p:nvGrpSpPr>
          <p:grpSpPr bwMode="auto">
            <a:xfrm>
              <a:off x="5124723" y="4254185"/>
              <a:ext cx="1923774" cy="1683368"/>
              <a:chOff x="1044" y="1960751"/>
              <a:chExt cx="2513251" cy="2182284"/>
            </a:xfrm>
          </p:grpSpPr>
          <p:grpSp>
            <p:nvGrpSpPr>
              <p:cNvPr id="19495" name="Group 39"/>
              <p:cNvGrpSpPr>
                <a:grpSpLocks/>
              </p:cNvGrpSpPr>
              <p:nvPr/>
            </p:nvGrpSpPr>
            <p:grpSpPr bwMode="auto">
              <a:xfrm>
                <a:off x="1044" y="2223662"/>
                <a:ext cx="2513251" cy="1919373"/>
                <a:chOff x="1044" y="2223662"/>
                <a:chExt cx="2513251" cy="1919373"/>
              </a:xfrm>
            </p:grpSpPr>
            <p:cxnSp>
              <p:nvCxnSpPr>
                <p:cNvPr id="42" name="Straight Connector 41"/>
                <p:cNvCxnSpPr>
                  <a:stCxn id="46" idx="3"/>
                </p:cNvCxnSpPr>
                <p:nvPr/>
              </p:nvCxnSpPr>
              <p:spPr>
                <a:xfrm flipH="1">
                  <a:off x="84136" y="2351620"/>
                  <a:ext cx="664955" cy="881497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 flipV="1">
                  <a:off x="10004" y="3301204"/>
                  <a:ext cx="1070677" cy="808709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 flipV="1">
                  <a:off x="1658578" y="2395540"/>
                  <a:ext cx="788449" cy="709548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1994565" y="3105088"/>
                  <a:ext cx="452462" cy="707343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Oval 45"/>
                <p:cNvSpPr/>
                <p:nvPr/>
              </p:nvSpPr>
              <p:spPr>
                <a:xfrm>
                  <a:off x="726775" y="2223662"/>
                  <a:ext cx="152385" cy="14991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1044" y="3204247"/>
                  <a:ext cx="152385" cy="14991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002285" y="3993123"/>
                  <a:ext cx="152385" cy="14991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1564502" y="2373504"/>
                  <a:ext cx="152385" cy="14991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361910" y="3005927"/>
                  <a:ext cx="152385" cy="14991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925128" y="3706660"/>
                  <a:ext cx="152385" cy="14991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52" name="Straight Connector 51"/>
                <p:cNvCxnSpPr>
                  <a:stCxn id="49" idx="2"/>
                </p:cNvCxnSpPr>
                <p:nvPr/>
              </p:nvCxnSpPr>
              <p:spPr>
                <a:xfrm flipH="1" flipV="1">
                  <a:off x="897010" y="2329435"/>
                  <a:ext cx="667492" cy="11902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496" name="TextBox 109"/>
              <p:cNvSpPr txBox="1">
                <a:spLocks noChangeArrowheads="1"/>
              </p:cNvSpPr>
              <p:nvPr/>
            </p:nvSpPr>
            <p:spPr bwMode="auto">
              <a:xfrm>
                <a:off x="233900" y="1960751"/>
                <a:ext cx="524330" cy="825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b="1" dirty="0">
                    <a:solidFill>
                      <a:srgbClr val="948A54"/>
                    </a:solidFill>
                    <a:latin typeface="Calibri" pitchFamily="34" charset="0"/>
                    <a:ea typeface="Times New Roman" pitchFamily="18" charset="0"/>
                    <a:cs typeface="Vrinda" pitchFamily="34" charset="0"/>
                  </a:rPr>
                  <a:t>2</a:t>
                </a:r>
                <a:endParaRPr lang="en-US" sz="1200" dirty="0">
                  <a:latin typeface="Times New Roman" pitchFamily="18" charset="0"/>
                  <a:ea typeface="Times New Roman" pitchFamily="18" charset="0"/>
                  <a:cs typeface="Vrinda" pitchFamily="34" charset="0"/>
                </a:endParaRPr>
              </a:p>
            </p:txBody>
          </p:sp>
        </p:grpSp>
        <p:grpSp>
          <p:nvGrpSpPr>
            <p:cNvPr id="19481" name="Group 25"/>
            <p:cNvGrpSpPr>
              <a:grpSpLocks/>
            </p:cNvGrpSpPr>
            <p:nvPr/>
          </p:nvGrpSpPr>
          <p:grpSpPr bwMode="auto">
            <a:xfrm>
              <a:off x="7154745" y="4232248"/>
              <a:ext cx="1913487" cy="1701908"/>
              <a:chOff x="48600" y="4290214"/>
              <a:chExt cx="2514468" cy="2218845"/>
            </a:xfrm>
          </p:grpSpPr>
          <p:grpSp>
            <p:nvGrpSpPr>
              <p:cNvPr id="19482" name="Group 26"/>
              <p:cNvGrpSpPr>
                <a:grpSpLocks/>
              </p:cNvGrpSpPr>
              <p:nvPr/>
            </p:nvGrpSpPr>
            <p:grpSpPr bwMode="auto">
              <a:xfrm>
                <a:off x="48600" y="4585435"/>
                <a:ext cx="2514468" cy="1923624"/>
                <a:chOff x="48600" y="4585435"/>
                <a:chExt cx="2514468" cy="1923624"/>
              </a:xfrm>
            </p:grpSpPr>
            <p:cxnSp>
              <p:nvCxnSpPr>
                <p:cNvPr id="29" name="Straight Connector 28"/>
                <p:cNvCxnSpPr>
                  <a:stCxn id="33" idx="3"/>
                </p:cNvCxnSpPr>
                <p:nvPr/>
              </p:nvCxnSpPr>
              <p:spPr>
                <a:xfrm flipH="1">
                  <a:off x="57615" y="4714119"/>
                  <a:ext cx="741166" cy="950546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 flipV="1">
                  <a:off x="57613" y="5664665"/>
                  <a:ext cx="1072449" cy="808867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37" idx="1"/>
                  <a:endCxn id="36" idx="5"/>
                </p:cNvCxnSpPr>
                <p:nvPr/>
              </p:nvCxnSpPr>
              <p:spPr>
                <a:xfrm flipH="1" flipV="1">
                  <a:off x="1745297" y="4864814"/>
                  <a:ext cx="686939" cy="524976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2044797" y="5467434"/>
                  <a:ext cx="452862" cy="709144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/>
                <p:cNvSpPr/>
                <p:nvPr/>
              </p:nvSpPr>
              <p:spPr>
                <a:xfrm>
                  <a:off x="776334" y="4585435"/>
                  <a:ext cx="153278" cy="15076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48600" y="5567157"/>
                  <a:ext cx="153278" cy="15076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1051205" y="6358296"/>
                  <a:ext cx="153278" cy="15076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1614466" y="4736130"/>
                  <a:ext cx="153278" cy="15076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409790" y="5367711"/>
                  <a:ext cx="153278" cy="15076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1972699" y="6070206"/>
                  <a:ext cx="153278" cy="15076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39" name="Straight Connector 38"/>
                <p:cNvCxnSpPr>
                  <a:stCxn id="38" idx="1"/>
                  <a:endCxn id="33" idx="5"/>
                </p:cNvCxnSpPr>
                <p:nvPr/>
              </p:nvCxnSpPr>
              <p:spPr>
                <a:xfrm flipH="1" flipV="1">
                  <a:off x="907165" y="4714119"/>
                  <a:ext cx="1087981" cy="1378165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483" name="TextBox 110"/>
              <p:cNvSpPr txBox="1">
                <a:spLocks noChangeArrowheads="1"/>
              </p:cNvSpPr>
              <p:nvPr/>
            </p:nvSpPr>
            <p:spPr bwMode="auto">
              <a:xfrm>
                <a:off x="323332" y="4290214"/>
                <a:ext cx="553102" cy="781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b="1" dirty="0">
                    <a:solidFill>
                      <a:srgbClr val="948A54"/>
                    </a:solidFill>
                    <a:latin typeface="Calibri" pitchFamily="34" charset="0"/>
                    <a:ea typeface="Times New Roman" pitchFamily="18" charset="0"/>
                    <a:cs typeface="Vrinda" pitchFamily="34" charset="0"/>
                  </a:rPr>
                  <a:t>3</a:t>
                </a:r>
                <a:endParaRPr lang="en-US" sz="1200" dirty="0">
                  <a:latin typeface="Times New Roman" pitchFamily="18" charset="0"/>
                  <a:ea typeface="Times New Roman" pitchFamily="18" charset="0"/>
                  <a:cs typeface="Vrinda" pitchFamily="34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118256" y="4257411"/>
              <a:ext cx="6026340" cy="1788494"/>
            </a:xfrm>
            <a:prstGeom prst="rect">
              <a:avLst/>
            </a:prstGeom>
            <a:noFill/>
            <a:ln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itle 1"/>
          <p:cNvSpPr txBox="1">
            <a:spLocks/>
          </p:cNvSpPr>
          <p:nvPr/>
        </p:nvSpPr>
        <p:spPr>
          <a:xfrm>
            <a:off x="838200" y="411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ro-R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ink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wap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838200" y="411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Random Mix Algorithm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1515649" y="2253082"/>
            <a:ext cx="10985325" cy="317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RandomMix</a:t>
            </a:r>
            <a:endParaRPr kumimoji="0" lang="fi-FI" altLang="fi-FI" sz="2800" b="0" i="0" u="none" strike="noStrike" cap="none" normalizeH="0" baseline="0" dirty="0" smtClean="0">
              <a:ln>
                <a:noFill/>
              </a:ln>
              <a:solidFill>
                <a:srgbClr val="262628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i-FI" sz="2800" dirty="0" smtClean="0">
                <a:solidFill>
                  <a:srgbClr val="262628"/>
                </a:solidFill>
                <a:latin typeface="inherit"/>
              </a:rPr>
              <a:t>      Initialize order at random</a:t>
            </a:r>
            <a:endParaRPr kumimoji="0" lang="fi-FI" altLang="fi-FI" sz="2800" b="0" i="0" u="none" strike="noStrike" cap="none" normalizeH="0" baseline="0" dirty="0" smtClean="0">
              <a:ln>
                <a:noFill/>
              </a:ln>
              <a:solidFill>
                <a:srgbClr val="262628"/>
              </a:solidFill>
              <a:effectLst/>
              <a:latin typeface="inheri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altLang="fi-FI" sz="2800" b="0" i="0" u="none" strike="noStrike" cap="none" normalizeH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     FOR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i 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  <a:sym typeface="Wingdings" panose="05000000000000000000" pitchFamily="2" charset="2"/>
              </a:rPr>
              <a:t>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1 TO N DO 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inherit"/>
              </a:rPr>
              <a:t>//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inherit"/>
              </a:rPr>
              <a:t>N is a </a:t>
            </a:r>
            <a:r>
              <a:rPr kumimoji="0" lang="fi-FI" altLang="fi-FI" sz="2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inherit"/>
              </a:rPr>
              <a:t>fixed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inherit"/>
              </a:rPr>
              <a:t> </a:t>
            </a:r>
            <a:r>
              <a:rPr kumimoji="0" lang="fi-FI" altLang="fi-FI" sz="2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inherit"/>
              </a:rPr>
              <a:t>number</a:t>
            </a:r>
            <a:r>
              <a:rPr kumimoji="0" lang="fi-FI" altLang="fi-FI" sz="2400" b="0" i="0" u="none" strike="noStrike" cap="non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inherit"/>
              </a:rPr>
              <a:t> of </a:t>
            </a:r>
            <a:r>
              <a:rPr kumimoji="0" lang="fi-FI" altLang="fi-FI" sz="2400" b="0" i="0" u="none" strike="noStrike" cap="none" normalizeH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inherit"/>
              </a:rPr>
              <a:t>iterations</a:t>
            </a:r>
            <a:r>
              <a:rPr kumimoji="0" lang="fi-FI" altLang="fi-FI" sz="2400" b="0" i="0" u="none" strike="noStrike" cap="non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inherit"/>
              </a:rPr>
              <a:t> (10,000)</a:t>
            </a:r>
            <a:endParaRPr kumimoji="0" lang="fi-FI" altLang="fi-FI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i-FI" sz="2800" dirty="0">
                <a:solidFill>
                  <a:srgbClr val="262628"/>
                </a:solidFill>
                <a:latin typeface="inherit"/>
              </a:rPr>
              <a:t>	</a:t>
            </a:r>
            <a:r>
              <a:rPr lang="en-US" altLang="fi-FI" sz="2800" dirty="0" smtClean="0">
                <a:solidFill>
                  <a:srgbClr val="262628"/>
                </a:solidFill>
                <a:latin typeface="inherit"/>
              </a:rPr>
              <a:t>	</a:t>
            </a:r>
            <a:r>
              <a:rPr lang="en-US" altLang="fi-FI" sz="2800" dirty="0" smtClean="0">
                <a:solidFill>
                  <a:srgbClr val="262628"/>
                </a:solidFill>
                <a:latin typeface="inherit"/>
                <a:sym typeface="Wingdings" panose="05000000000000000000" pitchFamily="2" charset="2"/>
              </a:rPr>
              <a:t>Chose operation randomly</a:t>
            </a:r>
            <a:endParaRPr kumimoji="0" lang="fi-FI" altLang="fi-FI" sz="2800" b="0" i="0" u="none" strike="noStrike" cap="none" normalizeH="0" baseline="0" dirty="0" smtClean="0">
              <a:ln>
                <a:noFill/>
              </a:ln>
              <a:solidFill>
                <a:srgbClr val="262628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2800" dirty="0">
                <a:solidFill>
                  <a:srgbClr val="262628"/>
                </a:solidFill>
                <a:latin typeface="inherit"/>
              </a:rPr>
              <a:t> </a:t>
            </a: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            	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Do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selected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operation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at a</a:t>
            </a:r>
            <a:r>
              <a:rPr kumimoji="0" lang="fi-FI" altLang="fi-FI" sz="2800" b="0" i="0" u="none" strike="noStrike" cap="none" normalizeH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</a:t>
            </a:r>
            <a:r>
              <a:rPr kumimoji="0" lang="fi-FI" altLang="fi-FI" sz="2800" b="0" i="0" u="none" strike="noStrike" cap="none" normalizeH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random</a:t>
            </a:r>
            <a:r>
              <a:rPr kumimoji="0" lang="fi-FI" altLang="fi-FI" sz="2800" b="0" i="0" u="none" strike="noStrike" cap="none" normalizeH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</a:t>
            </a:r>
            <a:r>
              <a:rPr kumimoji="0" lang="fi-FI" altLang="fi-FI" sz="2800" b="0" i="0" u="none" strike="noStrike" cap="none" normalizeH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location</a:t>
            </a:r>
            <a:endParaRPr kumimoji="0" lang="fi-FI" altLang="fi-FI" sz="2800" b="0" i="0" u="none" strike="noStrike" cap="none" normalizeH="0" baseline="0" dirty="0" smtClean="0">
              <a:ln>
                <a:noFill/>
              </a:ln>
              <a:solidFill>
                <a:srgbClr val="262628"/>
              </a:solidFill>
              <a:effectLst/>
              <a:latin typeface="inheri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2800" dirty="0">
                <a:solidFill>
                  <a:srgbClr val="262628"/>
                </a:solidFill>
                <a:latin typeface="inherit"/>
              </a:rPr>
              <a:t>	</a:t>
            </a:r>
            <a:r>
              <a:rPr lang="en-US" altLang="fi-FI" sz="2800" dirty="0" smtClean="0">
                <a:solidFill>
                  <a:srgbClr val="262628"/>
                </a:solidFill>
                <a:latin typeface="inherit"/>
              </a:rPr>
              <a:t>	Update solution if improvement was </a:t>
            </a:r>
            <a:r>
              <a:rPr lang="en-US" altLang="fi-FI" sz="2800" dirty="0">
                <a:solidFill>
                  <a:srgbClr val="262628"/>
                </a:solidFill>
                <a:latin typeface="inherit"/>
              </a:rPr>
              <a:t>found</a:t>
            </a:r>
            <a:endParaRPr kumimoji="0" lang="fi-FI" altLang="fi-FI" sz="2800" b="0" i="0" u="none" strike="noStrike" cap="none" normalizeH="0" baseline="0" dirty="0" smtClean="0">
              <a:ln>
                <a:noFill/>
              </a:ln>
              <a:solidFill>
                <a:srgbClr val="262628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i-FI" sz="2800" dirty="0">
                <a:solidFill>
                  <a:srgbClr val="262628"/>
                </a:solidFill>
                <a:latin typeface="inherit"/>
              </a:rPr>
              <a:t> </a:t>
            </a:r>
            <a:r>
              <a:rPr lang="en-US" altLang="fi-FI" sz="2800" dirty="0" smtClean="0">
                <a:solidFill>
                  <a:srgbClr val="262628"/>
                </a:solidFill>
                <a:latin typeface="inherit"/>
              </a:rPr>
              <a:t>     END FOR</a:t>
            </a:r>
          </a:p>
        </p:txBody>
      </p:sp>
    </p:spTree>
    <p:extLst>
      <p:ext uri="{BB962C8B-B14F-4D97-AF65-F5344CB8AC3E}">
        <p14:creationId xmlns:p14="http://schemas.microsoft.com/office/powerpoint/2010/main" val="20839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13" y="-11196"/>
            <a:ext cx="9371296" cy="89065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it works?</a:t>
            </a:r>
            <a:endParaRPr lang="en-GB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501" y="1188362"/>
            <a:ext cx="4638225" cy="5206134"/>
          </a:xfrm>
          <a:prstGeom prst="rect">
            <a:avLst/>
          </a:prstGeom>
        </p:spPr>
      </p:pic>
      <p:sp>
        <p:nvSpPr>
          <p:cNvPr id="56" name="sol1"/>
          <p:cNvSpPr/>
          <p:nvPr/>
        </p:nvSpPr>
        <p:spPr>
          <a:xfrm>
            <a:off x="4020270" y="1727044"/>
            <a:ext cx="3755770" cy="4423396"/>
          </a:xfrm>
          <a:custGeom>
            <a:avLst/>
            <a:gdLst>
              <a:gd name="connsiteX0" fmla="*/ 116378 w 2693324"/>
              <a:gd name="connsiteY0" fmla="*/ 1330037 h 3549535"/>
              <a:gd name="connsiteX1" fmla="*/ 1155469 w 2693324"/>
              <a:gd name="connsiteY1" fmla="*/ 0 h 3549535"/>
              <a:gd name="connsiteX2" fmla="*/ 1138844 w 2693324"/>
              <a:gd name="connsiteY2" fmla="*/ 1820487 h 3549535"/>
              <a:gd name="connsiteX3" fmla="*/ 2693324 w 2693324"/>
              <a:gd name="connsiteY3" fmla="*/ 931026 h 3549535"/>
              <a:gd name="connsiteX4" fmla="*/ 0 w 2693324"/>
              <a:gd name="connsiteY4" fmla="*/ 399011 h 3549535"/>
              <a:gd name="connsiteX5" fmla="*/ 1737360 w 2693324"/>
              <a:gd name="connsiteY5" fmla="*/ 3549535 h 3549535"/>
              <a:gd name="connsiteX6" fmla="*/ 307571 w 2693324"/>
              <a:gd name="connsiteY6" fmla="*/ 2402378 h 3549535"/>
              <a:gd name="connsiteX7" fmla="*/ 1346662 w 2693324"/>
              <a:gd name="connsiteY7" fmla="*/ 2901142 h 3549535"/>
              <a:gd name="connsiteX8" fmla="*/ 1388225 w 2693324"/>
              <a:gd name="connsiteY8" fmla="*/ 2951018 h 354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3324" h="3549535">
                <a:moveTo>
                  <a:pt x="116378" y="1330037"/>
                </a:moveTo>
                <a:lnTo>
                  <a:pt x="1155469" y="0"/>
                </a:lnTo>
                <a:lnTo>
                  <a:pt x="1138844" y="1820487"/>
                </a:lnTo>
                <a:lnTo>
                  <a:pt x="2693324" y="931026"/>
                </a:lnTo>
                <a:lnTo>
                  <a:pt x="0" y="399011"/>
                </a:lnTo>
                <a:lnTo>
                  <a:pt x="1737360" y="3549535"/>
                </a:lnTo>
                <a:lnTo>
                  <a:pt x="307571" y="2402378"/>
                </a:lnTo>
                <a:lnTo>
                  <a:pt x="1346662" y="2901142"/>
                </a:lnTo>
                <a:lnTo>
                  <a:pt x="1388225" y="2951018"/>
                </a:lnTo>
              </a:path>
            </a:pathLst>
          </a:cu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ol2"/>
          <p:cNvSpPr/>
          <p:nvPr/>
        </p:nvSpPr>
        <p:spPr>
          <a:xfrm>
            <a:off x="4043453" y="1737403"/>
            <a:ext cx="3778954" cy="4402677"/>
          </a:xfrm>
          <a:custGeom>
            <a:avLst/>
            <a:gdLst>
              <a:gd name="connsiteX0" fmla="*/ 91440 w 2709950"/>
              <a:gd name="connsiteY0" fmla="*/ 1305098 h 3532909"/>
              <a:gd name="connsiteX1" fmla="*/ 1105593 w 2709950"/>
              <a:gd name="connsiteY1" fmla="*/ 0 h 3532909"/>
              <a:gd name="connsiteX2" fmla="*/ 2709950 w 2709950"/>
              <a:gd name="connsiteY2" fmla="*/ 914400 h 3532909"/>
              <a:gd name="connsiteX3" fmla="*/ 1080655 w 2709950"/>
              <a:gd name="connsiteY3" fmla="*/ 1812174 h 3532909"/>
              <a:gd name="connsiteX4" fmla="*/ 0 w 2709950"/>
              <a:gd name="connsiteY4" fmla="*/ 332509 h 3532909"/>
              <a:gd name="connsiteX5" fmla="*/ 1338350 w 2709950"/>
              <a:gd name="connsiteY5" fmla="*/ 2867891 h 3532909"/>
              <a:gd name="connsiteX6" fmla="*/ 1762299 w 2709950"/>
              <a:gd name="connsiteY6" fmla="*/ 3532909 h 3532909"/>
              <a:gd name="connsiteX7" fmla="*/ 290946 w 2709950"/>
              <a:gd name="connsiteY7" fmla="*/ 2385753 h 3532909"/>
              <a:gd name="connsiteX8" fmla="*/ 290946 w 2709950"/>
              <a:gd name="connsiteY8" fmla="*/ 2385753 h 353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9950" h="3532909">
                <a:moveTo>
                  <a:pt x="91440" y="1305098"/>
                </a:moveTo>
                <a:lnTo>
                  <a:pt x="1105593" y="0"/>
                </a:lnTo>
                <a:lnTo>
                  <a:pt x="2709950" y="914400"/>
                </a:lnTo>
                <a:lnTo>
                  <a:pt x="1080655" y="1812174"/>
                </a:lnTo>
                <a:lnTo>
                  <a:pt x="0" y="332509"/>
                </a:lnTo>
                <a:lnTo>
                  <a:pt x="1338350" y="2867891"/>
                </a:lnTo>
                <a:lnTo>
                  <a:pt x="1762299" y="3532909"/>
                </a:lnTo>
                <a:lnTo>
                  <a:pt x="290946" y="2385753"/>
                </a:lnTo>
                <a:lnTo>
                  <a:pt x="290946" y="2385753"/>
                </a:lnTo>
              </a:path>
            </a:pathLst>
          </a:cu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ol3"/>
          <p:cNvSpPr/>
          <p:nvPr/>
        </p:nvSpPr>
        <p:spPr>
          <a:xfrm>
            <a:off x="4043453" y="1747763"/>
            <a:ext cx="3778954" cy="4381957"/>
          </a:xfrm>
          <a:custGeom>
            <a:avLst/>
            <a:gdLst>
              <a:gd name="connsiteX0" fmla="*/ 91440 w 2709950"/>
              <a:gd name="connsiteY0" fmla="*/ 1321723 h 3516283"/>
              <a:gd name="connsiteX1" fmla="*/ 0 w 2709950"/>
              <a:gd name="connsiteY1" fmla="*/ 390698 h 3516283"/>
              <a:gd name="connsiteX2" fmla="*/ 1105593 w 2709950"/>
              <a:gd name="connsiteY2" fmla="*/ 0 h 3516283"/>
              <a:gd name="connsiteX3" fmla="*/ 2709950 w 2709950"/>
              <a:gd name="connsiteY3" fmla="*/ 922712 h 3516283"/>
              <a:gd name="connsiteX4" fmla="*/ 1080655 w 2709950"/>
              <a:gd name="connsiteY4" fmla="*/ 1820487 h 3516283"/>
              <a:gd name="connsiteX5" fmla="*/ 1338350 w 2709950"/>
              <a:gd name="connsiteY5" fmla="*/ 2876203 h 3516283"/>
              <a:gd name="connsiteX6" fmla="*/ 1770611 w 2709950"/>
              <a:gd name="connsiteY6" fmla="*/ 3516283 h 3516283"/>
              <a:gd name="connsiteX7" fmla="*/ 365760 w 2709950"/>
              <a:gd name="connsiteY7" fmla="*/ 2402378 h 3516283"/>
              <a:gd name="connsiteX8" fmla="*/ 365760 w 2709950"/>
              <a:gd name="connsiteY8" fmla="*/ 2402378 h 351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9950" h="3516283">
                <a:moveTo>
                  <a:pt x="91440" y="1321723"/>
                </a:moveTo>
                <a:lnTo>
                  <a:pt x="0" y="390698"/>
                </a:lnTo>
                <a:lnTo>
                  <a:pt x="1105593" y="0"/>
                </a:lnTo>
                <a:lnTo>
                  <a:pt x="2709950" y="922712"/>
                </a:lnTo>
                <a:lnTo>
                  <a:pt x="1080655" y="1820487"/>
                </a:lnTo>
                <a:lnTo>
                  <a:pt x="1338350" y="2876203"/>
                </a:lnTo>
                <a:lnTo>
                  <a:pt x="1770611" y="3516283"/>
                </a:lnTo>
                <a:lnTo>
                  <a:pt x="365760" y="2402378"/>
                </a:lnTo>
                <a:lnTo>
                  <a:pt x="365760" y="2402378"/>
                </a:lnTo>
              </a:path>
            </a:pathLst>
          </a:cu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targets"/>
          <p:cNvGrpSpPr/>
          <p:nvPr/>
        </p:nvGrpSpPr>
        <p:grpSpPr>
          <a:xfrm>
            <a:off x="3824573" y="1574135"/>
            <a:ext cx="4226448" cy="4702616"/>
            <a:chOff x="1367963" y="2371118"/>
            <a:chExt cx="3030855" cy="3773594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8183" y="2371118"/>
              <a:ext cx="390525" cy="29527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7963" y="2741987"/>
              <a:ext cx="361950" cy="29527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9883" y="3654078"/>
              <a:ext cx="361950" cy="27622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27343" y="3249660"/>
              <a:ext cx="371475" cy="29527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21602" y="4175315"/>
              <a:ext cx="371475" cy="28575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47404" y="4775363"/>
              <a:ext cx="361950" cy="28575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9158" y="5195281"/>
              <a:ext cx="361950" cy="29527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72071" y="5868487"/>
              <a:ext cx="361950" cy="276225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6086288" y="3813357"/>
            <a:ext cx="1827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800" b="1" dirty="0" smtClean="0"/>
              <a:t>DEMO</a:t>
            </a:r>
            <a:endParaRPr lang="fi-FI" sz="4800" b="1" dirty="0"/>
          </a:p>
        </p:txBody>
      </p:sp>
    </p:spTree>
    <p:extLst>
      <p:ext uri="{BB962C8B-B14F-4D97-AF65-F5344CB8AC3E}">
        <p14:creationId xmlns:p14="http://schemas.microsoft.com/office/powerpoint/2010/main" val="284579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ight Arrow 56"/>
          <p:cNvSpPr>
            <a:spLocks noChangeArrowheads="1"/>
          </p:cNvSpPr>
          <p:nvPr/>
        </p:nvSpPr>
        <p:spPr bwMode="auto">
          <a:xfrm>
            <a:off x="6265134" y="2623000"/>
            <a:ext cx="578050" cy="248363"/>
          </a:xfrm>
          <a:prstGeom prst="rightArrow">
            <a:avLst>
              <a:gd name="adj1" fmla="val 50000"/>
              <a:gd name="adj2" fmla="val 81652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067754" y="1177202"/>
            <a:ext cx="3109615" cy="2273362"/>
            <a:chOff x="-165535" y="540096"/>
            <a:chExt cx="3109615" cy="2273362"/>
          </a:xfrm>
        </p:grpSpPr>
        <p:sp>
          <p:nvSpPr>
            <p:cNvPr id="55" name="TextBox 54"/>
            <p:cNvSpPr txBox="1"/>
            <p:nvPr/>
          </p:nvSpPr>
          <p:spPr>
            <a:xfrm>
              <a:off x="-165535" y="1452903"/>
              <a:ext cx="15780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Node swap and link swap stops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55029" y="540096"/>
              <a:ext cx="2389051" cy="2273362"/>
              <a:chOff x="4400296" y="1939039"/>
              <a:chExt cx="6476076" cy="5295061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5252279" y="3858348"/>
                <a:ext cx="292759" cy="2515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095997" y="5344248"/>
                <a:ext cx="292759" cy="2515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040554" y="6982549"/>
                <a:ext cx="292759" cy="2515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8103470" y="5930989"/>
                <a:ext cx="292759" cy="2515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819691" y="2806788"/>
                <a:ext cx="292759" cy="2515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0033711" y="4702057"/>
                <a:ext cx="292759" cy="2515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2" name="Straight Connector 81"/>
              <p:cNvCxnSpPr>
                <a:stCxn id="76" idx="6"/>
                <a:endCxn id="81" idx="1"/>
              </p:cNvCxnSpPr>
              <p:nvPr/>
            </p:nvCxnSpPr>
            <p:spPr>
              <a:xfrm>
                <a:off x="5545038" y="3984123"/>
                <a:ext cx="4531546" cy="7547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77" idx="4"/>
                <a:endCxn id="78" idx="0"/>
              </p:cNvCxnSpPr>
              <p:nvPr/>
            </p:nvCxnSpPr>
            <p:spPr>
              <a:xfrm flipH="1">
                <a:off x="6186934" y="5595799"/>
                <a:ext cx="55443" cy="13867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78" idx="6"/>
                <a:endCxn id="79" idx="3"/>
              </p:cNvCxnSpPr>
              <p:nvPr/>
            </p:nvCxnSpPr>
            <p:spPr>
              <a:xfrm flipV="1">
                <a:off x="6333313" y="6145702"/>
                <a:ext cx="1813029" cy="9626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79" idx="7"/>
                <a:endCxn id="81" idx="3"/>
              </p:cNvCxnSpPr>
              <p:nvPr/>
            </p:nvCxnSpPr>
            <p:spPr>
              <a:xfrm flipV="1">
                <a:off x="8353356" y="4916770"/>
                <a:ext cx="1723228" cy="1051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77" idx="0"/>
                <a:endCxn id="80" idx="3"/>
              </p:cNvCxnSpPr>
              <p:nvPr/>
            </p:nvCxnSpPr>
            <p:spPr>
              <a:xfrm flipV="1">
                <a:off x="6242376" y="3021500"/>
                <a:ext cx="1620188" cy="23227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0" idx="7"/>
                <a:endCxn id="88" idx="3"/>
              </p:cNvCxnSpPr>
              <p:nvPr/>
            </p:nvCxnSpPr>
            <p:spPr>
              <a:xfrm flipV="1">
                <a:off x="8069578" y="2153752"/>
                <a:ext cx="2556908" cy="6898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/>
              <p:cNvSpPr/>
              <p:nvPr/>
            </p:nvSpPr>
            <p:spPr>
              <a:xfrm>
                <a:off x="10583613" y="1939039"/>
                <a:ext cx="292759" cy="2515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9" name="Straight Connector 88"/>
              <p:cNvCxnSpPr>
                <a:stCxn id="90" idx="4"/>
                <a:endCxn id="76" idx="0"/>
              </p:cNvCxnSpPr>
              <p:nvPr/>
            </p:nvCxnSpPr>
            <p:spPr>
              <a:xfrm>
                <a:off x="4546676" y="2624464"/>
                <a:ext cx="851983" cy="12338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4400296" y="2372913"/>
                <a:ext cx="292759" cy="2515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6634451" y="1191543"/>
            <a:ext cx="2389051" cy="2273362"/>
            <a:chOff x="3422881" y="540096"/>
            <a:chExt cx="2389051" cy="2273362"/>
          </a:xfrm>
        </p:grpSpPr>
        <p:grpSp>
          <p:nvGrpSpPr>
            <p:cNvPr id="60" name="Group 59"/>
            <p:cNvGrpSpPr/>
            <p:nvPr/>
          </p:nvGrpSpPr>
          <p:grpSpPr>
            <a:xfrm>
              <a:off x="3422881" y="540096"/>
              <a:ext cx="2389051" cy="2273362"/>
              <a:chOff x="4400296" y="1939039"/>
              <a:chExt cx="6476076" cy="529506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5252279" y="3858348"/>
                <a:ext cx="292759" cy="2515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095997" y="5344248"/>
                <a:ext cx="292759" cy="2515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040554" y="6982549"/>
                <a:ext cx="292759" cy="2515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8103470" y="5930989"/>
                <a:ext cx="292759" cy="2515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7819691" y="2806788"/>
                <a:ext cx="292759" cy="2515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0033711" y="4702057"/>
                <a:ext cx="292759" cy="2515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7" name="Straight Connector 66"/>
              <p:cNvCxnSpPr>
                <a:stCxn id="65" idx="5"/>
                <a:endCxn id="66" idx="1"/>
              </p:cNvCxnSpPr>
              <p:nvPr/>
            </p:nvCxnSpPr>
            <p:spPr>
              <a:xfrm>
                <a:off x="8069578" y="3021500"/>
                <a:ext cx="2007007" cy="17173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2" idx="4"/>
                <a:endCxn id="63" idx="0"/>
              </p:cNvCxnSpPr>
              <p:nvPr/>
            </p:nvCxnSpPr>
            <p:spPr>
              <a:xfrm flipH="1">
                <a:off x="6186934" y="5595799"/>
                <a:ext cx="55443" cy="13867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3" idx="6"/>
                <a:endCxn id="64" idx="3"/>
              </p:cNvCxnSpPr>
              <p:nvPr/>
            </p:nvCxnSpPr>
            <p:spPr>
              <a:xfrm flipV="1">
                <a:off x="6333313" y="6145702"/>
                <a:ext cx="1813029" cy="9626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4" idx="7"/>
                <a:endCxn id="66" idx="3"/>
              </p:cNvCxnSpPr>
              <p:nvPr/>
            </p:nvCxnSpPr>
            <p:spPr>
              <a:xfrm flipV="1">
                <a:off x="8353356" y="4916770"/>
                <a:ext cx="1723228" cy="10510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2" idx="0"/>
                <a:endCxn id="61" idx="5"/>
              </p:cNvCxnSpPr>
              <p:nvPr/>
            </p:nvCxnSpPr>
            <p:spPr>
              <a:xfrm flipH="1" flipV="1">
                <a:off x="5502165" y="4073061"/>
                <a:ext cx="740211" cy="1271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5" idx="7"/>
                <a:endCxn id="73" idx="3"/>
              </p:cNvCxnSpPr>
              <p:nvPr/>
            </p:nvCxnSpPr>
            <p:spPr>
              <a:xfrm flipV="1">
                <a:off x="8069578" y="2153752"/>
                <a:ext cx="2556908" cy="6898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10583613" y="1939039"/>
                <a:ext cx="292759" cy="2515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4" name="Straight Connector 73"/>
              <p:cNvCxnSpPr>
                <a:stCxn id="75" idx="4"/>
                <a:endCxn id="61" idx="1"/>
              </p:cNvCxnSpPr>
              <p:nvPr/>
            </p:nvCxnSpPr>
            <p:spPr>
              <a:xfrm>
                <a:off x="4546676" y="2624464"/>
                <a:ext cx="748476" cy="1270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4400296" y="2372913"/>
                <a:ext cx="292759" cy="2515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3916469" y="1463819"/>
              <a:ext cx="15780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FF"/>
                  </a:solidFill>
                  <a:latin typeface="+mn-lt"/>
                </a:rPr>
                <a:t>2-opt solves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8717129" y="3752539"/>
            <a:ext cx="2062436" cy="2225855"/>
            <a:chOff x="3236749" y="3180659"/>
            <a:chExt cx="2062436" cy="2225855"/>
          </a:xfrm>
        </p:grpSpPr>
        <p:sp>
          <p:nvSpPr>
            <p:cNvPr id="56" name="TextBox 55"/>
            <p:cNvSpPr txBox="1"/>
            <p:nvPr/>
          </p:nvSpPr>
          <p:spPr>
            <a:xfrm>
              <a:off x="3236749" y="4523380"/>
              <a:ext cx="20624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FF"/>
                  </a:solidFill>
                  <a:latin typeface="+mn-lt"/>
                </a:rPr>
                <a:t>Link swap or </a:t>
              </a:r>
            </a:p>
            <a:p>
              <a:pPr algn="ctr"/>
              <a:r>
                <a:rPr lang="en-US" sz="2000" b="1" dirty="0">
                  <a:solidFill>
                    <a:srgbClr val="3333FF"/>
                  </a:solidFill>
                  <a:latin typeface="+mn-lt"/>
                </a:rPr>
                <a:t>2-opt solves</a:t>
              </a: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432405" y="3180659"/>
              <a:ext cx="1865190" cy="2225855"/>
              <a:chOff x="3573200" y="2930364"/>
              <a:chExt cx="3357131" cy="3075849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6466462" y="2930364"/>
                <a:ext cx="198559" cy="16754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110861" y="4751225"/>
                <a:ext cx="198559" cy="16754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573200" y="5571307"/>
                <a:ext cx="198559" cy="16754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158361" y="5838664"/>
                <a:ext cx="198559" cy="16754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731772" y="5692539"/>
                <a:ext cx="198559" cy="16754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Connector 112"/>
              <p:cNvCxnSpPr>
                <a:stCxn id="108" idx="4"/>
                <a:endCxn id="109" idx="0"/>
              </p:cNvCxnSpPr>
              <p:nvPr/>
            </p:nvCxnSpPr>
            <p:spPr>
              <a:xfrm flipH="1">
                <a:off x="6210141" y="3097913"/>
                <a:ext cx="355601" cy="16533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09" idx="5"/>
                <a:endCxn id="112" idx="1"/>
              </p:cNvCxnSpPr>
              <p:nvPr/>
            </p:nvCxnSpPr>
            <p:spPr>
              <a:xfrm>
                <a:off x="6280340" y="4894238"/>
                <a:ext cx="480512" cy="8228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10" idx="5"/>
                <a:endCxn id="111" idx="2"/>
              </p:cNvCxnSpPr>
              <p:nvPr/>
            </p:nvCxnSpPr>
            <p:spPr>
              <a:xfrm>
                <a:off x="3742681" y="5714319"/>
                <a:ext cx="1415680" cy="2081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11" idx="6"/>
                <a:endCxn id="112" idx="2"/>
              </p:cNvCxnSpPr>
              <p:nvPr/>
            </p:nvCxnSpPr>
            <p:spPr>
              <a:xfrm flipV="1">
                <a:off x="5356920" y="5776314"/>
                <a:ext cx="1374852" cy="1461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Group 120"/>
          <p:cNvGrpSpPr/>
          <p:nvPr/>
        </p:nvGrpSpPr>
        <p:grpSpPr>
          <a:xfrm>
            <a:off x="6265134" y="3752539"/>
            <a:ext cx="1865190" cy="2225855"/>
            <a:chOff x="784754" y="3180659"/>
            <a:chExt cx="1865190" cy="2225855"/>
          </a:xfrm>
        </p:grpSpPr>
        <p:grpSp>
          <p:nvGrpSpPr>
            <p:cNvPr id="95" name="Group 94"/>
            <p:cNvGrpSpPr/>
            <p:nvPr/>
          </p:nvGrpSpPr>
          <p:grpSpPr>
            <a:xfrm>
              <a:off x="784754" y="3180659"/>
              <a:ext cx="1865190" cy="2225855"/>
              <a:chOff x="3573200" y="2930364"/>
              <a:chExt cx="3357131" cy="3075849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466462" y="2930364"/>
                <a:ext cx="198559" cy="16754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110861" y="4751225"/>
                <a:ext cx="198559" cy="16754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573200" y="5571307"/>
                <a:ext cx="198559" cy="16754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158361" y="5838664"/>
                <a:ext cx="198559" cy="16754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731772" y="5692539"/>
                <a:ext cx="198559" cy="16754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stCxn id="7" idx="4"/>
                <a:endCxn id="8" idx="0"/>
              </p:cNvCxnSpPr>
              <p:nvPr/>
            </p:nvCxnSpPr>
            <p:spPr>
              <a:xfrm flipH="1">
                <a:off x="6210141" y="3097913"/>
                <a:ext cx="355601" cy="16533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8" idx="3"/>
                <a:endCxn id="9" idx="7"/>
              </p:cNvCxnSpPr>
              <p:nvPr/>
            </p:nvCxnSpPr>
            <p:spPr>
              <a:xfrm flipH="1">
                <a:off x="3742681" y="4894238"/>
                <a:ext cx="2397258" cy="7016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9" idx="5"/>
                <a:endCxn id="10" idx="2"/>
              </p:cNvCxnSpPr>
              <p:nvPr/>
            </p:nvCxnSpPr>
            <p:spPr>
              <a:xfrm>
                <a:off x="3742681" y="5714319"/>
                <a:ext cx="1415680" cy="2081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0" idx="6"/>
                <a:endCxn id="11" idx="2"/>
              </p:cNvCxnSpPr>
              <p:nvPr/>
            </p:nvCxnSpPr>
            <p:spPr>
              <a:xfrm flipV="1">
                <a:off x="5356920" y="5776314"/>
                <a:ext cx="1374852" cy="1461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TextBox 119"/>
            <p:cNvSpPr txBox="1"/>
            <p:nvPr/>
          </p:nvSpPr>
          <p:spPr>
            <a:xfrm>
              <a:off x="792292" y="3956992"/>
              <a:ext cx="16958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Node swap stops</a:t>
              </a:r>
            </a:p>
          </p:txBody>
        </p:sp>
      </p:grpSp>
      <p:sp>
        <p:nvSpPr>
          <p:cNvPr id="124" name="Right Arrow 123"/>
          <p:cNvSpPr>
            <a:spLocks noChangeArrowheads="1"/>
          </p:cNvSpPr>
          <p:nvPr/>
        </p:nvSpPr>
        <p:spPr bwMode="auto">
          <a:xfrm>
            <a:off x="8192970" y="4846897"/>
            <a:ext cx="578050" cy="248363"/>
          </a:xfrm>
          <a:prstGeom prst="rightArrow">
            <a:avLst>
              <a:gd name="adj1" fmla="val 50000"/>
              <a:gd name="adj2" fmla="val 81652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0" name="Right Arrow 239"/>
          <p:cNvSpPr>
            <a:spLocks noChangeArrowheads="1"/>
          </p:cNvSpPr>
          <p:nvPr/>
        </p:nvSpPr>
        <p:spPr bwMode="auto">
          <a:xfrm>
            <a:off x="3251218" y="4259659"/>
            <a:ext cx="578050" cy="248363"/>
          </a:xfrm>
          <a:prstGeom prst="rightArrow">
            <a:avLst>
              <a:gd name="adj1" fmla="val 50000"/>
              <a:gd name="adj2" fmla="val 81652"/>
            </a:avLst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44" name="Group 243"/>
          <p:cNvGrpSpPr/>
          <p:nvPr/>
        </p:nvGrpSpPr>
        <p:grpSpPr>
          <a:xfrm>
            <a:off x="1308331" y="3827528"/>
            <a:ext cx="1942887" cy="2110573"/>
            <a:chOff x="-7157" y="2194884"/>
            <a:chExt cx="1942887" cy="2110573"/>
          </a:xfrm>
        </p:grpSpPr>
        <p:grpSp>
          <p:nvGrpSpPr>
            <p:cNvPr id="142" name="Group 141"/>
            <p:cNvGrpSpPr/>
            <p:nvPr/>
          </p:nvGrpSpPr>
          <p:grpSpPr>
            <a:xfrm>
              <a:off x="944640" y="2194884"/>
              <a:ext cx="991090" cy="2110573"/>
              <a:chOff x="3300287" y="1641605"/>
              <a:chExt cx="2125263" cy="4740287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3816880" y="1641605"/>
                <a:ext cx="231592" cy="24256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3886482" y="4002767"/>
                <a:ext cx="231592" cy="24256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300287" y="5155449"/>
                <a:ext cx="231592" cy="24256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4118074" y="6139327"/>
                <a:ext cx="231592" cy="24256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5193958" y="3622668"/>
                <a:ext cx="231592" cy="24256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Straight Connector 134"/>
              <p:cNvCxnSpPr>
                <a:stCxn id="127" idx="4"/>
                <a:endCxn id="128" idx="0"/>
              </p:cNvCxnSpPr>
              <p:nvPr/>
            </p:nvCxnSpPr>
            <p:spPr>
              <a:xfrm>
                <a:off x="3932677" y="1884170"/>
                <a:ext cx="69602" cy="21185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33" idx="4"/>
                <a:endCxn id="130" idx="7"/>
              </p:cNvCxnSpPr>
              <p:nvPr/>
            </p:nvCxnSpPr>
            <p:spPr>
              <a:xfrm flipH="1">
                <a:off x="4315751" y="3865234"/>
                <a:ext cx="994003" cy="23096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28" idx="4"/>
                <a:endCxn id="129" idx="0"/>
              </p:cNvCxnSpPr>
              <p:nvPr/>
            </p:nvCxnSpPr>
            <p:spPr>
              <a:xfrm flipH="1">
                <a:off x="3416082" y="4245332"/>
                <a:ext cx="586196" cy="9101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29" idx="5"/>
                <a:endCxn id="130" idx="2"/>
              </p:cNvCxnSpPr>
              <p:nvPr/>
            </p:nvCxnSpPr>
            <p:spPr>
              <a:xfrm>
                <a:off x="3497963" y="5362493"/>
                <a:ext cx="620111" cy="8981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1" name="TextBox 240"/>
            <p:cNvSpPr txBox="1"/>
            <p:nvPr/>
          </p:nvSpPr>
          <p:spPr>
            <a:xfrm>
              <a:off x="-7157" y="2430098"/>
              <a:ext cx="13572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2-opt and link swap stops</a:t>
              </a:r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3801514" y="3827528"/>
            <a:ext cx="1501744" cy="2110573"/>
            <a:chOff x="2486026" y="2194884"/>
            <a:chExt cx="1501744" cy="2110573"/>
          </a:xfrm>
        </p:grpSpPr>
        <p:grpSp>
          <p:nvGrpSpPr>
            <p:cNvPr id="226" name="Group 225"/>
            <p:cNvGrpSpPr/>
            <p:nvPr/>
          </p:nvGrpSpPr>
          <p:grpSpPr>
            <a:xfrm>
              <a:off x="2486026" y="2194884"/>
              <a:ext cx="991090" cy="2110573"/>
              <a:chOff x="3300287" y="1641605"/>
              <a:chExt cx="2125263" cy="4740287"/>
            </a:xfrm>
          </p:grpSpPr>
          <p:sp>
            <p:nvSpPr>
              <p:cNvPr id="227" name="Oval 226"/>
              <p:cNvSpPr/>
              <p:nvPr/>
            </p:nvSpPr>
            <p:spPr>
              <a:xfrm>
                <a:off x="3816880" y="1641605"/>
                <a:ext cx="231592" cy="24256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886482" y="4002767"/>
                <a:ext cx="231592" cy="24256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3300287" y="5155449"/>
                <a:ext cx="231592" cy="24256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4118074" y="6139327"/>
                <a:ext cx="231592" cy="24256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5193958" y="3622668"/>
                <a:ext cx="231592" cy="24256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2" name="Straight Connector 231"/>
              <p:cNvCxnSpPr>
                <a:stCxn id="227" idx="5"/>
                <a:endCxn id="231" idx="1"/>
              </p:cNvCxnSpPr>
              <p:nvPr/>
            </p:nvCxnSpPr>
            <p:spPr>
              <a:xfrm>
                <a:off x="4014557" y="1848648"/>
                <a:ext cx="1213316" cy="18095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>
                <a:stCxn id="231" idx="3"/>
                <a:endCxn id="228" idx="6"/>
              </p:cNvCxnSpPr>
              <p:nvPr/>
            </p:nvCxnSpPr>
            <p:spPr>
              <a:xfrm flipH="1">
                <a:off x="4118074" y="3829711"/>
                <a:ext cx="1109799" cy="2943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>
                <a:stCxn id="228" idx="4"/>
                <a:endCxn id="229" idx="0"/>
              </p:cNvCxnSpPr>
              <p:nvPr/>
            </p:nvCxnSpPr>
            <p:spPr>
              <a:xfrm flipH="1">
                <a:off x="3416082" y="4245332"/>
                <a:ext cx="586196" cy="9101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>
                <a:stCxn id="229" idx="5"/>
                <a:endCxn id="230" idx="2"/>
              </p:cNvCxnSpPr>
              <p:nvPr/>
            </p:nvCxnSpPr>
            <p:spPr>
              <a:xfrm>
                <a:off x="3497963" y="5362493"/>
                <a:ext cx="620111" cy="8981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2" name="TextBox 241"/>
            <p:cNvSpPr txBox="1"/>
            <p:nvPr/>
          </p:nvSpPr>
          <p:spPr>
            <a:xfrm>
              <a:off x="2519453" y="3482235"/>
              <a:ext cx="14683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FF"/>
                  </a:solidFill>
                  <a:latin typeface="+mn-lt"/>
                </a:rPr>
                <a:t>Node swap solves</a:t>
              </a:r>
            </a:p>
          </p:txBody>
        </p:sp>
      </p:grpSp>
      <p:sp>
        <p:nvSpPr>
          <p:cNvPr id="96" name="Title 1">
            <a:extLst>
              <a:ext uri="{FF2B5EF4-FFF2-40B4-BE49-F238E27FC236}">
                <a16:creationId xmlns:a16="http://schemas.microsoft.com/office/drawing/2014/main" id="{722EF3F9-B046-48EA-B9B8-6B318238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359" y="627"/>
            <a:ext cx="5395466" cy="952225"/>
          </a:xfrm>
        </p:spPr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mix?</a:t>
            </a:r>
          </a:p>
        </p:txBody>
      </p:sp>
    </p:spTree>
    <p:extLst>
      <p:ext uri="{BB962C8B-B14F-4D97-AF65-F5344CB8AC3E}">
        <p14:creationId xmlns:p14="http://schemas.microsoft.com/office/powerpoint/2010/main" val="9136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24" grpId="0" animBg="1"/>
      <p:bldP spid="2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64023" y="1818997"/>
            <a:ext cx="2566660" cy="1528731"/>
            <a:chOff x="-1900013" y="-2772575"/>
            <a:chExt cx="3659896" cy="2642896"/>
          </a:xfrm>
        </p:grpSpPr>
        <p:sp>
          <p:nvSpPr>
            <p:cNvPr id="5" name="Freeform 4"/>
            <p:cNvSpPr/>
            <p:nvPr/>
          </p:nvSpPr>
          <p:spPr>
            <a:xfrm>
              <a:off x="-1803400" y="-2692400"/>
              <a:ext cx="3441700" cy="2451100"/>
            </a:xfrm>
            <a:custGeom>
              <a:avLst/>
              <a:gdLst>
                <a:gd name="connsiteX0" fmla="*/ 0 w 3441700"/>
                <a:gd name="connsiteY0" fmla="*/ 393700 h 2451100"/>
                <a:gd name="connsiteX1" fmla="*/ 1695450 w 3441700"/>
                <a:gd name="connsiteY1" fmla="*/ 539750 h 2451100"/>
                <a:gd name="connsiteX2" fmla="*/ 1454150 w 3441700"/>
                <a:gd name="connsiteY2" fmla="*/ 1631950 h 2451100"/>
                <a:gd name="connsiteX3" fmla="*/ 3371850 w 3441700"/>
                <a:gd name="connsiteY3" fmla="*/ 2451100 h 2451100"/>
                <a:gd name="connsiteX4" fmla="*/ 2482850 w 3441700"/>
                <a:gd name="connsiteY4" fmla="*/ 914400 h 2451100"/>
                <a:gd name="connsiteX5" fmla="*/ 3422650 w 3441700"/>
                <a:gd name="connsiteY5" fmla="*/ 0 h 2451100"/>
                <a:gd name="connsiteX6" fmla="*/ 3441700 w 3441700"/>
                <a:gd name="connsiteY6" fmla="*/ 12700 h 24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1700" h="2451100">
                  <a:moveTo>
                    <a:pt x="0" y="393700"/>
                  </a:moveTo>
                  <a:lnTo>
                    <a:pt x="1695450" y="539750"/>
                  </a:lnTo>
                  <a:lnTo>
                    <a:pt x="1454150" y="1631950"/>
                  </a:lnTo>
                  <a:lnTo>
                    <a:pt x="3371850" y="2451100"/>
                  </a:lnTo>
                  <a:lnTo>
                    <a:pt x="2482850" y="914400"/>
                  </a:lnTo>
                  <a:lnTo>
                    <a:pt x="3422650" y="0"/>
                  </a:lnTo>
                  <a:lnTo>
                    <a:pt x="3441700" y="1270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-1900013" y="-2385028"/>
              <a:ext cx="154001" cy="1867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-403431" y="-1088690"/>
              <a:ext cx="154001" cy="1867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143277" y="-2211342"/>
              <a:ext cx="154001" cy="1867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00868" y="-1855144"/>
              <a:ext cx="154001" cy="1867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605882" y="-2772575"/>
              <a:ext cx="154001" cy="1867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497962" y="-316391"/>
              <a:ext cx="154001" cy="1867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04964" y="4776443"/>
            <a:ext cx="2598092" cy="1573558"/>
            <a:chOff x="2300674" y="-1106063"/>
            <a:chExt cx="3657952" cy="2637182"/>
          </a:xfrm>
        </p:grpSpPr>
        <p:grpSp>
          <p:nvGrpSpPr>
            <p:cNvPr id="13" name="Group 12"/>
            <p:cNvGrpSpPr/>
            <p:nvPr/>
          </p:nvGrpSpPr>
          <p:grpSpPr>
            <a:xfrm>
              <a:off x="2300674" y="-1106063"/>
              <a:ext cx="3657952" cy="2637182"/>
              <a:chOff x="-1900013" y="-2772575"/>
              <a:chExt cx="3657952" cy="2637182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-1900013" y="-2385028"/>
                <a:ext cx="152057" cy="18100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-403430" y="-1088689"/>
                <a:ext cx="152057" cy="18100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-143277" y="-2211343"/>
                <a:ext cx="152057" cy="18100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00868" y="-1855144"/>
                <a:ext cx="152057" cy="18100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605882" y="-2772575"/>
                <a:ext cx="152057" cy="181001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497963" y="-316394"/>
                <a:ext cx="152057" cy="18100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</p:grpSp>
        <p:cxnSp>
          <p:nvCxnSpPr>
            <p:cNvPr id="14" name="Straight Connector 13"/>
            <p:cNvCxnSpPr>
              <a:stCxn id="19" idx="6"/>
              <a:endCxn id="21" idx="2"/>
            </p:cNvCxnSpPr>
            <p:nvPr/>
          </p:nvCxnSpPr>
          <p:spPr>
            <a:xfrm>
              <a:off x="2452731" y="-628016"/>
              <a:ext cx="1604679" cy="17368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1" idx="5"/>
              <a:endCxn id="22" idx="1"/>
            </p:cNvCxnSpPr>
            <p:nvPr/>
          </p:nvCxnSpPr>
          <p:spPr>
            <a:xfrm>
              <a:off x="4187199" y="-390336"/>
              <a:ext cx="636623" cy="22821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2" idx="6"/>
              <a:endCxn id="23" idx="3"/>
            </p:cNvCxnSpPr>
            <p:nvPr/>
          </p:nvCxnSpPr>
          <p:spPr>
            <a:xfrm flipV="1">
              <a:off x="4953612" y="-951569"/>
              <a:ext cx="875225" cy="85343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9" idx="5"/>
              <a:endCxn id="20" idx="2"/>
            </p:cNvCxnSpPr>
            <p:nvPr/>
          </p:nvCxnSpPr>
          <p:spPr>
            <a:xfrm>
              <a:off x="2430463" y="-564022"/>
              <a:ext cx="1366794" cy="123234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0" idx="5"/>
              <a:endCxn id="24" idx="1"/>
            </p:cNvCxnSpPr>
            <p:nvPr/>
          </p:nvCxnSpPr>
          <p:spPr>
            <a:xfrm>
              <a:off x="3927046" y="732318"/>
              <a:ext cx="1793872" cy="64430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181629" y="1212039"/>
            <a:ext cx="2001623" cy="2253209"/>
            <a:chOff x="5716579" y="-741841"/>
            <a:chExt cx="3806884" cy="7712001"/>
          </a:xfrm>
        </p:grpSpPr>
        <p:sp>
          <p:nvSpPr>
            <p:cNvPr id="29" name="Oval 28"/>
            <p:cNvSpPr/>
            <p:nvPr/>
          </p:nvSpPr>
          <p:spPr>
            <a:xfrm>
              <a:off x="5770580" y="610409"/>
              <a:ext cx="205405" cy="3696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274544" y="-741841"/>
              <a:ext cx="205405" cy="3696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265880" y="1929032"/>
              <a:ext cx="205405" cy="3696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820817" y="2135071"/>
              <a:ext cx="205405" cy="3696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9318058" y="2730839"/>
              <a:ext cx="205405" cy="3696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716579" y="6600511"/>
              <a:ext cx="205405" cy="3696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36" name="Straight Connector 35"/>
            <p:cNvCxnSpPr>
              <a:stCxn id="29" idx="7"/>
              <a:endCxn id="30" idx="2"/>
            </p:cNvCxnSpPr>
            <p:nvPr/>
          </p:nvCxnSpPr>
          <p:spPr>
            <a:xfrm flipV="1">
              <a:off x="5945904" y="-557017"/>
              <a:ext cx="1328640" cy="12215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9" idx="4"/>
              <a:endCxn id="31" idx="1"/>
            </p:cNvCxnSpPr>
            <p:nvPr/>
          </p:nvCxnSpPr>
          <p:spPr>
            <a:xfrm>
              <a:off x="5873282" y="980058"/>
              <a:ext cx="422678" cy="10031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6"/>
              <a:endCxn id="32" idx="2"/>
            </p:cNvCxnSpPr>
            <p:nvPr/>
          </p:nvCxnSpPr>
          <p:spPr>
            <a:xfrm>
              <a:off x="6471285" y="2113857"/>
              <a:ext cx="1349532" cy="2060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2" idx="6"/>
              <a:endCxn id="33" idx="2"/>
            </p:cNvCxnSpPr>
            <p:nvPr/>
          </p:nvCxnSpPr>
          <p:spPr>
            <a:xfrm>
              <a:off x="8026222" y="2319895"/>
              <a:ext cx="1291836" cy="5957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3" idx="3"/>
              <a:endCxn id="34" idx="7"/>
            </p:cNvCxnSpPr>
            <p:nvPr/>
          </p:nvCxnSpPr>
          <p:spPr>
            <a:xfrm flipH="1">
              <a:off x="5891904" y="3046355"/>
              <a:ext cx="3456235" cy="36082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7576717" y="4905727"/>
            <a:ext cx="2564215" cy="1288883"/>
            <a:chOff x="3694034" y="968281"/>
            <a:chExt cx="8477460" cy="4333909"/>
          </a:xfrm>
        </p:grpSpPr>
        <p:sp>
          <p:nvSpPr>
            <p:cNvPr id="106" name="Oval 105"/>
            <p:cNvSpPr/>
            <p:nvPr/>
          </p:nvSpPr>
          <p:spPr>
            <a:xfrm>
              <a:off x="3694034" y="2741414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4929500" y="4142483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5458120" y="1292607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6647424" y="1189236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6194020" y="4939037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8664953" y="3983906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7165864" y="2416405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596267" y="2633413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0183633" y="968281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11814439" y="1666564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16" name="Straight Connector 115"/>
            <p:cNvCxnSpPr>
              <a:stCxn id="115" idx="2"/>
              <a:endCxn id="114" idx="6"/>
            </p:cNvCxnSpPr>
            <p:nvPr/>
          </p:nvCxnSpPr>
          <p:spPr>
            <a:xfrm flipH="1" flipV="1">
              <a:off x="10540688" y="1149858"/>
              <a:ext cx="1273751" cy="69828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4" idx="2"/>
              <a:endCxn id="111" idx="6"/>
            </p:cNvCxnSpPr>
            <p:nvPr/>
          </p:nvCxnSpPr>
          <p:spPr>
            <a:xfrm flipH="1">
              <a:off x="9022008" y="1149858"/>
              <a:ext cx="1161625" cy="301562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09" idx="2"/>
              <a:endCxn id="108" idx="6"/>
            </p:cNvCxnSpPr>
            <p:nvPr/>
          </p:nvCxnSpPr>
          <p:spPr>
            <a:xfrm flipH="1">
              <a:off x="5815175" y="1370813"/>
              <a:ext cx="832249" cy="10337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09" idx="5"/>
              <a:endCxn id="112" idx="0"/>
            </p:cNvCxnSpPr>
            <p:nvPr/>
          </p:nvCxnSpPr>
          <p:spPr>
            <a:xfrm>
              <a:off x="6952190" y="1499208"/>
              <a:ext cx="392202" cy="91719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13" idx="0"/>
              <a:endCxn id="108" idx="4"/>
            </p:cNvCxnSpPr>
            <p:nvPr/>
          </p:nvCxnSpPr>
          <p:spPr>
            <a:xfrm flipH="1" flipV="1">
              <a:off x="5636648" y="1655761"/>
              <a:ext cx="138147" cy="97765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2" idx="5"/>
              <a:endCxn id="111" idx="1"/>
            </p:cNvCxnSpPr>
            <p:nvPr/>
          </p:nvCxnSpPr>
          <p:spPr>
            <a:xfrm>
              <a:off x="7470631" y="2726377"/>
              <a:ext cx="1246611" cy="131071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13" idx="3"/>
              <a:endCxn id="106" idx="7"/>
            </p:cNvCxnSpPr>
            <p:nvPr/>
          </p:nvCxnSpPr>
          <p:spPr>
            <a:xfrm flipH="1" flipV="1">
              <a:off x="3998800" y="2794596"/>
              <a:ext cx="1649756" cy="14878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0" idx="2"/>
              <a:endCxn id="107" idx="4"/>
            </p:cNvCxnSpPr>
            <p:nvPr/>
          </p:nvCxnSpPr>
          <p:spPr>
            <a:xfrm flipH="1" flipV="1">
              <a:off x="5108028" y="4505637"/>
              <a:ext cx="1085993" cy="61497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07" idx="1"/>
              <a:endCxn id="106" idx="5"/>
            </p:cNvCxnSpPr>
            <p:nvPr/>
          </p:nvCxnSpPr>
          <p:spPr>
            <a:xfrm flipH="1" flipV="1">
              <a:off x="3998800" y="3051386"/>
              <a:ext cx="982989" cy="114427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7484533" y="1911383"/>
            <a:ext cx="2564215" cy="1288883"/>
            <a:chOff x="3694034" y="968281"/>
            <a:chExt cx="8477460" cy="4333909"/>
          </a:xfrm>
        </p:grpSpPr>
        <p:sp>
          <p:nvSpPr>
            <p:cNvPr id="71" name="Oval 70"/>
            <p:cNvSpPr/>
            <p:nvPr/>
          </p:nvSpPr>
          <p:spPr>
            <a:xfrm>
              <a:off x="3694034" y="2741414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4929500" y="4142483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458120" y="1292607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6647424" y="1189236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194020" y="4939037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8664953" y="3983906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7165864" y="2416405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596267" y="2633413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0183633" y="968281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11814439" y="1666564"/>
              <a:ext cx="357055" cy="3631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85" name="Straight Connector 84"/>
            <p:cNvCxnSpPr>
              <a:stCxn id="80" idx="2"/>
              <a:endCxn id="79" idx="6"/>
            </p:cNvCxnSpPr>
            <p:nvPr/>
          </p:nvCxnSpPr>
          <p:spPr>
            <a:xfrm flipH="1" flipV="1">
              <a:off x="10540688" y="1149858"/>
              <a:ext cx="1273751" cy="6982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79" idx="2"/>
              <a:endCxn id="74" idx="6"/>
            </p:cNvCxnSpPr>
            <p:nvPr/>
          </p:nvCxnSpPr>
          <p:spPr>
            <a:xfrm flipH="1">
              <a:off x="7004479" y="1149858"/>
              <a:ext cx="3179155" cy="22095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4" idx="2"/>
              <a:endCxn id="73" idx="6"/>
            </p:cNvCxnSpPr>
            <p:nvPr/>
          </p:nvCxnSpPr>
          <p:spPr>
            <a:xfrm flipH="1">
              <a:off x="5815175" y="1370813"/>
              <a:ext cx="832249" cy="10337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3" idx="4"/>
              <a:endCxn id="78" idx="1"/>
            </p:cNvCxnSpPr>
            <p:nvPr/>
          </p:nvCxnSpPr>
          <p:spPr>
            <a:xfrm>
              <a:off x="5636647" y="1655761"/>
              <a:ext cx="11908" cy="10308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8" idx="5"/>
              <a:endCxn id="77" idx="2"/>
            </p:cNvCxnSpPr>
            <p:nvPr/>
          </p:nvCxnSpPr>
          <p:spPr>
            <a:xfrm flipV="1">
              <a:off x="5901033" y="2597982"/>
              <a:ext cx="1264831" cy="3454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77" idx="5"/>
              <a:endCxn id="76" idx="1"/>
            </p:cNvCxnSpPr>
            <p:nvPr/>
          </p:nvCxnSpPr>
          <p:spPr>
            <a:xfrm>
              <a:off x="7470631" y="2726377"/>
              <a:ext cx="1246611" cy="13107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76" idx="4"/>
              <a:endCxn id="75" idx="6"/>
            </p:cNvCxnSpPr>
            <p:nvPr/>
          </p:nvCxnSpPr>
          <p:spPr>
            <a:xfrm flipH="1">
              <a:off x="6551075" y="4347060"/>
              <a:ext cx="2292405" cy="7735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5" idx="2"/>
              <a:endCxn id="72" idx="4"/>
            </p:cNvCxnSpPr>
            <p:nvPr/>
          </p:nvCxnSpPr>
          <p:spPr>
            <a:xfrm flipH="1" flipV="1">
              <a:off x="5108028" y="4505637"/>
              <a:ext cx="1085993" cy="614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cxnSpLocks/>
              <a:stCxn id="72" idx="1"/>
              <a:endCxn id="71" idx="5"/>
            </p:cNvCxnSpPr>
            <p:nvPr/>
          </p:nvCxnSpPr>
          <p:spPr>
            <a:xfrm flipH="1" flipV="1">
              <a:off x="3998800" y="3051386"/>
              <a:ext cx="982989" cy="11442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5211124" y="4435867"/>
            <a:ext cx="2001623" cy="2253209"/>
            <a:chOff x="5716579" y="-741841"/>
            <a:chExt cx="3806884" cy="7712001"/>
          </a:xfrm>
        </p:grpSpPr>
        <p:sp>
          <p:nvSpPr>
            <p:cNvPr id="131" name="Oval 130"/>
            <p:cNvSpPr/>
            <p:nvPr/>
          </p:nvSpPr>
          <p:spPr>
            <a:xfrm>
              <a:off x="5770580" y="610409"/>
              <a:ext cx="205405" cy="3696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7274544" y="-741841"/>
              <a:ext cx="205405" cy="3696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6265880" y="1929032"/>
              <a:ext cx="205405" cy="3696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7820817" y="2135071"/>
              <a:ext cx="205405" cy="3696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9318058" y="2730839"/>
              <a:ext cx="205405" cy="3696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5716579" y="6600511"/>
              <a:ext cx="205405" cy="36964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144" name="Straight Connector 143"/>
            <p:cNvCxnSpPr>
              <a:stCxn id="131" idx="7"/>
              <a:endCxn id="132" idx="2"/>
            </p:cNvCxnSpPr>
            <p:nvPr/>
          </p:nvCxnSpPr>
          <p:spPr>
            <a:xfrm flipV="1">
              <a:off x="5945904" y="-557017"/>
              <a:ext cx="1328640" cy="122155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31" idx="4"/>
              <a:endCxn id="133" idx="1"/>
            </p:cNvCxnSpPr>
            <p:nvPr/>
          </p:nvCxnSpPr>
          <p:spPr>
            <a:xfrm>
              <a:off x="5873282" y="980058"/>
              <a:ext cx="422678" cy="100310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32" idx="5"/>
              <a:endCxn id="134" idx="0"/>
            </p:cNvCxnSpPr>
            <p:nvPr/>
          </p:nvCxnSpPr>
          <p:spPr>
            <a:xfrm>
              <a:off x="7449869" y="-426325"/>
              <a:ext cx="473651" cy="256139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34" idx="6"/>
              <a:endCxn id="135" idx="2"/>
            </p:cNvCxnSpPr>
            <p:nvPr/>
          </p:nvCxnSpPr>
          <p:spPr>
            <a:xfrm>
              <a:off x="8026222" y="2319895"/>
              <a:ext cx="1291836" cy="59576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33" idx="4"/>
              <a:endCxn id="138" idx="7"/>
            </p:cNvCxnSpPr>
            <p:nvPr/>
          </p:nvCxnSpPr>
          <p:spPr>
            <a:xfrm flipH="1">
              <a:off x="5891904" y="2298682"/>
              <a:ext cx="476679" cy="435596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itle 1">
            <a:extLst>
              <a:ext uri="{FF2B5EF4-FFF2-40B4-BE49-F238E27FC236}">
                <a16:creationId xmlns:a16="http://schemas.microsoft.com/office/drawing/2014/main" id="{B768545D-EACE-4867-9C68-FA334CA6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13" y="-11196"/>
            <a:ext cx="9371296" cy="89065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optima</a:t>
            </a:r>
            <a:endParaRPr lang="en-GB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8617907" y="3507288"/>
            <a:ext cx="275572" cy="71398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2" name="Down Arrow 101"/>
          <p:cNvSpPr/>
          <p:nvPr/>
        </p:nvSpPr>
        <p:spPr>
          <a:xfrm>
            <a:off x="5899759" y="3507288"/>
            <a:ext cx="275572" cy="71398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3" name="Down Arrow 102"/>
          <p:cNvSpPr/>
          <p:nvPr/>
        </p:nvSpPr>
        <p:spPr>
          <a:xfrm>
            <a:off x="3444658" y="3507288"/>
            <a:ext cx="275572" cy="71398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319397" y="3682652"/>
            <a:ext cx="551145" cy="338203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5761972" y="3682652"/>
            <a:ext cx="551145" cy="338203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8480120" y="3682652"/>
            <a:ext cx="551145" cy="338203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36713" y="5711868"/>
            <a:ext cx="1777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Optimum</a:t>
            </a:r>
            <a:endParaRPr lang="fi-FI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9224" y="2541857"/>
            <a:ext cx="112288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Tahoma" panose="020B0604030504040204" pitchFamily="34" charset="0"/>
              </a:rPr>
              <a:t>Recovery </a:t>
            </a:r>
            <a:r>
              <a:rPr lang="en-GB" altLang="en-US" sz="4000" b="1" dirty="0" smtClean="0">
                <a:latin typeface="Tahoma" panose="020B0604030504040204" pitchFamily="34" charset="0"/>
              </a:rPr>
              <a:t>strategy: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Tahoma" panose="020B0604030504040204" pitchFamily="34" charset="0"/>
              </a:rPr>
              <a:t>Repeat </a:t>
            </a:r>
            <a:r>
              <a:rPr lang="en-GB" altLang="en-US" sz="4000" dirty="0">
                <a:latin typeface="Tahoma" panose="020B0604030504040204" pitchFamily="34" charset="0"/>
              </a:rPr>
              <a:t>the </a:t>
            </a:r>
            <a:r>
              <a:rPr lang="en-GB" altLang="en-US" sz="4000" dirty="0" smtClean="0">
                <a:latin typeface="Tahoma" panose="020B0604030504040204" pitchFamily="34" charset="0"/>
              </a:rPr>
              <a:t>process</a:t>
            </a:r>
            <a:endParaRPr lang="fi-FI" altLang="en-US" sz="40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838200" y="175057"/>
            <a:ext cx="10515600" cy="1325563"/>
          </a:xfrm>
        </p:spPr>
        <p:txBody>
          <a:bodyPr/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Improvement rate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131656"/>
              </p:ext>
            </p:extLst>
          </p:nvPr>
        </p:nvGraphicFramePr>
        <p:xfrm>
          <a:off x="2530045" y="1777344"/>
          <a:ext cx="6692331" cy="437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9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838200" y="123914"/>
            <a:ext cx="10515600" cy="97985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iterations?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1886" y="1240971"/>
            <a:ext cx="11273245" cy="5042263"/>
            <a:chOff x="1567864" y="2175983"/>
            <a:chExt cx="10352165" cy="4142946"/>
          </a:xfrm>
        </p:grpSpPr>
        <p:graphicFrame>
          <p:nvGraphicFramePr>
            <p:cNvPr id="18" name="Chart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73097947"/>
                </p:ext>
              </p:extLst>
            </p:nvPr>
          </p:nvGraphicFramePr>
          <p:xfrm>
            <a:off x="1567864" y="2175983"/>
            <a:ext cx="5582501" cy="41429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4878805" y="4963740"/>
              <a:ext cx="1697254" cy="74625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Bent Arrow 4"/>
            <p:cNvSpPr/>
            <p:nvPr/>
          </p:nvSpPr>
          <p:spPr>
            <a:xfrm>
              <a:off x="5517280" y="3374043"/>
              <a:ext cx="1058779" cy="1511528"/>
            </a:xfrm>
            <a:prstGeom prst="bentArrow">
              <a:avLst>
                <a:gd name="adj1" fmla="val 16818"/>
                <a:gd name="adj2" fmla="val 22273"/>
                <a:gd name="adj3" fmla="val 44545"/>
                <a:gd name="adj4" fmla="val 21023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graphicFrame>
          <p:nvGraphicFramePr>
            <p:cNvPr id="21" name="Chart 2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13444506"/>
                </p:ext>
              </p:extLst>
            </p:nvPr>
          </p:nvGraphicFramePr>
          <p:xfrm>
            <a:off x="6576059" y="2271759"/>
            <a:ext cx="5343970" cy="31012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136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838200" y="411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raveling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alesman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roblem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249" y="1370623"/>
            <a:ext cx="4077503" cy="512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838200" y="6350"/>
            <a:ext cx="10515600" cy="110774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repetitions?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65614F-598F-41C2-A5A2-A79A3AB464B3}"/>
              </a:ext>
            </a:extLst>
          </p:cNvPr>
          <p:cNvGrpSpPr/>
          <p:nvPr/>
        </p:nvGrpSpPr>
        <p:grpSpPr>
          <a:xfrm>
            <a:off x="2096103" y="1562795"/>
            <a:ext cx="7126274" cy="4628999"/>
            <a:chOff x="1404372" y="2036511"/>
            <a:chExt cx="6383794" cy="4006937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00000000-0008-0000-1E00-000002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77479833"/>
                </p:ext>
              </p:extLst>
            </p:nvPr>
          </p:nvGraphicFramePr>
          <p:xfrm>
            <a:off x="1404372" y="2036511"/>
            <a:ext cx="6383794" cy="40069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4382813" y="3429000"/>
              <a:ext cx="1860331" cy="755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400" b="1" dirty="0">
                  <a:latin typeface="+mn-lt"/>
                </a:rPr>
                <a:t>O</a:t>
              </a:r>
              <a:r>
                <a:rPr lang="en-US" sz="2400" b="1" dirty="0">
                  <a:latin typeface="+mn-lt"/>
                </a:rPr>
                <a:t>-</a:t>
              </a:r>
              <a:r>
                <a:rPr lang="en-US" sz="2400" b="1" dirty="0" err="1">
                  <a:latin typeface="+mn-lt"/>
                </a:rPr>
                <a:t>Mopsi</a:t>
              </a:r>
              <a:r>
                <a:rPr lang="en-US" sz="2400" b="1" dirty="0">
                  <a:latin typeface="+mn-lt"/>
                </a:rPr>
                <a:t> </a:t>
              </a:r>
            </a:p>
            <a:p>
              <a:pPr algn="ctr"/>
              <a:r>
                <a:rPr lang="en-US" sz="2400" b="1" dirty="0">
                  <a:latin typeface="+mn-lt"/>
                </a:rPr>
                <a:t>(145 games)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9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857483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421503" y="2472511"/>
            <a:ext cx="33489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6000" b="1" dirty="0">
                <a:solidFill>
                  <a:srgbClr val="1589FF"/>
                </a:solidFill>
                <a:latin typeface="Edwardian Script ITC" panose="030303020407070D0804" pitchFamily="66" charset="0"/>
              </a:rPr>
              <a:t>Thank </a:t>
            </a:r>
            <a:r>
              <a:rPr lang="en-US" altLang="fi-FI" sz="6000" b="1" dirty="0" smtClean="0">
                <a:solidFill>
                  <a:srgbClr val="1589FF"/>
                </a:solidFill>
                <a:latin typeface="Edwardian Script ITC" panose="030303020407070D0804" pitchFamily="66" charset="0"/>
              </a:rPr>
              <a:t>You !</a:t>
            </a:r>
            <a:endParaRPr lang="fi-FI" altLang="fi-FI" sz="6000" b="1" dirty="0">
              <a:solidFill>
                <a:srgbClr val="1589FF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24000" y="3928087"/>
            <a:ext cx="9144000" cy="126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i-FI" dirty="0" smtClean="0"/>
              <a:t>Radu Mariescu</a:t>
            </a:r>
            <a:r>
              <a:rPr lang="fi-FI" dirty="0"/>
              <a:t>-</a:t>
            </a:r>
            <a:r>
              <a:rPr lang="fi-FI" dirty="0" smtClean="0"/>
              <a:t>Istodor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radum@cs.uef.fi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77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157EA8FA-3643-471E-9E05-43ED8F2B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6" y="144409"/>
            <a:ext cx="10515600" cy="89611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solved by</a:t>
            </a:r>
            <a:endParaRPr lang="en-I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6634029" y="2269524"/>
            <a:ext cx="2081019" cy="2743337"/>
            <a:chOff x="7661164" y="3071190"/>
            <a:chExt cx="2081019" cy="2743337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8733" y="3071190"/>
              <a:ext cx="1438275" cy="1343025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669742" y="4302010"/>
              <a:ext cx="17812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200" b="1" dirty="0" err="1" smtClean="0">
                  <a:solidFill>
                    <a:srgbClr val="0000FF"/>
                  </a:solidFill>
                </a:rPr>
                <a:t>link</a:t>
              </a:r>
              <a:r>
                <a:rPr lang="fi-FI" sz="3200" b="1" dirty="0" smtClean="0">
                  <a:solidFill>
                    <a:srgbClr val="0000FF"/>
                  </a:solidFill>
                </a:rPr>
                <a:t> </a:t>
              </a:r>
              <a:r>
                <a:rPr lang="fi-FI" sz="3200" b="1" dirty="0" err="1" smtClean="0">
                  <a:solidFill>
                    <a:srgbClr val="0000FF"/>
                  </a:solidFill>
                </a:rPr>
                <a:t>swap</a:t>
              </a:r>
              <a:endParaRPr lang="fi-FI" b="1" dirty="0">
                <a:solidFill>
                  <a:srgbClr val="0000FF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110195" y="4798966"/>
              <a:ext cx="9749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200" b="1" dirty="0" smtClean="0">
                  <a:solidFill>
                    <a:srgbClr val="0000FF"/>
                  </a:solidFill>
                </a:rPr>
                <a:t>2opt</a:t>
              </a:r>
              <a:endParaRPr lang="fi-FI" b="1" dirty="0">
                <a:solidFill>
                  <a:srgbClr val="0000FF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661164" y="5229752"/>
              <a:ext cx="20810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200" b="1" dirty="0" err="1" smtClean="0">
                  <a:solidFill>
                    <a:srgbClr val="FF0000"/>
                  </a:solidFill>
                </a:rPr>
                <a:t>node</a:t>
              </a:r>
              <a:r>
                <a:rPr lang="fi-FI" sz="3200" b="1" dirty="0" smtClean="0">
                  <a:solidFill>
                    <a:srgbClr val="FF0000"/>
                  </a:solidFill>
                </a:rPr>
                <a:t> </a:t>
              </a:r>
              <a:r>
                <a:rPr lang="fi-FI" sz="3200" b="1" dirty="0" err="1" smtClean="0">
                  <a:solidFill>
                    <a:srgbClr val="FF0000"/>
                  </a:solidFill>
                </a:rPr>
                <a:t>swap</a:t>
              </a:r>
              <a:endParaRPr lang="fi-FI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059947" y="1990412"/>
            <a:ext cx="2081019" cy="3167861"/>
            <a:chOff x="1798983" y="2892286"/>
            <a:chExt cx="2081019" cy="3167861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5695" y="2892286"/>
              <a:ext cx="1115199" cy="1603099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1798983" y="4403035"/>
              <a:ext cx="20810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200" b="1" dirty="0" err="1" smtClean="0">
                  <a:solidFill>
                    <a:srgbClr val="0000FF"/>
                  </a:solidFill>
                </a:rPr>
                <a:t>node</a:t>
              </a:r>
              <a:r>
                <a:rPr lang="fi-FI" sz="3200" b="1" dirty="0" smtClean="0">
                  <a:solidFill>
                    <a:srgbClr val="0000FF"/>
                  </a:solidFill>
                </a:rPr>
                <a:t> </a:t>
              </a:r>
              <a:r>
                <a:rPr lang="fi-FI" sz="3200" b="1" dirty="0" err="1" smtClean="0">
                  <a:solidFill>
                    <a:srgbClr val="0000FF"/>
                  </a:solidFill>
                </a:rPr>
                <a:t>swap</a:t>
              </a:r>
              <a:endParaRPr lang="fi-FI" b="1" dirty="0">
                <a:solidFill>
                  <a:srgbClr val="0000FF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083134" y="4890734"/>
              <a:ext cx="17812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200" b="1" dirty="0" err="1" smtClean="0">
                  <a:solidFill>
                    <a:srgbClr val="FF0000"/>
                  </a:solidFill>
                </a:rPr>
                <a:t>link</a:t>
              </a:r>
              <a:r>
                <a:rPr lang="fi-FI" sz="3200" b="1" dirty="0" smtClean="0">
                  <a:solidFill>
                    <a:srgbClr val="FF0000"/>
                  </a:solidFill>
                </a:rPr>
                <a:t> </a:t>
              </a:r>
              <a:r>
                <a:rPr lang="fi-FI" sz="3200" b="1" dirty="0" err="1" smtClean="0">
                  <a:solidFill>
                    <a:srgbClr val="FF0000"/>
                  </a:solidFill>
                </a:rPr>
                <a:t>swap</a:t>
              </a:r>
              <a:endParaRPr lang="fi-FI" b="1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323171" y="5475372"/>
              <a:ext cx="9749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200" b="1" dirty="0" smtClean="0">
                  <a:solidFill>
                    <a:srgbClr val="FF0000"/>
                  </a:solidFill>
                </a:rPr>
                <a:t>2opt</a:t>
              </a:r>
              <a:endParaRPr lang="fi-FI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865778" y="2158424"/>
            <a:ext cx="2081019" cy="2916253"/>
            <a:chOff x="4817756" y="2872407"/>
            <a:chExt cx="2081019" cy="291625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4584" y="2872407"/>
              <a:ext cx="1863718" cy="1615523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5257801" y="4253948"/>
              <a:ext cx="9749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200" b="1" dirty="0" smtClean="0">
                  <a:solidFill>
                    <a:srgbClr val="0000FF"/>
                  </a:solidFill>
                </a:rPr>
                <a:t>2opt</a:t>
              </a:r>
              <a:endParaRPr lang="fi-FI" b="1" dirty="0">
                <a:solidFill>
                  <a:srgbClr val="0000FF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17756" y="4753763"/>
              <a:ext cx="20810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200" b="1" dirty="0" err="1" smtClean="0">
                  <a:solidFill>
                    <a:srgbClr val="FF0000"/>
                  </a:solidFill>
                </a:rPr>
                <a:t>node</a:t>
              </a:r>
              <a:r>
                <a:rPr lang="fi-FI" sz="3200" b="1" dirty="0" smtClean="0">
                  <a:solidFill>
                    <a:srgbClr val="FF0000"/>
                  </a:solidFill>
                </a:rPr>
                <a:t> </a:t>
              </a:r>
              <a:r>
                <a:rPr lang="fi-FI" sz="3200" b="1" dirty="0" err="1" smtClean="0">
                  <a:solidFill>
                    <a:srgbClr val="FF0000"/>
                  </a:solidFill>
                </a:rPr>
                <a:t>swap</a:t>
              </a:r>
              <a:endParaRPr lang="fi-FI" b="1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939068" y="5203885"/>
              <a:ext cx="17812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200" b="1" dirty="0" err="1" smtClean="0">
                  <a:solidFill>
                    <a:srgbClr val="FF0000"/>
                  </a:solidFill>
                </a:rPr>
                <a:t>link</a:t>
              </a:r>
              <a:r>
                <a:rPr lang="fi-FI" sz="3200" b="1" dirty="0" smtClean="0">
                  <a:solidFill>
                    <a:srgbClr val="FF0000"/>
                  </a:solidFill>
                </a:rPr>
                <a:t> </a:t>
              </a:r>
              <a:r>
                <a:rPr lang="fi-FI" sz="3200" b="1" dirty="0" err="1" smtClean="0">
                  <a:solidFill>
                    <a:srgbClr val="FF0000"/>
                  </a:solidFill>
                </a:rPr>
                <a:t>swap</a:t>
              </a:r>
              <a:endParaRPr lang="fi-FI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076605" y="2404997"/>
            <a:ext cx="2081019" cy="2470077"/>
            <a:chOff x="9452386" y="726510"/>
            <a:chExt cx="2081019" cy="2470077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29996" y="726510"/>
              <a:ext cx="1053047" cy="1234791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9452386" y="2611812"/>
              <a:ext cx="20810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200" b="1" dirty="0" err="1" smtClean="0">
                  <a:solidFill>
                    <a:srgbClr val="FF0000"/>
                  </a:solidFill>
                </a:rPr>
                <a:t>node</a:t>
              </a:r>
              <a:r>
                <a:rPr lang="fi-FI" sz="3200" b="1" dirty="0" smtClean="0">
                  <a:solidFill>
                    <a:srgbClr val="FF0000"/>
                  </a:solidFill>
                </a:rPr>
                <a:t> </a:t>
              </a:r>
              <a:r>
                <a:rPr lang="fi-FI" sz="3200" b="1" dirty="0" err="1" smtClean="0">
                  <a:solidFill>
                    <a:srgbClr val="FF0000"/>
                  </a:solidFill>
                </a:rPr>
                <a:t>swap</a:t>
              </a:r>
              <a:endParaRPr lang="fi-FI" b="1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561172" y="1821857"/>
              <a:ext cx="17812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200" b="1" dirty="0" err="1" smtClean="0">
                  <a:solidFill>
                    <a:srgbClr val="FF0000"/>
                  </a:solidFill>
                </a:rPr>
                <a:t>link</a:t>
              </a:r>
              <a:r>
                <a:rPr lang="fi-FI" sz="3200" b="1" dirty="0" smtClean="0">
                  <a:solidFill>
                    <a:srgbClr val="FF0000"/>
                  </a:solidFill>
                </a:rPr>
                <a:t> </a:t>
              </a:r>
              <a:r>
                <a:rPr lang="fi-FI" sz="3200" b="1" dirty="0" err="1" smtClean="0">
                  <a:solidFill>
                    <a:srgbClr val="FF0000"/>
                  </a:solidFill>
                </a:rPr>
                <a:t>swap</a:t>
              </a:r>
              <a:endParaRPr lang="fi-FI" b="1" dirty="0">
                <a:solidFill>
                  <a:srgbClr val="FF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851313" y="2256183"/>
              <a:ext cx="9749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200" b="1" dirty="0" smtClean="0">
                  <a:solidFill>
                    <a:srgbClr val="FF0000"/>
                  </a:solidFill>
                </a:rPr>
                <a:t>2opt</a:t>
              </a:r>
              <a:endParaRPr lang="fi-FI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11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157EA8FA-3643-471E-9E05-43ED8F2B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6" y="144409"/>
            <a:ext cx="10515600" cy="89611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TSP tool setup</a:t>
            </a:r>
            <a:endParaRPr lang="en-I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2442135"/>
            <a:ext cx="4431474" cy="2901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3798" y="3331923"/>
            <a:ext cx="1991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7 nodes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9721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838200" y="411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Mathematical formulation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05586" y="3695178"/>
                <a:ext cx="5180829" cy="1650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fi-FI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i-FI" sz="3600" i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fi-FI" sz="3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fi-FI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fi-FI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i-FI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3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d>
                                    <m:dPr>
                                      <m:begChr m:val=""/>
                                      <m:ctrlPr>
                                        <a:rPr lang="fi-FI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i-FI" sz="3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fi-FI" sz="36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i-FI" sz="3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fi-FI" sz="3600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fi-FI" sz="36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i-FI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3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d>
                                    <m:dPr>
                                      <m:begChr m:val=""/>
                                      <m:ctrlPr>
                                        <a:rPr lang="fi-FI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i-FI" sz="3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fi-FI" sz="36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i-FI" sz="3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fi-FI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586" y="3695178"/>
                <a:ext cx="5180829" cy="1650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21693" y="1866378"/>
                <a:ext cx="534861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i="1" dirty="0" smtClean="0"/>
                  <a:t>Given </a:t>
                </a:r>
                <a:r>
                  <a:rPr lang="en-US" sz="2800" i="1" dirty="0" smtClean="0">
                    <a:solidFill>
                      <a:srgbClr val="0000FF"/>
                    </a:solidFill>
                  </a:rPr>
                  <a:t>N</a:t>
                </a:r>
                <a:r>
                  <a:rPr lang="en-US" sz="2800" i="1" dirty="0" smtClean="0"/>
                  <a:t> points: </a:t>
                </a:r>
                <a:r>
                  <a:rPr lang="en-US" sz="2800" i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sz="2800" i="1" baseline="-25000" dirty="0" smtClean="0">
                    <a:solidFill>
                      <a:srgbClr val="0000FF"/>
                    </a:solidFill>
                  </a:rPr>
                  <a:t>1</a:t>
                </a:r>
                <a:r>
                  <a:rPr lang="en-US" sz="2800" i="1" dirty="0" smtClean="0">
                    <a:solidFill>
                      <a:srgbClr val="0000FF"/>
                    </a:solidFill>
                  </a:rPr>
                  <a:t>, p</a:t>
                </a:r>
                <a:r>
                  <a:rPr lang="en-US" sz="2800" i="1" baseline="-25000" dirty="0" smtClean="0">
                    <a:solidFill>
                      <a:srgbClr val="0000FF"/>
                    </a:solidFill>
                  </a:rPr>
                  <a:t>2</a:t>
                </a:r>
                <a:r>
                  <a:rPr lang="en-US" sz="2800" i="1" dirty="0" smtClean="0">
                    <a:solidFill>
                      <a:srgbClr val="0000FF"/>
                    </a:solidFill>
                  </a:rPr>
                  <a:t> … </a:t>
                </a:r>
                <a:r>
                  <a:rPr lang="en-US" sz="2800" i="1" dirty="0" err="1" smtClean="0">
                    <a:solidFill>
                      <a:srgbClr val="0000FF"/>
                    </a:solidFill>
                  </a:rPr>
                  <a:t>p</a:t>
                </a:r>
                <a:r>
                  <a:rPr lang="en-US" sz="2800" i="1" baseline="-25000" dirty="0" err="1" smtClean="0">
                    <a:solidFill>
                      <a:srgbClr val="0000FF"/>
                    </a:solidFill>
                  </a:rPr>
                  <a:t>N</a:t>
                </a:r>
                <a:r>
                  <a:rPr lang="en-US" sz="2800" i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i="1" dirty="0" smtClean="0"/>
                  <a:t>find a permutation of the points </a:t>
                </a:r>
                <a14:m>
                  <m:oMath xmlns:m="http://schemas.openxmlformats.org/officeDocument/2006/math">
                    <m:r>
                      <a:rPr lang="fi-FI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fi-FI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 smtClean="0"/>
                  <a:t>so that the following sum is minimized:</a:t>
                </a:r>
                <a:endParaRPr lang="fi-FI" sz="28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93" y="1866378"/>
                <a:ext cx="5348614" cy="1384995"/>
              </a:xfrm>
              <a:prstGeom prst="rect">
                <a:avLst/>
              </a:prstGeom>
              <a:blipFill>
                <a:blip r:embed="rId3"/>
                <a:stretch>
                  <a:fillRect l="-2278" t="-3965" r="-2278" b="-1189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0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03673" y="1547040"/>
            <a:ext cx="3051498" cy="4059619"/>
            <a:chOff x="460755" y="2422638"/>
            <a:chExt cx="3088399" cy="38033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755" y="2422638"/>
              <a:ext cx="3088399" cy="380339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864014" y="3812808"/>
              <a:ext cx="1347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00FF"/>
                  </a:solidFill>
                </a:rPr>
                <a:t>Player 1</a:t>
              </a:r>
              <a:endParaRPr lang="en-GB" b="1" dirty="0">
                <a:solidFill>
                  <a:srgbClr val="0000FF"/>
                </a:solidFill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2840182" y="4378036"/>
              <a:ext cx="221673" cy="290946"/>
            </a:xfrm>
            <a:custGeom>
              <a:avLst/>
              <a:gdLst>
                <a:gd name="connsiteX0" fmla="*/ 0 w 221673"/>
                <a:gd name="connsiteY0" fmla="*/ 96982 h 193964"/>
                <a:gd name="connsiteX1" fmla="*/ 221673 w 221673"/>
                <a:gd name="connsiteY1" fmla="*/ 0 h 193964"/>
                <a:gd name="connsiteX2" fmla="*/ 221673 w 221673"/>
                <a:gd name="connsiteY2" fmla="*/ 193964 h 193964"/>
                <a:gd name="connsiteX3" fmla="*/ 221673 w 221673"/>
                <a:gd name="connsiteY3" fmla="*/ 193964 h 19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673" h="193964">
                  <a:moveTo>
                    <a:pt x="0" y="96982"/>
                  </a:moveTo>
                  <a:lnTo>
                    <a:pt x="221673" y="0"/>
                  </a:lnTo>
                  <a:lnTo>
                    <a:pt x="221673" y="193964"/>
                  </a:lnTo>
                  <a:lnTo>
                    <a:pt x="221673" y="193964"/>
                  </a:lnTo>
                </a:path>
              </a:pathLst>
            </a:custGeom>
            <a:no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632364" y="4807528"/>
              <a:ext cx="221673" cy="290946"/>
            </a:xfrm>
            <a:custGeom>
              <a:avLst/>
              <a:gdLst>
                <a:gd name="connsiteX0" fmla="*/ 0 w 221673"/>
                <a:gd name="connsiteY0" fmla="*/ 96982 h 193964"/>
                <a:gd name="connsiteX1" fmla="*/ 221673 w 221673"/>
                <a:gd name="connsiteY1" fmla="*/ 0 h 193964"/>
                <a:gd name="connsiteX2" fmla="*/ 221673 w 221673"/>
                <a:gd name="connsiteY2" fmla="*/ 193964 h 193964"/>
                <a:gd name="connsiteX3" fmla="*/ 221673 w 221673"/>
                <a:gd name="connsiteY3" fmla="*/ 193964 h 19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673" h="193964">
                  <a:moveTo>
                    <a:pt x="0" y="96982"/>
                  </a:moveTo>
                  <a:lnTo>
                    <a:pt x="221673" y="0"/>
                  </a:lnTo>
                  <a:lnTo>
                    <a:pt x="221673" y="193964"/>
                  </a:lnTo>
                  <a:lnTo>
                    <a:pt x="221673" y="193964"/>
                  </a:lnTo>
                </a:path>
              </a:pathLst>
            </a:custGeom>
            <a:no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58844" y="1548429"/>
            <a:ext cx="3415421" cy="4047772"/>
            <a:chOff x="5345877" y="2422638"/>
            <a:chExt cx="3189783" cy="38033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5877" y="2422638"/>
              <a:ext cx="3189783" cy="3803398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272464" y="3319601"/>
              <a:ext cx="1347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00"/>
                  </a:solidFill>
                </a:rPr>
                <a:t>Player 2</a:t>
              </a:r>
              <a:endParaRPr lang="en-GB" b="1" dirty="0">
                <a:solidFill>
                  <a:srgbClr val="990000"/>
                </a:solidFill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 rot="5400000">
              <a:off x="7193583" y="3063291"/>
              <a:ext cx="221673" cy="290946"/>
            </a:xfrm>
            <a:custGeom>
              <a:avLst/>
              <a:gdLst>
                <a:gd name="connsiteX0" fmla="*/ 0 w 221673"/>
                <a:gd name="connsiteY0" fmla="*/ 96982 h 193964"/>
                <a:gd name="connsiteX1" fmla="*/ 221673 w 221673"/>
                <a:gd name="connsiteY1" fmla="*/ 0 h 193964"/>
                <a:gd name="connsiteX2" fmla="*/ 221673 w 221673"/>
                <a:gd name="connsiteY2" fmla="*/ 193964 h 193964"/>
                <a:gd name="connsiteX3" fmla="*/ 221673 w 221673"/>
                <a:gd name="connsiteY3" fmla="*/ 193964 h 19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673" h="193964">
                  <a:moveTo>
                    <a:pt x="0" y="96982"/>
                  </a:moveTo>
                  <a:lnTo>
                    <a:pt x="221673" y="0"/>
                  </a:lnTo>
                  <a:lnTo>
                    <a:pt x="221673" y="193964"/>
                  </a:lnTo>
                  <a:lnTo>
                    <a:pt x="221673" y="193964"/>
                  </a:lnTo>
                </a:path>
              </a:pathLst>
            </a:custGeom>
            <a:noFill/>
            <a:ln w="381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/>
            <p:cNvSpPr/>
            <p:nvPr/>
          </p:nvSpPr>
          <p:spPr>
            <a:xfrm rot="5400000">
              <a:off x="6783359" y="2828059"/>
              <a:ext cx="221673" cy="290946"/>
            </a:xfrm>
            <a:custGeom>
              <a:avLst/>
              <a:gdLst>
                <a:gd name="connsiteX0" fmla="*/ 0 w 221673"/>
                <a:gd name="connsiteY0" fmla="*/ 96982 h 193964"/>
                <a:gd name="connsiteX1" fmla="*/ 221673 w 221673"/>
                <a:gd name="connsiteY1" fmla="*/ 0 h 193964"/>
                <a:gd name="connsiteX2" fmla="*/ 221673 w 221673"/>
                <a:gd name="connsiteY2" fmla="*/ 193964 h 193964"/>
                <a:gd name="connsiteX3" fmla="*/ 221673 w 221673"/>
                <a:gd name="connsiteY3" fmla="*/ 193964 h 19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673" h="193964">
                  <a:moveTo>
                    <a:pt x="0" y="96982"/>
                  </a:moveTo>
                  <a:lnTo>
                    <a:pt x="221673" y="0"/>
                  </a:lnTo>
                  <a:lnTo>
                    <a:pt x="221673" y="193964"/>
                  </a:lnTo>
                  <a:lnTo>
                    <a:pt x="221673" y="193964"/>
                  </a:lnTo>
                </a:path>
              </a:pathLst>
            </a:custGeom>
            <a:noFill/>
            <a:ln w="381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77938" y="1565752"/>
            <a:ext cx="3310390" cy="4041819"/>
            <a:chOff x="7152355" y="238428"/>
            <a:chExt cx="3894811" cy="475536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2355" y="238428"/>
              <a:ext cx="3894811" cy="47553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096374" y="1803288"/>
              <a:ext cx="1548749" cy="1376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0000"/>
                  </a:solidFill>
                </a:rPr>
                <a:t>Optimum</a:t>
              </a:r>
              <a:endParaRPr lang="ro-RO" sz="2200" b="1" dirty="0" smtClean="0">
                <a:solidFill>
                  <a:srgbClr val="FF0000"/>
                </a:solidFill>
              </a:endParaRPr>
            </a:p>
            <a:p>
              <a:r>
                <a:rPr lang="ro-RO" sz="2200" b="1" dirty="0" smtClean="0">
                  <a:solidFill>
                    <a:srgbClr val="FF0000"/>
                  </a:solidFill>
                </a:rPr>
                <a:t>    </a:t>
              </a:r>
              <a:r>
                <a:rPr lang="ro-RO" sz="4800" b="1" dirty="0" smtClean="0">
                  <a:solidFill>
                    <a:srgbClr val="FF0000"/>
                  </a:solidFill>
                </a:rPr>
                <a:t>??</a:t>
              </a:r>
              <a:endParaRPr lang="en-US" sz="2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841501" y="128414"/>
            <a:ext cx="85391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o-RO" altLang="en-US" sz="3800" b="1" dirty="0" smtClean="0">
                <a:latin typeface="Tahoma" panose="020B0604030504040204" pitchFamily="34" charset="0"/>
              </a:rPr>
              <a:t>O-Mopsi </a:t>
            </a:r>
            <a:r>
              <a:rPr lang="en-US" altLang="en-US" sz="3800" b="1" dirty="0" smtClean="0">
                <a:latin typeface="Tahoma" panose="020B0604030504040204" pitchFamily="34" charset="0"/>
              </a:rPr>
              <a:t>TSP</a:t>
            </a:r>
            <a:endParaRPr lang="fi-FI" altLang="en-US" sz="3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841501" y="115888"/>
            <a:ext cx="85391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3800" b="1" dirty="0">
                <a:latin typeface="Tahoma" panose="020B0604030504040204" pitchFamily="34" charset="0"/>
              </a:rPr>
              <a:t>How good was the </a:t>
            </a:r>
            <a:r>
              <a:rPr lang="ro-RO" altLang="en-US" sz="3800" b="1" dirty="0" smtClean="0">
                <a:latin typeface="Tahoma" panose="020B0604030504040204" pitchFamily="34" charset="0"/>
              </a:rPr>
              <a:t>order</a:t>
            </a:r>
            <a:r>
              <a:rPr lang="en-GB" altLang="en-US" sz="3800" b="1" dirty="0" smtClean="0">
                <a:latin typeface="Tahoma" panose="020B0604030504040204" pitchFamily="34" charset="0"/>
              </a:rPr>
              <a:t>?</a:t>
            </a:r>
            <a:endParaRPr lang="fi-FI" altLang="en-US" sz="3800" dirty="0">
              <a:latin typeface="Tahoma" panose="020B060403050404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71625" y="1338260"/>
            <a:ext cx="4293298" cy="4748215"/>
            <a:chOff x="4247227" y="1100135"/>
            <a:chExt cx="3719484" cy="400301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7227" y="1100135"/>
              <a:ext cx="3719484" cy="40030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578696" y="3483545"/>
              <a:ext cx="1249850" cy="648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Player’s route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69296" y="1472930"/>
              <a:ext cx="711643" cy="36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</a:rPr>
                <a:t>Start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03715" y="3375079"/>
              <a:ext cx="856593" cy="36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</a:rPr>
                <a:t>End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25426" y="1338259"/>
            <a:ext cx="4293298" cy="4748215"/>
            <a:chOff x="8019128" y="1100134"/>
            <a:chExt cx="3719484" cy="400301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9128" y="1100134"/>
              <a:ext cx="3719484" cy="400301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414229" y="3789358"/>
              <a:ext cx="2002631" cy="1063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3333FF"/>
                  </a:solidFill>
                </a:rPr>
                <a:t>Mismatch</a:t>
              </a:r>
              <a:endParaRPr lang="ro-RO" sz="2800" b="1" dirty="0" smtClean="0">
                <a:solidFill>
                  <a:srgbClr val="3333FF"/>
                </a:solidFill>
              </a:endParaRPr>
            </a:p>
            <a:p>
              <a:pPr algn="ctr"/>
              <a:r>
                <a:rPr lang="ro-RO" sz="4800" b="1" dirty="0">
                  <a:solidFill>
                    <a:srgbClr val="3333FF"/>
                  </a:solidFill>
                </a:rPr>
                <a:t>4</a:t>
              </a:r>
              <a:endParaRPr lang="en-US" sz="2800" b="1" dirty="0">
                <a:solidFill>
                  <a:srgbClr val="3333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3854" y="1377261"/>
              <a:ext cx="1218848" cy="648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F0000"/>
                  </a:solidFill>
                </a:rPr>
                <a:t>Optimum order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756969" y="2124774"/>
              <a:ext cx="1218848" cy="648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Player’s order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81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841501" y="115888"/>
            <a:ext cx="85391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o-RO" altLang="en-US" sz="3800" b="1" dirty="0" smtClean="0">
                <a:latin typeface="Tahoma" panose="020B0604030504040204" pitchFamily="34" charset="0"/>
              </a:rPr>
              <a:t>Cycle vs Path</a:t>
            </a:r>
            <a:endParaRPr lang="fi-FI" altLang="en-US" sz="3800" dirty="0"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5428"/>
          <a:stretch/>
        </p:blipFill>
        <p:spPr>
          <a:xfrm>
            <a:off x="1958200" y="1579538"/>
            <a:ext cx="8275600" cy="456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841501" y="115888"/>
            <a:ext cx="85391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3800" b="1" dirty="0" smtClean="0">
                <a:latin typeface="Tahoma" panose="020B0604030504040204" pitchFamily="34" charset="0"/>
              </a:rPr>
              <a:t>Circuit board</a:t>
            </a:r>
            <a:endParaRPr lang="fi-FI" altLang="en-US" sz="3800" dirty="0">
              <a:latin typeface="Tahoma" panose="020B0604030504040204" pitchFamily="34" charset="0"/>
            </a:endParaRPr>
          </a:p>
        </p:txBody>
      </p:sp>
      <p:pic>
        <p:nvPicPr>
          <p:cNvPr id="2050" name="Picture 2" descr="Image result for circuit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99" y="1086524"/>
            <a:ext cx="70866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841501" y="115888"/>
            <a:ext cx="85391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3800" b="1" smtClean="0">
                <a:latin typeface="Tahoma" panose="020B0604030504040204" pitchFamily="34" charset="0"/>
              </a:rPr>
              <a:t>Circuit board</a:t>
            </a:r>
            <a:endParaRPr lang="fi-FI" altLang="en-US" sz="3800" dirty="0">
              <a:latin typeface="Tahoma" panose="020B0604030504040204" pitchFamily="34" charset="0"/>
            </a:endParaRPr>
          </a:p>
        </p:txBody>
      </p:sp>
      <p:pic>
        <p:nvPicPr>
          <p:cNvPr id="5" name="Picture 4" descr="bohrer2103-loe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1" y="939029"/>
            <a:ext cx="34861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ohrer2103-manu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907740"/>
            <a:ext cx="36576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ohrer2103-optim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3904565"/>
            <a:ext cx="373380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4495" y="3312565"/>
            <a:ext cx="2354619" cy="383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</a:pPr>
            <a:r>
              <a:rPr lang="de-DE" altLang="fi-FI" dirty="0"/>
              <a:t>Martin </a:t>
            </a:r>
            <a:r>
              <a:rPr lang="de-DE" altLang="fi-FI" dirty="0" err="1" smtClean="0"/>
              <a:t>Grötschel</a:t>
            </a:r>
            <a:r>
              <a:rPr lang="de-DE" altLang="fi-FI" dirty="0" smtClean="0"/>
              <a:t>, 2013</a:t>
            </a:r>
            <a:endParaRPr lang="de-DE" altLang="fi-FI" dirty="0"/>
          </a:p>
        </p:txBody>
      </p:sp>
    </p:spTree>
    <p:extLst>
      <p:ext uri="{BB962C8B-B14F-4D97-AF65-F5344CB8AC3E}">
        <p14:creationId xmlns:p14="http://schemas.microsoft.com/office/powerpoint/2010/main" val="154759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9224" y="2541857"/>
            <a:ext cx="112288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 smtClean="0">
                <a:latin typeface="Tahoma" panose="020B0604030504040204" pitchFamily="34" charset="0"/>
              </a:rPr>
              <a:t>Local search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HEURISTIC</a:t>
            </a:r>
            <a:endParaRPr lang="fi-FI" altLang="en-US" sz="4000" b="1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3900</TotalTime>
  <Words>289</Words>
  <Application>Microsoft Office PowerPoint</Application>
  <PresentationFormat>Widescreen</PresentationFormat>
  <Paragraphs>117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Edwardian Script ITC</vt:lpstr>
      <vt:lpstr>inherit</vt:lpstr>
      <vt:lpstr>Symbol</vt:lpstr>
      <vt:lpstr>Tahoma</vt:lpstr>
      <vt:lpstr>Times New Roman</vt:lpstr>
      <vt:lpstr>Wingdings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Node Swap</vt:lpstr>
      <vt:lpstr>2-optimization</vt:lpstr>
      <vt:lpstr>PowerPoint Presentation</vt:lpstr>
      <vt:lpstr>PowerPoint Presentation</vt:lpstr>
      <vt:lpstr>How it works?</vt:lpstr>
      <vt:lpstr>Why mix?</vt:lpstr>
      <vt:lpstr>Local optima</vt:lpstr>
      <vt:lpstr>PowerPoint Presentation</vt:lpstr>
      <vt:lpstr>Improvement rate</vt:lpstr>
      <vt:lpstr>How many iterations?</vt:lpstr>
      <vt:lpstr>How many repetitions?</vt:lpstr>
      <vt:lpstr>PowerPoint Presentation</vt:lpstr>
      <vt:lpstr>Only solved by</vt:lpstr>
      <vt:lpstr>TSP tool setup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Lahari Sengupta</dc:creator>
  <cp:lastModifiedBy>Radu Mariescu-Istodor</cp:lastModifiedBy>
  <cp:revision>30</cp:revision>
  <cp:lastPrinted>2019-01-24T07:11:27Z</cp:lastPrinted>
  <dcterms:created xsi:type="dcterms:W3CDTF">2018-02-07T16:04:39Z</dcterms:created>
  <dcterms:modified xsi:type="dcterms:W3CDTF">2019-01-28T08:19:31Z</dcterms:modified>
</cp:coreProperties>
</file>