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7" r:id="rId14"/>
    <p:sldId id="268" r:id="rId15"/>
    <p:sldId id="266" r:id="rId16"/>
    <p:sldId id="269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7E1DE5-344B-46BA-ABF3-8F15240BD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0F03879-8AF5-456F-86A3-E077F54A1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B7EBD7-327F-48B3-9DD7-434E2AD6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422D6A-DE45-4B85-80FD-89483778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72FE9B-D8F0-4689-8D55-C520AB51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39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E873A-B173-4BB2-AB43-CBC745C81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D0FD5D-B392-43E4-8A14-E332033A8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046A64-A700-4080-BC68-582B4AB38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EEB363-D946-4AB2-A572-9C445659E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362A8B-7AE9-450B-8B5B-7AC02FBE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06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CE91992-7ABC-41E4-A507-42E5C5655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8111DD0-1BEA-4336-9F04-E505C7D4B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C8184F-E8C8-4464-A86E-526600F4A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4485E2-B687-4EF4-B39B-2E380736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9854EF-9AB5-430F-816C-D06B15A8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26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FD8D4F-C1C7-4B8A-96C3-D1734B14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B9CE79-DF05-4374-B5B1-F50A56869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A83E19-D4E0-4240-8D63-DD30A6BB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98E0B5-D819-4E76-B496-4F268067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DCF699-3E30-4244-B363-1643FEE3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014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F598-8DAF-4059-AB42-CA9AE6339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11602B-3E55-4829-B47E-63A5A2AAC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1F12EB4-5E8B-415A-9286-AFA92936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C110A4-A687-47C0-8736-A2CB78EE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0EFAF1-09AB-4AD2-974E-4C01B77C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257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291D5A-CE33-4D43-ADE8-968FAC7E7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CC8079-F608-428E-8C26-6B35A3701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4C483E8-BE7F-4907-B3B8-C7B10E74B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78821D7-ABF1-4A5D-BFA3-B8E341DD5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C63768B-B0D4-4B5B-8BC7-08409B09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DEF8F87-40EF-48A4-AE8C-0E4A6CF1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62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E7136-378E-458F-8199-7677C8E6D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9BD6EF2-8858-4F3B-BD3C-B331709F1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3F62769-C193-48DF-8066-8993B80BE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D65F11A-4FBA-441F-A5CB-680D1CAEC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9263369-D696-44BE-8669-7C2F8DC9A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8727F8E-DCE3-4AB4-927E-2F1EC746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360B0A5-3BB4-4D0D-8785-B32C5E39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D95EFB5-39C9-4BE7-B775-D5E9A151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154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A7E7B7-5822-4854-AA31-8C0449F55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FE6E5F-62CA-4587-B26E-96E24576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D3EAC0-E579-4F57-A297-8D7A86CD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71A68C8-6E7B-49D3-ADD5-C2D103B8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13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79FE9A7-C46A-4C96-BBDD-00ABEA84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655A146-D4CD-49D5-B839-81861A44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E99DB8B-F220-430D-828D-2653C8E6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211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23EF56-3595-4381-8C09-4C259A1F7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FCB12D-D477-4DEB-9FBD-6A57C69A3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81B6E0A-F0DE-47AC-8687-2E32CCCE0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83E47BF-0E7F-4CBF-8E60-BCDE65DD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A4EF2B8-61D4-4B17-833B-57B447E2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61E3C0E-6B5C-4291-A9E7-C335F499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59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3B7249-B138-4022-8893-38FE9D00B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1A2001E-FC5B-42A6-9B05-7EC8F6FF9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20720F0-D1A8-4B7F-8246-780C3A5A9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BB983C3-9B1E-46FC-B535-FB2B4C96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CFB75C-DD3A-4766-918C-CACB2B3D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A4538A-2C8E-4973-985E-8403384D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25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C3A8915-C54D-4FFC-8530-22F0A386A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34ADD6-645A-4F6B-B560-1605BC191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134616-0C62-4FEB-9693-8F89640A1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26C76-28C2-455A-8D07-3383B43A1E4B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23C884-7980-4AC4-A852-B3701490D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493EDC-16E6-4F81-B8ED-C0CB99410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84AA-EA8E-471B-B674-9F820FF549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056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758082-B209-4A25-A330-19C6860361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Polygon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</a:t>
            </a:r>
            <a:r>
              <a:rPr lang="fi-FI" dirty="0" err="1"/>
              <a:t>approximation</a:t>
            </a:r>
            <a:r>
              <a:rPr lang="fi-FI" dirty="0"/>
              <a:t> (</a:t>
            </a:r>
            <a:r>
              <a:rPr lang="fi-FI" b="1" dirty="0"/>
              <a:t>PBA)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FEE8D75-AB47-4CA6-A2FA-67EB314B0D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Totte Kolsi</a:t>
            </a:r>
          </a:p>
        </p:txBody>
      </p:sp>
    </p:spTree>
    <p:extLst>
      <p:ext uri="{BB962C8B-B14F-4D97-AF65-F5344CB8AC3E}">
        <p14:creationId xmlns:p14="http://schemas.microsoft.com/office/powerpoint/2010/main" val="619593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F5DECD-B8CF-4D3D-B985-9C18F2484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</a:t>
            </a:r>
            <a:r>
              <a:rPr lang="fi-FI" b="1" dirty="0" err="1"/>
              <a:t>algorithm</a:t>
            </a:r>
            <a:r>
              <a:rPr lang="fi-FI" b="1" dirty="0"/>
              <a:t> - </a:t>
            </a:r>
            <a:r>
              <a:rPr lang="fi-FI" b="1" dirty="0" err="1"/>
              <a:t>chase</a:t>
            </a:r>
            <a:endParaRPr lang="fi-FI" b="1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7427055B-E6CE-470C-AA19-471CD541E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564" y="1825625"/>
            <a:ext cx="5954872" cy="4351338"/>
          </a:xfrm>
        </p:spPr>
      </p:pic>
    </p:spTree>
    <p:extLst>
      <p:ext uri="{BB962C8B-B14F-4D97-AF65-F5344CB8AC3E}">
        <p14:creationId xmlns:p14="http://schemas.microsoft.com/office/powerpoint/2010/main" val="270376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FA5101-3E85-4DE2-A385-C6AA0972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</a:t>
            </a:r>
            <a:r>
              <a:rPr lang="fi-FI" b="1" dirty="0" err="1"/>
              <a:t>algorithm</a:t>
            </a:r>
            <a:r>
              <a:rPr lang="fi-FI" b="1" dirty="0"/>
              <a:t> - </a:t>
            </a:r>
            <a:r>
              <a:rPr lang="fi-FI" b="1" dirty="0" err="1"/>
              <a:t>Jump</a:t>
            </a:r>
            <a:endParaRPr lang="fi-FI" b="1" dirty="0"/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CAC454EF-B126-4C82-8DA9-9972197C5A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564" y="1825625"/>
            <a:ext cx="5954872" cy="4351338"/>
          </a:xfrm>
        </p:spPr>
      </p:pic>
    </p:spTree>
    <p:extLst>
      <p:ext uri="{BB962C8B-B14F-4D97-AF65-F5344CB8AC3E}">
        <p14:creationId xmlns:p14="http://schemas.microsoft.com/office/powerpoint/2010/main" val="1017691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B53DA1-2A1B-4589-9B38-F8DA9558C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</a:t>
            </a:r>
            <a:r>
              <a:rPr lang="fi-FI" b="1" dirty="0" err="1"/>
              <a:t>algorithm</a:t>
            </a:r>
            <a:r>
              <a:rPr lang="fi-FI" b="1" dirty="0"/>
              <a:t> - </a:t>
            </a:r>
            <a:r>
              <a:rPr lang="fi-FI" b="1" dirty="0" err="1"/>
              <a:t>Jump</a:t>
            </a:r>
            <a:endParaRPr lang="fi-FI" b="1" dirty="0"/>
          </a:p>
        </p:txBody>
      </p:sp>
      <p:pic>
        <p:nvPicPr>
          <p:cNvPr id="13" name="Sisällön paikkamerkki 12">
            <a:extLst>
              <a:ext uri="{FF2B5EF4-FFF2-40B4-BE49-F238E27FC236}">
                <a16:creationId xmlns:a16="http://schemas.microsoft.com/office/drawing/2014/main" id="{6CD4BA7D-1331-424A-B9FD-4B69AE175B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564" y="1825625"/>
            <a:ext cx="5954872" cy="4351338"/>
          </a:xfrm>
        </p:spPr>
      </p:pic>
    </p:spTree>
    <p:extLst>
      <p:ext uri="{BB962C8B-B14F-4D97-AF65-F5344CB8AC3E}">
        <p14:creationId xmlns:p14="http://schemas.microsoft.com/office/powerpoint/2010/main" val="3906378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B3B6E6-C89F-4112-853E-DAA740F2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RESULTS - </a:t>
            </a:r>
            <a:r>
              <a:rPr lang="fi-FI" b="1" dirty="0" err="1"/>
              <a:t>Trajectory</a:t>
            </a:r>
            <a:r>
              <a:rPr lang="fi-FI" b="1" dirty="0"/>
              <a:t> 1 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8E3C2C48-5C1A-442B-B192-DE2812ECA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90688"/>
            <a:ext cx="10515599" cy="4620532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69A663CA-5B0E-4E0E-A6A5-D7CBB93ACC59}"/>
              </a:ext>
            </a:extLst>
          </p:cNvPr>
          <p:cNvSpPr/>
          <p:nvPr/>
        </p:nvSpPr>
        <p:spPr>
          <a:xfrm>
            <a:off x="939800" y="1836447"/>
            <a:ext cx="312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 err="1"/>
              <a:t>Error</a:t>
            </a:r>
            <a:r>
              <a:rPr lang="fi-FI" sz="2000" dirty="0"/>
              <a:t> </a:t>
            </a:r>
            <a:r>
              <a:rPr lang="fi-FI" sz="2000" dirty="0" err="1"/>
              <a:t>margin</a:t>
            </a:r>
            <a:r>
              <a:rPr lang="fi-FI" sz="2000" dirty="0"/>
              <a:t> = 10 </a:t>
            </a:r>
            <a:r>
              <a:rPr lang="fi-FI" sz="2000" dirty="0" err="1"/>
              <a:t>meters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46902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444549A9-75E7-49DA-AEAA-09DA23608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599" cy="466725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CB19285-6E8B-4624-BB9E-9A55D778C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RESULTS - </a:t>
            </a:r>
            <a:r>
              <a:rPr lang="fi-FI" b="1" dirty="0" err="1"/>
              <a:t>Trajectory</a:t>
            </a:r>
            <a:r>
              <a:rPr lang="fi-FI" b="1" dirty="0"/>
              <a:t>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BEE9EA-4123-42A0-872E-551BABE09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01019FF-A1C8-479D-8956-8E1E1FDAA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060" y="1027906"/>
            <a:ext cx="2203740" cy="887412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4D72D73D-C581-44A5-8135-1ADDD8899BC9}"/>
              </a:ext>
            </a:extLst>
          </p:cNvPr>
          <p:cNvSpPr/>
          <p:nvPr/>
        </p:nvSpPr>
        <p:spPr>
          <a:xfrm>
            <a:off x="838199" y="1915317"/>
            <a:ext cx="3269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/>
              <a:t>Error</a:t>
            </a:r>
            <a:r>
              <a:rPr lang="fi-FI" dirty="0"/>
              <a:t> </a:t>
            </a:r>
            <a:r>
              <a:rPr lang="fi-FI" dirty="0" err="1"/>
              <a:t>margin</a:t>
            </a:r>
            <a:r>
              <a:rPr lang="fi-FI" dirty="0"/>
              <a:t> = 10 </a:t>
            </a:r>
            <a:r>
              <a:rPr lang="fi-FI" dirty="0" err="1"/>
              <a:t>meters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5687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4BC111-F4C4-4BCC-9735-1A9FCD90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RESULTS - </a:t>
            </a:r>
            <a:r>
              <a:rPr lang="fi-FI" b="1" dirty="0" err="1"/>
              <a:t>Trajectory</a:t>
            </a:r>
            <a:r>
              <a:rPr lang="fi-FI" b="1" dirty="0"/>
              <a:t> 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3B00A4-62B6-4411-A7FE-995A1FEF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Input </a:t>
            </a:r>
            <a:r>
              <a:rPr lang="fi-FI" b="1" dirty="0" err="1"/>
              <a:t>trajectory</a:t>
            </a:r>
            <a:r>
              <a:rPr lang="fi-FI" dirty="0"/>
              <a:t>: 3450 </a:t>
            </a:r>
            <a:r>
              <a:rPr lang="fi-FI" dirty="0" err="1"/>
              <a:t>raw</a:t>
            </a:r>
            <a:r>
              <a:rPr lang="fi-FI" dirty="0"/>
              <a:t> </a:t>
            </a:r>
            <a:r>
              <a:rPr lang="fi-FI" dirty="0" err="1"/>
              <a:t>gps</a:t>
            </a:r>
            <a:r>
              <a:rPr lang="fi-FI" dirty="0"/>
              <a:t> </a:t>
            </a:r>
            <a:r>
              <a:rPr lang="fi-FI" dirty="0" err="1"/>
              <a:t>coordinates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- 1 </a:t>
            </a:r>
            <a:r>
              <a:rPr lang="fi-FI" dirty="0" err="1"/>
              <a:t>coordinate</a:t>
            </a:r>
            <a:r>
              <a:rPr lang="fi-FI" dirty="0"/>
              <a:t> = 64 </a:t>
            </a:r>
            <a:r>
              <a:rPr lang="fi-FI" dirty="0" err="1"/>
              <a:t>bit</a:t>
            </a:r>
            <a:r>
              <a:rPr lang="fi-FI" dirty="0"/>
              <a:t> </a:t>
            </a:r>
            <a:r>
              <a:rPr lang="fi-FI" dirty="0" err="1"/>
              <a:t>latitude</a:t>
            </a:r>
            <a:r>
              <a:rPr lang="fi-FI" dirty="0"/>
              <a:t>, 64bit </a:t>
            </a:r>
            <a:r>
              <a:rPr lang="fi-FI" dirty="0" err="1"/>
              <a:t>longitude</a:t>
            </a:r>
            <a:r>
              <a:rPr lang="fi-FI" dirty="0"/>
              <a:t> = 128 </a:t>
            </a:r>
            <a:r>
              <a:rPr lang="fi-FI" dirty="0" err="1"/>
              <a:t>bits</a:t>
            </a:r>
            <a:r>
              <a:rPr lang="fi-FI" dirty="0"/>
              <a:t> = </a:t>
            </a:r>
            <a:r>
              <a:rPr lang="fi-FI" b="1" dirty="0"/>
              <a:t>16 </a:t>
            </a:r>
            <a:r>
              <a:rPr lang="fi-FI" b="1" dirty="0" err="1"/>
              <a:t>bytes</a:t>
            </a:r>
            <a:endParaRPr lang="fi-FI" b="1" dirty="0"/>
          </a:p>
          <a:p>
            <a:pPr>
              <a:buFontTx/>
              <a:buChar char="-"/>
            </a:pPr>
            <a:r>
              <a:rPr lang="fi-FI" dirty="0"/>
              <a:t>Storage </a:t>
            </a:r>
            <a:r>
              <a:rPr lang="fi-FI" dirty="0" err="1"/>
              <a:t>requirement</a:t>
            </a:r>
            <a:r>
              <a:rPr lang="fi-FI" dirty="0"/>
              <a:t> = 3450 * 16 = </a:t>
            </a:r>
            <a:r>
              <a:rPr lang="fi-FI" b="1" dirty="0"/>
              <a:t>55 200 </a:t>
            </a:r>
            <a:r>
              <a:rPr lang="fi-FI" b="1" dirty="0" err="1"/>
              <a:t>bytes</a:t>
            </a:r>
            <a:endParaRPr lang="fi-FI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PBA </a:t>
            </a:r>
            <a:r>
              <a:rPr lang="fi-FI" b="1" dirty="0" err="1"/>
              <a:t>trajectory</a:t>
            </a:r>
            <a:r>
              <a:rPr lang="fi-FI" b="1" dirty="0"/>
              <a:t>:</a:t>
            </a:r>
            <a:r>
              <a:rPr lang="fi-FI" dirty="0"/>
              <a:t> 1540 </a:t>
            </a:r>
            <a:r>
              <a:rPr lang="fi-FI" dirty="0" err="1"/>
              <a:t>raw</a:t>
            </a:r>
            <a:r>
              <a:rPr lang="fi-FI" dirty="0"/>
              <a:t> </a:t>
            </a:r>
            <a:r>
              <a:rPr lang="fi-FI" dirty="0" err="1"/>
              <a:t>gps</a:t>
            </a:r>
            <a:r>
              <a:rPr lang="fi-FI" dirty="0"/>
              <a:t> </a:t>
            </a:r>
            <a:r>
              <a:rPr lang="fi-FI" dirty="0" err="1"/>
              <a:t>coordinates</a:t>
            </a:r>
            <a:r>
              <a:rPr lang="fi-FI" dirty="0"/>
              <a:t> AFTER </a:t>
            </a:r>
            <a:r>
              <a:rPr lang="fi-FI" dirty="0" err="1"/>
              <a:t>decoding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bitmask</a:t>
            </a:r>
            <a:r>
              <a:rPr lang="fi-FI" dirty="0"/>
              <a:t>.</a:t>
            </a:r>
          </a:p>
          <a:p>
            <a:pPr>
              <a:buFontTx/>
              <a:buChar char="-"/>
            </a:pPr>
            <a:r>
              <a:rPr lang="fi-FI" dirty="0" err="1"/>
              <a:t>Bitmask</a:t>
            </a:r>
            <a:r>
              <a:rPr lang="fi-FI" dirty="0"/>
              <a:t> </a:t>
            </a:r>
            <a:r>
              <a:rPr lang="fi-FI" dirty="0" err="1"/>
              <a:t>size</a:t>
            </a:r>
            <a:r>
              <a:rPr lang="fi-FI" dirty="0"/>
              <a:t> = 1 </a:t>
            </a:r>
            <a:r>
              <a:rPr lang="fi-FI" dirty="0" err="1"/>
              <a:t>raw</a:t>
            </a:r>
            <a:r>
              <a:rPr lang="fi-FI" dirty="0"/>
              <a:t> </a:t>
            </a:r>
            <a:r>
              <a:rPr lang="fi-FI" dirty="0" err="1"/>
              <a:t>coordinate</a:t>
            </a:r>
            <a:r>
              <a:rPr lang="fi-FI" dirty="0"/>
              <a:t> + 292 * 16bit </a:t>
            </a:r>
            <a:r>
              <a:rPr lang="fi-FI" dirty="0" err="1"/>
              <a:t>integers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= 128 </a:t>
            </a:r>
            <a:r>
              <a:rPr lang="fi-FI" dirty="0" err="1"/>
              <a:t>bits</a:t>
            </a:r>
            <a:r>
              <a:rPr lang="fi-FI" dirty="0"/>
              <a:t> + 4672 </a:t>
            </a:r>
            <a:r>
              <a:rPr lang="fi-FI" dirty="0" err="1"/>
              <a:t>bits</a:t>
            </a:r>
            <a:r>
              <a:rPr lang="fi-FI" dirty="0"/>
              <a:t> = </a:t>
            </a:r>
            <a:r>
              <a:rPr lang="fi-FI" b="1" dirty="0"/>
              <a:t>600 </a:t>
            </a:r>
            <a:r>
              <a:rPr lang="fi-FI" b="1" dirty="0" err="1"/>
              <a:t>bytes</a:t>
            </a: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9867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984ED9-5C3E-4C5C-9802-E2B9F0A19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RESULTS - </a:t>
            </a:r>
            <a:r>
              <a:rPr lang="fi-FI" b="1" dirty="0" err="1"/>
              <a:t>Trajectory</a:t>
            </a:r>
            <a:r>
              <a:rPr lang="fi-FI" b="1" dirty="0"/>
              <a:t> 1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114AD5-7F6D-49BF-8E68-23BD27D55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3600" dirty="0" err="1"/>
              <a:t>Compression</a:t>
            </a:r>
            <a:r>
              <a:rPr lang="fi-FI" sz="3600" dirty="0"/>
              <a:t> </a:t>
            </a:r>
            <a:r>
              <a:rPr lang="fi-FI" sz="3600" dirty="0" err="1"/>
              <a:t>ratio</a:t>
            </a:r>
            <a:r>
              <a:rPr lang="fi-FI" sz="3600" dirty="0"/>
              <a:t> =</a:t>
            </a:r>
            <a:r>
              <a:rPr lang="fi-FI" sz="3600" b="1" dirty="0"/>
              <a:t> </a:t>
            </a:r>
            <a:r>
              <a:rPr lang="fi-FI" sz="3600" dirty="0"/>
              <a:t>55 200 / 600 = </a:t>
            </a:r>
            <a:r>
              <a:rPr lang="fi-FI" sz="3600" b="1" dirty="0"/>
              <a:t>92</a:t>
            </a:r>
          </a:p>
          <a:p>
            <a:pPr marL="0" indent="0">
              <a:buNone/>
            </a:pPr>
            <a:r>
              <a:rPr lang="fi-FI" sz="3600" dirty="0"/>
              <a:t>-&gt; PBA </a:t>
            </a:r>
            <a:r>
              <a:rPr lang="fi-FI" sz="3600" dirty="0" err="1"/>
              <a:t>algorithm</a:t>
            </a:r>
            <a:r>
              <a:rPr lang="fi-FI" sz="3600" dirty="0"/>
              <a:t> </a:t>
            </a:r>
            <a:r>
              <a:rPr lang="fi-FI" sz="3600" dirty="0" err="1"/>
              <a:t>compressed</a:t>
            </a:r>
            <a:r>
              <a:rPr lang="fi-FI" sz="3600" dirty="0"/>
              <a:t> </a:t>
            </a:r>
            <a:r>
              <a:rPr lang="fi-FI" sz="3600" dirty="0" err="1"/>
              <a:t>the</a:t>
            </a:r>
            <a:r>
              <a:rPr lang="fi-FI" sz="3600" dirty="0"/>
              <a:t> </a:t>
            </a:r>
            <a:r>
              <a:rPr lang="fi-FI" sz="3600" dirty="0" err="1"/>
              <a:t>trajectory</a:t>
            </a:r>
            <a:r>
              <a:rPr lang="fi-FI" sz="3600" dirty="0"/>
              <a:t> in </a:t>
            </a:r>
            <a:r>
              <a:rPr lang="fi-FI" sz="3600" b="1" dirty="0"/>
              <a:t>92</a:t>
            </a:r>
            <a:r>
              <a:rPr lang="fi-FI" sz="3600" dirty="0"/>
              <a:t> </a:t>
            </a:r>
            <a:r>
              <a:rPr lang="fi-FI" sz="3600" dirty="0" err="1"/>
              <a:t>times</a:t>
            </a:r>
            <a:r>
              <a:rPr lang="fi-FI" sz="3600" dirty="0"/>
              <a:t> </a:t>
            </a:r>
            <a:r>
              <a:rPr lang="fi-FI" sz="3600" dirty="0" err="1"/>
              <a:t>less</a:t>
            </a:r>
            <a:r>
              <a:rPr lang="fi-FI" sz="3600" dirty="0"/>
              <a:t> </a:t>
            </a:r>
            <a:r>
              <a:rPr lang="fi-FI" sz="3600" dirty="0" err="1"/>
              <a:t>space</a:t>
            </a:r>
            <a:r>
              <a:rPr lang="fi-FI" sz="3600" dirty="0"/>
              <a:t> </a:t>
            </a:r>
            <a:r>
              <a:rPr lang="fi-FI" sz="3600" dirty="0" err="1"/>
              <a:t>than</a:t>
            </a:r>
            <a:r>
              <a:rPr lang="fi-FI" sz="3600" dirty="0"/>
              <a:t> </a:t>
            </a:r>
            <a:r>
              <a:rPr lang="fi-FI" sz="3600" dirty="0" err="1"/>
              <a:t>the</a:t>
            </a:r>
            <a:r>
              <a:rPr lang="fi-FI" sz="3600" dirty="0"/>
              <a:t> </a:t>
            </a:r>
            <a:r>
              <a:rPr lang="fi-FI" sz="3600" dirty="0" err="1"/>
              <a:t>original</a:t>
            </a:r>
            <a:r>
              <a:rPr lang="fi-FI" sz="3600" dirty="0"/>
              <a:t> </a:t>
            </a:r>
            <a:r>
              <a:rPr lang="fi-FI" sz="3600" dirty="0" err="1"/>
              <a:t>raw</a:t>
            </a:r>
            <a:r>
              <a:rPr lang="fi-FI" sz="3600" dirty="0"/>
              <a:t> </a:t>
            </a:r>
            <a:r>
              <a:rPr lang="fi-FI" sz="3600" dirty="0" err="1"/>
              <a:t>trajectory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352598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9B632D-BBEB-46AF-B5CB-9F85EC6A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FC2003-DA28-4BFD-B79B-8AEBE637A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600" dirty="0"/>
              <a:t>GPS </a:t>
            </a:r>
            <a:r>
              <a:rPr lang="fi-FI" sz="3600" dirty="0" err="1"/>
              <a:t>trajectory</a:t>
            </a:r>
            <a:r>
              <a:rPr lang="fi-FI" sz="3600" dirty="0"/>
              <a:t> </a:t>
            </a:r>
            <a:r>
              <a:rPr lang="fi-FI" sz="3600" dirty="0" err="1"/>
              <a:t>approximation</a:t>
            </a:r>
            <a:r>
              <a:rPr lang="fi-FI" sz="3600" dirty="0"/>
              <a:t> </a:t>
            </a:r>
            <a:r>
              <a:rPr lang="fi-FI" sz="3600" dirty="0" err="1"/>
              <a:t>algorithm</a:t>
            </a:r>
            <a:endParaRPr lang="fi-FI" sz="3600" dirty="0"/>
          </a:p>
          <a:p>
            <a:r>
              <a:rPr lang="fi-FI" sz="3600" dirty="0"/>
              <a:t>Can </a:t>
            </a:r>
            <a:r>
              <a:rPr lang="fi-FI" sz="3600" dirty="0" err="1"/>
              <a:t>store</a:t>
            </a:r>
            <a:r>
              <a:rPr lang="fi-FI" sz="3600" dirty="0"/>
              <a:t> </a:t>
            </a:r>
            <a:r>
              <a:rPr lang="fi-FI" sz="3600" dirty="0" err="1"/>
              <a:t>gps</a:t>
            </a:r>
            <a:r>
              <a:rPr lang="fi-FI" sz="3600" dirty="0"/>
              <a:t> </a:t>
            </a:r>
            <a:r>
              <a:rPr lang="fi-FI" sz="3600" dirty="0" err="1"/>
              <a:t>trajectories</a:t>
            </a:r>
            <a:r>
              <a:rPr lang="fi-FI" sz="3600" dirty="0"/>
              <a:t> in VERY LITTLE SPACE</a:t>
            </a:r>
          </a:p>
          <a:p>
            <a:r>
              <a:rPr lang="en-US" sz="3600" dirty="0"/>
              <a:t>From whitepaper: “Trajectory Approximation for Resource Constrained Mobile Sensor Networks”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869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7CC505-D072-43EE-8D4F-501E3CA0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– </a:t>
            </a:r>
            <a:r>
              <a:rPr lang="fi-FI" b="1" dirty="0" err="1"/>
              <a:t>The</a:t>
            </a:r>
            <a:r>
              <a:rPr lang="fi-FI" b="1" dirty="0"/>
              <a:t> idea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8A983B-2F70-4F26-BEA9-0E71E0BD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Encodes GPS trajectory into a </a:t>
            </a:r>
            <a:r>
              <a:rPr lang="en-US" sz="3600" b="1" dirty="0"/>
              <a:t>bitmask</a:t>
            </a:r>
          </a:p>
          <a:p>
            <a:r>
              <a:rPr lang="en-US" sz="3600" dirty="0"/>
              <a:t>Encoded trajectory takes </a:t>
            </a:r>
            <a:r>
              <a:rPr lang="en-US" sz="3600" b="1" dirty="0"/>
              <a:t>VERY</a:t>
            </a:r>
            <a:r>
              <a:rPr lang="en-US" sz="3600" dirty="0"/>
              <a:t> little memory to store</a:t>
            </a:r>
            <a:endParaRPr lang="en-US" sz="3600" b="1" dirty="0"/>
          </a:p>
          <a:p>
            <a:r>
              <a:rPr lang="en-US" sz="3600" b="1" dirty="0"/>
              <a:t>Bitmask</a:t>
            </a:r>
            <a:r>
              <a:rPr lang="en-US" sz="3600" dirty="0"/>
              <a:t> can be constructed back into </a:t>
            </a:r>
            <a:r>
              <a:rPr lang="en-US" sz="3600" dirty="0" err="1"/>
              <a:t>gps</a:t>
            </a:r>
            <a:r>
              <a:rPr lang="en-US" sz="3600" dirty="0"/>
              <a:t> coordinates at a later point in time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77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F5CB50-7053-444D-ABF1-7B39372F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– </a:t>
            </a:r>
            <a:r>
              <a:rPr lang="fi-FI" b="1" dirty="0" err="1"/>
              <a:t>The</a:t>
            </a:r>
            <a:r>
              <a:rPr lang="fi-FI" b="1" dirty="0"/>
              <a:t> idea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0A7C65-8D04-4FCF-A796-B171D209B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 err="1"/>
              <a:t>We</a:t>
            </a:r>
            <a:r>
              <a:rPr lang="fi-FI" sz="3600" dirty="0"/>
              <a:t> </a:t>
            </a:r>
            <a:r>
              <a:rPr lang="fi-FI" sz="3600" dirty="0" err="1"/>
              <a:t>only</a:t>
            </a:r>
            <a:r>
              <a:rPr lang="fi-FI" sz="3600" dirty="0"/>
              <a:t> </a:t>
            </a:r>
            <a:r>
              <a:rPr lang="fi-FI" sz="3600" dirty="0" err="1"/>
              <a:t>store</a:t>
            </a:r>
            <a:r>
              <a:rPr lang="fi-FI" sz="3600" dirty="0"/>
              <a:t> </a:t>
            </a:r>
            <a:r>
              <a:rPr lang="fi-FI" sz="3600" dirty="0" err="1"/>
              <a:t>first</a:t>
            </a:r>
            <a:r>
              <a:rPr lang="fi-FI" sz="3600" dirty="0"/>
              <a:t> </a:t>
            </a:r>
            <a:r>
              <a:rPr lang="fi-FI" sz="3600" dirty="0" err="1"/>
              <a:t>coordinate</a:t>
            </a:r>
            <a:r>
              <a:rPr lang="fi-FI" sz="3600" dirty="0"/>
              <a:t> as </a:t>
            </a:r>
            <a:r>
              <a:rPr lang="fi-FI" sz="3600" dirty="0" err="1"/>
              <a:t>raw</a:t>
            </a:r>
            <a:r>
              <a:rPr lang="fi-FI" sz="3600" dirty="0"/>
              <a:t> &lt;</a:t>
            </a:r>
            <a:r>
              <a:rPr lang="fi-FI" sz="3600" dirty="0" err="1"/>
              <a:t>latitude</a:t>
            </a:r>
            <a:r>
              <a:rPr lang="fi-FI" sz="3600" dirty="0"/>
              <a:t>, </a:t>
            </a:r>
            <a:r>
              <a:rPr lang="fi-FI" sz="3600" dirty="0" err="1"/>
              <a:t>longitude</a:t>
            </a:r>
            <a:r>
              <a:rPr lang="fi-FI" sz="3600" dirty="0"/>
              <a:t>&gt; </a:t>
            </a:r>
            <a:r>
              <a:rPr lang="fi-FI" sz="3600" dirty="0" err="1"/>
              <a:t>pair</a:t>
            </a:r>
            <a:endParaRPr lang="fi-FI" sz="3600" dirty="0"/>
          </a:p>
          <a:p>
            <a:r>
              <a:rPr lang="fi-FI" sz="3600" dirty="0" err="1"/>
              <a:t>Rest</a:t>
            </a:r>
            <a:r>
              <a:rPr lang="fi-FI" sz="3600" dirty="0"/>
              <a:t> of </a:t>
            </a:r>
            <a:r>
              <a:rPr lang="fi-FI" sz="3600" dirty="0" err="1"/>
              <a:t>the</a:t>
            </a:r>
            <a:r>
              <a:rPr lang="fi-FI" sz="3600" dirty="0"/>
              <a:t> </a:t>
            </a:r>
            <a:r>
              <a:rPr lang="fi-FI" sz="3600" dirty="0" err="1"/>
              <a:t>points</a:t>
            </a:r>
            <a:r>
              <a:rPr lang="fi-FI" sz="3600" dirty="0"/>
              <a:t> </a:t>
            </a:r>
            <a:r>
              <a:rPr lang="fi-FI" sz="3600" dirty="0" err="1"/>
              <a:t>are</a:t>
            </a:r>
            <a:r>
              <a:rPr lang="fi-FI" sz="3600" dirty="0"/>
              <a:t> </a:t>
            </a:r>
            <a:r>
              <a:rPr lang="fi-FI" sz="3600" dirty="0" err="1"/>
              <a:t>represented</a:t>
            </a:r>
            <a:r>
              <a:rPr lang="fi-FI" sz="3600" dirty="0"/>
              <a:t> as </a:t>
            </a:r>
            <a:r>
              <a:rPr lang="fi-FI" sz="3600" b="1" dirty="0" err="1"/>
              <a:t>direction</a:t>
            </a:r>
            <a:r>
              <a:rPr lang="fi-FI" sz="3600" b="1" dirty="0"/>
              <a:t> </a:t>
            </a:r>
            <a:r>
              <a:rPr lang="fi-FI" sz="3600" dirty="0"/>
              <a:t>&amp; </a:t>
            </a:r>
            <a:r>
              <a:rPr lang="fi-FI" sz="3600" b="1" dirty="0" err="1"/>
              <a:t>distance</a:t>
            </a:r>
            <a:r>
              <a:rPr lang="fi-FI" sz="3600" b="1" dirty="0"/>
              <a:t> </a:t>
            </a:r>
            <a:r>
              <a:rPr lang="fi-FI" sz="3600" dirty="0"/>
              <a:t>in </a:t>
            </a:r>
            <a:r>
              <a:rPr lang="fi-FI" sz="3600" dirty="0" err="1"/>
              <a:t>relation</a:t>
            </a:r>
            <a:r>
              <a:rPr lang="fi-FI" sz="3600" dirty="0"/>
              <a:t> to </a:t>
            </a:r>
            <a:r>
              <a:rPr lang="fi-FI" sz="3600" dirty="0" err="1"/>
              <a:t>the</a:t>
            </a:r>
            <a:r>
              <a:rPr lang="fi-FI" sz="3600" dirty="0"/>
              <a:t> </a:t>
            </a:r>
            <a:r>
              <a:rPr lang="fi-FI" sz="3600" dirty="0" err="1"/>
              <a:t>previous</a:t>
            </a:r>
            <a:r>
              <a:rPr lang="fi-FI" sz="3600" dirty="0"/>
              <a:t> </a:t>
            </a:r>
            <a:r>
              <a:rPr lang="fi-FI" sz="3600" dirty="0" err="1"/>
              <a:t>point</a:t>
            </a:r>
            <a:endParaRPr lang="fi-FI" sz="3600" dirty="0"/>
          </a:p>
          <a:p>
            <a:r>
              <a:rPr lang="fi-FI" sz="3600" dirty="0" err="1"/>
              <a:t>We</a:t>
            </a:r>
            <a:r>
              <a:rPr lang="fi-FI" sz="3600" dirty="0"/>
              <a:t> </a:t>
            </a:r>
            <a:r>
              <a:rPr lang="fi-FI" sz="3600" dirty="0" err="1"/>
              <a:t>construct</a:t>
            </a:r>
            <a:r>
              <a:rPr lang="fi-FI" sz="3600" dirty="0"/>
              <a:t> a </a:t>
            </a:r>
            <a:r>
              <a:rPr lang="fi-FI" sz="3600" dirty="0" err="1"/>
              <a:t>virtual</a:t>
            </a:r>
            <a:r>
              <a:rPr lang="fi-FI" sz="3600" dirty="0"/>
              <a:t> </a:t>
            </a:r>
            <a:r>
              <a:rPr lang="fi-FI" sz="3600" dirty="0" err="1"/>
              <a:t>grid</a:t>
            </a:r>
            <a:r>
              <a:rPr lang="fi-FI" sz="3600" dirty="0"/>
              <a:t> of </a:t>
            </a:r>
            <a:r>
              <a:rPr lang="fi-FI" sz="3600" dirty="0" err="1"/>
              <a:t>hexagons</a:t>
            </a:r>
            <a:r>
              <a:rPr lang="fi-FI" sz="3600" dirty="0"/>
              <a:t> to help </a:t>
            </a:r>
            <a:r>
              <a:rPr lang="fi-FI" sz="3600" dirty="0" err="1"/>
              <a:t>represent</a:t>
            </a:r>
            <a:r>
              <a:rPr lang="fi-FI" sz="3600" dirty="0"/>
              <a:t> </a:t>
            </a:r>
            <a:r>
              <a:rPr lang="fi-FI" sz="3600" dirty="0" err="1"/>
              <a:t>these</a:t>
            </a:r>
            <a:r>
              <a:rPr lang="fi-FI" sz="3600" dirty="0"/>
              <a:t> </a:t>
            </a:r>
            <a:r>
              <a:rPr lang="fi-FI" sz="3600" dirty="0" err="1"/>
              <a:t>directions</a:t>
            </a:r>
            <a:r>
              <a:rPr lang="fi-FI" sz="3600" dirty="0"/>
              <a:t> and </a:t>
            </a:r>
            <a:r>
              <a:rPr lang="fi-FI" sz="3600" dirty="0" err="1"/>
              <a:t>distances</a:t>
            </a:r>
            <a:r>
              <a:rPr lang="fi-FI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97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1493A2-A905-4A3D-BDD1-5D01848D9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– </a:t>
            </a:r>
            <a:r>
              <a:rPr lang="fi-FI" b="1" dirty="0" err="1"/>
              <a:t>The</a:t>
            </a:r>
            <a:r>
              <a:rPr lang="fi-FI" b="1" dirty="0"/>
              <a:t> idea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1B4EF8-7CE7-47FE-AA76-8FF6CA2B5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600" dirty="0"/>
              <a:t>3 </a:t>
            </a:r>
            <a:r>
              <a:rPr lang="fi-FI" sz="3600" dirty="0" err="1"/>
              <a:t>scenarios</a:t>
            </a:r>
            <a:r>
              <a:rPr lang="fi-FI" sz="3600" dirty="0"/>
              <a:t>:</a:t>
            </a:r>
          </a:p>
          <a:p>
            <a:pPr marL="0" indent="0">
              <a:buNone/>
            </a:pPr>
            <a:r>
              <a:rPr lang="fi-FI" sz="3600" b="1" dirty="0"/>
              <a:t>Non-</a:t>
            </a:r>
            <a:r>
              <a:rPr lang="fi-FI" sz="3600" b="1" dirty="0" err="1"/>
              <a:t>recorder</a:t>
            </a:r>
            <a:r>
              <a:rPr lang="fi-FI" sz="3600" dirty="0"/>
              <a:t> = </a:t>
            </a:r>
            <a:r>
              <a:rPr lang="fi-FI" sz="3600" dirty="0" err="1"/>
              <a:t>next</a:t>
            </a:r>
            <a:r>
              <a:rPr lang="fi-FI" sz="3600" dirty="0"/>
              <a:t> </a:t>
            </a:r>
            <a:r>
              <a:rPr lang="fi-FI" sz="3600" dirty="0" err="1"/>
              <a:t>point</a:t>
            </a:r>
            <a:r>
              <a:rPr lang="fi-FI" sz="3600" dirty="0"/>
              <a:t> is </a:t>
            </a:r>
            <a:r>
              <a:rPr lang="fi-FI" sz="3600" dirty="0" err="1"/>
              <a:t>close</a:t>
            </a:r>
            <a:r>
              <a:rPr lang="fi-FI" sz="3600" dirty="0"/>
              <a:t> </a:t>
            </a:r>
            <a:r>
              <a:rPr lang="fi-FI" sz="3600" dirty="0" err="1"/>
              <a:t>enough</a:t>
            </a:r>
            <a:r>
              <a:rPr lang="fi-FI" sz="3600" dirty="0"/>
              <a:t> to </a:t>
            </a:r>
            <a:r>
              <a:rPr lang="fi-FI" sz="3600" dirty="0" err="1"/>
              <a:t>previous</a:t>
            </a:r>
            <a:r>
              <a:rPr lang="fi-FI" sz="3600" dirty="0"/>
              <a:t> </a:t>
            </a:r>
            <a:r>
              <a:rPr lang="fi-FI" sz="3600" dirty="0" err="1"/>
              <a:t>point</a:t>
            </a:r>
            <a:r>
              <a:rPr lang="fi-FI" sz="3600" dirty="0"/>
              <a:t> – </a:t>
            </a:r>
            <a:r>
              <a:rPr lang="fi-FI" sz="3600" dirty="0" err="1"/>
              <a:t>we</a:t>
            </a:r>
            <a:r>
              <a:rPr lang="fi-FI" sz="3600" dirty="0"/>
              <a:t> </a:t>
            </a:r>
            <a:r>
              <a:rPr lang="fi-FI" sz="3600" dirty="0" err="1"/>
              <a:t>do</a:t>
            </a:r>
            <a:r>
              <a:rPr lang="fi-FI" sz="3600" dirty="0"/>
              <a:t> </a:t>
            </a:r>
            <a:r>
              <a:rPr lang="fi-FI" sz="3600" dirty="0" err="1"/>
              <a:t>not</a:t>
            </a:r>
            <a:r>
              <a:rPr lang="fi-FI" sz="3600" dirty="0"/>
              <a:t> </a:t>
            </a:r>
            <a:r>
              <a:rPr lang="fi-FI" sz="3600" dirty="0" err="1"/>
              <a:t>record</a:t>
            </a:r>
            <a:r>
              <a:rPr lang="fi-FI" sz="3600" dirty="0"/>
              <a:t> it.</a:t>
            </a:r>
          </a:p>
          <a:p>
            <a:pPr marL="0" indent="0">
              <a:buNone/>
            </a:pPr>
            <a:r>
              <a:rPr lang="fi-FI" sz="3600" b="1" dirty="0"/>
              <a:t>Chase</a:t>
            </a:r>
            <a:r>
              <a:rPr lang="fi-FI" sz="3600" dirty="0"/>
              <a:t> = </a:t>
            </a:r>
            <a:r>
              <a:rPr lang="fi-FI" sz="3600" dirty="0" err="1"/>
              <a:t>next</a:t>
            </a:r>
            <a:r>
              <a:rPr lang="fi-FI" sz="3600" dirty="0"/>
              <a:t> </a:t>
            </a:r>
            <a:r>
              <a:rPr lang="fi-FI" sz="3600" dirty="0" err="1"/>
              <a:t>point</a:t>
            </a:r>
            <a:r>
              <a:rPr lang="fi-FI" sz="3600" dirty="0"/>
              <a:t> </a:t>
            </a:r>
            <a:r>
              <a:rPr lang="fi-FI" sz="3600" dirty="0" err="1"/>
              <a:t>lies</a:t>
            </a:r>
            <a:r>
              <a:rPr lang="fi-FI" sz="3600" dirty="0"/>
              <a:t> </a:t>
            </a:r>
            <a:r>
              <a:rPr lang="fi-FI" sz="3600" dirty="0" err="1"/>
              <a:t>within</a:t>
            </a:r>
            <a:r>
              <a:rPr lang="fi-FI" sz="3600" dirty="0"/>
              <a:t> </a:t>
            </a:r>
            <a:r>
              <a:rPr lang="fi-FI" sz="3600" dirty="0" err="1"/>
              <a:t>neighbouring</a:t>
            </a:r>
            <a:r>
              <a:rPr lang="fi-FI" sz="3600" dirty="0"/>
              <a:t> </a:t>
            </a:r>
            <a:r>
              <a:rPr lang="fi-FI" sz="3600" dirty="0" err="1"/>
              <a:t>hexagon</a:t>
            </a:r>
            <a:r>
              <a:rPr lang="fi-FI" sz="3600" dirty="0"/>
              <a:t>, </a:t>
            </a:r>
            <a:r>
              <a:rPr lang="fi-FI" sz="3600" dirty="0" err="1"/>
              <a:t>we</a:t>
            </a:r>
            <a:r>
              <a:rPr lang="fi-FI" sz="3600" dirty="0"/>
              <a:t> </a:t>
            </a:r>
            <a:r>
              <a:rPr lang="fi-FI" sz="3600" dirty="0" err="1"/>
              <a:t>only</a:t>
            </a:r>
            <a:r>
              <a:rPr lang="fi-FI" sz="3600" dirty="0"/>
              <a:t> </a:t>
            </a:r>
            <a:r>
              <a:rPr lang="fi-FI" sz="3600" dirty="0" err="1"/>
              <a:t>store</a:t>
            </a:r>
            <a:r>
              <a:rPr lang="fi-FI" sz="3600" dirty="0"/>
              <a:t> </a:t>
            </a:r>
            <a:r>
              <a:rPr lang="fi-FI" sz="3600" dirty="0" err="1"/>
              <a:t>its</a:t>
            </a:r>
            <a:r>
              <a:rPr lang="fi-FI" sz="3600" dirty="0"/>
              <a:t> </a:t>
            </a:r>
            <a:r>
              <a:rPr lang="fi-FI" sz="3600" dirty="0" err="1"/>
              <a:t>direction</a:t>
            </a:r>
            <a:endParaRPr lang="fi-FI" sz="3600" dirty="0"/>
          </a:p>
          <a:p>
            <a:pPr marL="0" indent="0">
              <a:buNone/>
            </a:pPr>
            <a:r>
              <a:rPr lang="fi-FI" sz="3600" b="1" dirty="0" err="1"/>
              <a:t>Jump</a:t>
            </a:r>
            <a:r>
              <a:rPr lang="fi-FI" sz="3600" b="1" dirty="0"/>
              <a:t> = </a:t>
            </a:r>
            <a:r>
              <a:rPr lang="fi-FI" sz="3600" dirty="0" err="1"/>
              <a:t>the</a:t>
            </a:r>
            <a:r>
              <a:rPr lang="fi-FI" sz="3600" dirty="0"/>
              <a:t> </a:t>
            </a:r>
            <a:r>
              <a:rPr lang="fi-FI" sz="3600" dirty="0" err="1"/>
              <a:t>next</a:t>
            </a:r>
            <a:r>
              <a:rPr lang="fi-FI" sz="3600" dirty="0"/>
              <a:t> </a:t>
            </a:r>
            <a:r>
              <a:rPr lang="fi-FI" sz="3600" dirty="0" err="1"/>
              <a:t>point</a:t>
            </a:r>
            <a:r>
              <a:rPr lang="fi-FI" sz="3600" dirty="0"/>
              <a:t> </a:t>
            </a:r>
            <a:r>
              <a:rPr lang="fi-FI" sz="3600" dirty="0" err="1"/>
              <a:t>lies</a:t>
            </a:r>
            <a:r>
              <a:rPr lang="fi-FI" sz="3600" dirty="0"/>
              <a:t> </a:t>
            </a:r>
            <a:r>
              <a:rPr lang="fi-FI" sz="3600" dirty="0" err="1"/>
              <a:t>further</a:t>
            </a:r>
            <a:r>
              <a:rPr lang="fi-FI" sz="3600" dirty="0"/>
              <a:t> </a:t>
            </a:r>
            <a:r>
              <a:rPr lang="fi-FI" sz="3600" dirty="0" err="1"/>
              <a:t>away</a:t>
            </a:r>
            <a:r>
              <a:rPr lang="fi-FI" sz="3600" dirty="0"/>
              <a:t> </a:t>
            </a:r>
            <a:r>
              <a:rPr lang="fi-FI" sz="3600" dirty="0" err="1"/>
              <a:t>than</a:t>
            </a:r>
            <a:r>
              <a:rPr lang="fi-FI" sz="3600" dirty="0"/>
              <a:t> </a:t>
            </a:r>
            <a:r>
              <a:rPr lang="fi-FI" sz="3600" dirty="0" err="1"/>
              <a:t>the</a:t>
            </a:r>
            <a:r>
              <a:rPr lang="fi-FI" sz="3600" dirty="0"/>
              <a:t> </a:t>
            </a:r>
            <a:r>
              <a:rPr lang="fi-FI" sz="3600" dirty="0" err="1"/>
              <a:t>neighbouring</a:t>
            </a:r>
            <a:r>
              <a:rPr lang="fi-FI" sz="3600" dirty="0"/>
              <a:t> </a:t>
            </a:r>
            <a:r>
              <a:rPr lang="fi-FI" sz="3600" dirty="0" err="1"/>
              <a:t>hexagon</a:t>
            </a:r>
            <a:r>
              <a:rPr lang="fi-FI" sz="3600" dirty="0"/>
              <a:t>. </a:t>
            </a:r>
            <a:r>
              <a:rPr lang="fi-FI" sz="3600" dirty="0" err="1"/>
              <a:t>We</a:t>
            </a:r>
            <a:r>
              <a:rPr lang="fi-FI" sz="3600" dirty="0"/>
              <a:t> </a:t>
            </a:r>
            <a:r>
              <a:rPr lang="fi-FI" sz="3600" dirty="0" err="1"/>
              <a:t>store</a:t>
            </a:r>
            <a:r>
              <a:rPr lang="fi-FI" sz="3600" dirty="0"/>
              <a:t> </a:t>
            </a:r>
            <a:r>
              <a:rPr lang="fi-FI" sz="3600" dirty="0" err="1"/>
              <a:t>the</a:t>
            </a:r>
            <a:r>
              <a:rPr lang="fi-FI" sz="3600" dirty="0"/>
              <a:t> </a:t>
            </a:r>
            <a:r>
              <a:rPr lang="fi-FI" sz="3600" dirty="0" err="1"/>
              <a:t>amount</a:t>
            </a:r>
            <a:r>
              <a:rPr lang="fi-FI" sz="3600" dirty="0"/>
              <a:t> of </a:t>
            </a:r>
            <a:r>
              <a:rPr lang="fi-FI" sz="3600" dirty="0" err="1"/>
              <a:t>hexagons</a:t>
            </a:r>
            <a:r>
              <a:rPr lang="fi-FI" sz="3600" dirty="0"/>
              <a:t> </a:t>
            </a:r>
            <a:r>
              <a:rPr lang="fi-FI" sz="3600" dirty="0" err="1"/>
              <a:t>the</a:t>
            </a:r>
            <a:r>
              <a:rPr lang="fi-FI" sz="3600" dirty="0"/>
              <a:t> </a:t>
            </a:r>
            <a:r>
              <a:rPr lang="fi-FI" sz="3600" dirty="0" err="1"/>
              <a:t>lie</a:t>
            </a:r>
            <a:r>
              <a:rPr lang="fi-FI" sz="3600" dirty="0"/>
              <a:t> </a:t>
            </a:r>
            <a:r>
              <a:rPr lang="fi-FI" sz="3600" dirty="0" err="1"/>
              <a:t>between</a:t>
            </a:r>
            <a:r>
              <a:rPr lang="fi-FI" sz="3600" dirty="0"/>
              <a:t> </a:t>
            </a:r>
            <a:r>
              <a:rPr lang="fi-FI" sz="3600" dirty="0" err="1"/>
              <a:t>current</a:t>
            </a:r>
            <a:r>
              <a:rPr lang="fi-FI" sz="3600" dirty="0"/>
              <a:t> and </a:t>
            </a:r>
            <a:r>
              <a:rPr lang="fi-FI" sz="3600" dirty="0" err="1"/>
              <a:t>next</a:t>
            </a:r>
            <a:r>
              <a:rPr lang="fi-FI" sz="3600" dirty="0"/>
              <a:t> </a:t>
            </a:r>
            <a:r>
              <a:rPr lang="fi-FI" sz="3600" dirty="0" err="1"/>
              <a:t>point</a:t>
            </a:r>
            <a:r>
              <a:rPr lang="fi-FI" sz="3600" dirty="0"/>
              <a:t>.</a:t>
            </a:r>
            <a:endParaRPr lang="fi-FI" sz="3600" b="1" dirty="0"/>
          </a:p>
        </p:txBody>
      </p:sp>
    </p:spTree>
    <p:extLst>
      <p:ext uri="{BB962C8B-B14F-4D97-AF65-F5344CB8AC3E}">
        <p14:creationId xmlns:p14="http://schemas.microsoft.com/office/powerpoint/2010/main" val="259065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8D39A5-6323-479B-8356-5416989E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</a:t>
            </a:r>
            <a:r>
              <a:rPr lang="fi-FI" b="1" dirty="0" err="1"/>
              <a:t>algorithm</a:t>
            </a:r>
            <a:endParaRPr lang="fi-FI" b="1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F5BB95D6-D5BC-4673-8027-3A10074AA5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564" y="1825625"/>
            <a:ext cx="5954872" cy="4351338"/>
          </a:xfrm>
        </p:spPr>
      </p:pic>
    </p:spTree>
    <p:extLst>
      <p:ext uri="{BB962C8B-B14F-4D97-AF65-F5344CB8AC3E}">
        <p14:creationId xmlns:p14="http://schemas.microsoft.com/office/powerpoint/2010/main" val="46133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6D1B8C-074F-4512-80DA-666F2215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</a:t>
            </a:r>
            <a:r>
              <a:rPr lang="fi-FI" b="1" dirty="0" err="1"/>
              <a:t>algorithm</a:t>
            </a:r>
            <a:r>
              <a:rPr lang="fi-FI" b="1" dirty="0"/>
              <a:t> – </a:t>
            </a:r>
            <a:r>
              <a:rPr lang="fi-FI" b="1" dirty="0" err="1"/>
              <a:t>non</a:t>
            </a:r>
            <a:r>
              <a:rPr lang="fi-FI" b="1" dirty="0"/>
              <a:t> </a:t>
            </a:r>
            <a:r>
              <a:rPr lang="fi-FI" b="1" dirty="0" err="1"/>
              <a:t>recorder</a:t>
            </a:r>
            <a:endParaRPr lang="fi-FI" b="1" dirty="0"/>
          </a:p>
        </p:txBody>
      </p:sp>
      <p:pic>
        <p:nvPicPr>
          <p:cNvPr id="14" name="Sisällön paikkamerkki 13">
            <a:extLst>
              <a:ext uri="{FF2B5EF4-FFF2-40B4-BE49-F238E27FC236}">
                <a16:creationId xmlns:a16="http://schemas.microsoft.com/office/drawing/2014/main" id="{25DDD458-EBBA-4A55-92BE-12EA78B249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417" y="1530126"/>
            <a:ext cx="6546411" cy="4783587"/>
          </a:xfrm>
        </p:spPr>
      </p:pic>
    </p:spTree>
    <p:extLst>
      <p:ext uri="{BB962C8B-B14F-4D97-AF65-F5344CB8AC3E}">
        <p14:creationId xmlns:p14="http://schemas.microsoft.com/office/powerpoint/2010/main" val="47413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4DCBBF-CBBD-49BA-A70D-C6B17074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</a:t>
            </a:r>
            <a:r>
              <a:rPr lang="fi-FI" b="1" dirty="0" err="1"/>
              <a:t>algorithm</a:t>
            </a:r>
            <a:r>
              <a:rPr lang="fi-FI" b="1" dirty="0"/>
              <a:t> - </a:t>
            </a:r>
            <a:r>
              <a:rPr lang="fi-FI" b="1" dirty="0" err="1"/>
              <a:t>chase</a:t>
            </a:r>
            <a:endParaRPr lang="fi-FI" b="1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DD8B4BBE-8E2B-4DA0-A91F-B6D50C42FA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564" y="1825625"/>
            <a:ext cx="5954872" cy="4351338"/>
          </a:xfrm>
        </p:spPr>
      </p:pic>
    </p:spTree>
    <p:extLst>
      <p:ext uri="{BB962C8B-B14F-4D97-AF65-F5344CB8AC3E}">
        <p14:creationId xmlns:p14="http://schemas.microsoft.com/office/powerpoint/2010/main" val="261972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921522-69C1-4C80-9E09-1598CDEE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PBA </a:t>
            </a:r>
            <a:r>
              <a:rPr lang="fi-FI" b="1" dirty="0" err="1"/>
              <a:t>algorithm</a:t>
            </a:r>
            <a:r>
              <a:rPr lang="fi-FI" b="1" dirty="0"/>
              <a:t> - </a:t>
            </a:r>
            <a:r>
              <a:rPr lang="fi-FI" b="1" dirty="0" err="1"/>
              <a:t>chase</a:t>
            </a:r>
            <a:endParaRPr lang="fi-FI" b="1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57BC048-2FF3-4A1A-8E82-D371765282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564" y="1825625"/>
            <a:ext cx="5954872" cy="4351338"/>
          </a:xfrm>
        </p:spPr>
      </p:pic>
    </p:spTree>
    <p:extLst>
      <p:ext uri="{BB962C8B-B14F-4D97-AF65-F5344CB8AC3E}">
        <p14:creationId xmlns:p14="http://schemas.microsoft.com/office/powerpoint/2010/main" val="2113967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323</Words>
  <Application>Microsoft Office PowerPoint</Application>
  <PresentationFormat>Laajakuva</PresentationFormat>
  <Paragraphs>42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Office-teema</vt:lpstr>
      <vt:lpstr>Polygon based approximation (PBA)</vt:lpstr>
      <vt:lpstr>PBA</vt:lpstr>
      <vt:lpstr>PBA – The idea</vt:lpstr>
      <vt:lpstr>PBA – The idea</vt:lpstr>
      <vt:lpstr>PBA – The idea</vt:lpstr>
      <vt:lpstr>PBA algorithm</vt:lpstr>
      <vt:lpstr>PBA algorithm – non recorder</vt:lpstr>
      <vt:lpstr>PBA algorithm - chase</vt:lpstr>
      <vt:lpstr>PBA algorithm - chase</vt:lpstr>
      <vt:lpstr>PBA algorithm - chase</vt:lpstr>
      <vt:lpstr>PBA algorithm - Jump</vt:lpstr>
      <vt:lpstr>PBA algorithm - Jump</vt:lpstr>
      <vt:lpstr>RESULTS - Trajectory 1 </vt:lpstr>
      <vt:lpstr>RESULTS - Trajectory 1</vt:lpstr>
      <vt:lpstr>RESULTS - Trajectory 1</vt:lpstr>
      <vt:lpstr>RESULTS - Trajectory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 based approximation (PBA)</dc:title>
  <dc:creator>Totte Kolsi</dc:creator>
  <cp:lastModifiedBy>Totte Kolsi</cp:lastModifiedBy>
  <cp:revision>18</cp:revision>
  <dcterms:created xsi:type="dcterms:W3CDTF">2019-02-25T09:59:44Z</dcterms:created>
  <dcterms:modified xsi:type="dcterms:W3CDTF">2019-02-25T11:53:59Z</dcterms:modified>
</cp:coreProperties>
</file>