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7" r:id="rId2"/>
    <p:sldId id="309" r:id="rId3"/>
    <p:sldId id="320" r:id="rId4"/>
    <p:sldId id="365" r:id="rId5"/>
    <p:sldId id="319" r:id="rId6"/>
    <p:sldId id="356" r:id="rId7"/>
    <p:sldId id="321" r:id="rId8"/>
    <p:sldId id="297" r:id="rId9"/>
    <p:sldId id="325" r:id="rId10"/>
    <p:sldId id="336" r:id="rId11"/>
    <p:sldId id="314" r:id="rId12"/>
    <p:sldId id="315" r:id="rId13"/>
    <p:sldId id="357" r:id="rId14"/>
    <p:sldId id="296" r:id="rId15"/>
    <p:sldId id="308" r:id="rId16"/>
    <p:sldId id="306" r:id="rId17"/>
    <p:sldId id="36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67" r:id="rId28"/>
    <p:sldId id="358" r:id="rId29"/>
    <p:sldId id="318" r:id="rId30"/>
    <p:sldId id="352" r:id="rId31"/>
    <p:sldId id="353" r:id="rId32"/>
    <p:sldId id="354" r:id="rId33"/>
    <p:sldId id="355" r:id="rId34"/>
    <p:sldId id="359" r:id="rId35"/>
    <p:sldId id="369" r:id="rId36"/>
    <p:sldId id="370" r:id="rId37"/>
    <p:sldId id="298" r:id="rId38"/>
    <p:sldId id="360" r:id="rId39"/>
    <p:sldId id="361" r:id="rId40"/>
    <p:sldId id="362" r:id="rId41"/>
    <p:sldId id="363" r:id="rId42"/>
    <p:sldId id="364" r:id="rId43"/>
    <p:sldId id="303" r:id="rId44"/>
    <p:sldId id="316" r:id="rId45"/>
    <p:sldId id="32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BE6D-256F-4460-AD61-C1D7CD9E60E3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CFAC-6C77-443D-B6D1-C65BEEEE8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9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BE6D-256F-4460-AD61-C1D7CD9E60E3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CFAC-6C77-443D-B6D1-C65BEEEE8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98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BE6D-256F-4460-AD61-C1D7CD9E60E3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CFAC-6C77-443D-B6D1-C65BEEEE8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4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BE6D-256F-4460-AD61-C1D7CD9E60E3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CFAC-6C77-443D-B6D1-C65BEEEE8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9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BE6D-256F-4460-AD61-C1D7CD9E60E3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CFAC-6C77-443D-B6D1-C65BEEEE8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6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BE6D-256F-4460-AD61-C1D7CD9E60E3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CFAC-6C77-443D-B6D1-C65BEEEE8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7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BE6D-256F-4460-AD61-C1D7CD9E60E3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CFAC-6C77-443D-B6D1-C65BEEEE8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5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BE6D-256F-4460-AD61-C1D7CD9E60E3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CFAC-6C77-443D-B6D1-C65BEEEE8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9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BE6D-256F-4460-AD61-C1D7CD9E60E3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CFAC-6C77-443D-B6D1-C65BEEEE8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2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BE6D-256F-4460-AD61-C1D7CD9E60E3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CFAC-6C77-443D-B6D1-C65BEEEE8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1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BE6D-256F-4460-AD61-C1D7CD9E60E3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CFAC-6C77-443D-B6D1-C65BEEEE8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4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4BE6D-256F-4460-AD61-C1D7CD9E60E3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7CFAC-6C77-443D-B6D1-C65BEEEE8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0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79632"/>
            <a:ext cx="7886700" cy="12534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Adapting k-means </a:t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for graph clustering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48F1D5-5FC3-41BA-9F5F-EEA248089F46}"/>
              </a:ext>
            </a:extLst>
          </p:cNvPr>
          <p:cNvSpPr txBox="1"/>
          <p:nvPr/>
        </p:nvSpPr>
        <p:spPr>
          <a:xfrm>
            <a:off x="373224" y="5808221"/>
            <a:ext cx="81549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S. Sieranoja and P. Fränti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Adapting k-means for graph clustering</a:t>
            </a:r>
          </a:p>
          <a:p>
            <a:pPr marL="0" indent="0">
              <a:buNone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Knowledge and Information Systems,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pic>
        <p:nvPicPr>
          <p:cNvPr id="5" name="Picture 4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D4AECAE9-DEE6-4ED4-A79C-AD8CA35B3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986" y="138671"/>
            <a:ext cx="2038028" cy="131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EFACBEF-F26F-4C0B-8204-4197960E3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546" y="3930551"/>
            <a:ext cx="2764907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Pasi Fränti</a:t>
            </a:r>
            <a:endParaRPr lang="en-GB" altLang="zh-CN" sz="2400" dirty="0">
              <a:solidFill>
                <a:schemeClr val="tx1"/>
              </a:solidFill>
              <a:latin typeface="Tahoma" panose="020B060403050404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022DC04-C14F-452E-A7A1-26D6C37D4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905" y="4399443"/>
            <a:ext cx="1212190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31.1.2022</a:t>
            </a:r>
          </a:p>
        </p:txBody>
      </p:sp>
    </p:spTree>
    <p:extLst>
      <p:ext uri="{BB962C8B-B14F-4D97-AF65-F5344CB8AC3E}">
        <p14:creationId xmlns:p14="http://schemas.microsoft.com/office/powerpoint/2010/main" val="1252539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0" t="19180" r="7941" b="20612"/>
          <a:stretch/>
        </p:blipFill>
        <p:spPr>
          <a:xfrm>
            <a:off x="2927906" y="4742339"/>
            <a:ext cx="3288188" cy="18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t="25269" r="8192" b="27818"/>
          <a:stretch/>
        </p:blipFill>
        <p:spPr>
          <a:xfrm>
            <a:off x="477215" y="2213108"/>
            <a:ext cx="3847504" cy="16888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2" t="17847" r="7791" b="19184"/>
          <a:stretch/>
        </p:blipFill>
        <p:spPr>
          <a:xfrm>
            <a:off x="4693967" y="2125771"/>
            <a:ext cx="3928188" cy="22668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1953" y="1664106"/>
            <a:ext cx="3419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Three separate clusters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27835" y="1664106"/>
            <a:ext cx="3060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Three dense clusters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FECD77-D6E4-430B-A7A6-EEFDC4D398C8}"/>
              </a:ext>
            </a:extLst>
          </p:cNvPr>
          <p:cNvSpPr txBox="1"/>
          <p:nvPr/>
        </p:nvSpPr>
        <p:spPr>
          <a:xfrm>
            <a:off x="1356928" y="165397"/>
            <a:ext cx="6430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Three simple datasets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Graph created by k-NN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EBDF4E-7D94-4290-85D0-4CC7163EEF11}"/>
              </a:ext>
            </a:extLst>
          </p:cNvPr>
          <p:cNvSpPr/>
          <p:nvPr/>
        </p:nvSpPr>
        <p:spPr>
          <a:xfrm>
            <a:off x="2964027" y="4221156"/>
            <a:ext cx="3215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Uniform random noise</a:t>
            </a:r>
          </a:p>
        </p:txBody>
      </p:sp>
    </p:spTree>
    <p:extLst>
      <p:ext uri="{BB962C8B-B14F-4D97-AF65-F5344CB8AC3E}">
        <p14:creationId xmlns:p14="http://schemas.microsoft.com/office/powerpoint/2010/main" val="2294756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947937" y="3383336"/>
            <a:ext cx="73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CND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183968" y="3391283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IIW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235763" y="3392861"/>
            <a:ext cx="798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MIW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89846" y="4179041"/>
            <a:ext cx="559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k</a:t>
            </a:r>
            <a:r>
              <a:rPr lang="en-US" sz="2000" dirty="0"/>
              <a:t>=4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89846" y="3269925"/>
            <a:ext cx="559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k</a:t>
            </a:r>
            <a:r>
              <a:rPr lang="en-US" sz="2000" dirty="0"/>
              <a:t>=3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89846" y="2365345"/>
            <a:ext cx="559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k</a:t>
            </a:r>
            <a:r>
              <a:rPr lang="en-US" sz="2000" dirty="0"/>
              <a:t>=2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/>
          <a:srcRect r="67088" b="70745"/>
          <a:stretch/>
        </p:blipFill>
        <p:spPr>
          <a:xfrm>
            <a:off x="1224723" y="2150227"/>
            <a:ext cx="2114861" cy="263963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3" r="33158" b="70293"/>
          <a:stretch/>
        </p:blipFill>
        <p:spPr>
          <a:xfrm>
            <a:off x="3431655" y="2130597"/>
            <a:ext cx="2190750" cy="26788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/>
          <a:srcRect l="66726" b="70178"/>
          <a:stretch/>
        </p:blipFill>
        <p:spPr>
          <a:xfrm>
            <a:off x="5719450" y="2124653"/>
            <a:ext cx="2138076" cy="2690787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1488219" y="1875226"/>
            <a:ext cx="601432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773700" y="1690450"/>
            <a:ext cx="15790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Dataset: G3A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006086" y="1382192"/>
            <a:ext cx="6431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CND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251298" y="1382192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IIW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508886" y="1382192"/>
            <a:ext cx="6960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MIW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674146" y="1046153"/>
            <a:ext cx="1878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Cost function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1746" y="5395403"/>
            <a:ext cx="559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k</a:t>
            </a:r>
            <a:r>
              <a:rPr lang="en-US" sz="2000" dirty="0"/>
              <a:t>=5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70" r="67000"/>
          <a:stretch/>
        </p:blipFill>
        <p:spPr>
          <a:xfrm>
            <a:off x="1183670" y="5013321"/>
            <a:ext cx="2120766" cy="114798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0" t="87270" r="33437"/>
          <a:stretch/>
        </p:blipFill>
        <p:spPr>
          <a:xfrm>
            <a:off x="3431655" y="5013321"/>
            <a:ext cx="2114550" cy="114798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9" t="87270"/>
          <a:stretch/>
        </p:blipFill>
        <p:spPr>
          <a:xfrm>
            <a:off x="5685463" y="5013321"/>
            <a:ext cx="2129850" cy="1147989"/>
          </a:xfrm>
          <a:prstGeom prst="rect">
            <a:avLst/>
          </a:prstGeom>
        </p:spPr>
      </p:pic>
      <p:cxnSp>
        <p:nvCxnSpPr>
          <p:cNvPr id="54" name="Straight Connector 53"/>
          <p:cNvCxnSpPr/>
          <p:nvPr/>
        </p:nvCxnSpPr>
        <p:spPr>
          <a:xfrm>
            <a:off x="1450119" y="4885873"/>
            <a:ext cx="601432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735600" y="4685818"/>
            <a:ext cx="153420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Dataset: UNI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953FC6-BEFE-4DDB-9670-B1623ACFB5AF}"/>
              </a:ext>
            </a:extLst>
          </p:cNvPr>
          <p:cNvSpPr txBox="1"/>
          <p:nvPr/>
        </p:nvSpPr>
        <p:spPr>
          <a:xfrm>
            <a:off x="504405" y="119880"/>
            <a:ext cx="7981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Effect of the cost function</a:t>
            </a:r>
          </a:p>
        </p:txBody>
      </p:sp>
    </p:spTree>
    <p:extLst>
      <p:ext uri="{BB962C8B-B14F-4D97-AF65-F5344CB8AC3E}">
        <p14:creationId xmlns:p14="http://schemas.microsoft.com/office/powerpoint/2010/main" val="2300727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7346" y="4281129"/>
            <a:ext cx="559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k</a:t>
            </a:r>
            <a:r>
              <a:rPr lang="en-US" sz="2000" dirty="0"/>
              <a:t>=4</a:t>
            </a:r>
          </a:p>
        </p:txBody>
      </p:sp>
      <p:sp>
        <p:nvSpPr>
          <p:cNvPr id="3" name="Rectangle 2"/>
          <p:cNvSpPr/>
          <p:nvPr/>
        </p:nvSpPr>
        <p:spPr>
          <a:xfrm>
            <a:off x="907346" y="1661356"/>
            <a:ext cx="559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k</a:t>
            </a:r>
            <a:r>
              <a:rPr lang="en-US" sz="2000" dirty="0"/>
              <a:t>=2</a:t>
            </a:r>
          </a:p>
        </p:txBody>
      </p:sp>
      <p:sp>
        <p:nvSpPr>
          <p:cNvPr id="4" name="Rectangle 3"/>
          <p:cNvSpPr/>
          <p:nvPr/>
        </p:nvSpPr>
        <p:spPr>
          <a:xfrm>
            <a:off x="907346" y="3002192"/>
            <a:ext cx="559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k</a:t>
            </a:r>
            <a:r>
              <a:rPr lang="en-US" sz="2000" dirty="0"/>
              <a:t>=3</a:t>
            </a:r>
          </a:p>
        </p:txBody>
      </p:sp>
      <p:sp>
        <p:nvSpPr>
          <p:cNvPr id="5" name="Rectangle 4"/>
          <p:cNvSpPr/>
          <p:nvPr/>
        </p:nvSpPr>
        <p:spPr>
          <a:xfrm>
            <a:off x="907346" y="5598253"/>
            <a:ext cx="559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k</a:t>
            </a:r>
            <a:r>
              <a:rPr lang="en-US" sz="2000" dirty="0"/>
              <a:t>=5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9520" r="67269" b="12735"/>
          <a:stretch/>
        </p:blipFill>
        <p:spPr>
          <a:xfrm>
            <a:off x="1548049" y="1271327"/>
            <a:ext cx="2103208" cy="5210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3552" t="29520" r="33392" b="12735"/>
          <a:stretch/>
        </p:blipFill>
        <p:spPr>
          <a:xfrm>
            <a:off x="3782493" y="1271327"/>
            <a:ext cx="2124075" cy="5210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7230" t="29520" b="12735"/>
          <a:stretch/>
        </p:blipFill>
        <p:spPr>
          <a:xfrm>
            <a:off x="6053125" y="1271327"/>
            <a:ext cx="2105727" cy="521017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805719" y="1167135"/>
            <a:ext cx="601432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091200" y="967080"/>
            <a:ext cx="156786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Dataset: G3B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12685" y="747808"/>
            <a:ext cx="720540" cy="448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CND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94811" y="747808"/>
            <a:ext cx="605599" cy="448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IIW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28878" y="747808"/>
            <a:ext cx="779807" cy="448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MIW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E9FDB3-48CC-4A9D-82C4-32B425B94F91}"/>
              </a:ext>
            </a:extLst>
          </p:cNvPr>
          <p:cNvSpPr txBox="1"/>
          <p:nvPr/>
        </p:nvSpPr>
        <p:spPr>
          <a:xfrm>
            <a:off x="504405" y="119880"/>
            <a:ext cx="7981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Effect of the cost function</a:t>
            </a:r>
          </a:p>
        </p:txBody>
      </p:sp>
    </p:spTree>
    <p:extLst>
      <p:ext uri="{BB962C8B-B14F-4D97-AF65-F5344CB8AC3E}">
        <p14:creationId xmlns:p14="http://schemas.microsoft.com/office/powerpoint/2010/main" val="1068041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FD176B-2E42-4C97-B2A2-59FC8356DB48}"/>
              </a:ext>
            </a:extLst>
          </p:cNvPr>
          <p:cNvSpPr txBox="1"/>
          <p:nvPr/>
        </p:nvSpPr>
        <p:spPr>
          <a:xfrm>
            <a:off x="1356928" y="3075057"/>
            <a:ext cx="643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K-algorithm</a:t>
            </a:r>
          </a:p>
        </p:txBody>
      </p:sp>
    </p:spTree>
    <p:extLst>
      <p:ext uri="{BB962C8B-B14F-4D97-AF65-F5344CB8AC3E}">
        <p14:creationId xmlns:p14="http://schemas.microsoft.com/office/powerpoint/2010/main" val="860819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660063"/>
            <a:ext cx="9463598" cy="4378787"/>
            <a:chOff x="1228555" y="1717077"/>
            <a:chExt cx="4151938" cy="19210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0266" y="2232237"/>
              <a:ext cx="1596372" cy="114630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5588" y="2379835"/>
              <a:ext cx="1596372" cy="113635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484566" y="1840281"/>
              <a:ext cx="2083355" cy="189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1. Density based initialization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97138" y="1841681"/>
              <a:ext cx="2083355" cy="189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2. Iterative tuning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73687" y="3001012"/>
              <a:ext cx="140797" cy="175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glow rad="254000">
                      <a:schemeClr val="bg1">
                        <a:alpha val="85000"/>
                      </a:schemeClr>
                    </a:glow>
                  </a:effectLst>
                </a:rPr>
                <a:t>C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51327" y="2559168"/>
              <a:ext cx="149237" cy="175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glow rad="254000">
                      <a:schemeClr val="bg1">
                        <a:alpha val="85000"/>
                      </a:schemeClr>
                    </a:glow>
                  </a:effectLst>
                </a:rPr>
                <a:t>A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84566" y="2396503"/>
              <a:ext cx="144313" cy="175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glow rad="254000">
                      <a:schemeClr val="bg1">
                        <a:alpha val="85000"/>
                      </a:schemeClr>
                    </a:glow>
                  </a:effectLst>
                </a:rPr>
                <a:t>B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228555" y="1717077"/>
              <a:ext cx="4014584" cy="192109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497931" y="2403391"/>
            <a:ext cx="474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HIGH DENSITY POINTS</a:t>
            </a:r>
          </a:p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(START OF SEED EXPANSION)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159000" y="2988166"/>
            <a:ext cx="876300" cy="6440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930400" y="3048000"/>
            <a:ext cx="558800" cy="165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76300" y="3016595"/>
            <a:ext cx="824517" cy="3616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9659E15-A669-4774-9CCB-C3F44A826F7D}"/>
              </a:ext>
            </a:extLst>
          </p:cNvPr>
          <p:cNvSpPr txBox="1"/>
          <p:nvPr/>
        </p:nvSpPr>
        <p:spPr>
          <a:xfrm>
            <a:off x="1356928" y="165397"/>
            <a:ext cx="643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K-algorithm</a:t>
            </a:r>
          </a:p>
        </p:txBody>
      </p:sp>
    </p:spTree>
    <p:extLst>
      <p:ext uri="{BB962C8B-B14F-4D97-AF65-F5344CB8AC3E}">
        <p14:creationId xmlns:p14="http://schemas.microsoft.com/office/powerpoint/2010/main" val="1064210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D255DA-44E6-47D5-A6AA-FDC8EE83B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246645"/>
            <a:ext cx="7589745" cy="62876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485A08-B9CA-4185-81C9-DE3893E0EBC7}"/>
              </a:ext>
            </a:extLst>
          </p:cNvPr>
          <p:cNvSpPr/>
          <p:nvPr/>
        </p:nvSpPr>
        <p:spPr>
          <a:xfrm>
            <a:off x="2124075" y="3314700"/>
            <a:ext cx="5895975" cy="942975"/>
          </a:xfrm>
          <a:custGeom>
            <a:avLst/>
            <a:gdLst>
              <a:gd name="connsiteX0" fmla="*/ 0 w 5895975"/>
              <a:gd name="connsiteY0" fmla="*/ 0 h 942975"/>
              <a:gd name="connsiteX1" fmla="*/ 412718 w 5895975"/>
              <a:gd name="connsiteY1" fmla="*/ 0 h 942975"/>
              <a:gd name="connsiteX2" fmla="*/ 1120235 w 5895975"/>
              <a:gd name="connsiteY2" fmla="*/ 0 h 942975"/>
              <a:gd name="connsiteX3" fmla="*/ 1768793 w 5895975"/>
              <a:gd name="connsiteY3" fmla="*/ 0 h 942975"/>
              <a:gd name="connsiteX4" fmla="*/ 2181511 w 5895975"/>
              <a:gd name="connsiteY4" fmla="*/ 0 h 942975"/>
              <a:gd name="connsiteX5" fmla="*/ 2712149 w 5895975"/>
              <a:gd name="connsiteY5" fmla="*/ 0 h 942975"/>
              <a:gd name="connsiteX6" fmla="*/ 3419666 w 5895975"/>
              <a:gd name="connsiteY6" fmla="*/ 0 h 942975"/>
              <a:gd name="connsiteX7" fmla="*/ 4009263 w 5895975"/>
              <a:gd name="connsiteY7" fmla="*/ 0 h 942975"/>
              <a:gd name="connsiteX8" fmla="*/ 4657820 w 5895975"/>
              <a:gd name="connsiteY8" fmla="*/ 0 h 942975"/>
              <a:gd name="connsiteX9" fmla="*/ 5188458 w 5895975"/>
              <a:gd name="connsiteY9" fmla="*/ 0 h 942975"/>
              <a:gd name="connsiteX10" fmla="*/ 5895975 w 5895975"/>
              <a:gd name="connsiteY10" fmla="*/ 0 h 942975"/>
              <a:gd name="connsiteX11" fmla="*/ 5895975 w 5895975"/>
              <a:gd name="connsiteY11" fmla="*/ 490347 h 942975"/>
              <a:gd name="connsiteX12" fmla="*/ 5895975 w 5895975"/>
              <a:gd name="connsiteY12" fmla="*/ 942975 h 942975"/>
              <a:gd name="connsiteX13" fmla="*/ 5483257 w 5895975"/>
              <a:gd name="connsiteY13" fmla="*/ 942975 h 942975"/>
              <a:gd name="connsiteX14" fmla="*/ 5070539 w 5895975"/>
              <a:gd name="connsiteY14" fmla="*/ 942975 h 942975"/>
              <a:gd name="connsiteX15" fmla="*/ 4421981 w 5895975"/>
              <a:gd name="connsiteY15" fmla="*/ 942975 h 942975"/>
              <a:gd name="connsiteX16" fmla="*/ 4009263 w 5895975"/>
              <a:gd name="connsiteY16" fmla="*/ 942975 h 942975"/>
              <a:gd name="connsiteX17" fmla="*/ 3419665 w 5895975"/>
              <a:gd name="connsiteY17" fmla="*/ 942975 h 942975"/>
              <a:gd name="connsiteX18" fmla="*/ 2947988 w 5895975"/>
              <a:gd name="connsiteY18" fmla="*/ 942975 h 942975"/>
              <a:gd name="connsiteX19" fmla="*/ 2358390 w 5895975"/>
              <a:gd name="connsiteY19" fmla="*/ 942975 h 942975"/>
              <a:gd name="connsiteX20" fmla="*/ 1768793 w 5895975"/>
              <a:gd name="connsiteY20" fmla="*/ 942975 h 942975"/>
              <a:gd name="connsiteX21" fmla="*/ 1179195 w 5895975"/>
              <a:gd name="connsiteY21" fmla="*/ 942975 h 942975"/>
              <a:gd name="connsiteX22" fmla="*/ 589598 w 5895975"/>
              <a:gd name="connsiteY22" fmla="*/ 942975 h 942975"/>
              <a:gd name="connsiteX23" fmla="*/ 0 w 5895975"/>
              <a:gd name="connsiteY23" fmla="*/ 942975 h 942975"/>
              <a:gd name="connsiteX24" fmla="*/ 0 w 5895975"/>
              <a:gd name="connsiteY24" fmla="*/ 462058 h 942975"/>
              <a:gd name="connsiteX25" fmla="*/ 0 w 5895975"/>
              <a:gd name="connsiteY25" fmla="*/ 0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95975" h="942975" fill="none" extrusionOk="0">
                <a:moveTo>
                  <a:pt x="0" y="0"/>
                </a:moveTo>
                <a:cubicBezTo>
                  <a:pt x="181676" y="-30611"/>
                  <a:pt x="306933" y="21417"/>
                  <a:pt x="412718" y="0"/>
                </a:cubicBezTo>
                <a:cubicBezTo>
                  <a:pt x="518503" y="-21417"/>
                  <a:pt x="794366" y="41371"/>
                  <a:pt x="1120235" y="0"/>
                </a:cubicBezTo>
                <a:cubicBezTo>
                  <a:pt x="1446104" y="-41371"/>
                  <a:pt x="1616430" y="268"/>
                  <a:pt x="1768793" y="0"/>
                </a:cubicBezTo>
                <a:cubicBezTo>
                  <a:pt x="1921156" y="-268"/>
                  <a:pt x="1990048" y="42201"/>
                  <a:pt x="2181511" y="0"/>
                </a:cubicBezTo>
                <a:cubicBezTo>
                  <a:pt x="2372974" y="-42201"/>
                  <a:pt x="2513228" y="23096"/>
                  <a:pt x="2712149" y="0"/>
                </a:cubicBezTo>
                <a:cubicBezTo>
                  <a:pt x="2911070" y="-23096"/>
                  <a:pt x="3090226" y="39951"/>
                  <a:pt x="3419666" y="0"/>
                </a:cubicBezTo>
                <a:cubicBezTo>
                  <a:pt x="3749106" y="-39951"/>
                  <a:pt x="3745592" y="15454"/>
                  <a:pt x="4009263" y="0"/>
                </a:cubicBezTo>
                <a:cubicBezTo>
                  <a:pt x="4272934" y="-15454"/>
                  <a:pt x="4338774" y="22015"/>
                  <a:pt x="4657820" y="0"/>
                </a:cubicBezTo>
                <a:cubicBezTo>
                  <a:pt x="4976866" y="-22015"/>
                  <a:pt x="5065982" y="28229"/>
                  <a:pt x="5188458" y="0"/>
                </a:cubicBezTo>
                <a:cubicBezTo>
                  <a:pt x="5310934" y="-28229"/>
                  <a:pt x="5614753" y="3818"/>
                  <a:pt x="5895975" y="0"/>
                </a:cubicBezTo>
                <a:cubicBezTo>
                  <a:pt x="5898760" y="221223"/>
                  <a:pt x="5870973" y="266739"/>
                  <a:pt x="5895975" y="490347"/>
                </a:cubicBezTo>
                <a:cubicBezTo>
                  <a:pt x="5920977" y="713955"/>
                  <a:pt x="5868493" y="768530"/>
                  <a:pt x="5895975" y="942975"/>
                </a:cubicBezTo>
                <a:cubicBezTo>
                  <a:pt x="5808526" y="980210"/>
                  <a:pt x="5689522" y="900855"/>
                  <a:pt x="5483257" y="942975"/>
                </a:cubicBezTo>
                <a:cubicBezTo>
                  <a:pt x="5276992" y="985095"/>
                  <a:pt x="5207528" y="901040"/>
                  <a:pt x="5070539" y="942975"/>
                </a:cubicBezTo>
                <a:cubicBezTo>
                  <a:pt x="4933550" y="984910"/>
                  <a:pt x="4578293" y="889705"/>
                  <a:pt x="4421981" y="942975"/>
                </a:cubicBezTo>
                <a:cubicBezTo>
                  <a:pt x="4265669" y="996245"/>
                  <a:pt x="4118797" y="919865"/>
                  <a:pt x="4009263" y="942975"/>
                </a:cubicBezTo>
                <a:cubicBezTo>
                  <a:pt x="3899729" y="966085"/>
                  <a:pt x="3625563" y="936271"/>
                  <a:pt x="3419665" y="942975"/>
                </a:cubicBezTo>
                <a:cubicBezTo>
                  <a:pt x="3213767" y="949679"/>
                  <a:pt x="3063959" y="931292"/>
                  <a:pt x="2947988" y="942975"/>
                </a:cubicBezTo>
                <a:cubicBezTo>
                  <a:pt x="2832017" y="954658"/>
                  <a:pt x="2596304" y="909169"/>
                  <a:pt x="2358390" y="942975"/>
                </a:cubicBezTo>
                <a:cubicBezTo>
                  <a:pt x="2120476" y="976781"/>
                  <a:pt x="2010017" y="912895"/>
                  <a:pt x="1768793" y="942975"/>
                </a:cubicBezTo>
                <a:cubicBezTo>
                  <a:pt x="1527569" y="973055"/>
                  <a:pt x="1431505" y="900481"/>
                  <a:pt x="1179195" y="942975"/>
                </a:cubicBezTo>
                <a:cubicBezTo>
                  <a:pt x="926885" y="985469"/>
                  <a:pt x="806598" y="897094"/>
                  <a:pt x="589598" y="942975"/>
                </a:cubicBezTo>
                <a:cubicBezTo>
                  <a:pt x="372598" y="988856"/>
                  <a:pt x="198219" y="879105"/>
                  <a:pt x="0" y="942975"/>
                </a:cubicBezTo>
                <a:cubicBezTo>
                  <a:pt x="-30637" y="727591"/>
                  <a:pt x="40631" y="619677"/>
                  <a:pt x="0" y="462058"/>
                </a:cubicBezTo>
                <a:cubicBezTo>
                  <a:pt x="-40631" y="304439"/>
                  <a:pt x="35138" y="169838"/>
                  <a:pt x="0" y="0"/>
                </a:cubicBezTo>
                <a:close/>
              </a:path>
              <a:path w="5895975" h="942975" stroke="0" extrusionOk="0">
                <a:moveTo>
                  <a:pt x="0" y="0"/>
                </a:moveTo>
                <a:cubicBezTo>
                  <a:pt x="263934" y="-18919"/>
                  <a:pt x="420585" y="35498"/>
                  <a:pt x="530638" y="0"/>
                </a:cubicBezTo>
                <a:cubicBezTo>
                  <a:pt x="640691" y="-35498"/>
                  <a:pt x="822784" y="18559"/>
                  <a:pt x="943356" y="0"/>
                </a:cubicBezTo>
                <a:cubicBezTo>
                  <a:pt x="1063928" y="-18559"/>
                  <a:pt x="1433777" y="67450"/>
                  <a:pt x="1650873" y="0"/>
                </a:cubicBezTo>
                <a:cubicBezTo>
                  <a:pt x="1867969" y="-67450"/>
                  <a:pt x="2002130" y="55827"/>
                  <a:pt x="2181511" y="0"/>
                </a:cubicBezTo>
                <a:cubicBezTo>
                  <a:pt x="2360892" y="-55827"/>
                  <a:pt x="2605104" y="62242"/>
                  <a:pt x="2712149" y="0"/>
                </a:cubicBezTo>
                <a:cubicBezTo>
                  <a:pt x="2819194" y="-62242"/>
                  <a:pt x="3135348" y="47950"/>
                  <a:pt x="3419666" y="0"/>
                </a:cubicBezTo>
                <a:cubicBezTo>
                  <a:pt x="3703984" y="-47950"/>
                  <a:pt x="3661950" y="45247"/>
                  <a:pt x="3891344" y="0"/>
                </a:cubicBezTo>
                <a:cubicBezTo>
                  <a:pt x="4120738" y="-45247"/>
                  <a:pt x="4364968" y="6235"/>
                  <a:pt x="4598861" y="0"/>
                </a:cubicBezTo>
                <a:cubicBezTo>
                  <a:pt x="4832754" y="-6235"/>
                  <a:pt x="5147113" y="23131"/>
                  <a:pt x="5306378" y="0"/>
                </a:cubicBezTo>
                <a:cubicBezTo>
                  <a:pt x="5465643" y="-23131"/>
                  <a:pt x="5701579" y="17628"/>
                  <a:pt x="5895975" y="0"/>
                </a:cubicBezTo>
                <a:cubicBezTo>
                  <a:pt x="5931629" y="157932"/>
                  <a:pt x="5889521" y="343925"/>
                  <a:pt x="5895975" y="490347"/>
                </a:cubicBezTo>
                <a:cubicBezTo>
                  <a:pt x="5902429" y="636769"/>
                  <a:pt x="5868352" y="828752"/>
                  <a:pt x="5895975" y="942975"/>
                </a:cubicBezTo>
                <a:cubicBezTo>
                  <a:pt x="5764440" y="958958"/>
                  <a:pt x="5628991" y="937799"/>
                  <a:pt x="5483257" y="942975"/>
                </a:cubicBezTo>
                <a:cubicBezTo>
                  <a:pt x="5337523" y="948151"/>
                  <a:pt x="5078063" y="869983"/>
                  <a:pt x="4775740" y="942975"/>
                </a:cubicBezTo>
                <a:cubicBezTo>
                  <a:pt x="4473417" y="1015967"/>
                  <a:pt x="4436506" y="894810"/>
                  <a:pt x="4304062" y="942975"/>
                </a:cubicBezTo>
                <a:cubicBezTo>
                  <a:pt x="4171618" y="991140"/>
                  <a:pt x="3945961" y="914064"/>
                  <a:pt x="3714464" y="942975"/>
                </a:cubicBezTo>
                <a:cubicBezTo>
                  <a:pt x="3482967" y="971886"/>
                  <a:pt x="3190568" y="921426"/>
                  <a:pt x="3006947" y="942975"/>
                </a:cubicBezTo>
                <a:cubicBezTo>
                  <a:pt x="2823326" y="964524"/>
                  <a:pt x="2640445" y="925210"/>
                  <a:pt x="2417350" y="942975"/>
                </a:cubicBezTo>
                <a:cubicBezTo>
                  <a:pt x="2194255" y="960740"/>
                  <a:pt x="2185523" y="898620"/>
                  <a:pt x="2004632" y="942975"/>
                </a:cubicBezTo>
                <a:cubicBezTo>
                  <a:pt x="1823741" y="987330"/>
                  <a:pt x="1761123" y="934241"/>
                  <a:pt x="1532954" y="942975"/>
                </a:cubicBezTo>
                <a:cubicBezTo>
                  <a:pt x="1304785" y="951709"/>
                  <a:pt x="1077583" y="923024"/>
                  <a:pt x="825437" y="942975"/>
                </a:cubicBezTo>
                <a:cubicBezTo>
                  <a:pt x="573291" y="962926"/>
                  <a:pt x="331974" y="899169"/>
                  <a:pt x="0" y="942975"/>
                </a:cubicBezTo>
                <a:cubicBezTo>
                  <a:pt x="-18579" y="722463"/>
                  <a:pt x="45069" y="610361"/>
                  <a:pt x="0" y="490347"/>
                </a:cubicBezTo>
                <a:cubicBezTo>
                  <a:pt x="-45069" y="370333"/>
                  <a:pt x="20337" y="202090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FA1A6E-EFC6-40FE-BC49-3EEE12B94AB4}"/>
              </a:ext>
            </a:extLst>
          </p:cNvPr>
          <p:cNvSpPr/>
          <p:nvPr/>
        </p:nvSpPr>
        <p:spPr>
          <a:xfrm>
            <a:off x="2124075" y="4257675"/>
            <a:ext cx="5895975" cy="1162050"/>
          </a:xfrm>
          <a:custGeom>
            <a:avLst/>
            <a:gdLst>
              <a:gd name="connsiteX0" fmla="*/ 0 w 5895975"/>
              <a:gd name="connsiteY0" fmla="*/ 0 h 1162050"/>
              <a:gd name="connsiteX1" fmla="*/ 412718 w 5895975"/>
              <a:gd name="connsiteY1" fmla="*/ 0 h 1162050"/>
              <a:gd name="connsiteX2" fmla="*/ 1120235 w 5895975"/>
              <a:gd name="connsiteY2" fmla="*/ 0 h 1162050"/>
              <a:gd name="connsiteX3" fmla="*/ 1768793 w 5895975"/>
              <a:gd name="connsiteY3" fmla="*/ 0 h 1162050"/>
              <a:gd name="connsiteX4" fmla="*/ 2181511 w 5895975"/>
              <a:gd name="connsiteY4" fmla="*/ 0 h 1162050"/>
              <a:gd name="connsiteX5" fmla="*/ 2712149 w 5895975"/>
              <a:gd name="connsiteY5" fmla="*/ 0 h 1162050"/>
              <a:gd name="connsiteX6" fmla="*/ 3419666 w 5895975"/>
              <a:gd name="connsiteY6" fmla="*/ 0 h 1162050"/>
              <a:gd name="connsiteX7" fmla="*/ 4009263 w 5895975"/>
              <a:gd name="connsiteY7" fmla="*/ 0 h 1162050"/>
              <a:gd name="connsiteX8" fmla="*/ 4657820 w 5895975"/>
              <a:gd name="connsiteY8" fmla="*/ 0 h 1162050"/>
              <a:gd name="connsiteX9" fmla="*/ 5188458 w 5895975"/>
              <a:gd name="connsiteY9" fmla="*/ 0 h 1162050"/>
              <a:gd name="connsiteX10" fmla="*/ 5895975 w 5895975"/>
              <a:gd name="connsiteY10" fmla="*/ 0 h 1162050"/>
              <a:gd name="connsiteX11" fmla="*/ 5895975 w 5895975"/>
              <a:gd name="connsiteY11" fmla="*/ 604266 h 1162050"/>
              <a:gd name="connsiteX12" fmla="*/ 5895975 w 5895975"/>
              <a:gd name="connsiteY12" fmla="*/ 1162050 h 1162050"/>
              <a:gd name="connsiteX13" fmla="*/ 5483257 w 5895975"/>
              <a:gd name="connsiteY13" fmla="*/ 1162050 h 1162050"/>
              <a:gd name="connsiteX14" fmla="*/ 5070539 w 5895975"/>
              <a:gd name="connsiteY14" fmla="*/ 1162050 h 1162050"/>
              <a:gd name="connsiteX15" fmla="*/ 4421981 w 5895975"/>
              <a:gd name="connsiteY15" fmla="*/ 1162050 h 1162050"/>
              <a:gd name="connsiteX16" fmla="*/ 4009263 w 5895975"/>
              <a:gd name="connsiteY16" fmla="*/ 1162050 h 1162050"/>
              <a:gd name="connsiteX17" fmla="*/ 3419665 w 5895975"/>
              <a:gd name="connsiteY17" fmla="*/ 1162050 h 1162050"/>
              <a:gd name="connsiteX18" fmla="*/ 2947988 w 5895975"/>
              <a:gd name="connsiteY18" fmla="*/ 1162050 h 1162050"/>
              <a:gd name="connsiteX19" fmla="*/ 2358390 w 5895975"/>
              <a:gd name="connsiteY19" fmla="*/ 1162050 h 1162050"/>
              <a:gd name="connsiteX20" fmla="*/ 1768793 w 5895975"/>
              <a:gd name="connsiteY20" fmla="*/ 1162050 h 1162050"/>
              <a:gd name="connsiteX21" fmla="*/ 1179195 w 5895975"/>
              <a:gd name="connsiteY21" fmla="*/ 1162050 h 1162050"/>
              <a:gd name="connsiteX22" fmla="*/ 589598 w 5895975"/>
              <a:gd name="connsiteY22" fmla="*/ 1162050 h 1162050"/>
              <a:gd name="connsiteX23" fmla="*/ 0 w 5895975"/>
              <a:gd name="connsiteY23" fmla="*/ 1162050 h 1162050"/>
              <a:gd name="connsiteX24" fmla="*/ 0 w 5895975"/>
              <a:gd name="connsiteY24" fmla="*/ 569405 h 1162050"/>
              <a:gd name="connsiteX25" fmla="*/ 0 w 5895975"/>
              <a:gd name="connsiteY25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95975" h="1162050" fill="none" extrusionOk="0">
                <a:moveTo>
                  <a:pt x="0" y="0"/>
                </a:moveTo>
                <a:cubicBezTo>
                  <a:pt x="181676" y="-30611"/>
                  <a:pt x="306933" y="21417"/>
                  <a:pt x="412718" y="0"/>
                </a:cubicBezTo>
                <a:cubicBezTo>
                  <a:pt x="518503" y="-21417"/>
                  <a:pt x="794366" y="41371"/>
                  <a:pt x="1120235" y="0"/>
                </a:cubicBezTo>
                <a:cubicBezTo>
                  <a:pt x="1446104" y="-41371"/>
                  <a:pt x="1616430" y="268"/>
                  <a:pt x="1768793" y="0"/>
                </a:cubicBezTo>
                <a:cubicBezTo>
                  <a:pt x="1921156" y="-268"/>
                  <a:pt x="1990048" y="42201"/>
                  <a:pt x="2181511" y="0"/>
                </a:cubicBezTo>
                <a:cubicBezTo>
                  <a:pt x="2372974" y="-42201"/>
                  <a:pt x="2513228" y="23096"/>
                  <a:pt x="2712149" y="0"/>
                </a:cubicBezTo>
                <a:cubicBezTo>
                  <a:pt x="2911070" y="-23096"/>
                  <a:pt x="3090226" y="39951"/>
                  <a:pt x="3419666" y="0"/>
                </a:cubicBezTo>
                <a:cubicBezTo>
                  <a:pt x="3749106" y="-39951"/>
                  <a:pt x="3745592" y="15454"/>
                  <a:pt x="4009263" y="0"/>
                </a:cubicBezTo>
                <a:cubicBezTo>
                  <a:pt x="4272934" y="-15454"/>
                  <a:pt x="4338774" y="22015"/>
                  <a:pt x="4657820" y="0"/>
                </a:cubicBezTo>
                <a:cubicBezTo>
                  <a:pt x="4976866" y="-22015"/>
                  <a:pt x="5065982" y="28229"/>
                  <a:pt x="5188458" y="0"/>
                </a:cubicBezTo>
                <a:cubicBezTo>
                  <a:pt x="5310934" y="-28229"/>
                  <a:pt x="5614753" y="3818"/>
                  <a:pt x="5895975" y="0"/>
                </a:cubicBezTo>
                <a:cubicBezTo>
                  <a:pt x="5902921" y="186492"/>
                  <a:pt x="5866218" y="313618"/>
                  <a:pt x="5895975" y="604266"/>
                </a:cubicBezTo>
                <a:cubicBezTo>
                  <a:pt x="5925732" y="894914"/>
                  <a:pt x="5832831" y="950313"/>
                  <a:pt x="5895975" y="1162050"/>
                </a:cubicBezTo>
                <a:cubicBezTo>
                  <a:pt x="5808526" y="1199285"/>
                  <a:pt x="5689522" y="1119930"/>
                  <a:pt x="5483257" y="1162050"/>
                </a:cubicBezTo>
                <a:cubicBezTo>
                  <a:pt x="5276992" y="1204170"/>
                  <a:pt x="5207528" y="1120115"/>
                  <a:pt x="5070539" y="1162050"/>
                </a:cubicBezTo>
                <a:cubicBezTo>
                  <a:pt x="4933550" y="1203985"/>
                  <a:pt x="4578293" y="1108780"/>
                  <a:pt x="4421981" y="1162050"/>
                </a:cubicBezTo>
                <a:cubicBezTo>
                  <a:pt x="4265669" y="1215320"/>
                  <a:pt x="4118797" y="1138940"/>
                  <a:pt x="4009263" y="1162050"/>
                </a:cubicBezTo>
                <a:cubicBezTo>
                  <a:pt x="3899729" y="1185160"/>
                  <a:pt x="3625563" y="1155346"/>
                  <a:pt x="3419665" y="1162050"/>
                </a:cubicBezTo>
                <a:cubicBezTo>
                  <a:pt x="3213767" y="1168754"/>
                  <a:pt x="3063959" y="1150367"/>
                  <a:pt x="2947988" y="1162050"/>
                </a:cubicBezTo>
                <a:cubicBezTo>
                  <a:pt x="2832017" y="1173733"/>
                  <a:pt x="2596304" y="1128244"/>
                  <a:pt x="2358390" y="1162050"/>
                </a:cubicBezTo>
                <a:cubicBezTo>
                  <a:pt x="2120476" y="1195856"/>
                  <a:pt x="2010017" y="1131970"/>
                  <a:pt x="1768793" y="1162050"/>
                </a:cubicBezTo>
                <a:cubicBezTo>
                  <a:pt x="1527569" y="1192130"/>
                  <a:pt x="1431505" y="1119556"/>
                  <a:pt x="1179195" y="1162050"/>
                </a:cubicBezTo>
                <a:cubicBezTo>
                  <a:pt x="926885" y="1204544"/>
                  <a:pt x="806598" y="1116169"/>
                  <a:pt x="589598" y="1162050"/>
                </a:cubicBezTo>
                <a:cubicBezTo>
                  <a:pt x="372598" y="1207931"/>
                  <a:pt x="198219" y="1098180"/>
                  <a:pt x="0" y="1162050"/>
                </a:cubicBezTo>
                <a:cubicBezTo>
                  <a:pt x="-14144" y="947983"/>
                  <a:pt x="3614" y="737285"/>
                  <a:pt x="0" y="569405"/>
                </a:cubicBezTo>
                <a:cubicBezTo>
                  <a:pt x="-3614" y="401525"/>
                  <a:pt x="763" y="256882"/>
                  <a:pt x="0" y="0"/>
                </a:cubicBezTo>
                <a:close/>
              </a:path>
              <a:path w="5895975" h="1162050" stroke="0" extrusionOk="0">
                <a:moveTo>
                  <a:pt x="0" y="0"/>
                </a:moveTo>
                <a:cubicBezTo>
                  <a:pt x="263934" y="-18919"/>
                  <a:pt x="420585" y="35498"/>
                  <a:pt x="530638" y="0"/>
                </a:cubicBezTo>
                <a:cubicBezTo>
                  <a:pt x="640691" y="-35498"/>
                  <a:pt x="822784" y="18559"/>
                  <a:pt x="943356" y="0"/>
                </a:cubicBezTo>
                <a:cubicBezTo>
                  <a:pt x="1063928" y="-18559"/>
                  <a:pt x="1433777" y="67450"/>
                  <a:pt x="1650873" y="0"/>
                </a:cubicBezTo>
                <a:cubicBezTo>
                  <a:pt x="1867969" y="-67450"/>
                  <a:pt x="2002130" y="55827"/>
                  <a:pt x="2181511" y="0"/>
                </a:cubicBezTo>
                <a:cubicBezTo>
                  <a:pt x="2360892" y="-55827"/>
                  <a:pt x="2605104" y="62242"/>
                  <a:pt x="2712149" y="0"/>
                </a:cubicBezTo>
                <a:cubicBezTo>
                  <a:pt x="2819194" y="-62242"/>
                  <a:pt x="3135348" y="47950"/>
                  <a:pt x="3419666" y="0"/>
                </a:cubicBezTo>
                <a:cubicBezTo>
                  <a:pt x="3703984" y="-47950"/>
                  <a:pt x="3661950" y="45247"/>
                  <a:pt x="3891344" y="0"/>
                </a:cubicBezTo>
                <a:cubicBezTo>
                  <a:pt x="4120738" y="-45247"/>
                  <a:pt x="4364968" y="6235"/>
                  <a:pt x="4598861" y="0"/>
                </a:cubicBezTo>
                <a:cubicBezTo>
                  <a:pt x="4832754" y="-6235"/>
                  <a:pt x="5147113" y="23131"/>
                  <a:pt x="5306378" y="0"/>
                </a:cubicBezTo>
                <a:cubicBezTo>
                  <a:pt x="5465643" y="-23131"/>
                  <a:pt x="5701579" y="17628"/>
                  <a:pt x="5895975" y="0"/>
                </a:cubicBezTo>
                <a:cubicBezTo>
                  <a:pt x="5914986" y="283563"/>
                  <a:pt x="5828896" y="373473"/>
                  <a:pt x="5895975" y="604266"/>
                </a:cubicBezTo>
                <a:cubicBezTo>
                  <a:pt x="5963054" y="835059"/>
                  <a:pt x="5831593" y="911083"/>
                  <a:pt x="5895975" y="1162050"/>
                </a:cubicBezTo>
                <a:cubicBezTo>
                  <a:pt x="5764440" y="1178033"/>
                  <a:pt x="5628991" y="1156874"/>
                  <a:pt x="5483257" y="1162050"/>
                </a:cubicBezTo>
                <a:cubicBezTo>
                  <a:pt x="5337523" y="1167226"/>
                  <a:pt x="5078063" y="1089058"/>
                  <a:pt x="4775740" y="1162050"/>
                </a:cubicBezTo>
                <a:cubicBezTo>
                  <a:pt x="4473417" y="1235042"/>
                  <a:pt x="4436506" y="1113885"/>
                  <a:pt x="4304062" y="1162050"/>
                </a:cubicBezTo>
                <a:cubicBezTo>
                  <a:pt x="4171618" y="1210215"/>
                  <a:pt x="3945961" y="1133139"/>
                  <a:pt x="3714464" y="1162050"/>
                </a:cubicBezTo>
                <a:cubicBezTo>
                  <a:pt x="3482967" y="1190961"/>
                  <a:pt x="3190568" y="1140501"/>
                  <a:pt x="3006947" y="1162050"/>
                </a:cubicBezTo>
                <a:cubicBezTo>
                  <a:pt x="2823326" y="1183599"/>
                  <a:pt x="2640445" y="1144285"/>
                  <a:pt x="2417350" y="1162050"/>
                </a:cubicBezTo>
                <a:cubicBezTo>
                  <a:pt x="2194255" y="1179815"/>
                  <a:pt x="2185523" y="1117695"/>
                  <a:pt x="2004632" y="1162050"/>
                </a:cubicBezTo>
                <a:cubicBezTo>
                  <a:pt x="1823741" y="1206405"/>
                  <a:pt x="1761123" y="1153316"/>
                  <a:pt x="1532954" y="1162050"/>
                </a:cubicBezTo>
                <a:cubicBezTo>
                  <a:pt x="1304785" y="1170784"/>
                  <a:pt x="1077583" y="1142099"/>
                  <a:pt x="825437" y="1162050"/>
                </a:cubicBezTo>
                <a:cubicBezTo>
                  <a:pt x="573291" y="1182001"/>
                  <a:pt x="331974" y="1118244"/>
                  <a:pt x="0" y="1162050"/>
                </a:cubicBezTo>
                <a:cubicBezTo>
                  <a:pt x="-51498" y="986737"/>
                  <a:pt x="36291" y="755214"/>
                  <a:pt x="0" y="604266"/>
                </a:cubicBezTo>
                <a:cubicBezTo>
                  <a:pt x="-36291" y="453318"/>
                  <a:pt x="4883" y="185729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C68D2E85-38E2-4319-A035-8CFB10B0D760}"/>
              </a:ext>
            </a:extLst>
          </p:cNvPr>
          <p:cNvSpPr/>
          <p:nvPr/>
        </p:nvSpPr>
        <p:spPr>
          <a:xfrm>
            <a:off x="1104900" y="1790700"/>
            <a:ext cx="333375" cy="4314825"/>
          </a:xfrm>
          <a:prstGeom prst="leftBrace">
            <a:avLst>
              <a:gd name="adj1" fmla="val 8333"/>
              <a:gd name="adj2" fmla="val 5066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5A2B1A31-D06E-4EC8-AD6A-44894212688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484095" y="3805237"/>
            <a:ext cx="2473425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sz="2400" b="1" dirty="0"/>
              <a:t>K-means iterations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EF732797-2CC5-458E-AD27-2BDCABA96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9442" y="2872665"/>
            <a:ext cx="2675210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Calculate weight </a:t>
            </a:r>
            <a:r>
              <a:rPr lang="en-US" sz="2400" b="1" i="1" dirty="0">
                <a:solidFill>
                  <a:srgbClr val="0000FF"/>
                </a:solidFill>
              </a:rPr>
              <a:t>W</a:t>
            </a:r>
            <a:r>
              <a:rPr lang="en-US" sz="2400" b="1" baseline="-25000" dirty="0">
                <a:solidFill>
                  <a:srgbClr val="0000FF"/>
                </a:solidFill>
              </a:rPr>
              <a:t>xi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7217B2E7-79FB-4A88-8D8E-600484E16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863" y="4036657"/>
            <a:ext cx="3727422" cy="442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36000" tIns="36000" rIns="36000" bIns="3600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Find best partition for node </a:t>
            </a:r>
            <a:r>
              <a:rPr lang="en-US" sz="2400" b="1" i="1" dirty="0">
                <a:solidFill>
                  <a:srgbClr val="0000FF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267150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85" y="1755917"/>
            <a:ext cx="3570247" cy="25414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30736" y="4770908"/>
            <a:ext cx="3709027" cy="1846659"/>
          </a:xfrm>
          <a:prstGeom prst="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K-ALGORITHM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DO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 FOR EACH Node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   Find cluster with minimum cost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   Change partition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WHILE IMPROVEMENT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03" y="1496357"/>
            <a:ext cx="3570247" cy="25636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77423" y="1262809"/>
            <a:ext cx="23442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Initial partition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(Density based)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1429" y="1282363"/>
            <a:ext cx="23442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Fine-tune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(k-means iterations)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24531" y="3266503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glow rad="254000">
                    <a:schemeClr val="bg1">
                      <a:alpha val="85000"/>
                    </a:schemeClr>
                  </a:glow>
                </a:effectLst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5466" y="227833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glow rad="254000">
                    <a:schemeClr val="bg1">
                      <a:alpha val="85000"/>
                    </a:schemeClr>
                  </a:glow>
                </a:effectLst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9682" y="1914533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glow rad="254000">
                    <a:schemeClr val="bg1">
                      <a:alpha val="85000"/>
                    </a:schemeClr>
                  </a:glow>
                </a:effectLst>
              </a:rPr>
              <a:t>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4605" y="4860884"/>
            <a:ext cx="340089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Initial clusters created by growing using best first search</a:t>
            </a:r>
          </a:p>
          <a:p>
            <a:r>
              <a:rPr lang="en-US" dirty="0"/>
              <a:t>(node with largest weight first)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16B7AB-97BE-4727-ACE9-6A9DF37E5C2F}"/>
              </a:ext>
            </a:extLst>
          </p:cNvPr>
          <p:cNvSpPr txBox="1"/>
          <p:nvPr/>
        </p:nvSpPr>
        <p:spPr>
          <a:xfrm>
            <a:off x="1356928" y="165397"/>
            <a:ext cx="643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K-algorithm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10129B3-F1AB-4AB2-8CBF-FC94F3A6F4F8}"/>
              </a:ext>
            </a:extLst>
          </p:cNvPr>
          <p:cNvCxnSpPr>
            <a:cxnSpLocks/>
          </p:cNvCxnSpPr>
          <p:nvPr/>
        </p:nvCxnSpPr>
        <p:spPr>
          <a:xfrm flipH="1" flipV="1">
            <a:off x="1191961" y="2624548"/>
            <a:ext cx="320922" cy="133221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9756B29-2102-41C0-AA84-EB359CAA56DF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1774997" y="3466558"/>
            <a:ext cx="649534" cy="5934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ED6B1E-C338-4E61-9CB9-5970FC1C0FD5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1689482" y="2616790"/>
            <a:ext cx="1318085" cy="13377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EF4CFE44-3669-48E3-9B27-62AE258BBDE1}"/>
              </a:ext>
            </a:extLst>
          </p:cNvPr>
          <p:cNvSpPr/>
          <p:nvPr/>
        </p:nvSpPr>
        <p:spPr>
          <a:xfrm rot="1567884">
            <a:off x="1122784" y="3930928"/>
            <a:ext cx="930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Seeds</a:t>
            </a:r>
          </a:p>
        </p:txBody>
      </p:sp>
    </p:spTree>
    <p:extLst>
      <p:ext uri="{BB962C8B-B14F-4D97-AF65-F5344CB8AC3E}">
        <p14:creationId xmlns:p14="http://schemas.microsoft.com/office/powerpoint/2010/main" val="3685797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E4119C-A711-463D-B19F-6D9DB23EC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70" y="1940516"/>
            <a:ext cx="8184815" cy="40151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485A08-B9CA-4185-81C9-DE3893E0EBC7}"/>
              </a:ext>
            </a:extLst>
          </p:cNvPr>
          <p:cNvSpPr/>
          <p:nvPr/>
        </p:nvSpPr>
        <p:spPr>
          <a:xfrm>
            <a:off x="1304925" y="3948112"/>
            <a:ext cx="7460360" cy="942975"/>
          </a:xfrm>
          <a:custGeom>
            <a:avLst/>
            <a:gdLst>
              <a:gd name="connsiteX0" fmla="*/ 0 w 7460360"/>
              <a:gd name="connsiteY0" fmla="*/ 0 h 942975"/>
              <a:gd name="connsiteX1" fmla="*/ 648477 w 7460360"/>
              <a:gd name="connsiteY1" fmla="*/ 0 h 942975"/>
              <a:gd name="connsiteX2" fmla="*/ 1147748 w 7460360"/>
              <a:gd name="connsiteY2" fmla="*/ 0 h 942975"/>
              <a:gd name="connsiteX3" fmla="*/ 1721622 w 7460360"/>
              <a:gd name="connsiteY3" fmla="*/ 0 h 942975"/>
              <a:gd name="connsiteX4" fmla="*/ 2444703 w 7460360"/>
              <a:gd name="connsiteY4" fmla="*/ 0 h 942975"/>
              <a:gd name="connsiteX5" fmla="*/ 2869369 w 7460360"/>
              <a:gd name="connsiteY5" fmla="*/ 0 h 942975"/>
              <a:gd name="connsiteX6" fmla="*/ 3517847 w 7460360"/>
              <a:gd name="connsiteY6" fmla="*/ 0 h 942975"/>
              <a:gd name="connsiteX7" fmla="*/ 3942513 w 7460360"/>
              <a:gd name="connsiteY7" fmla="*/ 0 h 942975"/>
              <a:gd name="connsiteX8" fmla="*/ 4516387 w 7460360"/>
              <a:gd name="connsiteY8" fmla="*/ 0 h 942975"/>
              <a:gd name="connsiteX9" fmla="*/ 5164865 w 7460360"/>
              <a:gd name="connsiteY9" fmla="*/ 0 h 942975"/>
              <a:gd name="connsiteX10" fmla="*/ 5514928 w 7460360"/>
              <a:gd name="connsiteY10" fmla="*/ 0 h 942975"/>
              <a:gd name="connsiteX11" fmla="*/ 5864991 w 7460360"/>
              <a:gd name="connsiteY11" fmla="*/ 0 h 942975"/>
              <a:gd name="connsiteX12" fmla="*/ 6588072 w 7460360"/>
              <a:gd name="connsiteY12" fmla="*/ 0 h 942975"/>
              <a:gd name="connsiteX13" fmla="*/ 7460360 w 7460360"/>
              <a:gd name="connsiteY13" fmla="*/ 0 h 942975"/>
              <a:gd name="connsiteX14" fmla="*/ 7460360 w 7460360"/>
              <a:gd name="connsiteY14" fmla="*/ 443198 h 942975"/>
              <a:gd name="connsiteX15" fmla="*/ 7460360 w 7460360"/>
              <a:gd name="connsiteY15" fmla="*/ 942975 h 942975"/>
              <a:gd name="connsiteX16" fmla="*/ 6811883 w 7460360"/>
              <a:gd name="connsiteY16" fmla="*/ 942975 h 942975"/>
              <a:gd name="connsiteX17" fmla="*/ 6163405 w 7460360"/>
              <a:gd name="connsiteY17" fmla="*/ 942975 h 942975"/>
              <a:gd name="connsiteX18" fmla="*/ 5589531 w 7460360"/>
              <a:gd name="connsiteY18" fmla="*/ 942975 h 942975"/>
              <a:gd name="connsiteX19" fmla="*/ 4866450 w 7460360"/>
              <a:gd name="connsiteY19" fmla="*/ 942975 h 942975"/>
              <a:gd name="connsiteX20" fmla="*/ 4143369 w 7460360"/>
              <a:gd name="connsiteY20" fmla="*/ 942975 h 942975"/>
              <a:gd name="connsiteX21" fmla="*/ 3494892 w 7460360"/>
              <a:gd name="connsiteY21" fmla="*/ 942975 h 942975"/>
              <a:gd name="connsiteX22" fmla="*/ 2846414 w 7460360"/>
              <a:gd name="connsiteY22" fmla="*/ 942975 h 942975"/>
              <a:gd name="connsiteX23" fmla="*/ 2197937 w 7460360"/>
              <a:gd name="connsiteY23" fmla="*/ 942975 h 942975"/>
              <a:gd name="connsiteX24" fmla="*/ 1773270 w 7460360"/>
              <a:gd name="connsiteY24" fmla="*/ 942975 h 942975"/>
              <a:gd name="connsiteX25" fmla="*/ 1050189 w 7460360"/>
              <a:gd name="connsiteY25" fmla="*/ 942975 h 942975"/>
              <a:gd name="connsiteX26" fmla="*/ 0 w 7460360"/>
              <a:gd name="connsiteY26" fmla="*/ 942975 h 942975"/>
              <a:gd name="connsiteX27" fmla="*/ 0 w 7460360"/>
              <a:gd name="connsiteY27" fmla="*/ 499777 h 942975"/>
              <a:gd name="connsiteX28" fmla="*/ 0 w 7460360"/>
              <a:gd name="connsiteY28" fmla="*/ 0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460360" h="942975" fill="none" extrusionOk="0">
                <a:moveTo>
                  <a:pt x="0" y="0"/>
                </a:moveTo>
                <a:cubicBezTo>
                  <a:pt x="297301" y="-27735"/>
                  <a:pt x="460606" y="292"/>
                  <a:pt x="648477" y="0"/>
                </a:cubicBezTo>
                <a:cubicBezTo>
                  <a:pt x="836348" y="-292"/>
                  <a:pt x="926001" y="33299"/>
                  <a:pt x="1147748" y="0"/>
                </a:cubicBezTo>
                <a:cubicBezTo>
                  <a:pt x="1369495" y="-33299"/>
                  <a:pt x="1478419" y="44911"/>
                  <a:pt x="1721622" y="0"/>
                </a:cubicBezTo>
                <a:cubicBezTo>
                  <a:pt x="1964825" y="-44911"/>
                  <a:pt x="2215241" y="31560"/>
                  <a:pt x="2444703" y="0"/>
                </a:cubicBezTo>
                <a:cubicBezTo>
                  <a:pt x="2674165" y="-31560"/>
                  <a:pt x="2759098" y="34302"/>
                  <a:pt x="2869369" y="0"/>
                </a:cubicBezTo>
                <a:cubicBezTo>
                  <a:pt x="2979640" y="-34302"/>
                  <a:pt x="3274780" y="61299"/>
                  <a:pt x="3517847" y="0"/>
                </a:cubicBezTo>
                <a:cubicBezTo>
                  <a:pt x="3760914" y="-61299"/>
                  <a:pt x="3735628" y="26349"/>
                  <a:pt x="3942513" y="0"/>
                </a:cubicBezTo>
                <a:cubicBezTo>
                  <a:pt x="4149398" y="-26349"/>
                  <a:pt x="4377362" y="27391"/>
                  <a:pt x="4516387" y="0"/>
                </a:cubicBezTo>
                <a:cubicBezTo>
                  <a:pt x="4655412" y="-27391"/>
                  <a:pt x="4889467" y="52381"/>
                  <a:pt x="5164865" y="0"/>
                </a:cubicBezTo>
                <a:cubicBezTo>
                  <a:pt x="5440263" y="-52381"/>
                  <a:pt x="5388200" y="21884"/>
                  <a:pt x="5514928" y="0"/>
                </a:cubicBezTo>
                <a:cubicBezTo>
                  <a:pt x="5641656" y="-21884"/>
                  <a:pt x="5691219" y="41739"/>
                  <a:pt x="5864991" y="0"/>
                </a:cubicBezTo>
                <a:cubicBezTo>
                  <a:pt x="6038763" y="-41739"/>
                  <a:pt x="6262266" y="11992"/>
                  <a:pt x="6588072" y="0"/>
                </a:cubicBezTo>
                <a:cubicBezTo>
                  <a:pt x="6913878" y="-11992"/>
                  <a:pt x="7281515" y="69551"/>
                  <a:pt x="7460360" y="0"/>
                </a:cubicBezTo>
                <a:cubicBezTo>
                  <a:pt x="7506630" y="159095"/>
                  <a:pt x="7435140" y="272088"/>
                  <a:pt x="7460360" y="443198"/>
                </a:cubicBezTo>
                <a:cubicBezTo>
                  <a:pt x="7485580" y="614308"/>
                  <a:pt x="7407509" y="759901"/>
                  <a:pt x="7460360" y="942975"/>
                </a:cubicBezTo>
                <a:cubicBezTo>
                  <a:pt x="7203184" y="961167"/>
                  <a:pt x="7082341" y="921758"/>
                  <a:pt x="6811883" y="942975"/>
                </a:cubicBezTo>
                <a:cubicBezTo>
                  <a:pt x="6541425" y="964192"/>
                  <a:pt x="6334659" y="882254"/>
                  <a:pt x="6163405" y="942975"/>
                </a:cubicBezTo>
                <a:cubicBezTo>
                  <a:pt x="5992151" y="1003696"/>
                  <a:pt x="5712239" y="924194"/>
                  <a:pt x="5589531" y="942975"/>
                </a:cubicBezTo>
                <a:cubicBezTo>
                  <a:pt x="5466823" y="961756"/>
                  <a:pt x="5184397" y="896454"/>
                  <a:pt x="4866450" y="942975"/>
                </a:cubicBezTo>
                <a:cubicBezTo>
                  <a:pt x="4548503" y="989496"/>
                  <a:pt x="4429344" y="874985"/>
                  <a:pt x="4143369" y="942975"/>
                </a:cubicBezTo>
                <a:cubicBezTo>
                  <a:pt x="3857394" y="1010965"/>
                  <a:pt x="3665668" y="880106"/>
                  <a:pt x="3494892" y="942975"/>
                </a:cubicBezTo>
                <a:cubicBezTo>
                  <a:pt x="3324116" y="1005844"/>
                  <a:pt x="3143442" y="890771"/>
                  <a:pt x="2846414" y="942975"/>
                </a:cubicBezTo>
                <a:cubicBezTo>
                  <a:pt x="2549386" y="995179"/>
                  <a:pt x="2410168" y="937757"/>
                  <a:pt x="2197937" y="942975"/>
                </a:cubicBezTo>
                <a:cubicBezTo>
                  <a:pt x="1985706" y="948193"/>
                  <a:pt x="1890680" y="929034"/>
                  <a:pt x="1773270" y="942975"/>
                </a:cubicBezTo>
                <a:cubicBezTo>
                  <a:pt x="1655860" y="956916"/>
                  <a:pt x="1324647" y="856492"/>
                  <a:pt x="1050189" y="942975"/>
                </a:cubicBezTo>
                <a:cubicBezTo>
                  <a:pt x="775731" y="1029458"/>
                  <a:pt x="475372" y="942906"/>
                  <a:pt x="0" y="942975"/>
                </a:cubicBezTo>
                <a:cubicBezTo>
                  <a:pt x="-37962" y="841518"/>
                  <a:pt x="4843" y="600237"/>
                  <a:pt x="0" y="499777"/>
                </a:cubicBezTo>
                <a:cubicBezTo>
                  <a:pt x="-4843" y="399317"/>
                  <a:pt x="2569" y="186387"/>
                  <a:pt x="0" y="0"/>
                </a:cubicBezTo>
                <a:close/>
              </a:path>
              <a:path w="7460360" h="942975" stroke="0" extrusionOk="0">
                <a:moveTo>
                  <a:pt x="0" y="0"/>
                </a:moveTo>
                <a:cubicBezTo>
                  <a:pt x="164439" y="-8495"/>
                  <a:pt x="350919" y="52758"/>
                  <a:pt x="499270" y="0"/>
                </a:cubicBezTo>
                <a:cubicBezTo>
                  <a:pt x="647621" y="-52758"/>
                  <a:pt x="741332" y="24056"/>
                  <a:pt x="849333" y="0"/>
                </a:cubicBezTo>
                <a:cubicBezTo>
                  <a:pt x="957334" y="-24056"/>
                  <a:pt x="1301357" y="8356"/>
                  <a:pt x="1572414" y="0"/>
                </a:cubicBezTo>
                <a:cubicBezTo>
                  <a:pt x="1843471" y="-8356"/>
                  <a:pt x="1841705" y="25384"/>
                  <a:pt x="2071685" y="0"/>
                </a:cubicBezTo>
                <a:cubicBezTo>
                  <a:pt x="2301665" y="-25384"/>
                  <a:pt x="2335382" y="51891"/>
                  <a:pt x="2570955" y="0"/>
                </a:cubicBezTo>
                <a:cubicBezTo>
                  <a:pt x="2806528" y="-51891"/>
                  <a:pt x="3058655" y="31608"/>
                  <a:pt x="3294036" y="0"/>
                </a:cubicBezTo>
                <a:cubicBezTo>
                  <a:pt x="3529417" y="-31608"/>
                  <a:pt x="3547409" y="13573"/>
                  <a:pt x="3718703" y="0"/>
                </a:cubicBezTo>
                <a:cubicBezTo>
                  <a:pt x="3889997" y="-13573"/>
                  <a:pt x="4109843" y="54021"/>
                  <a:pt x="4441784" y="0"/>
                </a:cubicBezTo>
                <a:cubicBezTo>
                  <a:pt x="4773725" y="-54021"/>
                  <a:pt x="4913850" y="47110"/>
                  <a:pt x="5164865" y="0"/>
                </a:cubicBezTo>
                <a:cubicBezTo>
                  <a:pt x="5415880" y="-47110"/>
                  <a:pt x="5600440" y="23161"/>
                  <a:pt x="5738738" y="0"/>
                </a:cubicBezTo>
                <a:cubicBezTo>
                  <a:pt x="5877036" y="-23161"/>
                  <a:pt x="6285904" y="44146"/>
                  <a:pt x="6461820" y="0"/>
                </a:cubicBezTo>
                <a:cubicBezTo>
                  <a:pt x="6637736" y="-44146"/>
                  <a:pt x="6839188" y="25095"/>
                  <a:pt x="6961090" y="0"/>
                </a:cubicBezTo>
                <a:cubicBezTo>
                  <a:pt x="7082992" y="-25095"/>
                  <a:pt x="7312797" y="44826"/>
                  <a:pt x="7460360" y="0"/>
                </a:cubicBezTo>
                <a:cubicBezTo>
                  <a:pt x="7491138" y="154077"/>
                  <a:pt x="7428132" y="276558"/>
                  <a:pt x="7460360" y="480917"/>
                </a:cubicBezTo>
                <a:cubicBezTo>
                  <a:pt x="7492588" y="685276"/>
                  <a:pt x="7435227" y="793918"/>
                  <a:pt x="7460360" y="942975"/>
                </a:cubicBezTo>
                <a:cubicBezTo>
                  <a:pt x="7284965" y="975943"/>
                  <a:pt x="7125327" y="885785"/>
                  <a:pt x="6886486" y="942975"/>
                </a:cubicBezTo>
                <a:cubicBezTo>
                  <a:pt x="6647645" y="1000165"/>
                  <a:pt x="6445419" y="901514"/>
                  <a:pt x="6163405" y="942975"/>
                </a:cubicBezTo>
                <a:cubicBezTo>
                  <a:pt x="5881391" y="984436"/>
                  <a:pt x="5845727" y="942348"/>
                  <a:pt x="5589531" y="942975"/>
                </a:cubicBezTo>
                <a:cubicBezTo>
                  <a:pt x="5333335" y="943602"/>
                  <a:pt x="5371415" y="908582"/>
                  <a:pt x="5239468" y="942975"/>
                </a:cubicBezTo>
                <a:cubicBezTo>
                  <a:pt x="5107521" y="977368"/>
                  <a:pt x="4993401" y="914950"/>
                  <a:pt x="4814802" y="942975"/>
                </a:cubicBezTo>
                <a:cubicBezTo>
                  <a:pt x="4636203" y="971000"/>
                  <a:pt x="4316014" y="866282"/>
                  <a:pt x="4091721" y="942975"/>
                </a:cubicBezTo>
                <a:cubicBezTo>
                  <a:pt x="3867428" y="1019668"/>
                  <a:pt x="3745170" y="931286"/>
                  <a:pt x="3517847" y="942975"/>
                </a:cubicBezTo>
                <a:cubicBezTo>
                  <a:pt x="3290524" y="954664"/>
                  <a:pt x="3297375" y="932814"/>
                  <a:pt x="3093180" y="942975"/>
                </a:cubicBezTo>
                <a:cubicBezTo>
                  <a:pt x="2888985" y="953136"/>
                  <a:pt x="2648777" y="880668"/>
                  <a:pt x="2519306" y="942975"/>
                </a:cubicBezTo>
                <a:cubicBezTo>
                  <a:pt x="2389835" y="1005282"/>
                  <a:pt x="2332788" y="926360"/>
                  <a:pt x="2169243" y="942975"/>
                </a:cubicBezTo>
                <a:cubicBezTo>
                  <a:pt x="2005698" y="959590"/>
                  <a:pt x="1967655" y="907096"/>
                  <a:pt x="1819180" y="942975"/>
                </a:cubicBezTo>
                <a:cubicBezTo>
                  <a:pt x="1670705" y="978854"/>
                  <a:pt x="1531081" y="916924"/>
                  <a:pt x="1245306" y="942975"/>
                </a:cubicBezTo>
                <a:cubicBezTo>
                  <a:pt x="959531" y="969026"/>
                  <a:pt x="980710" y="918501"/>
                  <a:pt x="820640" y="942975"/>
                </a:cubicBezTo>
                <a:cubicBezTo>
                  <a:pt x="660570" y="967449"/>
                  <a:pt x="358836" y="848907"/>
                  <a:pt x="0" y="942975"/>
                </a:cubicBezTo>
                <a:cubicBezTo>
                  <a:pt x="-43339" y="781843"/>
                  <a:pt x="48780" y="669215"/>
                  <a:pt x="0" y="490347"/>
                </a:cubicBezTo>
                <a:cubicBezTo>
                  <a:pt x="-48780" y="311479"/>
                  <a:pt x="49259" y="115923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FA1A6E-EFC6-40FE-BC49-3EEE12B94AB4}"/>
              </a:ext>
            </a:extLst>
          </p:cNvPr>
          <p:cNvSpPr/>
          <p:nvPr/>
        </p:nvSpPr>
        <p:spPr>
          <a:xfrm>
            <a:off x="1104901" y="4938712"/>
            <a:ext cx="3467100" cy="719138"/>
          </a:xfrm>
          <a:custGeom>
            <a:avLst/>
            <a:gdLst>
              <a:gd name="connsiteX0" fmla="*/ 0 w 3467100"/>
              <a:gd name="connsiteY0" fmla="*/ 0 h 719138"/>
              <a:gd name="connsiteX1" fmla="*/ 543179 w 3467100"/>
              <a:gd name="connsiteY1" fmla="*/ 0 h 719138"/>
              <a:gd name="connsiteX2" fmla="*/ 1017016 w 3467100"/>
              <a:gd name="connsiteY2" fmla="*/ 0 h 719138"/>
              <a:gd name="connsiteX3" fmla="*/ 1525524 w 3467100"/>
              <a:gd name="connsiteY3" fmla="*/ 0 h 719138"/>
              <a:gd name="connsiteX4" fmla="*/ 2138045 w 3467100"/>
              <a:gd name="connsiteY4" fmla="*/ 0 h 719138"/>
              <a:gd name="connsiteX5" fmla="*/ 2681224 w 3467100"/>
              <a:gd name="connsiteY5" fmla="*/ 0 h 719138"/>
              <a:gd name="connsiteX6" fmla="*/ 3467100 w 3467100"/>
              <a:gd name="connsiteY6" fmla="*/ 0 h 719138"/>
              <a:gd name="connsiteX7" fmla="*/ 3467100 w 3467100"/>
              <a:gd name="connsiteY7" fmla="*/ 366760 h 719138"/>
              <a:gd name="connsiteX8" fmla="*/ 3467100 w 3467100"/>
              <a:gd name="connsiteY8" fmla="*/ 719138 h 719138"/>
              <a:gd name="connsiteX9" fmla="*/ 2889250 w 3467100"/>
              <a:gd name="connsiteY9" fmla="*/ 719138 h 719138"/>
              <a:gd name="connsiteX10" fmla="*/ 2380742 w 3467100"/>
              <a:gd name="connsiteY10" fmla="*/ 719138 h 719138"/>
              <a:gd name="connsiteX11" fmla="*/ 1733550 w 3467100"/>
              <a:gd name="connsiteY11" fmla="*/ 719138 h 719138"/>
              <a:gd name="connsiteX12" fmla="*/ 1190371 w 3467100"/>
              <a:gd name="connsiteY12" fmla="*/ 719138 h 719138"/>
              <a:gd name="connsiteX13" fmla="*/ 716534 w 3467100"/>
              <a:gd name="connsiteY13" fmla="*/ 719138 h 719138"/>
              <a:gd name="connsiteX14" fmla="*/ 0 w 3467100"/>
              <a:gd name="connsiteY14" fmla="*/ 719138 h 719138"/>
              <a:gd name="connsiteX15" fmla="*/ 0 w 3467100"/>
              <a:gd name="connsiteY15" fmla="*/ 373952 h 719138"/>
              <a:gd name="connsiteX16" fmla="*/ 0 w 3467100"/>
              <a:gd name="connsiteY16" fmla="*/ 0 h 71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67100" h="719138" fill="none" extrusionOk="0">
                <a:moveTo>
                  <a:pt x="0" y="0"/>
                </a:moveTo>
                <a:cubicBezTo>
                  <a:pt x="120264" y="-36564"/>
                  <a:pt x="353624" y="34545"/>
                  <a:pt x="543179" y="0"/>
                </a:cubicBezTo>
                <a:cubicBezTo>
                  <a:pt x="732734" y="-34545"/>
                  <a:pt x="794590" y="46139"/>
                  <a:pt x="1017016" y="0"/>
                </a:cubicBezTo>
                <a:cubicBezTo>
                  <a:pt x="1239442" y="-46139"/>
                  <a:pt x="1378075" y="31029"/>
                  <a:pt x="1525524" y="0"/>
                </a:cubicBezTo>
                <a:cubicBezTo>
                  <a:pt x="1672973" y="-31029"/>
                  <a:pt x="1948958" y="65743"/>
                  <a:pt x="2138045" y="0"/>
                </a:cubicBezTo>
                <a:cubicBezTo>
                  <a:pt x="2327132" y="-65743"/>
                  <a:pt x="2431145" y="48781"/>
                  <a:pt x="2681224" y="0"/>
                </a:cubicBezTo>
                <a:cubicBezTo>
                  <a:pt x="2931303" y="-48781"/>
                  <a:pt x="3101256" y="49704"/>
                  <a:pt x="3467100" y="0"/>
                </a:cubicBezTo>
                <a:cubicBezTo>
                  <a:pt x="3511070" y="161885"/>
                  <a:pt x="3443810" y="190387"/>
                  <a:pt x="3467100" y="366760"/>
                </a:cubicBezTo>
                <a:cubicBezTo>
                  <a:pt x="3490390" y="543133"/>
                  <a:pt x="3452079" y="586894"/>
                  <a:pt x="3467100" y="719138"/>
                </a:cubicBezTo>
                <a:cubicBezTo>
                  <a:pt x="3332375" y="753112"/>
                  <a:pt x="3039754" y="716146"/>
                  <a:pt x="2889250" y="719138"/>
                </a:cubicBezTo>
                <a:cubicBezTo>
                  <a:pt x="2738746" y="722130"/>
                  <a:pt x="2502068" y="659780"/>
                  <a:pt x="2380742" y="719138"/>
                </a:cubicBezTo>
                <a:cubicBezTo>
                  <a:pt x="2259416" y="778496"/>
                  <a:pt x="2005037" y="641676"/>
                  <a:pt x="1733550" y="719138"/>
                </a:cubicBezTo>
                <a:cubicBezTo>
                  <a:pt x="1462063" y="796600"/>
                  <a:pt x="1334664" y="707696"/>
                  <a:pt x="1190371" y="719138"/>
                </a:cubicBezTo>
                <a:cubicBezTo>
                  <a:pt x="1046078" y="730580"/>
                  <a:pt x="826676" y="690880"/>
                  <a:pt x="716534" y="719138"/>
                </a:cubicBezTo>
                <a:cubicBezTo>
                  <a:pt x="606392" y="747396"/>
                  <a:pt x="220859" y="654033"/>
                  <a:pt x="0" y="719138"/>
                </a:cubicBezTo>
                <a:cubicBezTo>
                  <a:pt x="-16491" y="625732"/>
                  <a:pt x="11505" y="471629"/>
                  <a:pt x="0" y="373952"/>
                </a:cubicBezTo>
                <a:cubicBezTo>
                  <a:pt x="-11505" y="276275"/>
                  <a:pt x="29827" y="158502"/>
                  <a:pt x="0" y="0"/>
                </a:cubicBezTo>
                <a:close/>
              </a:path>
              <a:path w="3467100" h="719138" stroke="0" extrusionOk="0">
                <a:moveTo>
                  <a:pt x="0" y="0"/>
                </a:moveTo>
                <a:cubicBezTo>
                  <a:pt x="113143" y="-33413"/>
                  <a:pt x="314476" y="38434"/>
                  <a:pt x="543179" y="0"/>
                </a:cubicBezTo>
                <a:cubicBezTo>
                  <a:pt x="771882" y="-38434"/>
                  <a:pt x="804805" y="41681"/>
                  <a:pt x="1017016" y="0"/>
                </a:cubicBezTo>
                <a:cubicBezTo>
                  <a:pt x="1229227" y="-41681"/>
                  <a:pt x="1503768" y="75953"/>
                  <a:pt x="1664208" y="0"/>
                </a:cubicBezTo>
                <a:cubicBezTo>
                  <a:pt x="1824648" y="-75953"/>
                  <a:pt x="1987891" y="50"/>
                  <a:pt x="2207387" y="0"/>
                </a:cubicBezTo>
                <a:cubicBezTo>
                  <a:pt x="2426883" y="-50"/>
                  <a:pt x="2619392" y="3198"/>
                  <a:pt x="2750566" y="0"/>
                </a:cubicBezTo>
                <a:cubicBezTo>
                  <a:pt x="2881740" y="-3198"/>
                  <a:pt x="3116519" y="55219"/>
                  <a:pt x="3467100" y="0"/>
                </a:cubicBezTo>
                <a:cubicBezTo>
                  <a:pt x="3469036" y="128745"/>
                  <a:pt x="3455199" y="244666"/>
                  <a:pt x="3467100" y="345186"/>
                </a:cubicBezTo>
                <a:cubicBezTo>
                  <a:pt x="3479001" y="445706"/>
                  <a:pt x="3454775" y="601458"/>
                  <a:pt x="3467100" y="719138"/>
                </a:cubicBezTo>
                <a:cubicBezTo>
                  <a:pt x="3254470" y="730854"/>
                  <a:pt x="3085636" y="658635"/>
                  <a:pt x="2958592" y="719138"/>
                </a:cubicBezTo>
                <a:cubicBezTo>
                  <a:pt x="2831548" y="779641"/>
                  <a:pt x="2564166" y="701808"/>
                  <a:pt x="2380742" y="719138"/>
                </a:cubicBezTo>
                <a:cubicBezTo>
                  <a:pt x="2197318" y="736468"/>
                  <a:pt x="1991219" y="690996"/>
                  <a:pt x="1802892" y="719138"/>
                </a:cubicBezTo>
                <a:cubicBezTo>
                  <a:pt x="1614565" y="747280"/>
                  <a:pt x="1414440" y="683243"/>
                  <a:pt x="1259713" y="719138"/>
                </a:cubicBezTo>
                <a:cubicBezTo>
                  <a:pt x="1104986" y="755033"/>
                  <a:pt x="922838" y="649146"/>
                  <a:pt x="612521" y="719138"/>
                </a:cubicBezTo>
                <a:cubicBezTo>
                  <a:pt x="302204" y="789130"/>
                  <a:pt x="151846" y="649392"/>
                  <a:pt x="0" y="719138"/>
                </a:cubicBezTo>
                <a:cubicBezTo>
                  <a:pt x="-26084" y="553323"/>
                  <a:pt x="22170" y="455466"/>
                  <a:pt x="0" y="373952"/>
                </a:cubicBezTo>
                <a:cubicBezTo>
                  <a:pt x="-22170" y="292438"/>
                  <a:pt x="42551" y="135755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EF732797-2CC5-458E-AD27-2BDCABA96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266" y="5711190"/>
            <a:ext cx="2530940" cy="69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>
                <a:solidFill>
                  <a:srgbClr val="0000FF"/>
                </a:solidFill>
              </a:rPr>
              <a:t>Rest 20% points </a:t>
            </a:r>
            <a:br>
              <a:rPr lang="en-US" sz="2400" b="1" dirty="0">
                <a:solidFill>
                  <a:srgbClr val="0000FF"/>
                </a:solidFill>
              </a:rPr>
            </a:br>
            <a:r>
              <a:rPr lang="en-US" sz="2400" b="1" dirty="0">
                <a:solidFill>
                  <a:srgbClr val="0000FF"/>
                </a:solidFill>
              </a:rPr>
              <a:t>allocated randomly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7217B2E7-79FB-4A88-8D8E-600484E16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26" y="4921437"/>
            <a:ext cx="2781300" cy="692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>
                <a:solidFill>
                  <a:srgbClr val="0000FF"/>
                </a:solidFill>
              </a:rPr>
              <a:t>Cluster size set to 80% of average size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ADE26C-EF4B-40EB-8877-5B55C99AE29D}"/>
              </a:ext>
            </a:extLst>
          </p:cNvPr>
          <p:cNvSpPr txBox="1"/>
          <p:nvPr/>
        </p:nvSpPr>
        <p:spPr>
          <a:xfrm>
            <a:off x="775903" y="165397"/>
            <a:ext cx="7577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Density-based initialization</a:t>
            </a:r>
          </a:p>
        </p:txBody>
      </p:sp>
    </p:spTree>
    <p:extLst>
      <p:ext uri="{BB962C8B-B14F-4D97-AF65-F5344CB8AC3E}">
        <p14:creationId xmlns:p14="http://schemas.microsoft.com/office/powerpoint/2010/main" val="1200802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/>
          <a:stretch/>
        </p:blipFill>
        <p:spPr bwMode="auto">
          <a:xfrm>
            <a:off x="2250265" y="4687765"/>
            <a:ext cx="847022" cy="81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18"/>
          <p:cNvSpPr>
            <a:spLocks noChangeArrowheads="1"/>
          </p:cNvSpPr>
          <p:nvPr/>
        </p:nvSpPr>
        <p:spPr bwMode="auto">
          <a:xfrm>
            <a:off x="1150791" y="4865042"/>
            <a:ext cx="1235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MIW =</a:t>
            </a:r>
          </a:p>
        </p:txBody>
      </p:sp>
      <p:pic>
        <p:nvPicPr>
          <p:cNvPr id="3686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377" y="1866900"/>
            <a:ext cx="4967654" cy="222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2"/>
          <p:cNvSpPr>
            <a:spLocks noChangeArrowheads="1"/>
          </p:cNvSpPr>
          <p:nvPr/>
        </p:nvSpPr>
        <p:spPr bwMode="auto">
          <a:xfrm>
            <a:off x="3209193" y="4884128"/>
            <a:ext cx="3257623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15"/>
              <a:t>= (2+1+1+3)/4 + 1/3 = 2.08</a:t>
            </a:r>
          </a:p>
        </p:txBody>
      </p:sp>
      <p:sp>
        <p:nvSpPr>
          <p:cNvPr id="36871" name="Rectangle 3"/>
          <p:cNvSpPr>
            <a:spLocks noChangeArrowheads="1"/>
          </p:cNvSpPr>
          <p:nvPr/>
        </p:nvSpPr>
        <p:spPr bwMode="auto">
          <a:xfrm>
            <a:off x="3508131" y="4882662"/>
            <a:ext cx="1472711" cy="426427"/>
          </a:xfrm>
          <a:prstGeom prst="rect">
            <a:avLst/>
          </a:prstGeom>
          <a:noFill/>
          <a:ln w="38100" algn="ctr">
            <a:solidFill>
              <a:srgbClr val="E9D5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sp>
        <p:nvSpPr>
          <p:cNvPr id="36872" name="Rectangle 10"/>
          <p:cNvSpPr>
            <a:spLocks noChangeArrowheads="1"/>
          </p:cNvSpPr>
          <p:nvPr/>
        </p:nvSpPr>
        <p:spPr bwMode="auto">
          <a:xfrm>
            <a:off x="5156392" y="4897315"/>
            <a:ext cx="479478" cy="411774"/>
          </a:xfrm>
          <a:prstGeom prst="rect">
            <a:avLst/>
          </a:prstGeom>
          <a:noFill/>
          <a:ln w="38100" algn="ctr">
            <a:solidFill>
              <a:srgbClr val="24F4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6507" y="5834482"/>
            <a:ext cx="130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(MAXIMIZE)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1739805" y="5440974"/>
            <a:ext cx="360684" cy="393508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107266" y="6354049"/>
            <a:ext cx="49676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*Simplified example by calculating every edge only once.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76017D-EF86-447F-8528-CC74E8C73767}"/>
              </a:ext>
            </a:extLst>
          </p:cNvPr>
          <p:cNvSpPr txBox="1"/>
          <p:nvPr/>
        </p:nvSpPr>
        <p:spPr>
          <a:xfrm>
            <a:off x="1356928" y="165397"/>
            <a:ext cx="6430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Initialization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Random partition</a:t>
            </a:r>
          </a:p>
        </p:txBody>
      </p:sp>
    </p:spTree>
    <p:extLst>
      <p:ext uri="{BB962C8B-B14F-4D97-AF65-F5344CB8AC3E}">
        <p14:creationId xmlns:p14="http://schemas.microsoft.com/office/powerpoint/2010/main" val="3266895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43" y="3637085"/>
            <a:ext cx="4473819" cy="203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5823"/>
          <a:stretch>
            <a:fillRect/>
          </a:stretch>
        </p:blipFill>
        <p:spPr bwMode="auto">
          <a:xfrm>
            <a:off x="5474677" y="1349620"/>
            <a:ext cx="805962" cy="7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18"/>
          <p:cNvSpPr>
            <a:spLocks noChangeArrowheads="1"/>
          </p:cNvSpPr>
          <p:nvPr/>
        </p:nvSpPr>
        <p:spPr bwMode="auto">
          <a:xfrm>
            <a:off x="6720254" y="1304192"/>
            <a:ext cx="1963615" cy="71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4062">
                <a:solidFill>
                  <a:schemeClr val="bg1">
                    <a:lumMod val="50000"/>
                  </a:schemeClr>
                </a:solidFill>
              </a:rPr>
              <a:t>OLD</a:t>
            </a:r>
          </a:p>
        </p:txBody>
      </p:sp>
      <p:pic>
        <p:nvPicPr>
          <p:cNvPr id="378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1" y="1229458"/>
            <a:ext cx="4533900" cy="203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Rectangle 2"/>
          <p:cNvSpPr>
            <a:spLocks noChangeArrowheads="1"/>
          </p:cNvSpPr>
          <p:nvPr/>
        </p:nvSpPr>
        <p:spPr bwMode="auto">
          <a:xfrm>
            <a:off x="5363308" y="2222989"/>
            <a:ext cx="3257623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15" dirty="0"/>
              <a:t>= (2+1+1+3)/4 + 1/3 = 2.08</a:t>
            </a:r>
          </a:p>
        </p:txBody>
      </p:sp>
      <p:sp>
        <p:nvSpPr>
          <p:cNvPr id="37896" name="Rectangle 3"/>
          <p:cNvSpPr>
            <a:spLocks noChangeArrowheads="1"/>
          </p:cNvSpPr>
          <p:nvPr/>
        </p:nvSpPr>
        <p:spPr bwMode="auto">
          <a:xfrm>
            <a:off x="5668108" y="2222989"/>
            <a:ext cx="1417099" cy="426426"/>
          </a:xfrm>
          <a:prstGeom prst="rect">
            <a:avLst/>
          </a:prstGeom>
          <a:noFill/>
          <a:ln w="38100" algn="ctr">
            <a:solidFill>
              <a:srgbClr val="E9D5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sp>
        <p:nvSpPr>
          <p:cNvPr id="37897" name="Rectangle 10"/>
          <p:cNvSpPr>
            <a:spLocks noChangeArrowheads="1"/>
          </p:cNvSpPr>
          <p:nvPr/>
        </p:nvSpPr>
        <p:spPr bwMode="auto">
          <a:xfrm>
            <a:off x="7328951" y="2236178"/>
            <a:ext cx="426261" cy="413238"/>
          </a:xfrm>
          <a:prstGeom prst="rect">
            <a:avLst/>
          </a:prstGeom>
          <a:noFill/>
          <a:ln w="38100" algn="ctr">
            <a:solidFill>
              <a:srgbClr val="24F4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sp>
        <p:nvSpPr>
          <p:cNvPr id="37898" name="Rectangle 18"/>
          <p:cNvSpPr>
            <a:spLocks noChangeArrowheads="1"/>
          </p:cNvSpPr>
          <p:nvPr/>
        </p:nvSpPr>
        <p:spPr bwMode="auto">
          <a:xfrm>
            <a:off x="6632331" y="3637085"/>
            <a:ext cx="1963615" cy="71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62"/>
              <a:t>NEW</a:t>
            </a:r>
          </a:p>
        </p:txBody>
      </p:sp>
      <p:pic>
        <p:nvPicPr>
          <p:cNvPr id="37899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5823"/>
          <a:stretch>
            <a:fillRect/>
          </a:stretch>
        </p:blipFill>
        <p:spPr bwMode="auto">
          <a:xfrm>
            <a:off x="5480539" y="3890597"/>
            <a:ext cx="805962" cy="7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0" name="Rectangle 13"/>
          <p:cNvSpPr>
            <a:spLocks noChangeArrowheads="1"/>
          </p:cNvSpPr>
          <p:nvPr/>
        </p:nvSpPr>
        <p:spPr bwMode="auto">
          <a:xfrm>
            <a:off x="5169877" y="4763966"/>
            <a:ext cx="3974123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15"/>
              <a:t>= (1+3)/3 + (2+1)/4 = 2.08</a:t>
            </a:r>
          </a:p>
        </p:txBody>
      </p:sp>
      <p:sp>
        <p:nvSpPr>
          <p:cNvPr id="37901" name="Rectangle 14"/>
          <p:cNvSpPr>
            <a:spLocks noChangeArrowheads="1"/>
          </p:cNvSpPr>
          <p:nvPr/>
        </p:nvSpPr>
        <p:spPr bwMode="auto">
          <a:xfrm>
            <a:off x="5502521" y="4763966"/>
            <a:ext cx="850154" cy="426426"/>
          </a:xfrm>
          <a:prstGeom prst="rect">
            <a:avLst/>
          </a:prstGeom>
          <a:noFill/>
          <a:ln w="38100" algn="ctr">
            <a:solidFill>
              <a:srgbClr val="E9D5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sp>
        <p:nvSpPr>
          <p:cNvPr id="37902" name="Rectangle 15"/>
          <p:cNvSpPr>
            <a:spLocks noChangeArrowheads="1"/>
          </p:cNvSpPr>
          <p:nvPr/>
        </p:nvSpPr>
        <p:spPr bwMode="auto">
          <a:xfrm>
            <a:off x="6563690" y="4778620"/>
            <a:ext cx="882139" cy="411773"/>
          </a:xfrm>
          <a:prstGeom prst="rect">
            <a:avLst/>
          </a:prstGeom>
          <a:noFill/>
          <a:ln w="38100" algn="ctr">
            <a:solidFill>
              <a:srgbClr val="24F4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sp>
        <p:nvSpPr>
          <p:cNvPr id="37903" name="Rectangle 18"/>
          <p:cNvSpPr>
            <a:spLocks noChangeArrowheads="1"/>
          </p:cNvSpPr>
          <p:nvPr/>
        </p:nvSpPr>
        <p:spPr bwMode="auto">
          <a:xfrm>
            <a:off x="4983536" y="5411577"/>
            <a:ext cx="3451337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215" dirty="0"/>
              <a:t>No improvement </a:t>
            </a:r>
            <a:r>
              <a:rPr lang="en-US" sz="2215" dirty="0">
                <a:sym typeface="Symbol" panose="05050102010706020507" pitchFamily="18" charset="2"/>
              </a:rPr>
              <a:t> </a:t>
            </a:r>
            <a:r>
              <a:rPr lang="en-US" sz="2215" dirty="0">
                <a:solidFill>
                  <a:srgbClr val="FF0000"/>
                </a:solidFill>
              </a:rPr>
              <a:t>REJECT</a:t>
            </a:r>
          </a:p>
        </p:txBody>
      </p:sp>
      <p:sp>
        <p:nvSpPr>
          <p:cNvPr id="8" name="Multiply 7"/>
          <p:cNvSpPr/>
          <p:nvPr/>
        </p:nvSpPr>
        <p:spPr bwMode="auto">
          <a:xfrm>
            <a:off x="750277" y="1820008"/>
            <a:ext cx="238858" cy="298938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01525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1662"/>
          </a:p>
        </p:txBody>
      </p:sp>
      <p:sp>
        <p:nvSpPr>
          <p:cNvPr id="20" name="Multiply 19"/>
          <p:cNvSpPr/>
          <p:nvPr/>
        </p:nvSpPr>
        <p:spPr bwMode="auto">
          <a:xfrm>
            <a:off x="2445728" y="1050681"/>
            <a:ext cx="238857" cy="298938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01525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1662"/>
          </a:p>
        </p:txBody>
      </p:sp>
      <p:sp>
        <p:nvSpPr>
          <p:cNvPr id="37906" name="Rectangle 17"/>
          <p:cNvSpPr>
            <a:spLocks noChangeArrowheads="1"/>
          </p:cNvSpPr>
          <p:nvPr/>
        </p:nvSpPr>
        <p:spPr bwMode="auto">
          <a:xfrm>
            <a:off x="1258766" y="4029808"/>
            <a:ext cx="524503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92" b="1">
                <a:solidFill>
                  <a:srgbClr val="0000FF"/>
                </a:solidFill>
              </a:rPr>
              <a:t>NEW</a:t>
            </a:r>
            <a:endParaRPr lang="en-US" sz="1292" b="1"/>
          </a:p>
        </p:txBody>
      </p:sp>
      <p:sp>
        <p:nvSpPr>
          <p:cNvPr id="37907" name="Rectangle 21"/>
          <p:cNvSpPr>
            <a:spLocks noChangeArrowheads="1"/>
          </p:cNvSpPr>
          <p:nvPr/>
        </p:nvSpPr>
        <p:spPr bwMode="auto">
          <a:xfrm>
            <a:off x="351693" y="1135674"/>
            <a:ext cx="8673612" cy="225962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CEE559-01E0-446D-BA2E-F8927AE8057E}"/>
              </a:ext>
            </a:extLst>
          </p:cNvPr>
          <p:cNvSpPr txBox="1"/>
          <p:nvPr/>
        </p:nvSpPr>
        <p:spPr>
          <a:xfrm>
            <a:off x="1356928" y="53426"/>
            <a:ext cx="6430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Local improvement 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Trial 1/7</a:t>
            </a:r>
          </a:p>
        </p:txBody>
      </p:sp>
    </p:spTree>
    <p:extLst>
      <p:ext uri="{BB962C8B-B14F-4D97-AF65-F5344CB8AC3E}">
        <p14:creationId xmlns:p14="http://schemas.microsoft.com/office/powerpoint/2010/main" val="917377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6928" y="165397"/>
            <a:ext cx="643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Graph clustering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D20187-2144-4B7A-B6DA-78C6CD865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" t="26786" r="285" b="26547"/>
          <a:stretch/>
        </p:blipFill>
        <p:spPr>
          <a:xfrm>
            <a:off x="158850" y="1892948"/>
            <a:ext cx="4933415" cy="3283360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7E34B13E-2CCA-41A9-B7B9-C34B4CDB9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34" y="1708282"/>
            <a:ext cx="3887689" cy="38876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744D05-0863-4E92-80F7-431956A85010}"/>
              </a:ext>
            </a:extLst>
          </p:cNvPr>
          <p:cNvSpPr txBox="1"/>
          <p:nvPr/>
        </p:nvSpPr>
        <p:spPr>
          <a:xfrm>
            <a:off x="164046" y="5175935"/>
            <a:ext cx="50161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Goals: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Graph summarization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Detecting multimorbidity patterns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Social network analysis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366234-1FB3-495F-9CF1-D5E39B7680AA}"/>
              </a:ext>
            </a:extLst>
          </p:cNvPr>
          <p:cNvSpPr txBox="1"/>
          <p:nvPr/>
        </p:nvSpPr>
        <p:spPr>
          <a:xfrm>
            <a:off x="433927" y="1713765"/>
            <a:ext cx="3659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 co-occurrence network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100B53-A60D-4440-936C-C5854ABEFB9D}"/>
              </a:ext>
            </a:extLst>
          </p:cNvPr>
          <p:cNvSpPr txBox="1"/>
          <p:nvPr/>
        </p:nvSpPr>
        <p:spPr>
          <a:xfrm>
            <a:off x="5556131" y="1708282"/>
            <a:ext cx="160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 users</a:t>
            </a:r>
          </a:p>
        </p:txBody>
      </p:sp>
    </p:spTree>
    <p:extLst>
      <p:ext uri="{BB962C8B-B14F-4D97-AF65-F5344CB8AC3E}">
        <p14:creationId xmlns:p14="http://schemas.microsoft.com/office/powerpoint/2010/main" val="431787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3" y="3654669"/>
            <a:ext cx="4425462" cy="203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5823"/>
          <a:stretch>
            <a:fillRect/>
          </a:stretch>
        </p:blipFill>
        <p:spPr bwMode="auto">
          <a:xfrm>
            <a:off x="5474677" y="1349620"/>
            <a:ext cx="805962" cy="7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18"/>
          <p:cNvSpPr>
            <a:spLocks noChangeArrowheads="1"/>
          </p:cNvSpPr>
          <p:nvPr/>
        </p:nvSpPr>
        <p:spPr bwMode="auto">
          <a:xfrm>
            <a:off x="6720254" y="1304192"/>
            <a:ext cx="1963615" cy="71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4062">
                <a:solidFill>
                  <a:schemeClr val="bg1">
                    <a:lumMod val="50000"/>
                  </a:schemeClr>
                </a:solidFill>
              </a:rPr>
              <a:t>OLD</a:t>
            </a:r>
          </a:p>
        </p:txBody>
      </p:sp>
      <p:pic>
        <p:nvPicPr>
          <p:cNvPr id="3891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1" y="1229458"/>
            <a:ext cx="4533900" cy="203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Rectangle 2"/>
          <p:cNvSpPr>
            <a:spLocks noChangeArrowheads="1"/>
          </p:cNvSpPr>
          <p:nvPr/>
        </p:nvSpPr>
        <p:spPr bwMode="auto">
          <a:xfrm>
            <a:off x="5363308" y="2222989"/>
            <a:ext cx="3257623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15"/>
              <a:t>= (2+1+1+3)/4 + 1/3 = 2.08</a:t>
            </a:r>
          </a:p>
        </p:txBody>
      </p:sp>
      <p:sp>
        <p:nvSpPr>
          <p:cNvPr id="38920" name="Rectangle 3"/>
          <p:cNvSpPr>
            <a:spLocks noChangeArrowheads="1"/>
          </p:cNvSpPr>
          <p:nvPr/>
        </p:nvSpPr>
        <p:spPr bwMode="auto">
          <a:xfrm>
            <a:off x="5668108" y="2222989"/>
            <a:ext cx="1420211" cy="426426"/>
          </a:xfrm>
          <a:prstGeom prst="rect">
            <a:avLst/>
          </a:prstGeom>
          <a:noFill/>
          <a:ln w="38100" algn="ctr">
            <a:solidFill>
              <a:srgbClr val="E9D5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sp>
        <p:nvSpPr>
          <p:cNvPr id="38921" name="Rectangle 10"/>
          <p:cNvSpPr>
            <a:spLocks noChangeArrowheads="1"/>
          </p:cNvSpPr>
          <p:nvPr/>
        </p:nvSpPr>
        <p:spPr bwMode="auto">
          <a:xfrm>
            <a:off x="7322075" y="2222989"/>
            <a:ext cx="446887" cy="426427"/>
          </a:xfrm>
          <a:prstGeom prst="rect">
            <a:avLst/>
          </a:prstGeom>
          <a:noFill/>
          <a:ln w="38100" algn="ctr">
            <a:solidFill>
              <a:srgbClr val="24F4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sp>
        <p:nvSpPr>
          <p:cNvPr id="38922" name="Rectangle 18"/>
          <p:cNvSpPr>
            <a:spLocks noChangeArrowheads="1"/>
          </p:cNvSpPr>
          <p:nvPr/>
        </p:nvSpPr>
        <p:spPr bwMode="auto">
          <a:xfrm>
            <a:off x="6632331" y="3637085"/>
            <a:ext cx="1963615" cy="71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62"/>
              <a:t>NEW</a:t>
            </a:r>
          </a:p>
        </p:txBody>
      </p:sp>
      <p:pic>
        <p:nvPicPr>
          <p:cNvPr id="38923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5823"/>
          <a:stretch>
            <a:fillRect/>
          </a:stretch>
        </p:blipFill>
        <p:spPr bwMode="auto">
          <a:xfrm>
            <a:off x="5480539" y="3890597"/>
            <a:ext cx="805962" cy="7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4" name="Rectangle 13"/>
          <p:cNvSpPr>
            <a:spLocks noChangeArrowheads="1"/>
          </p:cNvSpPr>
          <p:nvPr/>
        </p:nvSpPr>
        <p:spPr bwMode="auto">
          <a:xfrm>
            <a:off x="5169877" y="4763966"/>
            <a:ext cx="3974123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15"/>
              <a:t>= (2+1)/3 + (1+4+2)/4 = 2.75</a:t>
            </a:r>
          </a:p>
        </p:txBody>
      </p:sp>
      <p:sp>
        <p:nvSpPr>
          <p:cNvPr id="38925" name="Rectangle 14"/>
          <p:cNvSpPr>
            <a:spLocks noChangeArrowheads="1"/>
          </p:cNvSpPr>
          <p:nvPr/>
        </p:nvSpPr>
        <p:spPr bwMode="auto">
          <a:xfrm>
            <a:off x="5502521" y="4763966"/>
            <a:ext cx="850154" cy="426426"/>
          </a:xfrm>
          <a:prstGeom prst="rect">
            <a:avLst/>
          </a:prstGeom>
          <a:noFill/>
          <a:ln w="38100" algn="ctr">
            <a:solidFill>
              <a:srgbClr val="E9D5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sp>
        <p:nvSpPr>
          <p:cNvPr id="38926" name="Rectangle 15"/>
          <p:cNvSpPr>
            <a:spLocks noChangeArrowheads="1"/>
          </p:cNvSpPr>
          <p:nvPr/>
        </p:nvSpPr>
        <p:spPr bwMode="auto">
          <a:xfrm>
            <a:off x="6565805" y="4778620"/>
            <a:ext cx="1155031" cy="411773"/>
          </a:xfrm>
          <a:prstGeom prst="rect">
            <a:avLst/>
          </a:prstGeom>
          <a:noFill/>
          <a:ln w="38100" algn="ctr">
            <a:solidFill>
              <a:srgbClr val="24F4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sp>
        <p:nvSpPr>
          <p:cNvPr id="38927" name="Rectangle 18"/>
          <p:cNvSpPr>
            <a:spLocks noChangeArrowheads="1"/>
          </p:cNvSpPr>
          <p:nvPr/>
        </p:nvSpPr>
        <p:spPr bwMode="auto">
          <a:xfrm>
            <a:off x="7671552" y="5505728"/>
            <a:ext cx="119333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215" dirty="0">
                <a:solidFill>
                  <a:srgbClr val="0000FF"/>
                </a:solidFill>
              </a:rPr>
              <a:t>ACCEPT</a:t>
            </a:r>
          </a:p>
        </p:txBody>
      </p:sp>
      <p:sp>
        <p:nvSpPr>
          <p:cNvPr id="8" name="Multiply 7"/>
          <p:cNvSpPr/>
          <p:nvPr/>
        </p:nvSpPr>
        <p:spPr bwMode="auto">
          <a:xfrm>
            <a:off x="3732335" y="1924051"/>
            <a:ext cx="240323" cy="298938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01525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1662"/>
          </a:p>
        </p:txBody>
      </p:sp>
      <p:sp>
        <p:nvSpPr>
          <p:cNvPr id="20" name="Multiply 19"/>
          <p:cNvSpPr/>
          <p:nvPr/>
        </p:nvSpPr>
        <p:spPr bwMode="auto">
          <a:xfrm>
            <a:off x="2445728" y="1050681"/>
            <a:ext cx="238857" cy="298938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01525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1662"/>
          </a:p>
        </p:txBody>
      </p:sp>
      <p:sp>
        <p:nvSpPr>
          <p:cNvPr id="38930" name="Rectangle 17"/>
          <p:cNvSpPr>
            <a:spLocks noChangeArrowheads="1"/>
          </p:cNvSpPr>
          <p:nvPr/>
        </p:nvSpPr>
        <p:spPr bwMode="auto">
          <a:xfrm>
            <a:off x="4292112" y="3849566"/>
            <a:ext cx="524503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92" b="1">
                <a:solidFill>
                  <a:srgbClr val="0000FF"/>
                </a:solidFill>
              </a:rPr>
              <a:t>NEW</a:t>
            </a:r>
            <a:endParaRPr lang="en-US" sz="1292" b="1"/>
          </a:p>
        </p:txBody>
      </p:sp>
      <p:sp>
        <p:nvSpPr>
          <p:cNvPr id="38931" name="Rectangle 22"/>
          <p:cNvSpPr>
            <a:spLocks noChangeArrowheads="1"/>
          </p:cNvSpPr>
          <p:nvPr/>
        </p:nvSpPr>
        <p:spPr bwMode="auto">
          <a:xfrm>
            <a:off x="2829658" y="4062046"/>
            <a:ext cx="524503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92" b="1">
                <a:solidFill>
                  <a:srgbClr val="0000FF"/>
                </a:solidFill>
              </a:rPr>
              <a:t>NEW</a:t>
            </a:r>
            <a:endParaRPr lang="en-US" sz="1292" b="1"/>
          </a:p>
        </p:txBody>
      </p:sp>
      <p:sp>
        <p:nvSpPr>
          <p:cNvPr id="38932" name="Rectangle 24"/>
          <p:cNvSpPr>
            <a:spLocks noChangeArrowheads="1"/>
          </p:cNvSpPr>
          <p:nvPr/>
        </p:nvSpPr>
        <p:spPr bwMode="auto">
          <a:xfrm>
            <a:off x="351693" y="1135674"/>
            <a:ext cx="8872904" cy="225962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9E17B3-41C0-4A70-8987-4FEE48651866}"/>
              </a:ext>
            </a:extLst>
          </p:cNvPr>
          <p:cNvSpPr txBox="1"/>
          <p:nvPr/>
        </p:nvSpPr>
        <p:spPr>
          <a:xfrm>
            <a:off x="1356928" y="53426"/>
            <a:ext cx="6430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Local improvement 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Trial 2/7</a:t>
            </a:r>
          </a:p>
        </p:txBody>
      </p:sp>
    </p:spTree>
    <p:extLst>
      <p:ext uri="{BB962C8B-B14F-4D97-AF65-F5344CB8AC3E}">
        <p14:creationId xmlns:p14="http://schemas.microsoft.com/office/powerpoint/2010/main" val="1721783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97" y="3642946"/>
            <a:ext cx="4572000" cy="203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18"/>
          <p:cNvSpPr>
            <a:spLocks noChangeArrowheads="1"/>
          </p:cNvSpPr>
          <p:nvPr/>
        </p:nvSpPr>
        <p:spPr bwMode="auto">
          <a:xfrm>
            <a:off x="6632331" y="3637085"/>
            <a:ext cx="1963615" cy="71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62"/>
              <a:t>NEW</a:t>
            </a:r>
          </a:p>
        </p:txBody>
      </p:sp>
      <p:pic>
        <p:nvPicPr>
          <p:cNvPr id="39941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5823"/>
          <a:stretch>
            <a:fillRect/>
          </a:stretch>
        </p:blipFill>
        <p:spPr bwMode="auto">
          <a:xfrm>
            <a:off x="5480539" y="3890597"/>
            <a:ext cx="805962" cy="7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13"/>
          <p:cNvSpPr>
            <a:spLocks noChangeArrowheads="1"/>
          </p:cNvSpPr>
          <p:nvPr/>
        </p:nvSpPr>
        <p:spPr bwMode="auto">
          <a:xfrm>
            <a:off x="5169877" y="4763966"/>
            <a:ext cx="3974123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15" dirty="0"/>
              <a:t>= (2+1+2)/4 + 2/3 = 2.25</a:t>
            </a:r>
          </a:p>
        </p:txBody>
      </p:sp>
      <p:sp>
        <p:nvSpPr>
          <p:cNvPr id="39943" name="Rectangle 14"/>
          <p:cNvSpPr>
            <a:spLocks noChangeArrowheads="1"/>
          </p:cNvSpPr>
          <p:nvPr/>
        </p:nvSpPr>
        <p:spPr bwMode="auto">
          <a:xfrm>
            <a:off x="5502521" y="4763966"/>
            <a:ext cx="1152662" cy="426426"/>
          </a:xfrm>
          <a:prstGeom prst="rect">
            <a:avLst/>
          </a:prstGeom>
          <a:noFill/>
          <a:ln w="38100" algn="ctr">
            <a:solidFill>
              <a:srgbClr val="E9D5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sp>
        <p:nvSpPr>
          <p:cNvPr id="39944" name="Rectangle 15"/>
          <p:cNvSpPr>
            <a:spLocks noChangeArrowheads="1"/>
          </p:cNvSpPr>
          <p:nvPr/>
        </p:nvSpPr>
        <p:spPr bwMode="auto">
          <a:xfrm>
            <a:off x="6854562" y="4778620"/>
            <a:ext cx="433137" cy="411773"/>
          </a:xfrm>
          <a:prstGeom prst="rect">
            <a:avLst/>
          </a:prstGeom>
          <a:noFill/>
          <a:ln w="38100" algn="ctr">
            <a:solidFill>
              <a:srgbClr val="24F4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pic>
        <p:nvPicPr>
          <p:cNvPr id="39946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4" y="1245577"/>
            <a:ext cx="4425462" cy="203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6638193" y="1226528"/>
            <a:ext cx="1963615" cy="71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4062">
                <a:solidFill>
                  <a:schemeClr val="bg1">
                    <a:lumMod val="50000"/>
                  </a:schemeClr>
                </a:solidFill>
              </a:rPr>
              <a:t>OLD</a:t>
            </a:r>
          </a:p>
        </p:txBody>
      </p:sp>
      <p:pic>
        <p:nvPicPr>
          <p:cNvPr id="3994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5823"/>
          <a:stretch>
            <a:fillRect/>
          </a:stretch>
        </p:blipFill>
        <p:spPr bwMode="auto">
          <a:xfrm>
            <a:off x="5486400" y="1481505"/>
            <a:ext cx="805962" cy="7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9" name="Rectangle 25"/>
          <p:cNvSpPr>
            <a:spLocks noChangeArrowheads="1"/>
          </p:cNvSpPr>
          <p:nvPr/>
        </p:nvSpPr>
        <p:spPr bwMode="auto">
          <a:xfrm>
            <a:off x="5175739" y="2429608"/>
            <a:ext cx="3974123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15"/>
              <a:t>= (2+1)/3 + (1+4+2)/4 = 2.75</a:t>
            </a:r>
          </a:p>
        </p:txBody>
      </p:sp>
      <p:sp>
        <p:nvSpPr>
          <p:cNvPr id="39950" name="Rectangle 26"/>
          <p:cNvSpPr>
            <a:spLocks noChangeArrowheads="1"/>
          </p:cNvSpPr>
          <p:nvPr/>
        </p:nvSpPr>
        <p:spPr bwMode="auto">
          <a:xfrm>
            <a:off x="5480540" y="2438400"/>
            <a:ext cx="879010" cy="424962"/>
          </a:xfrm>
          <a:prstGeom prst="rect">
            <a:avLst/>
          </a:prstGeom>
          <a:noFill/>
          <a:ln w="38100" algn="ctr">
            <a:solidFill>
              <a:srgbClr val="E9D5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sp>
        <p:nvSpPr>
          <p:cNvPr id="39951" name="Rectangle 27"/>
          <p:cNvSpPr>
            <a:spLocks noChangeArrowheads="1"/>
          </p:cNvSpPr>
          <p:nvPr/>
        </p:nvSpPr>
        <p:spPr bwMode="auto">
          <a:xfrm>
            <a:off x="6558843" y="2417885"/>
            <a:ext cx="1196369" cy="413238"/>
          </a:xfrm>
          <a:prstGeom prst="rect">
            <a:avLst/>
          </a:prstGeom>
          <a:noFill/>
          <a:ln w="38100" algn="ctr">
            <a:solidFill>
              <a:srgbClr val="24F4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sp>
        <p:nvSpPr>
          <p:cNvPr id="39952" name="Rectangle 17"/>
          <p:cNvSpPr>
            <a:spLocks noChangeArrowheads="1"/>
          </p:cNvSpPr>
          <p:nvPr/>
        </p:nvSpPr>
        <p:spPr bwMode="auto">
          <a:xfrm>
            <a:off x="2943958" y="5064369"/>
            <a:ext cx="524503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92" b="1">
                <a:solidFill>
                  <a:srgbClr val="0000FF"/>
                </a:solidFill>
              </a:rPr>
              <a:t>NEW</a:t>
            </a:r>
            <a:endParaRPr lang="en-US" sz="1292" b="1"/>
          </a:p>
        </p:txBody>
      </p:sp>
      <p:sp>
        <p:nvSpPr>
          <p:cNvPr id="33" name="Multiply 32"/>
          <p:cNvSpPr/>
          <p:nvPr/>
        </p:nvSpPr>
        <p:spPr bwMode="auto">
          <a:xfrm>
            <a:off x="3222381" y="1507881"/>
            <a:ext cx="240323" cy="298938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01525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1662"/>
          </a:p>
        </p:txBody>
      </p:sp>
      <p:sp>
        <p:nvSpPr>
          <p:cNvPr id="34" name="Multiply 33"/>
          <p:cNvSpPr/>
          <p:nvPr/>
        </p:nvSpPr>
        <p:spPr bwMode="auto">
          <a:xfrm>
            <a:off x="2412024" y="1924051"/>
            <a:ext cx="238858" cy="298938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01525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1662"/>
          </a:p>
        </p:txBody>
      </p:sp>
      <p:sp>
        <p:nvSpPr>
          <p:cNvPr id="39953" name="Rectangle 8"/>
          <p:cNvSpPr>
            <a:spLocks noChangeArrowheads="1"/>
          </p:cNvSpPr>
          <p:nvPr/>
        </p:nvSpPr>
        <p:spPr bwMode="auto">
          <a:xfrm>
            <a:off x="351693" y="1135674"/>
            <a:ext cx="8673612" cy="225962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79C60E-F550-4AE8-BED9-7F2FE17831D6}"/>
              </a:ext>
            </a:extLst>
          </p:cNvPr>
          <p:cNvSpPr txBox="1"/>
          <p:nvPr/>
        </p:nvSpPr>
        <p:spPr>
          <a:xfrm>
            <a:off x="1356928" y="53426"/>
            <a:ext cx="6430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Local improvement 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Trial 3/7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5EB29E1A-54D5-4AD1-9078-BB1F7F740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4138" y="5505728"/>
            <a:ext cx="1044039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215" dirty="0">
                <a:solidFill>
                  <a:srgbClr val="FF0000"/>
                </a:solidFill>
              </a:rPr>
              <a:t>REJECT</a:t>
            </a:r>
          </a:p>
        </p:txBody>
      </p:sp>
    </p:spTree>
    <p:extLst>
      <p:ext uri="{BB962C8B-B14F-4D97-AF65-F5344CB8AC3E}">
        <p14:creationId xmlns:p14="http://schemas.microsoft.com/office/powerpoint/2010/main" val="430395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7" name="Rectangle 8"/>
          <p:cNvSpPr>
            <a:spLocks noChangeArrowheads="1"/>
          </p:cNvSpPr>
          <p:nvPr/>
        </p:nvSpPr>
        <p:spPr bwMode="auto">
          <a:xfrm>
            <a:off x="351693" y="1135674"/>
            <a:ext cx="8673612" cy="225962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pic>
        <p:nvPicPr>
          <p:cNvPr id="409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43" y="3686908"/>
            <a:ext cx="4489938" cy="203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18"/>
          <p:cNvSpPr>
            <a:spLocks noChangeArrowheads="1"/>
          </p:cNvSpPr>
          <p:nvPr/>
        </p:nvSpPr>
        <p:spPr bwMode="auto">
          <a:xfrm>
            <a:off x="6632331" y="3637085"/>
            <a:ext cx="1963615" cy="71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62"/>
              <a:t>NEW</a:t>
            </a:r>
          </a:p>
        </p:txBody>
      </p:sp>
      <p:pic>
        <p:nvPicPr>
          <p:cNvPr id="40965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5823"/>
          <a:stretch>
            <a:fillRect/>
          </a:stretch>
        </p:blipFill>
        <p:spPr bwMode="auto">
          <a:xfrm>
            <a:off x="5480539" y="3890597"/>
            <a:ext cx="805962" cy="7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13"/>
          <p:cNvSpPr>
            <a:spLocks noChangeArrowheads="1"/>
          </p:cNvSpPr>
          <p:nvPr/>
        </p:nvSpPr>
        <p:spPr bwMode="auto">
          <a:xfrm>
            <a:off x="5169877" y="4763966"/>
            <a:ext cx="3974123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15"/>
              <a:t>= 0/2 + (1+4+2+1)/5 = 1.6</a:t>
            </a:r>
          </a:p>
        </p:txBody>
      </p:sp>
      <p:sp>
        <p:nvSpPr>
          <p:cNvPr id="40967" name="Rectangle 14"/>
          <p:cNvSpPr>
            <a:spLocks noChangeArrowheads="1"/>
          </p:cNvSpPr>
          <p:nvPr/>
        </p:nvSpPr>
        <p:spPr bwMode="auto">
          <a:xfrm>
            <a:off x="5445149" y="4763966"/>
            <a:ext cx="460637" cy="426426"/>
          </a:xfrm>
          <a:prstGeom prst="rect">
            <a:avLst/>
          </a:prstGeom>
          <a:noFill/>
          <a:ln w="38100" algn="ctr">
            <a:solidFill>
              <a:srgbClr val="E9D5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sp>
        <p:nvSpPr>
          <p:cNvPr id="40968" name="Rectangle 15"/>
          <p:cNvSpPr>
            <a:spLocks noChangeArrowheads="1"/>
          </p:cNvSpPr>
          <p:nvPr/>
        </p:nvSpPr>
        <p:spPr bwMode="auto">
          <a:xfrm>
            <a:off x="6167804" y="4778620"/>
            <a:ext cx="1415528" cy="411773"/>
          </a:xfrm>
          <a:prstGeom prst="rect">
            <a:avLst/>
          </a:prstGeom>
          <a:noFill/>
          <a:ln w="38100" algn="ctr">
            <a:solidFill>
              <a:srgbClr val="24F4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pic>
        <p:nvPicPr>
          <p:cNvPr id="40970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4" y="1245577"/>
            <a:ext cx="4425462" cy="203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6638193" y="1226528"/>
            <a:ext cx="1963615" cy="71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4062">
                <a:solidFill>
                  <a:schemeClr val="bg1">
                    <a:lumMod val="50000"/>
                  </a:schemeClr>
                </a:solidFill>
              </a:rPr>
              <a:t>OLD</a:t>
            </a:r>
          </a:p>
        </p:txBody>
      </p:sp>
      <p:pic>
        <p:nvPicPr>
          <p:cNvPr id="40972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5823"/>
          <a:stretch>
            <a:fillRect/>
          </a:stretch>
        </p:blipFill>
        <p:spPr bwMode="auto">
          <a:xfrm>
            <a:off x="5486400" y="1481505"/>
            <a:ext cx="805962" cy="7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3" name="Rectangle 25"/>
          <p:cNvSpPr>
            <a:spLocks noChangeArrowheads="1"/>
          </p:cNvSpPr>
          <p:nvPr/>
        </p:nvSpPr>
        <p:spPr bwMode="auto">
          <a:xfrm>
            <a:off x="5175739" y="2429608"/>
            <a:ext cx="3974123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15"/>
              <a:t>= (2+1)/3 + (1+4+2)/4 = 2.75</a:t>
            </a:r>
          </a:p>
        </p:txBody>
      </p:sp>
      <p:sp>
        <p:nvSpPr>
          <p:cNvPr id="40974" name="Rectangle 26"/>
          <p:cNvSpPr>
            <a:spLocks noChangeArrowheads="1"/>
          </p:cNvSpPr>
          <p:nvPr/>
        </p:nvSpPr>
        <p:spPr bwMode="auto">
          <a:xfrm>
            <a:off x="5508383" y="2438400"/>
            <a:ext cx="837416" cy="424962"/>
          </a:xfrm>
          <a:prstGeom prst="rect">
            <a:avLst/>
          </a:prstGeom>
          <a:noFill/>
          <a:ln w="38100" algn="ctr">
            <a:solidFill>
              <a:srgbClr val="E9D5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sp>
        <p:nvSpPr>
          <p:cNvPr id="40975" name="Rectangle 27"/>
          <p:cNvSpPr>
            <a:spLocks noChangeArrowheads="1"/>
          </p:cNvSpPr>
          <p:nvPr/>
        </p:nvSpPr>
        <p:spPr bwMode="auto">
          <a:xfrm>
            <a:off x="6572680" y="2417885"/>
            <a:ext cx="1155031" cy="413238"/>
          </a:xfrm>
          <a:prstGeom prst="rect">
            <a:avLst/>
          </a:prstGeom>
          <a:noFill/>
          <a:ln w="38100" algn="ctr">
            <a:solidFill>
              <a:srgbClr val="24F4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sp>
        <p:nvSpPr>
          <p:cNvPr id="40976" name="Rectangle 17"/>
          <p:cNvSpPr>
            <a:spLocks noChangeArrowheads="1"/>
          </p:cNvSpPr>
          <p:nvPr/>
        </p:nvSpPr>
        <p:spPr bwMode="auto">
          <a:xfrm>
            <a:off x="1214805" y="5064369"/>
            <a:ext cx="524503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92" b="1">
                <a:solidFill>
                  <a:srgbClr val="0000FF"/>
                </a:solidFill>
              </a:rPr>
              <a:t>NEW</a:t>
            </a:r>
            <a:endParaRPr lang="en-US" sz="1292" b="1"/>
          </a:p>
        </p:txBody>
      </p:sp>
      <p:sp>
        <p:nvSpPr>
          <p:cNvPr id="33" name="Multiply 32"/>
          <p:cNvSpPr/>
          <p:nvPr/>
        </p:nvSpPr>
        <p:spPr bwMode="auto">
          <a:xfrm>
            <a:off x="2453054" y="2713892"/>
            <a:ext cx="238858" cy="300404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01525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1662"/>
          </a:p>
        </p:txBody>
      </p:sp>
      <p:sp>
        <p:nvSpPr>
          <p:cNvPr id="34" name="Multiply 33"/>
          <p:cNvSpPr/>
          <p:nvPr/>
        </p:nvSpPr>
        <p:spPr bwMode="auto">
          <a:xfrm>
            <a:off x="446943" y="1906466"/>
            <a:ext cx="240323" cy="298938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01525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1662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3405F8-50F4-43E0-A3D6-4913A6B1A490}"/>
              </a:ext>
            </a:extLst>
          </p:cNvPr>
          <p:cNvSpPr txBox="1"/>
          <p:nvPr/>
        </p:nvSpPr>
        <p:spPr>
          <a:xfrm>
            <a:off x="1356928" y="53426"/>
            <a:ext cx="6430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Local improvement 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Trial 4/7</a:t>
            </a: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2FA850FF-357D-4579-9738-AA47AF973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4138" y="5505728"/>
            <a:ext cx="1044039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215" dirty="0">
                <a:solidFill>
                  <a:srgbClr val="FF0000"/>
                </a:solidFill>
              </a:rPr>
              <a:t>REJECT</a:t>
            </a:r>
          </a:p>
        </p:txBody>
      </p:sp>
    </p:spTree>
    <p:extLst>
      <p:ext uri="{BB962C8B-B14F-4D97-AF65-F5344CB8AC3E}">
        <p14:creationId xmlns:p14="http://schemas.microsoft.com/office/powerpoint/2010/main" val="1808608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2" y="3675185"/>
            <a:ext cx="4570535" cy="203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18"/>
          <p:cNvSpPr>
            <a:spLocks noChangeArrowheads="1"/>
          </p:cNvSpPr>
          <p:nvPr/>
        </p:nvSpPr>
        <p:spPr bwMode="auto">
          <a:xfrm>
            <a:off x="6632331" y="3637085"/>
            <a:ext cx="1963615" cy="71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62"/>
              <a:t>NEW</a:t>
            </a:r>
          </a:p>
        </p:txBody>
      </p:sp>
      <p:pic>
        <p:nvPicPr>
          <p:cNvPr id="41989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5823"/>
          <a:stretch>
            <a:fillRect/>
          </a:stretch>
        </p:blipFill>
        <p:spPr bwMode="auto">
          <a:xfrm>
            <a:off x="5480539" y="3890597"/>
            <a:ext cx="805962" cy="7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13"/>
          <p:cNvSpPr>
            <a:spLocks noChangeArrowheads="1"/>
          </p:cNvSpPr>
          <p:nvPr/>
        </p:nvSpPr>
        <p:spPr bwMode="auto">
          <a:xfrm>
            <a:off x="5169877" y="4763966"/>
            <a:ext cx="405472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15"/>
              <a:t>= (2+2+2+1)/4 + (4+2)/3 = 3.75</a:t>
            </a:r>
          </a:p>
        </p:txBody>
      </p:sp>
      <p:sp>
        <p:nvSpPr>
          <p:cNvPr id="41991" name="Rectangle 14"/>
          <p:cNvSpPr>
            <a:spLocks noChangeArrowheads="1"/>
          </p:cNvSpPr>
          <p:nvPr/>
        </p:nvSpPr>
        <p:spPr bwMode="auto">
          <a:xfrm>
            <a:off x="5480540" y="4763966"/>
            <a:ext cx="1449650" cy="426426"/>
          </a:xfrm>
          <a:prstGeom prst="rect">
            <a:avLst/>
          </a:prstGeom>
          <a:noFill/>
          <a:ln w="38100" algn="ctr">
            <a:solidFill>
              <a:srgbClr val="E9D5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sp>
        <p:nvSpPr>
          <p:cNvPr id="41992" name="Rectangle 15"/>
          <p:cNvSpPr>
            <a:spLocks noChangeArrowheads="1"/>
          </p:cNvSpPr>
          <p:nvPr/>
        </p:nvSpPr>
        <p:spPr bwMode="auto">
          <a:xfrm>
            <a:off x="7129570" y="4778620"/>
            <a:ext cx="921275" cy="411773"/>
          </a:xfrm>
          <a:prstGeom prst="rect">
            <a:avLst/>
          </a:prstGeom>
          <a:noFill/>
          <a:ln w="38100" algn="ctr">
            <a:solidFill>
              <a:srgbClr val="24F4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pic>
        <p:nvPicPr>
          <p:cNvPr id="41994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4" y="1245577"/>
            <a:ext cx="4425462" cy="203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6638193" y="1226528"/>
            <a:ext cx="1963615" cy="71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4062">
                <a:solidFill>
                  <a:schemeClr val="bg1">
                    <a:lumMod val="50000"/>
                  </a:schemeClr>
                </a:solidFill>
              </a:rPr>
              <a:t>OLD</a:t>
            </a:r>
          </a:p>
        </p:txBody>
      </p:sp>
      <p:pic>
        <p:nvPicPr>
          <p:cNvPr id="41996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5823"/>
          <a:stretch>
            <a:fillRect/>
          </a:stretch>
        </p:blipFill>
        <p:spPr bwMode="auto">
          <a:xfrm>
            <a:off x="5486400" y="1481505"/>
            <a:ext cx="805962" cy="7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7" name="Rectangle 25"/>
          <p:cNvSpPr>
            <a:spLocks noChangeArrowheads="1"/>
          </p:cNvSpPr>
          <p:nvPr/>
        </p:nvSpPr>
        <p:spPr bwMode="auto">
          <a:xfrm>
            <a:off x="5175739" y="2429608"/>
            <a:ext cx="3974123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15"/>
              <a:t>= (2+1)/3 + (1+4+2)/4 = 2.75</a:t>
            </a:r>
          </a:p>
        </p:txBody>
      </p:sp>
      <p:sp>
        <p:nvSpPr>
          <p:cNvPr id="41998" name="Rectangle 26"/>
          <p:cNvSpPr>
            <a:spLocks noChangeArrowheads="1"/>
          </p:cNvSpPr>
          <p:nvPr/>
        </p:nvSpPr>
        <p:spPr bwMode="auto">
          <a:xfrm>
            <a:off x="5508382" y="2438400"/>
            <a:ext cx="851167" cy="424962"/>
          </a:xfrm>
          <a:prstGeom prst="rect">
            <a:avLst/>
          </a:prstGeom>
          <a:noFill/>
          <a:ln w="38100" algn="ctr">
            <a:solidFill>
              <a:srgbClr val="E9D5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sp>
        <p:nvSpPr>
          <p:cNvPr id="41999" name="Rectangle 27"/>
          <p:cNvSpPr>
            <a:spLocks noChangeArrowheads="1"/>
          </p:cNvSpPr>
          <p:nvPr/>
        </p:nvSpPr>
        <p:spPr bwMode="auto">
          <a:xfrm>
            <a:off x="6558843" y="2417885"/>
            <a:ext cx="1210120" cy="413238"/>
          </a:xfrm>
          <a:prstGeom prst="rect">
            <a:avLst/>
          </a:prstGeom>
          <a:noFill/>
          <a:ln w="38100" algn="ctr">
            <a:solidFill>
              <a:srgbClr val="24F4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sp>
        <p:nvSpPr>
          <p:cNvPr id="42000" name="Rectangle 17"/>
          <p:cNvSpPr>
            <a:spLocks noChangeArrowheads="1"/>
          </p:cNvSpPr>
          <p:nvPr/>
        </p:nvSpPr>
        <p:spPr bwMode="auto">
          <a:xfrm>
            <a:off x="1214805" y="5064369"/>
            <a:ext cx="524503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92" b="1">
                <a:solidFill>
                  <a:srgbClr val="0000FF"/>
                </a:solidFill>
              </a:rPr>
              <a:t>NEW</a:t>
            </a:r>
            <a:endParaRPr lang="en-US" sz="1292" b="1"/>
          </a:p>
        </p:txBody>
      </p:sp>
      <p:sp>
        <p:nvSpPr>
          <p:cNvPr id="33" name="Multiply 32"/>
          <p:cNvSpPr/>
          <p:nvPr/>
        </p:nvSpPr>
        <p:spPr bwMode="auto">
          <a:xfrm>
            <a:off x="2472104" y="1855177"/>
            <a:ext cx="238857" cy="298938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01525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1662"/>
          </a:p>
        </p:txBody>
      </p:sp>
      <p:sp>
        <p:nvSpPr>
          <p:cNvPr id="42003" name="Rectangle 20"/>
          <p:cNvSpPr>
            <a:spLocks noChangeArrowheads="1"/>
          </p:cNvSpPr>
          <p:nvPr/>
        </p:nvSpPr>
        <p:spPr bwMode="auto">
          <a:xfrm>
            <a:off x="1255835" y="3937489"/>
            <a:ext cx="524503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92" b="1">
                <a:solidFill>
                  <a:srgbClr val="0000FF"/>
                </a:solidFill>
              </a:rPr>
              <a:t>NEW</a:t>
            </a:r>
            <a:endParaRPr lang="en-US" sz="1292" b="1"/>
          </a:p>
        </p:txBody>
      </p:sp>
      <p:sp>
        <p:nvSpPr>
          <p:cNvPr id="42001" name="Rectangle 8"/>
          <p:cNvSpPr>
            <a:spLocks noChangeArrowheads="1"/>
          </p:cNvSpPr>
          <p:nvPr/>
        </p:nvSpPr>
        <p:spPr bwMode="auto">
          <a:xfrm>
            <a:off x="351693" y="1135674"/>
            <a:ext cx="8673612" cy="225962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129225-959D-4CAC-92E8-CBADD036BDF5}"/>
              </a:ext>
            </a:extLst>
          </p:cNvPr>
          <p:cNvSpPr txBox="1"/>
          <p:nvPr/>
        </p:nvSpPr>
        <p:spPr>
          <a:xfrm>
            <a:off x="1356928" y="53426"/>
            <a:ext cx="6430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Local improvement 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Trial 5/7</a:t>
            </a: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C1605B2C-70BD-4146-9CF4-9EB60D82F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1552" y="5505728"/>
            <a:ext cx="119333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215" dirty="0">
                <a:solidFill>
                  <a:srgbClr val="0000FF"/>
                </a:solidFill>
              </a:rPr>
              <a:t>ACCEPT</a:t>
            </a:r>
          </a:p>
        </p:txBody>
      </p:sp>
    </p:spTree>
    <p:extLst>
      <p:ext uri="{BB962C8B-B14F-4D97-AF65-F5344CB8AC3E}">
        <p14:creationId xmlns:p14="http://schemas.microsoft.com/office/powerpoint/2010/main" val="1356226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89" y="3672254"/>
            <a:ext cx="4407877" cy="203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18"/>
          <p:cNvSpPr>
            <a:spLocks noChangeArrowheads="1"/>
          </p:cNvSpPr>
          <p:nvPr/>
        </p:nvSpPr>
        <p:spPr bwMode="auto">
          <a:xfrm>
            <a:off x="6632331" y="3637085"/>
            <a:ext cx="1963615" cy="71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62"/>
              <a:t>NEW</a:t>
            </a:r>
          </a:p>
        </p:txBody>
      </p:sp>
      <p:pic>
        <p:nvPicPr>
          <p:cNvPr id="43013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5823"/>
          <a:stretch>
            <a:fillRect/>
          </a:stretch>
        </p:blipFill>
        <p:spPr bwMode="auto">
          <a:xfrm>
            <a:off x="5480539" y="3890597"/>
            <a:ext cx="805962" cy="7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13"/>
          <p:cNvSpPr>
            <a:spLocks noChangeArrowheads="1"/>
          </p:cNvSpPr>
          <p:nvPr/>
        </p:nvSpPr>
        <p:spPr bwMode="auto">
          <a:xfrm>
            <a:off x="5169877" y="4763966"/>
            <a:ext cx="4054720" cy="77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15"/>
              <a:t>= (2+2+2)/3 </a:t>
            </a:r>
          </a:p>
          <a:p>
            <a:r>
              <a:rPr lang="en-US" sz="2215"/>
              <a:t>+ (4+2+3+4+2)/4 = 5.75</a:t>
            </a:r>
          </a:p>
        </p:txBody>
      </p:sp>
      <p:sp>
        <p:nvSpPr>
          <p:cNvPr id="43015" name="Rectangle 14"/>
          <p:cNvSpPr>
            <a:spLocks noChangeArrowheads="1"/>
          </p:cNvSpPr>
          <p:nvPr/>
        </p:nvSpPr>
        <p:spPr bwMode="auto">
          <a:xfrm>
            <a:off x="5480538" y="4772759"/>
            <a:ext cx="1151793" cy="364880"/>
          </a:xfrm>
          <a:prstGeom prst="rect">
            <a:avLst/>
          </a:prstGeom>
          <a:noFill/>
          <a:ln w="38100" algn="ctr">
            <a:solidFill>
              <a:srgbClr val="E9D5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sp>
        <p:nvSpPr>
          <p:cNvPr id="43016" name="Rectangle 15"/>
          <p:cNvSpPr>
            <a:spLocks noChangeArrowheads="1"/>
          </p:cNvSpPr>
          <p:nvPr/>
        </p:nvSpPr>
        <p:spPr bwMode="auto">
          <a:xfrm>
            <a:off x="5480540" y="5190392"/>
            <a:ext cx="1724658" cy="341435"/>
          </a:xfrm>
          <a:prstGeom prst="rect">
            <a:avLst/>
          </a:prstGeom>
          <a:noFill/>
          <a:ln w="38100" algn="ctr">
            <a:solidFill>
              <a:srgbClr val="24F4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sp>
        <p:nvSpPr>
          <p:cNvPr id="43018" name="Rectangle 17"/>
          <p:cNvSpPr>
            <a:spLocks noChangeArrowheads="1"/>
          </p:cNvSpPr>
          <p:nvPr/>
        </p:nvSpPr>
        <p:spPr bwMode="auto">
          <a:xfrm>
            <a:off x="4012223" y="4547089"/>
            <a:ext cx="524503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92" b="1">
                <a:solidFill>
                  <a:srgbClr val="0000FF"/>
                </a:solidFill>
              </a:rPr>
              <a:t>NEW</a:t>
            </a:r>
            <a:endParaRPr lang="en-US" sz="1292" b="1"/>
          </a:p>
        </p:txBody>
      </p:sp>
      <p:sp>
        <p:nvSpPr>
          <p:cNvPr id="43019" name="Rectangle 20"/>
          <p:cNvSpPr>
            <a:spLocks noChangeArrowheads="1"/>
          </p:cNvSpPr>
          <p:nvPr/>
        </p:nvSpPr>
        <p:spPr bwMode="auto">
          <a:xfrm>
            <a:off x="4456235" y="5076092"/>
            <a:ext cx="524503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92" b="1">
                <a:solidFill>
                  <a:srgbClr val="0000FF"/>
                </a:solidFill>
              </a:rPr>
              <a:t>NEW</a:t>
            </a:r>
            <a:endParaRPr lang="en-US" sz="1292" b="1"/>
          </a:p>
        </p:txBody>
      </p:sp>
      <p:pic>
        <p:nvPicPr>
          <p:cNvPr id="430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2" y="1266092"/>
            <a:ext cx="4570535" cy="203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1" name="Rectangle 18"/>
          <p:cNvSpPr>
            <a:spLocks noChangeArrowheads="1"/>
          </p:cNvSpPr>
          <p:nvPr/>
        </p:nvSpPr>
        <p:spPr bwMode="auto">
          <a:xfrm>
            <a:off x="6632331" y="1226528"/>
            <a:ext cx="1963615" cy="71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62"/>
              <a:t>OLD</a:t>
            </a:r>
          </a:p>
        </p:txBody>
      </p:sp>
      <p:pic>
        <p:nvPicPr>
          <p:cNvPr id="43022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5823"/>
          <a:stretch>
            <a:fillRect/>
          </a:stretch>
        </p:blipFill>
        <p:spPr bwMode="auto">
          <a:xfrm>
            <a:off x="5480539" y="1481505"/>
            <a:ext cx="805962" cy="7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3" name="Rectangle 29"/>
          <p:cNvSpPr>
            <a:spLocks noChangeArrowheads="1"/>
          </p:cNvSpPr>
          <p:nvPr/>
        </p:nvSpPr>
        <p:spPr bwMode="auto">
          <a:xfrm>
            <a:off x="5169877" y="2354874"/>
            <a:ext cx="405472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15" dirty="0"/>
              <a:t>= (2+2+2+1)/4 + (4+2)/3 = 3.75</a:t>
            </a:r>
          </a:p>
        </p:txBody>
      </p:sp>
      <p:sp>
        <p:nvSpPr>
          <p:cNvPr id="43024" name="Rectangle 30"/>
          <p:cNvSpPr>
            <a:spLocks noChangeArrowheads="1"/>
          </p:cNvSpPr>
          <p:nvPr/>
        </p:nvSpPr>
        <p:spPr bwMode="auto">
          <a:xfrm>
            <a:off x="5480539" y="2354874"/>
            <a:ext cx="1442775" cy="426426"/>
          </a:xfrm>
          <a:prstGeom prst="rect">
            <a:avLst/>
          </a:prstGeom>
          <a:noFill/>
          <a:ln w="38100" algn="ctr">
            <a:solidFill>
              <a:srgbClr val="E9D5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sp>
        <p:nvSpPr>
          <p:cNvPr id="43025" name="Rectangle 31"/>
          <p:cNvSpPr>
            <a:spLocks noChangeArrowheads="1"/>
          </p:cNvSpPr>
          <p:nvPr/>
        </p:nvSpPr>
        <p:spPr bwMode="auto">
          <a:xfrm>
            <a:off x="7136446" y="2368062"/>
            <a:ext cx="873148" cy="413238"/>
          </a:xfrm>
          <a:prstGeom prst="rect">
            <a:avLst/>
          </a:prstGeom>
          <a:noFill/>
          <a:ln w="38100" algn="ctr">
            <a:solidFill>
              <a:srgbClr val="24F4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sp>
        <p:nvSpPr>
          <p:cNvPr id="43026" name="Rectangle 36"/>
          <p:cNvSpPr>
            <a:spLocks noChangeArrowheads="1"/>
          </p:cNvSpPr>
          <p:nvPr/>
        </p:nvSpPr>
        <p:spPr bwMode="auto">
          <a:xfrm>
            <a:off x="2910254" y="5005754"/>
            <a:ext cx="524503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92" b="1">
                <a:solidFill>
                  <a:srgbClr val="0000FF"/>
                </a:solidFill>
              </a:rPr>
              <a:t>NEW</a:t>
            </a:r>
            <a:endParaRPr lang="en-US" sz="1292" b="1"/>
          </a:p>
        </p:txBody>
      </p:sp>
      <p:sp>
        <p:nvSpPr>
          <p:cNvPr id="38" name="Multiply 37"/>
          <p:cNvSpPr/>
          <p:nvPr/>
        </p:nvSpPr>
        <p:spPr bwMode="auto">
          <a:xfrm>
            <a:off x="2510204" y="2781300"/>
            <a:ext cx="240323" cy="298938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01525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1662"/>
          </a:p>
        </p:txBody>
      </p:sp>
      <p:sp>
        <p:nvSpPr>
          <p:cNvPr id="43028" name="Rectangle 38"/>
          <p:cNvSpPr>
            <a:spLocks noChangeArrowheads="1"/>
          </p:cNvSpPr>
          <p:nvPr/>
        </p:nvSpPr>
        <p:spPr bwMode="auto">
          <a:xfrm>
            <a:off x="351693" y="1135674"/>
            <a:ext cx="8872904" cy="225962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0CDEA2-C6C3-4D36-A74F-8ED3F670907B}"/>
              </a:ext>
            </a:extLst>
          </p:cNvPr>
          <p:cNvSpPr txBox="1"/>
          <p:nvPr/>
        </p:nvSpPr>
        <p:spPr>
          <a:xfrm>
            <a:off x="1356928" y="53426"/>
            <a:ext cx="6430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Local improvement 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Trial 6/7</a:t>
            </a: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D1854314-EFDD-4097-8AD1-1920E7119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1552" y="5505728"/>
            <a:ext cx="119333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215" dirty="0">
                <a:solidFill>
                  <a:srgbClr val="0000FF"/>
                </a:solidFill>
              </a:rPr>
              <a:t>ACCEPT</a:t>
            </a:r>
          </a:p>
        </p:txBody>
      </p:sp>
    </p:spTree>
    <p:extLst>
      <p:ext uri="{BB962C8B-B14F-4D97-AF65-F5344CB8AC3E}">
        <p14:creationId xmlns:p14="http://schemas.microsoft.com/office/powerpoint/2010/main" val="726095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27" y="3654669"/>
            <a:ext cx="4572000" cy="203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18"/>
          <p:cNvSpPr>
            <a:spLocks noChangeArrowheads="1"/>
          </p:cNvSpPr>
          <p:nvPr/>
        </p:nvSpPr>
        <p:spPr bwMode="auto">
          <a:xfrm>
            <a:off x="6632331" y="3637085"/>
            <a:ext cx="1963615" cy="71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62"/>
              <a:t>NEW</a:t>
            </a:r>
          </a:p>
        </p:txBody>
      </p:sp>
      <p:pic>
        <p:nvPicPr>
          <p:cNvPr id="4403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5823"/>
          <a:stretch>
            <a:fillRect/>
          </a:stretch>
        </p:blipFill>
        <p:spPr bwMode="auto">
          <a:xfrm>
            <a:off x="5480539" y="3890597"/>
            <a:ext cx="805962" cy="7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13"/>
          <p:cNvSpPr>
            <a:spLocks noChangeArrowheads="1"/>
          </p:cNvSpPr>
          <p:nvPr/>
        </p:nvSpPr>
        <p:spPr bwMode="auto">
          <a:xfrm>
            <a:off x="5169877" y="4763966"/>
            <a:ext cx="4054720" cy="77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15"/>
              <a:t>= 2/2 </a:t>
            </a:r>
          </a:p>
          <a:p>
            <a:r>
              <a:rPr lang="en-US" sz="2215"/>
              <a:t>+ (1+4+2+3+4+2)/5 = 4.2</a:t>
            </a:r>
          </a:p>
        </p:txBody>
      </p:sp>
      <p:sp>
        <p:nvSpPr>
          <p:cNvPr id="44039" name="Rectangle 14"/>
          <p:cNvSpPr>
            <a:spLocks noChangeArrowheads="1"/>
          </p:cNvSpPr>
          <p:nvPr/>
        </p:nvSpPr>
        <p:spPr bwMode="auto">
          <a:xfrm>
            <a:off x="5424523" y="4772759"/>
            <a:ext cx="510285" cy="364880"/>
          </a:xfrm>
          <a:prstGeom prst="rect">
            <a:avLst/>
          </a:prstGeom>
          <a:noFill/>
          <a:ln w="38100" algn="ctr">
            <a:solidFill>
              <a:srgbClr val="E9D5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sp>
        <p:nvSpPr>
          <p:cNvPr id="44040" name="Rectangle 15"/>
          <p:cNvSpPr>
            <a:spLocks noChangeArrowheads="1"/>
          </p:cNvSpPr>
          <p:nvPr/>
        </p:nvSpPr>
        <p:spPr bwMode="auto">
          <a:xfrm>
            <a:off x="5484936" y="5158154"/>
            <a:ext cx="1988393" cy="345831"/>
          </a:xfrm>
          <a:prstGeom prst="rect">
            <a:avLst/>
          </a:prstGeom>
          <a:noFill/>
          <a:ln w="38100" algn="ctr">
            <a:solidFill>
              <a:srgbClr val="24F4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sp>
        <p:nvSpPr>
          <p:cNvPr id="44042" name="Rectangle 36"/>
          <p:cNvSpPr>
            <a:spLocks noChangeArrowheads="1"/>
          </p:cNvSpPr>
          <p:nvPr/>
        </p:nvSpPr>
        <p:spPr bwMode="auto">
          <a:xfrm>
            <a:off x="2356339" y="4271597"/>
            <a:ext cx="524503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92" b="1">
                <a:solidFill>
                  <a:srgbClr val="0000FF"/>
                </a:solidFill>
              </a:rPr>
              <a:t>NEW</a:t>
            </a:r>
            <a:endParaRPr lang="en-US" sz="1292" b="1"/>
          </a:p>
        </p:txBody>
      </p:sp>
      <p:pic>
        <p:nvPicPr>
          <p:cNvPr id="44043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5" y="1361343"/>
            <a:ext cx="4406412" cy="203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4" name="Rectangle 18"/>
          <p:cNvSpPr>
            <a:spLocks noChangeArrowheads="1"/>
          </p:cNvSpPr>
          <p:nvPr/>
        </p:nvSpPr>
        <p:spPr bwMode="auto">
          <a:xfrm>
            <a:off x="6636728" y="1326174"/>
            <a:ext cx="1963615" cy="71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62"/>
              <a:t>OLD</a:t>
            </a:r>
          </a:p>
        </p:txBody>
      </p:sp>
      <p:pic>
        <p:nvPicPr>
          <p:cNvPr id="44045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5823"/>
          <a:stretch>
            <a:fillRect/>
          </a:stretch>
        </p:blipFill>
        <p:spPr bwMode="auto">
          <a:xfrm>
            <a:off x="5484935" y="1579685"/>
            <a:ext cx="805962" cy="76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6" name="Rectangle 25"/>
          <p:cNvSpPr>
            <a:spLocks noChangeArrowheads="1"/>
          </p:cNvSpPr>
          <p:nvPr/>
        </p:nvSpPr>
        <p:spPr bwMode="auto">
          <a:xfrm>
            <a:off x="5174273" y="2453054"/>
            <a:ext cx="4054719" cy="77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15" dirty="0"/>
              <a:t>= (2+2+2)/3 </a:t>
            </a:r>
          </a:p>
          <a:p>
            <a:r>
              <a:rPr lang="en-US" sz="2215" dirty="0"/>
              <a:t>+ (4+2+3+4+2)/4 = 5.75</a:t>
            </a:r>
          </a:p>
        </p:txBody>
      </p:sp>
      <p:sp>
        <p:nvSpPr>
          <p:cNvPr id="44047" name="Rectangle 26"/>
          <p:cNvSpPr>
            <a:spLocks noChangeArrowheads="1"/>
          </p:cNvSpPr>
          <p:nvPr/>
        </p:nvSpPr>
        <p:spPr bwMode="auto">
          <a:xfrm>
            <a:off x="5484936" y="2461846"/>
            <a:ext cx="1197748" cy="364881"/>
          </a:xfrm>
          <a:prstGeom prst="rect">
            <a:avLst/>
          </a:prstGeom>
          <a:noFill/>
          <a:ln w="38100" algn="ctr">
            <a:solidFill>
              <a:srgbClr val="E9D5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sp>
        <p:nvSpPr>
          <p:cNvPr id="44048" name="Rectangle 27"/>
          <p:cNvSpPr>
            <a:spLocks noChangeArrowheads="1"/>
          </p:cNvSpPr>
          <p:nvPr/>
        </p:nvSpPr>
        <p:spPr bwMode="auto">
          <a:xfrm>
            <a:off x="5484936" y="2879482"/>
            <a:ext cx="1720262" cy="341434"/>
          </a:xfrm>
          <a:prstGeom prst="rect">
            <a:avLst/>
          </a:prstGeom>
          <a:noFill/>
          <a:ln w="38100" algn="ctr">
            <a:solidFill>
              <a:srgbClr val="24F4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sp>
        <p:nvSpPr>
          <p:cNvPr id="36" name="Multiply 35"/>
          <p:cNvSpPr/>
          <p:nvPr/>
        </p:nvSpPr>
        <p:spPr bwMode="auto">
          <a:xfrm>
            <a:off x="1214804" y="1582616"/>
            <a:ext cx="240323" cy="298938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01525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1662"/>
          </a:p>
        </p:txBody>
      </p:sp>
      <p:sp>
        <p:nvSpPr>
          <p:cNvPr id="39" name="Multiply 38"/>
          <p:cNvSpPr/>
          <p:nvPr/>
        </p:nvSpPr>
        <p:spPr bwMode="auto">
          <a:xfrm>
            <a:off x="1252904" y="2687516"/>
            <a:ext cx="238857" cy="298938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01525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1662"/>
          </a:p>
        </p:txBody>
      </p:sp>
      <p:sp>
        <p:nvSpPr>
          <p:cNvPr id="44051" name="Rectangle 39"/>
          <p:cNvSpPr>
            <a:spLocks noChangeArrowheads="1"/>
          </p:cNvSpPr>
          <p:nvPr/>
        </p:nvSpPr>
        <p:spPr bwMode="auto">
          <a:xfrm>
            <a:off x="351693" y="1135674"/>
            <a:ext cx="8673612" cy="225962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38CA0B-C759-41E1-927C-6A3E43CE5C6D}"/>
              </a:ext>
            </a:extLst>
          </p:cNvPr>
          <p:cNvSpPr txBox="1"/>
          <p:nvPr/>
        </p:nvSpPr>
        <p:spPr>
          <a:xfrm>
            <a:off x="1356928" y="53426"/>
            <a:ext cx="6430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Local improvement 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Trial 7/7</a:t>
            </a: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5A27CB8E-36F5-4AFF-81FE-EF62ECCB7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4138" y="5505728"/>
            <a:ext cx="1044039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215" dirty="0">
                <a:solidFill>
                  <a:srgbClr val="FF0000"/>
                </a:solidFill>
              </a:rPr>
              <a:t>REJECT</a:t>
            </a:r>
          </a:p>
        </p:txBody>
      </p:sp>
    </p:spTree>
    <p:extLst>
      <p:ext uri="{BB962C8B-B14F-4D97-AF65-F5344CB8AC3E}">
        <p14:creationId xmlns:p14="http://schemas.microsoft.com/office/powerpoint/2010/main" val="1494753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89" y="1814147"/>
            <a:ext cx="4536831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5823"/>
          <a:stretch>
            <a:fillRect/>
          </a:stretch>
        </p:blipFill>
        <p:spPr bwMode="auto">
          <a:xfrm>
            <a:off x="5480539" y="2054469"/>
            <a:ext cx="805962" cy="76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13"/>
          <p:cNvSpPr>
            <a:spLocks noChangeArrowheads="1"/>
          </p:cNvSpPr>
          <p:nvPr/>
        </p:nvSpPr>
        <p:spPr bwMode="auto">
          <a:xfrm>
            <a:off x="5169877" y="2968869"/>
            <a:ext cx="4054720" cy="77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15"/>
              <a:t>= (2+2+2)/3 </a:t>
            </a:r>
          </a:p>
          <a:p>
            <a:r>
              <a:rPr lang="en-US" sz="2215"/>
              <a:t>+ (4+2+3+4+2)/4 = 5.75</a:t>
            </a:r>
          </a:p>
        </p:txBody>
      </p:sp>
      <p:sp>
        <p:nvSpPr>
          <p:cNvPr id="45062" name="Rectangle 14"/>
          <p:cNvSpPr>
            <a:spLocks noChangeArrowheads="1"/>
          </p:cNvSpPr>
          <p:nvPr/>
        </p:nvSpPr>
        <p:spPr bwMode="auto">
          <a:xfrm>
            <a:off x="5480539" y="2964474"/>
            <a:ext cx="1160894" cy="364880"/>
          </a:xfrm>
          <a:prstGeom prst="rect">
            <a:avLst/>
          </a:prstGeom>
          <a:noFill/>
          <a:ln w="38100" algn="ctr">
            <a:solidFill>
              <a:srgbClr val="E9D5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sp>
        <p:nvSpPr>
          <p:cNvPr id="45063" name="Rectangle 15"/>
          <p:cNvSpPr>
            <a:spLocks noChangeArrowheads="1"/>
          </p:cNvSpPr>
          <p:nvPr/>
        </p:nvSpPr>
        <p:spPr bwMode="auto">
          <a:xfrm>
            <a:off x="5480540" y="3354266"/>
            <a:ext cx="1704032" cy="341434"/>
          </a:xfrm>
          <a:prstGeom prst="rect">
            <a:avLst/>
          </a:prstGeom>
          <a:noFill/>
          <a:ln w="38100" algn="ctr">
            <a:solidFill>
              <a:srgbClr val="24F4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569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467" y="6243057"/>
            <a:ext cx="6773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*With real data more than one iterations are usually needed.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B22249-2929-4DAB-AD2A-CDA004365DEC}"/>
              </a:ext>
            </a:extLst>
          </p:cNvPr>
          <p:cNvSpPr txBox="1"/>
          <p:nvPr/>
        </p:nvSpPr>
        <p:spPr>
          <a:xfrm>
            <a:off x="1328936" y="212049"/>
            <a:ext cx="6430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Final solution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iteration*</a:t>
            </a:r>
          </a:p>
        </p:txBody>
      </p:sp>
    </p:spTree>
    <p:extLst>
      <p:ext uri="{BB962C8B-B14F-4D97-AF65-F5344CB8AC3E}">
        <p14:creationId xmlns:p14="http://schemas.microsoft.com/office/powerpoint/2010/main" val="1373965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FD176B-2E42-4C97-B2A2-59FC8356DB48}"/>
              </a:ext>
            </a:extLst>
          </p:cNvPr>
          <p:cNvSpPr txBox="1"/>
          <p:nvPr/>
        </p:nvSpPr>
        <p:spPr>
          <a:xfrm>
            <a:off x="1356928" y="3075057"/>
            <a:ext cx="6430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M-algorithm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Merge-and-split</a:t>
            </a:r>
          </a:p>
        </p:txBody>
      </p:sp>
    </p:spTree>
    <p:extLst>
      <p:ext uri="{BB962C8B-B14F-4D97-AF65-F5344CB8AC3E}">
        <p14:creationId xmlns:p14="http://schemas.microsoft.com/office/powerpoint/2010/main" val="177369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DAA42D-DFC7-421B-A465-1CD2943F1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05" y="1359226"/>
            <a:ext cx="7877389" cy="5114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6B4E4D-0C94-4A8E-8926-DA715515E37B}"/>
              </a:ext>
            </a:extLst>
          </p:cNvPr>
          <p:cNvSpPr txBox="1"/>
          <p:nvPr/>
        </p:nvSpPr>
        <p:spPr>
          <a:xfrm>
            <a:off x="1329775" y="165397"/>
            <a:ext cx="6484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Merge-and-split algorithm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FCB693-2AAD-415B-8517-9DEE3685C599}"/>
              </a:ext>
            </a:extLst>
          </p:cNvPr>
          <p:cNvSpPr/>
          <p:nvPr/>
        </p:nvSpPr>
        <p:spPr>
          <a:xfrm>
            <a:off x="1302198" y="3020999"/>
            <a:ext cx="6041577" cy="750734"/>
          </a:xfrm>
          <a:custGeom>
            <a:avLst/>
            <a:gdLst>
              <a:gd name="connsiteX0" fmla="*/ 0 w 6041577"/>
              <a:gd name="connsiteY0" fmla="*/ 0 h 750734"/>
              <a:gd name="connsiteX1" fmla="*/ 609650 w 6041577"/>
              <a:gd name="connsiteY1" fmla="*/ 0 h 750734"/>
              <a:gd name="connsiteX2" fmla="*/ 977637 w 6041577"/>
              <a:gd name="connsiteY2" fmla="*/ 0 h 750734"/>
              <a:gd name="connsiteX3" fmla="*/ 1466456 w 6041577"/>
              <a:gd name="connsiteY3" fmla="*/ 0 h 750734"/>
              <a:gd name="connsiteX4" fmla="*/ 2136521 w 6041577"/>
              <a:gd name="connsiteY4" fmla="*/ 0 h 750734"/>
              <a:gd name="connsiteX5" fmla="*/ 2685756 w 6041577"/>
              <a:gd name="connsiteY5" fmla="*/ 0 h 750734"/>
              <a:gd name="connsiteX6" fmla="*/ 3295406 w 6041577"/>
              <a:gd name="connsiteY6" fmla="*/ 0 h 750734"/>
              <a:gd name="connsiteX7" fmla="*/ 3784224 w 6041577"/>
              <a:gd name="connsiteY7" fmla="*/ 0 h 750734"/>
              <a:gd name="connsiteX8" fmla="*/ 4333458 w 6041577"/>
              <a:gd name="connsiteY8" fmla="*/ 0 h 750734"/>
              <a:gd name="connsiteX9" fmla="*/ 5003524 w 6041577"/>
              <a:gd name="connsiteY9" fmla="*/ 0 h 750734"/>
              <a:gd name="connsiteX10" fmla="*/ 5431927 w 6041577"/>
              <a:gd name="connsiteY10" fmla="*/ 0 h 750734"/>
              <a:gd name="connsiteX11" fmla="*/ 6041577 w 6041577"/>
              <a:gd name="connsiteY11" fmla="*/ 0 h 750734"/>
              <a:gd name="connsiteX12" fmla="*/ 6041577 w 6041577"/>
              <a:gd name="connsiteY12" fmla="*/ 360352 h 750734"/>
              <a:gd name="connsiteX13" fmla="*/ 6041577 w 6041577"/>
              <a:gd name="connsiteY13" fmla="*/ 750734 h 750734"/>
              <a:gd name="connsiteX14" fmla="*/ 5492343 w 6041577"/>
              <a:gd name="connsiteY14" fmla="*/ 750734 h 750734"/>
              <a:gd name="connsiteX15" fmla="*/ 4943108 w 6041577"/>
              <a:gd name="connsiteY15" fmla="*/ 750734 h 750734"/>
              <a:gd name="connsiteX16" fmla="*/ 4514706 w 6041577"/>
              <a:gd name="connsiteY16" fmla="*/ 750734 h 750734"/>
              <a:gd name="connsiteX17" fmla="*/ 3965471 w 6041577"/>
              <a:gd name="connsiteY17" fmla="*/ 750734 h 750734"/>
              <a:gd name="connsiteX18" fmla="*/ 3416237 w 6041577"/>
              <a:gd name="connsiteY18" fmla="*/ 750734 h 750734"/>
              <a:gd name="connsiteX19" fmla="*/ 2867003 w 6041577"/>
              <a:gd name="connsiteY19" fmla="*/ 750734 h 750734"/>
              <a:gd name="connsiteX20" fmla="*/ 2317769 w 6041577"/>
              <a:gd name="connsiteY20" fmla="*/ 750734 h 750734"/>
              <a:gd name="connsiteX21" fmla="*/ 1828950 w 6041577"/>
              <a:gd name="connsiteY21" fmla="*/ 750734 h 750734"/>
              <a:gd name="connsiteX22" fmla="*/ 1219300 w 6041577"/>
              <a:gd name="connsiteY22" fmla="*/ 750734 h 750734"/>
              <a:gd name="connsiteX23" fmla="*/ 670066 w 6041577"/>
              <a:gd name="connsiteY23" fmla="*/ 750734 h 750734"/>
              <a:gd name="connsiteX24" fmla="*/ 0 w 6041577"/>
              <a:gd name="connsiteY24" fmla="*/ 750734 h 750734"/>
              <a:gd name="connsiteX25" fmla="*/ 0 w 6041577"/>
              <a:gd name="connsiteY25" fmla="*/ 360352 h 750734"/>
              <a:gd name="connsiteX26" fmla="*/ 0 w 6041577"/>
              <a:gd name="connsiteY26" fmla="*/ 0 h 75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41577" h="750734" fill="none" extrusionOk="0">
                <a:moveTo>
                  <a:pt x="0" y="0"/>
                </a:moveTo>
                <a:cubicBezTo>
                  <a:pt x="221627" y="-18986"/>
                  <a:pt x="309238" y="25882"/>
                  <a:pt x="609650" y="0"/>
                </a:cubicBezTo>
                <a:cubicBezTo>
                  <a:pt x="910062" y="-25882"/>
                  <a:pt x="882102" y="43665"/>
                  <a:pt x="977637" y="0"/>
                </a:cubicBezTo>
                <a:cubicBezTo>
                  <a:pt x="1073172" y="-43665"/>
                  <a:pt x="1310495" y="21916"/>
                  <a:pt x="1466456" y="0"/>
                </a:cubicBezTo>
                <a:cubicBezTo>
                  <a:pt x="1622417" y="-21916"/>
                  <a:pt x="1958795" y="78565"/>
                  <a:pt x="2136521" y="0"/>
                </a:cubicBezTo>
                <a:cubicBezTo>
                  <a:pt x="2314247" y="-78565"/>
                  <a:pt x="2540694" y="22518"/>
                  <a:pt x="2685756" y="0"/>
                </a:cubicBezTo>
                <a:cubicBezTo>
                  <a:pt x="2830819" y="-22518"/>
                  <a:pt x="2998274" y="5383"/>
                  <a:pt x="3295406" y="0"/>
                </a:cubicBezTo>
                <a:cubicBezTo>
                  <a:pt x="3592538" y="-5383"/>
                  <a:pt x="3557779" y="32016"/>
                  <a:pt x="3784224" y="0"/>
                </a:cubicBezTo>
                <a:cubicBezTo>
                  <a:pt x="4010669" y="-32016"/>
                  <a:pt x="4092824" y="59619"/>
                  <a:pt x="4333458" y="0"/>
                </a:cubicBezTo>
                <a:cubicBezTo>
                  <a:pt x="4574092" y="-59619"/>
                  <a:pt x="4799563" y="24303"/>
                  <a:pt x="5003524" y="0"/>
                </a:cubicBezTo>
                <a:cubicBezTo>
                  <a:pt x="5207485" y="-24303"/>
                  <a:pt x="5295065" y="49126"/>
                  <a:pt x="5431927" y="0"/>
                </a:cubicBezTo>
                <a:cubicBezTo>
                  <a:pt x="5568789" y="-49126"/>
                  <a:pt x="5821419" y="10416"/>
                  <a:pt x="6041577" y="0"/>
                </a:cubicBezTo>
                <a:cubicBezTo>
                  <a:pt x="6044174" y="161097"/>
                  <a:pt x="6033147" y="221665"/>
                  <a:pt x="6041577" y="360352"/>
                </a:cubicBezTo>
                <a:cubicBezTo>
                  <a:pt x="6050007" y="499039"/>
                  <a:pt x="6038570" y="631333"/>
                  <a:pt x="6041577" y="750734"/>
                </a:cubicBezTo>
                <a:cubicBezTo>
                  <a:pt x="5814139" y="776108"/>
                  <a:pt x="5615891" y="713540"/>
                  <a:pt x="5492343" y="750734"/>
                </a:cubicBezTo>
                <a:cubicBezTo>
                  <a:pt x="5368795" y="787928"/>
                  <a:pt x="5098283" y="721373"/>
                  <a:pt x="4943108" y="750734"/>
                </a:cubicBezTo>
                <a:cubicBezTo>
                  <a:pt x="4787934" y="780095"/>
                  <a:pt x="4651200" y="709433"/>
                  <a:pt x="4514706" y="750734"/>
                </a:cubicBezTo>
                <a:cubicBezTo>
                  <a:pt x="4378212" y="792035"/>
                  <a:pt x="4076906" y="696072"/>
                  <a:pt x="3965471" y="750734"/>
                </a:cubicBezTo>
                <a:cubicBezTo>
                  <a:pt x="3854036" y="805396"/>
                  <a:pt x="3575576" y="736616"/>
                  <a:pt x="3416237" y="750734"/>
                </a:cubicBezTo>
                <a:cubicBezTo>
                  <a:pt x="3256898" y="764852"/>
                  <a:pt x="3034957" y="745679"/>
                  <a:pt x="2867003" y="750734"/>
                </a:cubicBezTo>
                <a:cubicBezTo>
                  <a:pt x="2699049" y="755789"/>
                  <a:pt x="2444142" y="700122"/>
                  <a:pt x="2317769" y="750734"/>
                </a:cubicBezTo>
                <a:cubicBezTo>
                  <a:pt x="2191396" y="801346"/>
                  <a:pt x="1958571" y="693401"/>
                  <a:pt x="1828950" y="750734"/>
                </a:cubicBezTo>
                <a:cubicBezTo>
                  <a:pt x="1699329" y="808067"/>
                  <a:pt x="1414578" y="711791"/>
                  <a:pt x="1219300" y="750734"/>
                </a:cubicBezTo>
                <a:cubicBezTo>
                  <a:pt x="1024022" y="789677"/>
                  <a:pt x="891123" y="715736"/>
                  <a:pt x="670066" y="750734"/>
                </a:cubicBezTo>
                <a:cubicBezTo>
                  <a:pt x="449009" y="785732"/>
                  <a:pt x="140145" y="725996"/>
                  <a:pt x="0" y="750734"/>
                </a:cubicBezTo>
                <a:cubicBezTo>
                  <a:pt x="-31584" y="667703"/>
                  <a:pt x="4386" y="515188"/>
                  <a:pt x="0" y="360352"/>
                </a:cubicBezTo>
                <a:cubicBezTo>
                  <a:pt x="-4386" y="205516"/>
                  <a:pt x="16185" y="115658"/>
                  <a:pt x="0" y="0"/>
                </a:cubicBezTo>
                <a:close/>
              </a:path>
              <a:path w="6041577" h="750734" stroke="0" extrusionOk="0">
                <a:moveTo>
                  <a:pt x="0" y="0"/>
                </a:moveTo>
                <a:cubicBezTo>
                  <a:pt x="176285" y="-23368"/>
                  <a:pt x="344087" y="33465"/>
                  <a:pt x="488819" y="0"/>
                </a:cubicBezTo>
                <a:cubicBezTo>
                  <a:pt x="633551" y="-33465"/>
                  <a:pt x="691536" y="6010"/>
                  <a:pt x="856805" y="0"/>
                </a:cubicBezTo>
                <a:cubicBezTo>
                  <a:pt x="1022074" y="-6010"/>
                  <a:pt x="1334867" y="57631"/>
                  <a:pt x="1526871" y="0"/>
                </a:cubicBezTo>
                <a:cubicBezTo>
                  <a:pt x="1718875" y="-57631"/>
                  <a:pt x="1783088" y="14006"/>
                  <a:pt x="2015690" y="0"/>
                </a:cubicBezTo>
                <a:cubicBezTo>
                  <a:pt x="2248292" y="-14006"/>
                  <a:pt x="2392089" y="41324"/>
                  <a:pt x="2504508" y="0"/>
                </a:cubicBezTo>
                <a:cubicBezTo>
                  <a:pt x="2616927" y="-41324"/>
                  <a:pt x="2867053" y="63640"/>
                  <a:pt x="3174574" y="0"/>
                </a:cubicBezTo>
                <a:cubicBezTo>
                  <a:pt x="3482095" y="-63640"/>
                  <a:pt x="3457843" y="36193"/>
                  <a:pt x="3602977" y="0"/>
                </a:cubicBezTo>
                <a:cubicBezTo>
                  <a:pt x="3748111" y="-36193"/>
                  <a:pt x="4121320" y="49364"/>
                  <a:pt x="4273043" y="0"/>
                </a:cubicBezTo>
                <a:cubicBezTo>
                  <a:pt x="4424766" y="-49364"/>
                  <a:pt x="4675469" y="22749"/>
                  <a:pt x="4943108" y="0"/>
                </a:cubicBezTo>
                <a:cubicBezTo>
                  <a:pt x="5210748" y="-22749"/>
                  <a:pt x="5381968" y="25152"/>
                  <a:pt x="5492343" y="0"/>
                </a:cubicBezTo>
                <a:cubicBezTo>
                  <a:pt x="5602719" y="-25152"/>
                  <a:pt x="5846069" y="33145"/>
                  <a:pt x="6041577" y="0"/>
                </a:cubicBezTo>
                <a:cubicBezTo>
                  <a:pt x="6069287" y="83057"/>
                  <a:pt x="6019970" y="262060"/>
                  <a:pt x="6041577" y="367860"/>
                </a:cubicBezTo>
                <a:cubicBezTo>
                  <a:pt x="6063184" y="473660"/>
                  <a:pt x="5998370" y="591357"/>
                  <a:pt x="6041577" y="750734"/>
                </a:cubicBezTo>
                <a:cubicBezTo>
                  <a:pt x="5802219" y="781761"/>
                  <a:pt x="5731979" y="694085"/>
                  <a:pt x="5492343" y="750734"/>
                </a:cubicBezTo>
                <a:cubicBezTo>
                  <a:pt x="5252707" y="807383"/>
                  <a:pt x="5194310" y="729979"/>
                  <a:pt x="5063940" y="750734"/>
                </a:cubicBezTo>
                <a:cubicBezTo>
                  <a:pt x="4933570" y="771489"/>
                  <a:pt x="4669595" y="731643"/>
                  <a:pt x="4514706" y="750734"/>
                </a:cubicBezTo>
                <a:cubicBezTo>
                  <a:pt x="4359817" y="769825"/>
                  <a:pt x="3992539" y="741953"/>
                  <a:pt x="3844640" y="750734"/>
                </a:cubicBezTo>
                <a:cubicBezTo>
                  <a:pt x="3696741" y="759515"/>
                  <a:pt x="3541253" y="736601"/>
                  <a:pt x="3295406" y="750734"/>
                </a:cubicBezTo>
                <a:cubicBezTo>
                  <a:pt x="3049559" y="764867"/>
                  <a:pt x="3077933" y="715021"/>
                  <a:pt x="2927419" y="750734"/>
                </a:cubicBezTo>
                <a:cubicBezTo>
                  <a:pt x="2776905" y="786447"/>
                  <a:pt x="2601335" y="716649"/>
                  <a:pt x="2499016" y="750734"/>
                </a:cubicBezTo>
                <a:cubicBezTo>
                  <a:pt x="2396697" y="784819"/>
                  <a:pt x="2149844" y="697719"/>
                  <a:pt x="1828950" y="750734"/>
                </a:cubicBezTo>
                <a:cubicBezTo>
                  <a:pt x="1508056" y="803749"/>
                  <a:pt x="1433506" y="734290"/>
                  <a:pt x="1279716" y="750734"/>
                </a:cubicBezTo>
                <a:cubicBezTo>
                  <a:pt x="1125926" y="767178"/>
                  <a:pt x="997703" y="742303"/>
                  <a:pt x="851313" y="750734"/>
                </a:cubicBezTo>
                <a:cubicBezTo>
                  <a:pt x="704923" y="759165"/>
                  <a:pt x="405351" y="707516"/>
                  <a:pt x="0" y="750734"/>
                </a:cubicBezTo>
                <a:cubicBezTo>
                  <a:pt x="-36719" y="678673"/>
                  <a:pt x="41406" y="553222"/>
                  <a:pt x="0" y="397889"/>
                </a:cubicBezTo>
                <a:cubicBezTo>
                  <a:pt x="-41406" y="242557"/>
                  <a:pt x="24528" y="139811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8C1BFF4A-B1EA-40B7-B532-F4596A799F7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754821" y="4024312"/>
            <a:ext cx="2157633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sz="2400" b="1" dirty="0"/>
              <a:t>R=100 iterations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74D256BC-DAEE-4695-804E-710491C9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6542" y="2625015"/>
            <a:ext cx="2994657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Merge clusters A and B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B0A1824B-2379-4E58-A6E2-0A03F88C3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6638" y="4112857"/>
            <a:ext cx="1567471" cy="442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36000" tIns="36000" rIns="36000" bIns="3600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Split cluster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EA94FA-776A-473F-A3E8-547020EE2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978" y="1681101"/>
            <a:ext cx="1924786" cy="85395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C12633-D68C-4CF7-8DD6-77741DEFC83E}"/>
              </a:ext>
            </a:extLst>
          </p:cNvPr>
          <p:cNvCxnSpPr/>
          <p:nvPr/>
        </p:nvCxnSpPr>
        <p:spPr>
          <a:xfrm flipH="1">
            <a:off x="7153275" y="2305050"/>
            <a:ext cx="190500" cy="400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3C845E6-D107-4F8F-9872-C59D3286D175}"/>
              </a:ext>
            </a:extLst>
          </p:cNvPr>
          <p:cNvSpPr/>
          <p:nvPr/>
        </p:nvSpPr>
        <p:spPr>
          <a:xfrm>
            <a:off x="1257300" y="4147798"/>
            <a:ext cx="7000875" cy="1162050"/>
          </a:xfrm>
          <a:custGeom>
            <a:avLst/>
            <a:gdLst>
              <a:gd name="connsiteX0" fmla="*/ 0 w 7000875"/>
              <a:gd name="connsiteY0" fmla="*/ 0 h 1162050"/>
              <a:gd name="connsiteX1" fmla="*/ 723424 w 7000875"/>
              <a:gd name="connsiteY1" fmla="*/ 0 h 1162050"/>
              <a:gd name="connsiteX2" fmla="*/ 1446848 w 7000875"/>
              <a:gd name="connsiteY2" fmla="*/ 0 h 1162050"/>
              <a:gd name="connsiteX3" fmla="*/ 2030254 w 7000875"/>
              <a:gd name="connsiteY3" fmla="*/ 0 h 1162050"/>
              <a:gd name="connsiteX4" fmla="*/ 2683669 w 7000875"/>
              <a:gd name="connsiteY4" fmla="*/ 0 h 1162050"/>
              <a:gd name="connsiteX5" fmla="*/ 3197066 w 7000875"/>
              <a:gd name="connsiteY5" fmla="*/ 0 h 1162050"/>
              <a:gd name="connsiteX6" fmla="*/ 3780473 w 7000875"/>
              <a:gd name="connsiteY6" fmla="*/ 0 h 1162050"/>
              <a:gd name="connsiteX7" fmla="*/ 4503896 w 7000875"/>
              <a:gd name="connsiteY7" fmla="*/ 0 h 1162050"/>
              <a:gd name="connsiteX8" fmla="*/ 4947285 w 7000875"/>
              <a:gd name="connsiteY8" fmla="*/ 0 h 1162050"/>
              <a:gd name="connsiteX9" fmla="*/ 5600700 w 7000875"/>
              <a:gd name="connsiteY9" fmla="*/ 0 h 1162050"/>
              <a:gd name="connsiteX10" fmla="*/ 6044089 w 7000875"/>
              <a:gd name="connsiteY10" fmla="*/ 0 h 1162050"/>
              <a:gd name="connsiteX11" fmla="*/ 7000875 w 7000875"/>
              <a:gd name="connsiteY11" fmla="*/ 0 h 1162050"/>
              <a:gd name="connsiteX12" fmla="*/ 7000875 w 7000875"/>
              <a:gd name="connsiteY12" fmla="*/ 592646 h 1162050"/>
              <a:gd name="connsiteX13" fmla="*/ 7000875 w 7000875"/>
              <a:gd name="connsiteY13" fmla="*/ 1162050 h 1162050"/>
              <a:gd name="connsiteX14" fmla="*/ 6277451 w 7000875"/>
              <a:gd name="connsiteY14" fmla="*/ 1162050 h 1162050"/>
              <a:gd name="connsiteX15" fmla="*/ 5694045 w 7000875"/>
              <a:gd name="connsiteY15" fmla="*/ 1162050 h 1162050"/>
              <a:gd name="connsiteX16" fmla="*/ 5110639 w 7000875"/>
              <a:gd name="connsiteY16" fmla="*/ 1162050 h 1162050"/>
              <a:gd name="connsiteX17" fmla="*/ 4527233 w 7000875"/>
              <a:gd name="connsiteY17" fmla="*/ 1162050 h 1162050"/>
              <a:gd name="connsiteX18" fmla="*/ 3943826 w 7000875"/>
              <a:gd name="connsiteY18" fmla="*/ 1162050 h 1162050"/>
              <a:gd name="connsiteX19" fmla="*/ 3430429 w 7000875"/>
              <a:gd name="connsiteY19" fmla="*/ 1162050 h 1162050"/>
              <a:gd name="connsiteX20" fmla="*/ 2777014 w 7000875"/>
              <a:gd name="connsiteY20" fmla="*/ 1162050 h 1162050"/>
              <a:gd name="connsiteX21" fmla="*/ 2193608 w 7000875"/>
              <a:gd name="connsiteY21" fmla="*/ 1162050 h 1162050"/>
              <a:gd name="connsiteX22" fmla="*/ 1470184 w 7000875"/>
              <a:gd name="connsiteY22" fmla="*/ 1162050 h 1162050"/>
              <a:gd name="connsiteX23" fmla="*/ 746760 w 7000875"/>
              <a:gd name="connsiteY23" fmla="*/ 1162050 h 1162050"/>
              <a:gd name="connsiteX24" fmla="*/ 0 w 7000875"/>
              <a:gd name="connsiteY24" fmla="*/ 1162050 h 1162050"/>
              <a:gd name="connsiteX25" fmla="*/ 0 w 7000875"/>
              <a:gd name="connsiteY25" fmla="*/ 569405 h 1162050"/>
              <a:gd name="connsiteX26" fmla="*/ 0 w 7000875"/>
              <a:gd name="connsiteY26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00875" h="1162050" fill="none" extrusionOk="0">
                <a:moveTo>
                  <a:pt x="0" y="0"/>
                </a:moveTo>
                <a:cubicBezTo>
                  <a:pt x="258748" y="-1699"/>
                  <a:pt x="449240" y="31852"/>
                  <a:pt x="723424" y="0"/>
                </a:cubicBezTo>
                <a:cubicBezTo>
                  <a:pt x="997608" y="-31852"/>
                  <a:pt x="1279114" y="42525"/>
                  <a:pt x="1446848" y="0"/>
                </a:cubicBezTo>
                <a:cubicBezTo>
                  <a:pt x="1614582" y="-42525"/>
                  <a:pt x="1743324" y="27342"/>
                  <a:pt x="2030254" y="0"/>
                </a:cubicBezTo>
                <a:cubicBezTo>
                  <a:pt x="2317184" y="-27342"/>
                  <a:pt x="2383851" y="18906"/>
                  <a:pt x="2683669" y="0"/>
                </a:cubicBezTo>
                <a:cubicBezTo>
                  <a:pt x="2983487" y="-18906"/>
                  <a:pt x="2986248" y="9765"/>
                  <a:pt x="3197066" y="0"/>
                </a:cubicBezTo>
                <a:cubicBezTo>
                  <a:pt x="3407884" y="-9765"/>
                  <a:pt x="3525172" y="32246"/>
                  <a:pt x="3780473" y="0"/>
                </a:cubicBezTo>
                <a:cubicBezTo>
                  <a:pt x="4035774" y="-32246"/>
                  <a:pt x="4318554" y="6756"/>
                  <a:pt x="4503896" y="0"/>
                </a:cubicBezTo>
                <a:cubicBezTo>
                  <a:pt x="4689238" y="-6756"/>
                  <a:pt x="4756684" y="41188"/>
                  <a:pt x="4947285" y="0"/>
                </a:cubicBezTo>
                <a:cubicBezTo>
                  <a:pt x="5137886" y="-41188"/>
                  <a:pt x="5298800" y="62940"/>
                  <a:pt x="5600700" y="0"/>
                </a:cubicBezTo>
                <a:cubicBezTo>
                  <a:pt x="5902601" y="-62940"/>
                  <a:pt x="5844575" y="17973"/>
                  <a:pt x="6044089" y="0"/>
                </a:cubicBezTo>
                <a:cubicBezTo>
                  <a:pt x="6243603" y="-17973"/>
                  <a:pt x="6758228" y="23528"/>
                  <a:pt x="7000875" y="0"/>
                </a:cubicBezTo>
                <a:cubicBezTo>
                  <a:pt x="7071115" y="194218"/>
                  <a:pt x="6942239" y="322359"/>
                  <a:pt x="7000875" y="592646"/>
                </a:cubicBezTo>
                <a:cubicBezTo>
                  <a:pt x="7059511" y="862933"/>
                  <a:pt x="6943357" y="892432"/>
                  <a:pt x="7000875" y="1162050"/>
                </a:cubicBezTo>
                <a:cubicBezTo>
                  <a:pt x="6802285" y="1183361"/>
                  <a:pt x="6549690" y="1140442"/>
                  <a:pt x="6277451" y="1162050"/>
                </a:cubicBezTo>
                <a:cubicBezTo>
                  <a:pt x="6005212" y="1183658"/>
                  <a:pt x="5887087" y="1110256"/>
                  <a:pt x="5694045" y="1162050"/>
                </a:cubicBezTo>
                <a:cubicBezTo>
                  <a:pt x="5501003" y="1213844"/>
                  <a:pt x="5399621" y="1102140"/>
                  <a:pt x="5110639" y="1162050"/>
                </a:cubicBezTo>
                <a:cubicBezTo>
                  <a:pt x="4821657" y="1221960"/>
                  <a:pt x="4720625" y="1111695"/>
                  <a:pt x="4527233" y="1162050"/>
                </a:cubicBezTo>
                <a:cubicBezTo>
                  <a:pt x="4333841" y="1212405"/>
                  <a:pt x="4130080" y="1120777"/>
                  <a:pt x="3943826" y="1162050"/>
                </a:cubicBezTo>
                <a:cubicBezTo>
                  <a:pt x="3757572" y="1203323"/>
                  <a:pt x="3603388" y="1141740"/>
                  <a:pt x="3430429" y="1162050"/>
                </a:cubicBezTo>
                <a:cubicBezTo>
                  <a:pt x="3257470" y="1182360"/>
                  <a:pt x="3018921" y="1107704"/>
                  <a:pt x="2777014" y="1162050"/>
                </a:cubicBezTo>
                <a:cubicBezTo>
                  <a:pt x="2535107" y="1216396"/>
                  <a:pt x="2316924" y="1101717"/>
                  <a:pt x="2193608" y="1162050"/>
                </a:cubicBezTo>
                <a:cubicBezTo>
                  <a:pt x="2070292" y="1222383"/>
                  <a:pt x="1787522" y="1081842"/>
                  <a:pt x="1470184" y="1162050"/>
                </a:cubicBezTo>
                <a:cubicBezTo>
                  <a:pt x="1152846" y="1242258"/>
                  <a:pt x="933287" y="1105199"/>
                  <a:pt x="746760" y="1162050"/>
                </a:cubicBezTo>
                <a:cubicBezTo>
                  <a:pt x="560233" y="1218901"/>
                  <a:pt x="292267" y="1105145"/>
                  <a:pt x="0" y="1162050"/>
                </a:cubicBezTo>
                <a:cubicBezTo>
                  <a:pt x="-44459" y="1030413"/>
                  <a:pt x="60720" y="865153"/>
                  <a:pt x="0" y="569405"/>
                </a:cubicBezTo>
                <a:cubicBezTo>
                  <a:pt x="-60720" y="273657"/>
                  <a:pt x="38866" y="127248"/>
                  <a:pt x="0" y="0"/>
                </a:cubicBezTo>
                <a:close/>
              </a:path>
              <a:path w="7000875" h="1162050" stroke="0" extrusionOk="0">
                <a:moveTo>
                  <a:pt x="0" y="0"/>
                </a:moveTo>
                <a:cubicBezTo>
                  <a:pt x="132064" y="-25092"/>
                  <a:pt x="310368" y="58400"/>
                  <a:pt x="513398" y="0"/>
                </a:cubicBezTo>
                <a:cubicBezTo>
                  <a:pt x="716428" y="-58400"/>
                  <a:pt x="743578" y="26422"/>
                  <a:pt x="886777" y="0"/>
                </a:cubicBezTo>
                <a:cubicBezTo>
                  <a:pt x="1029976" y="-26422"/>
                  <a:pt x="1263994" y="47337"/>
                  <a:pt x="1610201" y="0"/>
                </a:cubicBezTo>
                <a:cubicBezTo>
                  <a:pt x="1956408" y="-47337"/>
                  <a:pt x="1925753" y="31671"/>
                  <a:pt x="2123599" y="0"/>
                </a:cubicBezTo>
                <a:cubicBezTo>
                  <a:pt x="2321445" y="-31671"/>
                  <a:pt x="2450534" y="41143"/>
                  <a:pt x="2636996" y="0"/>
                </a:cubicBezTo>
                <a:cubicBezTo>
                  <a:pt x="2823458" y="-41143"/>
                  <a:pt x="3073605" y="31885"/>
                  <a:pt x="3360420" y="0"/>
                </a:cubicBezTo>
                <a:cubicBezTo>
                  <a:pt x="3647235" y="-31885"/>
                  <a:pt x="3662014" y="34289"/>
                  <a:pt x="3803809" y="0"/>
                </a:cubicBezTo>
                <a:cubicBezTo>
                  <a:pt x="3945604" y="-34289"/>
                  <a:pt x="4369826" y="36363"/>
                  <a:pt x="4527233" y="0"/>
                </a:cubicBezTo>
                <a:cubicBezTo>
                  <a:pt x="4684640" y="-36363"/>
                  <a:pt x="5028388" y="4965"/>
                  <a:pt x="5250656" y="0"/>
                </a:cubicBezTo>
                <a:cubicBezTo>
                  <a:pt x="5472924" y="-4965"/>
                  <a:pt x="5704844" y="34557"/>
                  <a:pt x="5834063" y="0"/>
                </a:cubicBezTo>
                <a:cubicBezTo>
                  <a:pt x="5963282" y="-34557"/>
                  <a:pt x="6508042" y="10922"/>
                  <a:pt x="7000875" y="0"/>
                </a:cubicBezTo>
                <a:cubicBezTo>
                  <a:pt x="7030871" y="200785"/>
                  <a:pt x="6946288" y="436907"/>
                  <a:pt x="7000875" y="569405"/>
                </a:cubicBezTo>
                <a:cubicBezTo>
                  <a:pt x="7055462" y="701904"/>
                  <a:pt x="6973189" y="904910"/>
                  <a:pt x="7000875" y="1162050"/>
                </a:cubicBezTo>
                <a:cubicBezTo>
                  <a:pt x="6770141" y="1220848"/>
                  <a:pt x="6608725" y="1120139"/>
                  <a:pt x="6417469" y="1162050"/>
                </a:cubicBezTo>
                <a:cubicBezTo>
                  <a:pt x="6226213" y="1203961"/>
                  <a:pt x="6141920" y="1133473"/>
                  <a:pt x="5974080" y="1162050"/>
                </a:cubicBezTo>
                <a:cubicBezTo>
                  <a:pt x="5806240" y="1190627"/>
                  <a:pt x="5564847" y="1112393"/>
                  <a:pt x="5390674" y="1162050"/>
                </a:cubicBezTo>
                <a:cubicBezTo>
                  <a:pt x="5216501" y="1211707"/>
                  <a:pt x="4856995" y="1159866"/>
                  <a:pt x="4667250" y="1162050"/>
                </a:cubicBezTo>
                <a:cubicBezTo>
                  <a:pt x="4477505" y="1164234"/>
                  <a:pt x="4315250" y="1092451"/>
                  <a:pt x="4083844" y="1162050"/>
                </a:cubicBezTo>
                <a:cubicBezTo>
                  <a:pt x="3852438" y="1231649"/>
                  <a:pt x="3811543" y="1157041"/>
                  <a:pt x="3710464" y="1162050"/>
                </a:cubicBezTo>
                <a:cubicBezTo>
                  <a:pt x="3609385" y="1167059"/>
                  <a:pt x="3410555" y="1124861"/>
                  <a:pt x="3267075" y="1162050"/>
                </a:cubicBezTo>
                <a:cubicBezTo>
                  <a:pt x="3123595" y="1199239"/>
                  <a:pt x="2868474" y="1134625"/>
                  <a:pt x="2543651" y="1162050"/>
                </a:cubicBezTo>
                <a:cubicBezTo>
                  <a:pt x="2218828" y="1189475"/>
                  <a:pt x="2078742" y="1105414"/>
                  <a:pt x="1960245" y="1162050"/>
                </a:cubicBezTo>
                <a:cubicBezTo>
                  <a:pt x="1841748" y="1218686"/>
                  <a:pt x="1684640" y="1132618"/>
                  <a:pt x="1516856" y="1162050"/>
                </a:cubicBezTo>
                <a:cubicBezTo>
                  <a:pt x="1349072" y="1191482"/>
                  <a:pt x="1107162" y="1095324"/>
                  <a:pt x="933450" y="1162050"/>
                </a:cubicBezTo>
                <a:cubicBezTo>
                  <a:pt x="759738" y="1228776"/>
                  <a:pt x="743368" y="1131800"/>
                  <a:pt x="560070" y="1162050"/>
                </a:cubicBezTo>
                <a:cubicBezTo>
                  <a:pt x="376772" y="1192300"/>
                  <a:pt x="254736" y="1106708"/>
                  <a:pt x="0" y="1162050"/>
                </a:cubicBezTo>
                <a:cubicBezTo>
                  <a:pt x="-21782" y="1034277"/>
                  <a:pt x="6802" y="821603"/>
                  <a:pt x="0" y="581025"/>
                </a:cubicBezTo>
                <a:cubicBezTo>
                  <a:pt x="-6802" y="340447"/>
                  <a:pt x="53658" y="230257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B926B1F-6AAE-44E5-87E3-C0D1F0288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867" y="6168315"/>
            <a:ext cx="2647511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Tune by K-algorithm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E638BB-D4D5-4B67-B773-B7349E5928E9}"/>
              </a:ext>
            </a:extLst>
          </p:cNvPr>
          <p:cNvSpPr/>
          <p:nvPr/>
        </p:nvSpPr>
        <p:spPr>
          <a:xfrm>
            <a:off x="1233234" y="5493672"/>
            <a:ext cx="7277460" cy="744524"/>
          </a:xfrm>
          <a:custGeom>
            <a:avLst/>
            <a:gdLst>
              <a:gd name="connsiteX0" fmla="*/ 0 w 7277460"/>
              <a:gd name="connsiteY0" fmla="*/ 0 h 744524"/>
              <a:gd name="connsiteX1" fmla="*/ 632579 w 7277460"/>
              <a:gd name="connsiteY1" fmla="*/ 0 h 744524"/>
              <a:gd name="connsiteX2" fmla="*/ 1119609 w 7277460"/>
              <a:gd name="connsiteY2" fmla="*/ 0 h 744524"/>
              <a:gd name="connsiteX3" fmla="*/ 1679414 w 7277460"/>
              <a:gd name="connsiteY3" fmla="*/ 0 h 744524"/>
              <a:gd name="connsiteX4" fmla="*/ 2384768 w 7277460"/>
              <a:gd name="connsiteY4" fmla="*/ 0 h 744524"/>
              <a:gd name="connsiteX5" fmla="*/ 2799023 w 7277460"/>
              <a:gd name="connsiteY5" fmla="*/ 0 h 744524"/>
              <a:gd name="connsiteX6" fmla="*/ 3431602 w 7277460"/>
              <a:gd name="connsiteY6" fmla="*/ 0 h 744524"/>
              <a:gd name="connsiteX7" fmla="*/ 3845858 w 7277460"/>
              <a:gd name="connsiteY7" fmla="*/ 0 h 744524"/>
              <a:gd name="connsiteX8" fmla="*/ 4405662 w 7277460"/>
              <a:gd name="connsiteY8" fmla="*/ 0 h 744524"/>
              <a:gd name="connsiteX9" fmla="*/ 5038242 w 7277460"/>
              <a:gd name="connsiteY9" fmla="*/ 0 h 744524"/>
              <a:gd name="connsiteX10" fmla="*/ 5379722 w 7277460"/>
              <a:gd name="connsiteY10" fmla="*/ 0 h 744524"/>
              <a:gd name="connsiteX11" fmla="*/ 5721203 w 7277460"/>
              <a:gd name="connsiteY11" fmla="*/ 0 h 744524"/>
              <a:gd name="connsiteX12" fmla="*/ 6426557 w 7277460"/>
              <a:gd name="connsiteY12" fmla="*/ 0 h 744524"/>
              <a:gd name="connsiteX13" fmla="*/ 7277460 w 7277460"/>
              <a:gd name="connsiteY13" fmla="*/ 0 h 744524"/>
              <a:gd name="connsiteX14" fmla="*/ 7277460 w 7277460"/>
              <a:gd name="connsiteY14" fmla="*/ 349926 h 744524"/>
              <a:gd name="connsiteX15" fmla="*/ 7277460 w 7277460"/>
              <a:gd name="connsiteY15" fmla="*/ 744524 h 744524"/>
              <a:gd name="connsiteX16" fmla="*/ 6644881 w 7277460"/>
              <a:gd name="connsiteY16" fmla="*/ 744524 h 744524"/>
              <a:gd name="connsiteX17" fmla="*/ 6012302 w 7277460"/>
              <a:gd name="connsiteY17" fmla="*/ 744524 h 744524"/>
              <a:gd name="connsiteX18" fmla="*/ 5452497 w 7277460"/>
              <a:gd name="connsiteY18" fmla="*/ 744524 h 744524"/>
              <a:gd name="connsiteX19" fmla="*/ 4747143 w 7277460"/>
              <a:gd name="connsiteY19" fmla="*/ 744524 h 744524"/>
              <a:gd name="connsiteX20" fmla="*/ 4041789 w 7277460"/>
              <a:gd name="connsiteY20" fmla="*/ 744524 h 744524"/>
              <a:gd name="connsiteX21" fmla="*/ 3409210 w 7277460"/>
              <a:gd name="connsiteY21" fmla="*/ 744524 h 744524"/>
              <a:gd name="connsiteX22" fmla="*/ 2776631 w 7277460"/>
              <a:gd name="connsiteY22" fmla="*/ 744524 h 744524"/>
              <a:gd name="connsiteX23" fmla="*/ 2144052 w 7277460"/>
              <a:gd name="connsiteY23" fmla="*/ 744524 h 744524"/>
              <a:gd name="connsiteX24" fmla="*/ 1729796 w 7277460"/>
              <a:gd name="connsiteY24" fmla="*/ 744524 h 744524"/>
              <a:gd name="connsiteX25" fmla="*/ 1024442 w 7277460"/>
              <a:gd name="connsiteY25" fmla="*/ 744524 h 744524"/>
              <a:gd name="connsiteX26" fmla="*/ 0 w 7277460"/>
              <a:gd name="connsiteY26" fmla="*/ 744524 h 744524"/>
              <a:gd name="connsiteX27" fmla="*/ 0 w 7277460"/>
              <a:gd name="connsiteY27" fmla="*/ 394598 h 744524"/>
              <a:gd name="connsiteX28" fmla="*/ 0 w 7277460"/>
              <a:gd name="connsiteY28" fmla="*/ 0 h 74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277460" h="744524" fill="none" extrusionOk="0">
                <a:moveTo>
                  <a:pt x="0" y="0"/>
                </a:moveTo>
                <a:cubicBezTo>
                  <a:pt x="273594" y="-47584"/>
                  <a:pt x="465012" y="26426"/>
                  <a:pt x="632579" y="0"/>
                </a:cubicBezTo>
                <a:cubicBezTo>
                  <a:pt x="800146" y="-26426"/>
                  <a:pt x="1015912" y="32255"/>
                  <a:pt x="1119609" y="0"/>
                </a:cubicBezTo>
                <a:cubicBezTo>
                  <a:pt x="1223306" y="-32255"/>
                  <a:pt x="1492352" y="18318"/>
                  <a:pt x="1679414" y="0"/>
                </a:cubicBezTo>
                <a:cubicBezTo>
                  <a:pt x="1866477" y="-18318"/>
                  <a:pt x="2189057" y="25524"/>
                  <a:pt x="2384768" y="0"/>
                </a:cubicBezTo>
                <a:cubicBezTo>
                  <a:pt x="2580479" y="-25524"/>
                  <a:pt x="2702862" y="17150"/>
                  <a:pt x="2799023" y="0"/>
                </a:cubicBezTo>
                <a:cubicBezTo>
                  <a:pt x="2895185" y="-17150"/>
                  <a:pt x="3207067" y="63621"/>
                  <a:pt x="3431602" y="0"/>
                </a:cubicBezTo>
                <a:cubicBezTo>
                  <a:pt x="3656137" y="-63621"/>
                  <a:pt x="3759027" y="33522"/>
                  <a:pt x="3845858" y="0"/>
                </a:cubicBezTo>
                <a:cubicBezTo>
                  <a:pt x="3932689" y="-33522"/>
                  <a:pt x="4211188" y="4946"/>
                  <a:pt x="4405662" y="0"/>
                </a:cubicBezTo>
                <a:cubicBezTo>
                  <a:pt x="4600136" y="-4946"/>
                  <a:pt x="4794940" y="59583"/>
                  <a:pt x="5038242" y="0"/>
                </a:cubicBezTo>
                <a:cubicBezTo>
                  <a:pt x="5281544" y="-59583"/>
                  <a:pt x="5216613" y="11845"/>
                  <a:pt x="5379722" y="0"/>
                </a:cubicBezTo>
                <a:cubicBezTo>
                  <a:pt x="5542831" y="-11845"/>
                  <a:pt x="5586079" y="33810"/>
                  <a:pt x="5721203" y="0"/>
                </a:cubicBezTo>
                <a:cubicBezTo>
                  <a:pt x="5856327" y="-33810"/>
                  <a:pt x="6084034" y="82348"/>
                  <a:pt x="6426557" y="0"/>
                </a:cubicBezTo>
                <a:cubicBezTo>
                  <a:pt x="6769080" y="-82348"/>
                  <a:pt x="6984007" y="73981"/>
                  <a:pt x="7277460" y="0"/>
                </a:cubicBezTo>
                <a:cubicBezTo>
                  <a:pt x="7293503" y="106562"/>
                  <a:pt x="7257048" y="188555"/>
                  <a:pt x="7277460" y="349926"/>
                </a:cubicBezTo>
                <a:cubicBezTo>
                  <a:pt x="7297872" y="511297"/>
                  <a:pt x="7231960" y="567386"/>
                  <a:pt x="7277460" y="744524"/>
                </a:cubicBezTo>
                <a:cubicBezTo>
                  <a:pt x="7026605" y="770981"/>
                  <a:pt x="6942624" y="710890"/>
                  <a:pt x="6644881" y="744524"/>
                </a:cubicBezTo>
                <a:cubicBezTo>
                  <a:pt x="6347138" y="778158"/>
                  <a:pt x="6171576" y="680147"/>
                  <a:pt x="6012302" y="744524"/>
                </a:cubicBezTo>
                <a:cubicBezTo>
                  <a:pt x="5853028" y="808901"/>
                  <a:pt x="5616778" y="725650"/>
                  <a:pt x="5452497" y="744524"/>
                </a:cubicBezTo>
                <a:cubicBezTo>
                  <a:pt x="5288217" y="763398"/>
                  <a:pt x="5089997" y="744045"/>
                  <a:pt x="4747143" y="744524"/>
                </a:cubicBezTo>
                <a:cubicBezTo>
                  <a:pt x="4404289" y="745003"/>
                  <a:pt x="4387557" y="681745"/>
                  <a:pt x="4041789" y="744524"/>
                </a:cubicBezTo>
                <a:cubicBezTo>
                  <a:pt x="3696021" y="807303"/>
                  <a:pt x="3613806" y="689859"/>
                  <a:pt x="3409210" y="744524"/>
                </a:cubicBezTo>
                <a:cubicBezTo>
                  <a:pt x="3204614" y="799189"/>
                  <a:pt x="3092547" y="739396"/>
                  <a:pt x="2776631" y="744524"/>
                </a:cubicBezTo>
                <a:cubicBezTo>
                  <a:pt x="2460715" y="749652"/>
                  <a:pt x="2384751" y="724424"/>
                  <a:pt x="2144052" y="744524"/>
                </a:cubicBezTo>
                <a:cubicBezTo>
                  <a:pt x="1903353" y="764624"/>
                  <a:pt x="1846581" y="702392"/>
                  <a:pt x="1729796" y="744524"/>
                </a:cubicBezTo>
                <a:cubicBezTo>
                  <a:pt x="1613011" y="786656"/>
                  <a:pt x="1274827" y="711145"/>
                  <a:pt x="1024442" y="744524"/>
                </a:cubicBezTo>
                <a:cubicBezTo>
                  <a:pt x="774057" y="777903"/>
                  <a:pt x="392885" y="664829"/>
                  <a:pt x="0" y="744524"/>
                </a:cubicBezTo>
                <a:cubicBezTo>
                  <a:pt x="-7918" y="610408"/>
                  <a:pt x="19967" y="491180"/>
                  <a:pt x="0" y="394598"/>
                </a:cubicBezTo>
                <a:cubicBezTo>
                  <a:pt x="-19967" y="298016"/>
                  <a:pt x="30850" y="130680"/>
                  <a:pt x="0" y="0"/>
                </a:cubicBezTo>
                <a:close/>
              </a:path>
              <a:path w="7277460" h="744524" stroke="0" extrusionOk="0">
                <a:moveTo>
                  <a:pt x="0" y="0"/>
                </a:moveTo>
                <a:cubicBezTo>
                  <a:pt x="212761" y="-46111"/>
                  <a:pt x="275167" y="33595"/>
                  <a:pt x="487030" y="0"/>
                </a:cubicBezTo>
                <a:cubicBezTo>
                  <a:pt x="698893" y="-33595"/>
                  <a:pt x="720360" y="7102"/>
                  <a:pt x="828511" y="0"/>
                </a:cubicBezTo>
                <a:cubicBezTo>
                  <a:pt x="936662" y="-7102"/>
                  <a:pt x="1341710" y="35191"/>
                  <a:pt x="1533865" y="0"/>
                </a:cubicBezTo>
                <a:cubicBezTo>
                  <a:pt x="1726020" y="-35191"/>
                  <a:pt x="1783521" y="53078"/>
                  <a:pt x="2020895" y="0"/>
                </a:cubicBezTo>
                <a:cubicBezTo>
                  <a:pt x="2258269" y="-53078"/>
                  <a:pt x="2333030" y="33507"/>
                  <a:pt x="2507925" y="0"/>
                </a:cubicBezTo>
                <a:cubicBezTo>
                  <a:pt x="2682820" y="-33507"/>
                  <a:pt x="2899132" y="29886"/>
                  <a:pt x="3213278" y="0"/>
                </a:cubicBezTo>
                <a:cubicBezTo>
                  <a:pt x="3527424" y="-29886"/>
                  <a:pt x="3522538" y="44719"/>
                  <a:pt x="3627534" y="0"/>
                </a:cubicBezTo>
                <a:cubicBezTo>
                  <a:pt x="3732530" y="-44719"/>
                  <a:pt x="4088943" y="35540"/>
                  <a:pt x="4332888" y="0"/>
                </a:cubicBezTo>
                <a:cubicBezTo>
                  <a:pt x="4576833" y="-35540"/>
                  <a:pt x="4880755" y="810"/>
                  <a:pt x="5038242" y="0"/>
                </a:cubicBezTo>
                <a:cubicBezTo>
                  <a:pt x="5195729" y="-810"/>
                  <a:pt x="5449109" y="42277"/>
                  <a:pt x="5598046" y="0"/>
                </a:cubicBezTo>
                <a:cubicBezTo>
                  <a:pt x="5746983" y="-42277"/>
                  <a:pt x="6041940" y="44056"/>
                  <a:pt x="6303400" y="0"/>
                </a:cubicBezTo>
                <a:cubicBezTo>
                  <a:pt x="6564860" y="-44056"/>
                  <a:pt x="6582566" y="50876"/>
                  <a:pt x="6790430" y="0"/>
                </a:cubicBezTo>
                <a:cubicBezTo>
                  <a:pt x="6998294" y="-50876"/>
                  <a:pt x="7041409" y="26006"/>
                  <a:pt x="7277460" y="0"/>
                </a:cubicBezTo>
                <a:cubicBezTo>
                  <a:pt x="7283346" y="111289"/>
                  <a:pt x="7262893" y="223100"/>
                  <a:pt x="7277460" y="379707"/>
                </a:cubicBezTo>
                <a:cubicBezTo>
                  <a:pt x="7292027" y="536314"/>
                  <a:pt x="7250802" y="610245"/>
                  <a:pt x="7277460" y="744524"/>
                </a:cubicBezTo>
                <a:cubicBezTo>
                  <a:pt x="7045078" y="773885"/>
                  <a:pt x="6976890" y="723342"/>
                  <a:pt x="6717655" y="744524"/>
                </a:cubicBezTo>
                <a:cubicBezTo>
                  <a:pt x="6458420" y="765706"/>
                  <a:pt x="6190397" y="698951"/>
                  <a:pt x="6012302" y="744524"/>
                </a:cubicBezTo>
                <a:cubicBezTo>
                  <a:pt x="5834207" y="790097"/>
                  <a:pt x="5652855" y="715881"/>
                  <a:pt x="5452497" y="744524"/>
                </a:cubicBezTo>
                <a:cubicBezTo>
                  <a:pt x="5252139" y="773167"/>
                  <a:pt x="5186867" y="730766"/>
                  <a:pt x="5111016" y="744524"/>
                </a:cubicBezTo>
                <a:cubicBezTo>
                  <a:pt x="5035165" y="758282"/>
                  <a:pt x="4841405" y="714901"/>
                  <a:pt x="4696761" y="744524"/>
                </a:cubicBezTo>
                <a:cubicBezTo>
                  <a:pt x="4552118" y="774147"/>
                  <a:pt x="4302404" y="660799"/>
                  <a:pt x="3991407" y="744524"/>
                </a:cubicBezTo>
                <a:cubicBezTo>
                  <a:pt x="3680410" y="828249"/>
                  <a:pt x="3588018" y="713056"/>
                  <a:pt x="3431602" y="744524"/>
                </a:cubicBezTo>
                <a:cubicBezTo>
                  <a:pt x="3275187" y="775992"/>
                  <a:pt x="3219848" y="725504"/>
                  <a:pt x="3017347" y="744524"/>
                </a:cubicBezTo>
                <a:cubicBezTo>
                  <a:pt x="2814846" y="763544"/>
                  <a:pt x="2718726" y="677652"/>
                  <a:pt x="2457542" y="744524"/>
                </a:cubicBezTo>
                <a:cubicBezTo>
                  <a:pt x="2196359" y="811396"/>
                  <a:pt x="2251112" y="719884"/>
                  <a:pt x="2116061" y="744524"/>
                </a:cubicBezTo>
                <a:cubicBezTo>
                  <a:pt x="1981010" y="769164"/>
                  <a:pt x="1914307" y="706423"/>
                  <a:pt x="1774581" y="744524"/>
                </a:cubicBezTo>
                <a:cubicBezTo>
                  <a:pt x="1634855" y="782625"/>
                  <a:pt x="1488877" y="729815"/>
                  <a:pt x="1214776" y="744524"/>
                </a:cubicBezTo>
                <a:cubicBezTo>
                  <a:pt x="940676" y="759233"/>
                  <a:pt x="905075" y="709902"/>
                  <a:pt x="800521" y="744524"/>
                </a:cubicBezTo>
                <a:cubicBezTo>
                  <a:pt x="695968" y="779146"/>
                  <a:pt x="285241" y="680246"/>
                  <a:pt x="0" y="744524"/>
                </a:cubicBezTo>
                <a:cubicBezTo>
                  <a:pt x="-37779" y="635383"/>
                  <a:pt x="14061" y="481733"/>
                  <a:pt x="0" y="387152"/>
                </a:cubicBezTo>
                <a:cubicBezTo>
                  <a:pt x="-14061" y="292571"/>
                  <a:pt x="16080" y="106108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24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9A1CCF85-7873-4B5A-A516-900AE8F1129B}"/>
              </a:ext>
            </a:extLst>
          </p:cNvPr>
          <p:cNvSpPr/>
          <p:nvPr/>
        </p:nvSpPr>
        <p:spPr>
          <a:xfrm rot="5400000">
            <a:off x="1612897" y="3988826"/>
            <a:ext cx="715805" cy="37370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CA2694-BAB2-4FAC-866A-242F3A08E2E0}"/>
              </a:ext>
            </a:extLst>
          </p:cNvPr>
          <p:cNvGrpSpPr/>
          <p:nvPr/>
        </p:nvGrpSpPr>
        <p:grpSpPr>
          <a:xfrm>
            <a:off x="827991" y="4575853"/>
            <a:ext cx="2548478" cy="1802540"/>
            <a:chOff x="256342" y="2860590"/>
            <a:chExt cx="2548478" cy="18025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342" y="2860590"/>
              <a:ext cx="2451605" cy="1734341"/>
            </a:xfrm>
            <a:prstGeom prst="rect">
              <a:avLst/>
            </a:prstGeom>
          </p:spPr>
        </p:pic>
        <p:sp>
          <p:nvSpPr>
            <p:cNvPr id="15" name="Freeform 14"/>
            <p:cNvSpPr/>
            <p:nvPr/>
          </p:nvSpPr>
          <p:spPr>
            <a:xfrm>
              <a:off x="1312998" y="3076322"/>
              <a:ext cx="1491822" cy="1586808"/>
            </a:xfrm>
            <a:custGeom>
              <a:avLst/>
              <a:gdLst>
                <a:gd name="connsiteX0" fmla="*/ 213822 w 976700"/>
                <a:gd name="connsiteY0" fmla="*/ 1012523 h 1045749"/>
                <a:gd name="connsiteX1" fmla="*/ 457662 w 976700"/>
                <a:gd name="connsiteY1" fmla="*/ 1043003 h 1045749"/>
                <a:gd name="connsiteX2" fmla="*/ 701502 w 976700"/>
                <a:gd name="connsiteY2" fmla="*/ 1020143 h 1045749"/>
                <a:gd name="connsiteX3" fmla="*/ 846282 w 976700"/>
                <a:gd name="connsiteY3" fmla="*/ 829643 h 1045749"/>
                <a:gd name="connsiteX4" fmla="*/ 975822 w 976700"/>
                <a:gd name="connsiteY4" fmla="*/ 509603 h 1045749"/>
                <a:gd name="connsiteX5" fmla="*/ 899622 w 976700"/>
                <a:gd name="connsiteY5" fmla="*/ 189563 h 1045749"/>
                <a:gd name="connsiteX6" fmla="*/ 831042 w 976700"/>
                <a:gd name="connsiteY6" fmla="*/ 52403 h 1045749"/>
                <a:gd name="connsiteX7" fmla="*/ 549102 w 976700"/>
                <a:gd name="connsiteY7" fmla="*/ 6683 h 1045749"/>
                <a:gd name="connsiteX8" fmla="*/ 343362 w 976700"/>
                <a:gd name="connsiteY8" fmla="*/ 21923 h 1045749"/>
                <a:gd name="connsiteX9" fmla="*/ 130002 w 976700"/>
                <a:gd name="connsiteY9" fmla="*/ 204803 h 1045749"/>
                <a:gd name="connsiteX10" fmla="*/ 46182 w 976700"/>
                <a:gd name="connsiteY10" fmla="*/ 410543 h 1045749"/>
                <a:gd name="connsiteX11" fmla="*/ 462 w 976700"/>
                <a:gd name="connsiteY11" fmla="*/ 669623 h 1045749"/>
                <a:gd name="connsiteX12" fmla="*/ 30942 w 976700"/>
                <a:gd name="connsiteY12" fmla="*/ 844883 h 1045749"/>
                <a:gd name="connsiteX13" fmla="*/ 152862 w 976700"/>
                <a:gd name="connsiteY13" fmla="*/ 997283 h 1045749"/>
                <a:gd name="connsiteX14" fmla="*/ 213822 w 976700"/>
                <a:gd name="connsiteY14" fmla="*/ 1012523 h 1045749"/>
                <a:gd name="connsiteX0" fmla="*/ 213822 w 976700"/>
                <a:gd name="connsiteY0" fmla="*/ 1012523 h 1045749"/>
                <a:gd name="connsiteX1" fmla="*/ 457662 w 976700"/>
                <a:gd name="connsiteY1" fmla="*/ 1043003 h 1045749"/>
                <a:gd name="connsiteX2" fmla="*/ 701502 w 976700"/>
                <a:gd name="connsiteY2" fmla="*/ 1020143 h 1045749"/>
                <a:gd name="connsiteX3" fmla="*/ 846282 w 976700"/>
                <a:gd name="connsiteY3" fmla="*/ 829643 h 1045749"/>
                <a:gd name="connsiteX4" fmla="*/ 975822 w 976700"/>
                <a:gd name="connsiteY4" fmla="*/ 509603 h 1045749"/>
                <a:gd name="connsiteX5" fmla="*/ 899622 w 976700"/>
                <a:gd name="connsiteY5" fmla="*/ 189563 h 1045749"/>
                <a:gd name="connsiteX6" fmla="*/ 831042 w 976700"/>
                <a:gd name="connsiteY6" fmla="*/ 52403 h 1045749"/>
                <a:gd name="connsiteX7" fmla="*/ 549102 w 976700"/>
                <a:gd name="connsiteY7" fmla="*/ 6683 h 1045749"/>
                <a:gd name="connsiteX8" fmla="*/ 343362 w 976700"/>
                <a:gd name="connsiteY8" fmla="*/ 21923 h 1045749"/>
                <a:gd name="connsiteX9" fmla="*/ 130002 w 976700"/>
                <a:gd name="connsiteY9" fmla="*/ 204803 h 1045749"/>
                <a:gd name="connsiteX10" fmla="*/ 46182 w 976700"/>
                <a:gd name="connsiteY10" fmla="*/ 410543 h 1045749"/>
                <a:gd name="connsiteX11" fmla="*/ 462 w 976700"/>
                <a:gd name="connsiteY11" fmla="*/ 669623 h 1045749"/>
                <a:gd name="connsiteX12" fmla="*/ 30942 w 976700"/>
                <a:gd name="connsiteY12" fmla="*/ 844883 h 1045749"/>
                <a:gd name="connsiteX13" fmla="*/ 121905 w 976700"/>
                <a:gd name="connsiteY13" fmla="*/ 961565 h 1045749"/>
                <a:gd name="connsiteX14" fmla="*/ 213822 w 976700"/>
                <a:gd name="connsiteY14" fmla="*/ 1012523 h 1045749"/>
                <a:gd name="connsiteX0" fmla="*/ 213822 w 977175"/>
                <a:gd name="connsiteY0" fmla="*/ 1012523 h 1045749"/>
                <a:gd name="connsiteX1" fmla="*/ 457662 w 977175"/>
                <a:gd name="connsiteY1" fmla="*/ 1043003 h 1045749"/>
                <a:gd name="connsiteX2" fmla="*/ 701502 w 977175"/>
                <a:gd name="connsiteY2" fmla="*/ 1020143 h 1045749"/>
                <a:gd name="connsiteX3" fmla="*/ 846282 w 977175"/>
                <a:gd name="connsiteY3" fmla="*/ 829643 h 1045749"/>
                <a:gd name="connsiteX4" fmla="*/ 975822 w 977175"/>
                <a:gd name="connsiteY4" fmla="*/ 509603 h 1045749"/>
                <a:gd name="connsiteX5" fmla="*/ 909147 w 977175"/>
                <a:gd name="connsiteY5" fmla="*/ 189563 h 1045749"/>
                <a:gd name="connsiteX6" fmla="*/ 831042 w 977175"/>
                <a:gd name="connsiteY6" fmla="*/ 52403 h 1045749"/>
                <a:gd name="connsiteX7" fmla="*/ 549102 w 977175"/>
                <a:gd name="connsiteY7" fmla="*/ 6683 h 1045749"/>
                <a:gd name="connsiteX8" fmla="*/ 343362 w 977175"/>
                <a:gd name="connsiteY8" fmla="*/ 21923 h 1045749"/>
                <a:gd name="connsiteX9" fmla="*/ 130002 w 977175"/>
                <a:gd name="connsiteY9" fmla="*/ 204803 h 1045749"/>
                <a:gd name="connsiteX10" fmla="*/ 46182 w 977175"/>
                <a:gd name="connsiteY10" fmla="*/ 410543 h 1045749"/>
                <a:gd name="connsiteX11" fmla="*/ 462 w 977175"/>
                <a:gd name="connsiteY11" fmla="*/ 669623 h 1045749"/>
                <a:gd name="connsiteX12" fmla="*/ 30942 w 977175"/>
                <a:gd name="connsiteY12" fmla="*/ 844883 h 1045749"/>
                <a:gd name="connsiteX13" fmla="*/ 121905 w 977175"/>
                <a:gd name="connsiteY13" fmla="*/ 961565 h 1045749"/>
                <a:gd name="connsiteX14" fmla="*/ 213822 w 977175"/>
                <a:gd name="connsiteY14" fmla="*/ 1012523 h 1045749"/>
                <a:gd name="connsiteX0" fmla="*/ 213822 w 977458"/>
                <a:gd name="connsiteY0" fmla="*/ 1011765 h 1044991"/>
                <a:gd name="connsiteX1" fmla="*/ 457662 w 977458"/>
                <a:gd name="connsiteY1" fmla="*/ 1042245 h 1044991"/>
                <a:gd name="connsiteX2" fmla="*/ 701502 w 977458"/>
                <a:gd name="connsiteY2" fmla="*/ 1019385 h 1044991"/>
                <a:gd name="connsiteX3" fmla="*/ 846282 w 977458"/>
                <a:gd name="connsiteY3" fmla="*/ 828885 h 1044991"/>
                <a:gd name="connsiteX4" fmla="*/ 975822 w 977458"/>
                <a:gd name="connsiteY4" fmla="*/ 508845 h 1044991"/>
                <a:gd name="connsiteX5" fmla="*/ 909147 w 977458"/>
                <a:gd name="connsiteY5" fmla="*/ 188805 h 1044991"/>
                <a:gd name="connsiteX6" fmla="*/ 764367 w 977458"/>
                <a:gd name="connsiteY6" fmla="*/ 39739 h 1044991"/>
                <a:gd name="connsiteX7" fmla="*/ 549102 w 977458"/>
                <a:gd name="connsiteY7" fmla="*/ 5925 h 1044991"/>
                <a:gd name="connsiteX8" fmla="*/ 343362 w 977458"/>
                <a:gd name="connsiteY8" fmla="*/ 21165 h 1044991"/>
                <a:gd name="connsiteX9" fmla="*/ 130002 w 977458"/>
                <a:gd name="connsiteY9" fmla="*/ 204045 h 1044991"/>
                <a:gd name="connsiteX10" fmla="*/ 46182 w 977458"/>
                <a:gd name="connsiteY10" fmla="*/ 409785 h 1044991"/>
                <a:gd name="connsiteX11" fmla="*/ 462 w 977458"/>
                <a:gd name="connsiteY11" fmla="*/ 668865 h 1044991"/>
                <a:gd name="connsiteX12" fmla="*/ 30942 w 977458"/>
                <a:gd name="connsiteY12" fmla="*/ 844125 h 1044991"/>
                <a:gd name="connsiteX13" fmla="*/ 121905 w 977458"/>
                <a:gd name="connsiteY13" fmla="*/ 960807 h 1044991"/>
                <a:gd name="connsiteX14" fmla="*/ 213822 w 977458"/>
                <a:gd name="connsiteY14" fmla="*/ 1011765 h 1044991"/>
                <a:gd name="connsiteX0" fmla="*/ 213822 w 977458"/>
                <a:gd name="connsiteY0" fmla="*/ 1006467 h 1039693"/>
                <a:gd name="connsiteX1" fmla="*/ 457662 w 977458"/>
                <a:gd name="connsiteY1" fmla="*/ 1036947 h 1039693"/>
                <a:gd name="connsiteX2" fmla="*/ 701502 w 977458"/>
                <a:gd name="connsiteY2" fmla="*/ 1014087 h 1039693"/>
                <a:gd name="connsiteX3" fmla="*/ 846282 w 977458"/>
                <a:gd name="connsiteY3" fmla="*/ 823587 h 1039693"/>
                <a:gd name="connsiteX4" fmla="*/ 975822 w 977458"/>
                <a:gd name="connsiteY4" fmla="*/ 503547 h 1039693"/>
                <a:gd name="connsiteX5" fmla="*/ 909147 w 977458"/>
                <a:gd name="connsiteY5" fmla="*/ 183507 h 1039693"/>
                <a:gd name="connsiteX6" fmla="*/ 764367 w 977458"/>
                <a:gd name="connsiteY6" fmla="*/ 34441 h 1039693"/>
                <a:gd name="connsiteX7" fmla="*/ 549102 w 977458"/>
                <a:gd name="connsiteY7" fmla="*/ 627 h 1039693"/>
                <a:gd name="connsiteX8" fmla="*/ 288593 w 977458"/>
                <a:gd name="connsiteY8" fmla="*/ 51585 h 1039693"/>
                <a:gd name="connsiteX9" fmla="*/ 130002 w 977458"/>
                <a:gd name="connsiteY9" fmla="*/ 198747 h 1039693"/>
                <a:gd name="connsiteX10" fmla="*/ 46182 w 977458"/>
                <a:gd name="connsiteY10" fmla="*/ 404487 h 1039693"/>
                <a:gd name="connsiteX11" fmla="*/ 462 w 977458"/>
                <a:gd name="connsiteY11" fmla="*/ 663567 h 1039693"/>
                <a:gd name="connsiteX12" fmla="*/ 30942 w 977458"/>
                <a:gd name="connsiteY12" fmla="*/ 838827 h 1039693"/>
                <a:gd name="connsiteX13" fmla="*/ 121905 w 977458"/>
                <a:gd name="connsiteY13" fmla="*/ 955509 h 1039693"/>
                <a:gd name="connsiteX14" fmla="*/ 213822 w 977458"/>
                <a:gd name="connsiteY14" fmla="*/ 1006467 h 1039693"/>
                <a:gd name="connsiteX0" fmla="*/ 213822 w 977458"/>
                <a:gd name="connsiteY0" fmla="*/ 1006467 h 1039693"/>
                <a:gd name="connsiteX1" fmla="*/ 457662 w 977458"/>
                <a:gd name="connsiteY1" fmla="*/ 1036947 h 1039693"/>
                <a:gd name="connsiteX2" fmla="*/ 701502 w 977458"/>
                <a:gd name="connsiteY2" fmla="*/ 1014087 h 1039693"/>
                <a:gd name="connsiteX3" fmla="*/ 846282 w 977458"/>
                <a:gd name="connsiteY3" fmla="*/ 823587 h 1039693"/>
                <a:gd name="connsiteX4" fmla="*/ 975822 w 977458"/>
                <a:gd name="connsiteY4" fmla="*/ 503547 h 1039693"/>
                <a:gd name="connsiteX5" fmla="*/ 909147 w 977458"/>
                <a:gd name="connsiteY5" fmla="*/ 183507 h 1039693"/>
                <a:gd name="connsiteX6" fmla="*/ 764367 w 977458"/>
                <a:gd name="connsiteY6" fmla="*/ 34441 h 1039693"/>
                <a:gd name="connsiteX7" fmla="*/ 549102 w 977458"/>
                <a:gd name="connsiteY7" fmla="*/ 627 h 1039693"/>
                <a:gd name="connsiteX8" fmla="*/ 288593 w 977458"/>
                <a:gd name="connsiteY8" fmla="*/ 51585 h 1039693"/>
                <a:gd name="connsiteX9" fmla="*/ 130002 w 977458"/>
                <a:gd name="connsiteY9" fmla="*/ 198747 h 1039693"/>
                <a:gd name="connsiteX10" fmla="*/ 46182 w 977458"/>
                <a:gd name="connsiteY10" fmla="*/ 404487 h 1039693"/>
                <a:gd name="connsiteX11" fmla="*/ 462 w 977458"/>
                <a:gd name="connsiteY11" fmla="*/ 663567 h 1039693"/>
                <a:gd name="connsiteX12" fmla="*/ 30942 w 977458"/>
                <a:gd name="connsiteY12" fmla="*/ 838827 h 1039693"/>
                <a:gd name="connsiteX13" fmla="*/ 213822 w 977458"/>
                <a:gd name="connsiteY13" fmla="*/ 1006467 h 103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7458" h="1039693">
                  <a:moveTo>
                    <a:pt x="213822" y="1006467"/>
                  </a:moveTo>
                  <a:cubicBezTo>
                    <a:pt x="284942" y="1039487"/>
                    <a:pt x="376382" y="1035677"/>
                    <a:pt x="457662" y="1036947"/>
                  </a:cubicBezTo>
                  <a:cubicBezTo>
                    <a:pt x="538942" y="1038217"/>
                    <a:pt x="636732" y="1049647"/>
                    <a:pt x="701502" y="1014087"/>
                  </a:cubicBezTo>
                  <a:cubicBezTo>
                    <a:pt x="766272" y="978527"/>
                    <a:pt x="800562" y="908677"/>
                    <a:pt x="846282" y="823587"/>
                  </a:cubicBezTo>
                  <a:cubicBezTo>
                    <a:pt x="892002" y="738497"/>
                    <a:pt x="965345" y="610227"/>
                    <a:pt x="975822" y="503547"/>
                  </a:cubicBezTo>
                  <a:cubicBezTo>
                    <a:pt x="986299" y="396867"/>
                    <a:pt x="944389" y="261691"/>
                    <a:pt x="909147" y="183507"/>
                  </a:cubicBezTo>
                  <a:cubicBezTo>
                    <a:pt x="873905" y="105323"/>
                    <a:pt x="824375" y="64921"/>
                    <a:pt x="764367" y="34441"/>
                  </a:cubicBezTo>
                  <a:cubicBezTo>
                    <a:pt x="704359" y="3961"/>
                    <a:pt x="628397" y="-2230"/>
                    <a:pt x="549102" y="627"/>
                  </a:cubicBezTo>
                  <a:cubicBezTo>
                    <a:pt x="469807" y="3484"/>
                    <a:pt x="358443" y="18565"/>
                    <a:pt x="288593" y="51585"/>
                  </a:cubicBezTo>
                  <a:cubicBezTo>
                    <a:pt x="218743" y="84605"/>
                    <a:pt x="170404" y="139930"/>
                    <a:pt x="130002" y="198747"/>
                  </a:cubicBezTo>
                  <a:cubicBezTo>
                    <a:pt x="89600" y="257564"/>
                    <a:pt x="67772" y="327017"/>
                    <a:pt x="46182" y="404487"/>
                  </a:cubicBezTo>
                  <a:cubicBezTo>
                    <a:pt x="24592" y="481957"/>
                    <a:pt x="3002" y="591177"/>
                    <a:pt x="462" y="663567"/>
                  </a:cubicBezTo>
                  <a:cubicBezTo>
                    <a:pt x="-2078" y="735957"/>
                    <a:pt x="5542" y="784217"/>
                    <a:pt x="30942" y="838827"/>
                  </a:cubicBezTo>
                  <a:cubicBezTo>
                    <a:pt x="66502" y="895977"/>
                    <a:pt x="142702" y="973447"/>
                    <a:pt x="213822" y="1006467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68AA354-6689-4831-A9C7-338D3B310D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35" y="2000387"/>
            <a:ext cx="2437634" cy="173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3020" y="3835048"/>
            <a:ext cx="12266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Merge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351CC3-CB71-4D0F-ABB9-CF5F766B5A90}"/>
              </a:ext>
            </a:extLst>
          </p:cNvPr>
          <p:cNvSpPr txBox="1"/>
          <p:nvPr/>
        </p:nvSpPr>
        <p:spPr>
          <a:xfrm>
            <a:off x="2155317" y="165397"/>
            <a:ext cx="48333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Merge two clusters</a:t>
            </a:r>
          </a:p>
        </p:txBody>
      </p:sp>
    </p:spTree>
    <p:extLst>
      <p:ext uri="{BB962C8B-B14F-4D97-AF65-F5344CB8AC3E}">
        <p14:creationId xmlns:p14="http://schemas.microsoft.com/office/powerpoint/2010/main" val="346416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53066D69-D0B3-4DF9-BF5A-03AD3957F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51" y="1921523"/>
            <a:ext cx="3661823" cy="385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07E0B893-D217-431E-AFE0-2300B8B28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795" y="1921523"/>
            <a:ext cx="3929875" cy="409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6928" y="165397"/>
            <a:ext cx="643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Result of clustering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366234-1FB3-495F-9CF1-D5E39B7680AA}"/>
              </a:ext>
            </a:extLst>
          </p:cNvPr>
          <p:cNvSpPr txBox="1"/>
          <p:nvPr/>
        </p:nvSpPr>
        <p:spPr>
          <a:xfrm>
            <a:off x="1755552" y="1599465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100B53-A60D-4440-936C-C5854ABEFB9D}"/>
              </a:ext>
            </a:extLst>
          </p:cNvPr>
          <p:cNvSpPr txBox="1"/>
          <p:nvPr/>
        </p:nvSpPr>
        <p:spPr>
          <a:xfrm>
            <a:off x="6203360" y="163208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clusters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A0ACB1F-B227-413E-95B1-BF88EF8B623B}"/>
              </a:ext>
            </a:extLst>
          </p:cNvPr>
          <p:cNvSpPr/>
          <p:nvPr/>
        </p:nvSpPr>
        <p:spPr>
          <a:xfrm>
            <a:off x="4067175" y="3625989"/>
            <a:ext cx="504825" cy="32385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29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9A1CCF85-7873-4B5A-A516-900AE8F1129B}"/>
              </a:ext>
            </a:extLst>
          </p:cNvPr>
          <p:cNvSpPr/>
          <p:nvPr/>
        </p:nvSpPr>
        <p:spPr>
          <a:xfrm rot="5400000">
            <a:off x="1612897" y="3988826"/>
            <a:ext cx="715805" cy="37370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CA2694-BAB2-4FAC-866A-242F3A08E2E0}"/>
              </a:ext>
            </a:extLst>
          </p:cNvPr>
          <p:cNvGrpSpPr/>
          <p:nvPr/>
        </p:nvGrpSpPr>
        <p:grpSpPr>
          <a:xfrm>
            <a:off x="827991" y="4575853"/>
            <a:ext cx="2548478" cy="1802540"/>
            <a:chOff x="256342" y="2860590"/>
            <a:chExt cx="2548478" cy="18025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342" y="2860590"/>
              <a:ext cx="2451605" cy="1734341"/>
            </a:xfrm>
            <a:prstGeom prst="rect">
              <a:avLst/>
            </a:prstGeom>
          </p:spPr>
        </p:pic>
        <p:sp>
          <p:nvSpPr>
            <p:cNvPr id="15" name="Freeform 14"/>
            <p:cNvSpPr/>
            <p:nvPr/>
          </p:nvSpPr>
          <p:spPr>
            <a:xfrm>
              <a:off x="1312998" y="3076322"/>
              <a:ext cx="1491822" cy="1586808"/>
            </a:xfrm>
            <a:custGeom>
              <a:avLst/>
              <a:gdLst>
                <a:gd name="connsiteX0" fmla="*/ 213822 w 976700"/>
                <a:gd name="connsiteY0" fmla="*/ 1012523 h 1045749"/>
                <a:gd name="connsiteX1" fmla="*/ 457662 w 976700"/>
                <a:gd name="connsiteY1" fmla="*/ 1043003 h 1045749"/>
                <a:gd name="connsiteX2" fmla="*/ 701502 w 976700"/>
                <a:gd name="connsiteY2" fmla="*/ 1020143 h 1045749"/>
                <a:gd name="connsiteX3" fmla="*/ 846282 w 976700"/>
                <a:gd name="connsiteY3" fmla="*/ 829643 h 1045749"/>
                <a:gd name="connsiteX4" fmla="*/ 975822 w 976700"/>
                <a:gd name="connsiteY4" fmla="*/ 509603 h 1045749"/>
                <a:gd name="connsiteX5" fmla="*/ 899622 w 976700"/>
                <a:gd name="connsiteY5" fmla="*/ 189563 h 1045749"/>
                <a:gd name="connsiteX6" fmla="*/ 831042 w 976700"/>
                <a:gd name="connsiteY6" fmla="*/ 52403 h 1045749"/>
                <a:gd name="connsiteX7" fmla="*/ 549102 w 976700"/>
                <a:gd name="connsiteY7" fmla="*/ 6683 h 1045749"/>
                <a:gd name="connsiteX8" fmla="*/ 343362 w 976700"/>
                <a:gd name="connsiteY8" fmla="*/ 21923 h 1045749"/>
                <a:gd name="connsiteX9" fmla="*/ 130002 w 976700"/>
                <a:gd name="connsiteY9" fmla="*/ 204803 h 1045749"/>
                <a:gd name="connsiteX10" fmla="*/ 46182 w 976700"/>
                <a:gd name="connsiteY10" fmla="*/ 410543 h 1045749"/>
                <a:gd name="connsiteX11" fmla="*/ 462 w 976700"/>
                <a:gd name="connsiteY11" fmla="*/ 669623 h 1045749"/>
                <a:gd name="connsiteX12" fmla="*/ 30942 w 976700"/>
                <a:gd name="connsiteY12" fmla="*/ 844883 h 1045749"/>
                <a:gd name="connsiteX13" fmla="*/ 152862 w 976700"/>
                <a:gd name="connsiteY13" fmla="*/ 997283 h 1045749"/>
                <a:gd name="connsiteX14" fmla="*/ 213822 w 976700"/>
                <a:gd name="connsiteY14" fmla="*/ 1012523 h 1045749"/>
                <a:gd name="connsiteX0" fmla="*/ 213822 w 976700"/>
                <a:gd name="connsiteY0" fmla="*/ 1012523 h 1045749"/>
                <a:gd name="connsiteX1" fmla="*/ 457662 w 976700"/>
                <a:gd name="connsiteY1" fmla="*/ 1043003 h 1045749"/>
                <a:gd name="connsiteX2" fmla="*/ 701502 w 976700"/>
                <a:gd name="connsiteY2" fmla="*/ 1020143 h 1045749"/>
                <a:gd name="connsiteX3" fmla="*/ 846282 w 976700"/>
                <a:gd name="connsiteY3" fmla="*/ 829643 h 1045749"/>
                <a:gd name="connsiteX4" fmla="*/ 975822 w 976700"/>
                <a:gd name="connsiteY4" fmla="*/ 509603 h 1045749"/>
                <a:gd name="connsiteX5" fmla="*/ 899622 w 976700"/>
                <a:gd name="connsiteY5" fmla="*/ 189563 h 1045749"/>
                <a:gd name="connsiteX6" fmla="*/ 831042 w 976700"/>
                <a:gd name="connsiteY6" fmla="*/ 52403 h 1045749"/>
                <a:gd name="connsiteX7" fmla="*/ 549102 w 976700"/>
                <a:gd name="connsiteY7" fmla="*/ 6683 h 1045749"/>
                <a:gd name="connsiteX8" fmla="*/ 343362 w 976700"/>
                <a:gd name="connsiteY8" fmla="*/ 21923 h 1045749"/>
                <a:gd name="connsiteX9" fmla="*/ 130002 w 976700"/>
                <a:gd name="connsiteY9" fmla="*/ 204803 h 1045749"/>
                <a:gd name="connsiteX10" fmla="*/ 46182 w 976700"/>
                <a:gd name="connsiteY10" fmla="*/ 410543 h 1045749"/>
                <a:gd name="connsiteX11" fmla="*/ 462 w 976700"/>
                <a:gd name="connsiteY11" fmla="*/ 669623 h 1045749"/>
                <a:gd name="connsiteX12" fmla="*/ 30942 w 976700"/>
                <a:gd name="connsiteY12" fmla="*/ 844883 h 1045749"/>
                <a:gd name="connsiteX13" fmla="*/ 121905 w 976700"/>
                <a:gd name="connsiteY13" fmla="*/ 961565 h 1045749"/>
                <a:gd name="connsiteX14" fmla="*/ 213822 w 976700"/>
                <a:gd name="connsiteY14" fmla="*/ 1012523 h 1045749"/>
                <a:gd name="connsiteX0" fmla="*/ 213822 w 977175"/>
                <a:gd name="connsiteY0" fmla="*/ 1012523 h 1045749"/>
                <a:gd name="connsiteX1" fmla="*/ 457662 w 977175"/>
                <a:gd name="connsiteY1" fmla="*/ 1043003 h 1045749"/>
                <a:gd name="connsiteX2" fmla="*/ 701502 w 977175"/>
                <a:gd name="connsiteY2" fmla="*/ 1020143 h 1045749"/>
                <a:gd name="connsiteX3" fmla="*/ 846282 w 977175"/>
                <a:gd name="connsiteY3" fmla="*/ 829643 h 1045749"/>
                <a:gd name="connsiteX4" fmla="*/ 975822 w 977175"/>
                <a:gd name="connsiteY4" fmla="*/ 509603 h 1045749"/>
                <a:gd name="connsiteX5" fmla="*/ 909147 w 977175"/>
                <a:gd name="connsiteY5" fmla="*/ 189563 h 1045749"/>
                <a:gd name="connsiteX6" fmla="*/ 831042 w 977175"/>
                <a:gd name="connsiteY6" fmla="*/ 52403 h 1045749"/>
                <a:gd name="connsiteX7" fmla="*/ 549102 w 977175"/>
                <a:gd name="connsiteY7" fmla="*/ 6683 h 1045749"/>
                <a:gd name="connsiteX8" fmla="*/ 343362 w 977175"/>
                <a:gd name="connsiteY8" fmla="*/ 21923 h 1045749"/>
                <a:gd name="connsiteX9" fmla="*/ 130002 w 977175"/>
                <a:gd name="connsiteY9" fmla="*/ 204803 h 1045749"/>
                <a:gd name="connsiteX10" fmla="*/ 46182 w 977175"/>
                <a:gd name="connsiteY10" fmla="*/ 410543 h 1045749"/>
                <a:gd name="connsiteX11" fmla="*/ 462 w 977175"/>
                <a:gd name="connsiteY11" fmla="*/ 669623 h 1045749"/>
                <a:gd name="connsiteX12" fmla="*/ 30942 w 977175"/>
                <a:gd name="connsiteY12" fmla="*/ 844883 h 1045749"/>
                <a:gd name="connsiteX13" fmla="*/ 121905 w 977175"/>
                <a:gd name="connsiteY13" fmla="*/ 961565 h 1045749"/>
                <a:gd name="connsiteX14" fmla="*/ 213822 w 977175"/>
                <a:gd name="connsiteY14" fmla="*/ 1012523 h 1045749"/>
                <a:gd name="connsiteX0" fmla="*/ 213822 w 977458"/>
                <a:gd name="connsiteY0" fmla="*/ 1011765 h 1044991"/>
                <a:gd name="connsiteX1" fmla="*/ 457662 w 977458"/>
                <a:gd name="connsiteY1" fmla="*/ 1042245 h 1044991"/>
                <a:gd name="connsiteX2" fmla="*/ 701502 w 977458"/>
                <a:gd name="connsiteY2" fmla="*/ 1019385 h 1044991"/>
                <a:gd name="connsiteX3" fmla="*/ 846282 w 977458"/>
                <a:gd name="connsiteY3" fmla="*/ 828885 h 1044991"/>
                <a:gd name="connsiteX4" fmla="*/ 975822 w 977458"/>
                <a:gd name="connsiteY4" fmla="*/ 508845 h 1044991"/>
                <a:gd name="connsiteX5" fmla="*/ 909147 w 977458"/>
                <a:gd name="connsiteY5" fmla="*/ 188805 h 1044991"/>
                <a:gd name="connsiteX6" fmla="*/ 764367 w 977458"/>
                <a:gd name="connsiteY6" fmla="*/ 39739 h 1044991"/>
                <a:gd name="connsiteX7" fmla="*/ 549102 w 977458"/>
                <a:gd name="connsiteY7" fmla="*/ 5925 h 1044991"/>
                <a:gd name="connsiteX8" fmla="*/ 343362 w 977458"/>
                <a:gd name="connsiteY8" fmla="*/ 21165 h 1044991"/>
                <a:gd name="connsiteX9" fmla="*/ 130002 w 977458"/>
                <a:gd name="connsiteY9" fmla="*/ 204045 h 1044991"/>
                <a:gd name="connsiteX10" fmla="*/ 46182 w 977458"/>
                <a:gd name="connsiteY10" fmla="*/ 409785 h 1044991"/>
                <a:gd name="connsiteX11" fmla="*/ 462 w 977458"/>
                <a:gd name="connsiteY11" fmla="*/ 668865 h 1044991"/>
                <a:gd name="connsiteX12" fmla="*/ 30942 w 977458"/>
                <a:gd name="connsiteY12" fmla="*/ 844125 h 1044991"/>
                <a:gd name="connsiteX13" fmla="*/ 121905 w 977458"/>
                <a:gd name="connsiteY13" fmla="*/ 960807 h 1044991"/>
                <a:gd name="connsiteX14" fmla="*/ 213822 w 977458"/>
                <a:gd name="connsiteY14" fmla="*/ 1011765 h 1044991"/>
                <a:gd name="connsiteX0" fmla="*/ 213822 w 977458"/>
                <a:gd name="connsiteY0" fmla="*/ 1006467 h 1039693"/>
                <a:gd name="connsiteX1" fmla="*/ 457662 w 977458"/>
                <a:gd name="connsiteY1" fmla="*/ 1036947 h 1039693"/>
                <a:gd name="connsiteX2" fmla="*/ 701502 w 977458"/>
                <a:gd name="connsiteY2" fmla="*/ 1014087 h 1039693"/>
                <a:gd name="connsiteX3" fmla="*/ 846282 w 977458"/>
                <a:gd name="connsiteY3" fmla="*/ 823587 h 1039693"/>
                <a:gd name="connsiteX4" fmla="*/ 975822 w 977458"/>
                <a:gd name="connsiteY4" fmla="*/ 503547 h 1039693"/>
                <a:gd name="connsiteX5" fmla="*/ 909147 w 977458"/>
                <a:gd name="connsiteY5" fmla="*/ 183507 h 1039693"/>
                <a:gd name="connsiteX6" fmla="*/ 764367 w 977458"/>
                <a:gd name="connsiteY6" fmla="*/ 34441 h 1039693"/>
                <a:gd name="connsiteX7" fmla="*/ 549102 w 977458"/>
                <a:gd name="connsiteY7" fmla="*/ 627 h 1039693"/>
                <a:gd name="connsiteX8" fmla="*/ 288593 w 977458"/>
                <a:gd name="connsiteY8" fmla="*/ 51585 h 1039693"/>
                <a:gd name="connsiteX9" fmla="*/ 130002 w 977458"/>
                <a:gd name="connsiteY9" fmla="*/ 198747 h 1039693"/>
                <a:gd name="connsiteX10" fmla="*/ 46182 w 977458"/>
                <a:gd name="connsiteY10" fmla="*/ 404487 h 1039693"/>
                <a:gd name="connsiteX11" fmla="*/ 462 w 977458"/>
                <a:gd name="connsiteY11" fmla="*/ 663567 h 1039693"/>
                <a:gd name="connsiteX12" fmla="*/ 30942 w 977458"/>
                <a:gd name="connsiteY12" fmla="*/ 838827 h 1039693"/>
                <a:gd name="connsiteX13" fmla="*/ 121905 w 977458"/>
                <a:gd name="connsiteY13" fmla="*/ 955509 h 1039693"/>
                <a:gd name="connsiteX14" fmla="*/ 213822 w 977458"/>
                <a:gd name="connsiteY14" fmla="*/ 1006467 h 1039693"/>
                <a:gd name="connsiteX0" fmla="*/ 213822 w 977458"/>
                <a:gd name="connsiteY0" fmla="*/ 1006467 h 1039693"/>
                <a:gd name="connsiteX1" fmla="*/ 457662 w 977458"/>
                <a:gd name="connsiteY1" fmla="*/ 1036947 h 1039693"/>
                <a:gd name="connsiteX2" fmla="*/ 701502 w 977458"/>
                <a:gd name="connsiteY2" fmla="*/ 1014087 h 1039693"/>
                <a:gd name="connsiteX3" fmla="*/ 846282 w 977458"/>
                <a:gd name="connsiteY3" fmla="*/ 823587 h 1039693"/>
                <a:gd name="connsiteX4" fmla="*/ 975822 w 977458"/>
                <a:gd name="connsiteY4" fmla="*/ 503547 h 1039693"/>
                <a:gd name="connsiteX5" fmla="*/ 909147 w 977458"/>
                <a:gd name="connsiteY5" fmla="*/ 183507 h 1039693"/>
                <a:gd name="connsiteX6" fmla="*/ 764367 w 977458"/>
                <a:gd name="connsiteY6" fmla="*/ 34441 h 1039693"/>
                <a:gd name="connsiteX7" fmla="*/ 549102 w 977458"/>
                <a:gd name="connsiteY7" fmla="*/ 627 h 1039693"/>
                <a:gd name="connsiteX8" fmla="*/ 288593 w 977458"/>
                <a:gd name="connsiteY8" fmla="*/ 51585 h 1039693"/>
                <a:gd name="connsiteX9" fmla="*/ 130002 w 977458"/>
                <a:gd name="connsiteY9" fmla="*/ 198747 h 1039693"/>
                <a:gd name="connsiteX10" fmla="*/ 46182 w 977458"/>
                <a:gd name="connsiteY10" fmla="*/ 404487 h 1039693"/>
                <a:gd name="connsiteX11" fmla="*/ 462 w 977458"/>
                <a:gd name="connsiteY11" fmla="*/ 663567 h 1039693"/>
                <a:gd name="connsiteX12" fmla="*/ 30942 w 977458"/>
                <a:gd name="connsiteY12" fmla="*/ 838827 h 1039693"/>
                <a:gd name="connsiteX13" fmla="*/ 213822 w 977458"/>
                <a:gd name="connsiteY13" fmla="*/ 1006467 h 103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7458" h="1039693">
                  <a:moveTo>
                    <a:pt x="213822" y="1006467"/>
                  </a:moveTo>
                  <a:cubicBezTo>
                    <a:pt x="284942" y="1039487"/>
                    <a:pt x="376382" y="1035677"/>
                    <a:pt x="457662" y="1036947"/>
                  </a:cubicBezTo>
                  <a:cubicBezTo>
                    <a:pt x="538942" y="1038217"/>
                    <a:pt x="636732" y="1049647"/>
                    <a:pt x="701502" y="1014087"/>
                  </a:cubicBezTo>
                  <a:cubicBezTo>
                    <a:pt x="766272" y="978527"/>
                    <a:pt x="800562" y="908677"/>
                    <a:pt x="846282" y="823587"/>
                  </a:cubicBezTo>
                  <a:cubicBezTo>
                    <a:pt x="892002" y="738497"/>
                    <a:pt x="965345" y="610227"/>
                    <a:pt x="975822" y="503547"/>
                  </a:cubicBezTo>
                  <a:cubicBezTo>
                    <a:pt x="986299" y="396867"/>
                    <a:pt x="944389" y="261691"/>
                    <a:pt x="909147" y="183507"/>
                  </a:cubicBezTo>
                  <a:cubicBezTo>
                    <a:pt x="873905" y="105323"/>
                    <a:pt x="824375" y="64921"/>
                    <a:pt x="764367" y="34441"/>
                  </a:cubicBezTo>
                  <a:cubicBezTo>
                    <a:pt x="704359" y="3961"/>
                    <a:pt x="628397" y="-2230"/>
                    <a:pt x="549102" y="627"/>
                  </a:cubicBezTo>
                  <a:cubicBezTo>
                    <a:pt x="469807" y="3484"/>
                    <a:pt x="358443" y="18565"/>
                    <a:pt x="288593" y="51585"/>
                  </a:cubicBezTo>
                  <a:cubicBezTo>
                    <a:pt x="218743" y="84605"/>
                    <a:pt x="170404" y="139930"/>
                    <a:pt x="130002" y="198747"/>
                  </a:cubicBezTo>
                  <a:cubicBezTo>
                    <a:pt x="89600" y="257564"/>
                    <a:pt x="67772" y="327017"/>
                    <a:pt x="46182" y="404487"/>
                  </a:cubicBezTo>
                  <a:cubicBezTo>
                    <a:pt x="24592" y="481957"/>
                    <a:pt x="3002" y="591177"/>
                    <a:pt x="462" y="663567"/>
                  </a:cubicBezTo>
                  <a:cubicBezTo>
                    <a:pt x="-2078" y="735957"/>
                    <a:pt x="5542" y="784217"/>
                    <a:pt x="30942" y="838827"/>
                  </a:cubicBezTo>
                  <a:cubicBezTo>
                    <a:pt x="66502" y="895977"/>
                    <a:pt x="142702" y="973447"/>
                    <a:pt x="213822" y="1006467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68AA354-6689-4831-A9C7-338D3B310D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35" y="2000387"/>
            <a:ext cx="2437634" cy="173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3020" y="3835048"/>
            <a:ext cx="12266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Merge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99948" y="4750117"/>
            <a:ext cx="9861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Split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76EBF6E-FF05-47D1-8569-623720E33C94}"/>
              </a:ext>
            </a:extLst>
          </p:cNvPr>
          <p:cNvGrpSpPr/>
          <p:nvPr/>
        </p:nvGrpSpPr>
        <p:grpSpPr>
          <a:xfrm>
            <a:off x="5250692" y="4555560"/>
            <a:ext cx="2658456" cy="1810364"/>
            <a:chOff x="3301854" y="2775234"/>
            <a:chExt cx="2658456" cy="18103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705" y="2851257"/>
              <a:ext cx="2451605" cy="1734341"/>
            </a:xfrm>
            <a:prstGeom prst="rect">
              <a:avLst/>
            </a:prstGeom>
          </p:spPr>
        </p:pic>
        <p:sp>
          <p:nvSpPr>
            <p:cNvPr id="17" name="Freeform 16"/>
            <p:cNvSpPr/>
            <p:nvPr/>
          </p:nvSpPr>
          <p:spPr>
            <a:xfrm>
              <a:off x="3301854" y="2775234"/>
              <a:ext cx="1085046" cy="1613975"/>
            </a:xfrm>
            <a:custGeom>
              <a:avLst/>
              <a:gdLst>
                <a:gd name="connsiteX0" fmla="*/ 213822 w 976700"/>
                <a:gd name="connsiteY0" fmla="*/ 1012523 h 1045749"/>
                <a:gd name="connsiteX1" fmla="*/ 457662 w 976700"/>
                <a:gd name="connsiteY1" fmla="*/ 1043003 h 1045749"/>
                <a:gd name="connsiteX2" fmla="*/ 701502 w 976700"/>
                <a:gd name="connsiteY2" fmla="*/ 1020143 h 1045749"/>
                <a:gd name="connsiteX3" fmla="*/ 846282 w 976700"/>
                <a:gd name="connsiteY3" fmla="*/ 829643 h 1045749"/>
                <a:gd name="connsiteX4" fmla="*/ 975822 w 976700"/>
                <a:gd name="connsiteY4" fmla="*/ 509603 h 1045749"/>
                <a:gd name="connsiteX5" fmla="*/ 899622 w 976700"/>
                <a:gd name="connsiteY5" fmla="*/ 189563 h 1045749"/>
                <a:gd name="connsiteX6" fmla="*/ 831042 w 976700"/>
                <a:gd name="connsiteY6" fmla="*/ 52403 h 1045749"/>
                <a:gd name="connsiteX7" fmla="*/ 549102 w 976700"/>
                <a:gd name="connsiteY7" fmla="*/ 6683 h 1045749"/>
                <a:gd name="connsiteX8" fmla="*/ 343362 w 976700"/>
                <a:gd name="connsiteY8" fmla="*/ 21923 h 1045749"/>
                <a:gd name="connsiteX9" fmla="*/ 130002 w 976700"/>
                <a:gd name="connsiteY9" fmla="*/ 204803 h 1045749"/>
                <a:gd name="connsiteX10" fmla="*/ 46182 w 976700"/>
                <a:gd name="connsiteY10" fmla="*/ 410543 h 1045749"/>
                <a:gd name="connsiteX11" fmla="*/ 462 w 976700"/>
                <a:gd name="connsiteY11" fmla="*/ 669623 h 1045749"/>
                <a:gd name="connsiteX12" fmla="*/ 30942 w 976700"/>
                <a:gd name="connsiteY12" fmla="*/ 844883 h 1045749"/>
                <a:gd name="connsiteX13" fmla="*/ 152862 w 976700"/>
                <a:gd name="connsiteY13" fmla="*/ 997283 h 1045749"/>
                <a:gd name="connsiteX14" fmla="*/ 213822 w 976700"/>
                <a:gd name="connsiteY14" fmla="*/ 1012523 h 1045749"/>
                <a:gd name="connsiteX0" fmla="*/ 213822 w 976700"/>
                <a:gd name="connsiteY0" fmla="*/ 1012523 h 1045749"/>
                <a:gd name="connsiteX1" fmla="*/ 457662 w 976700"/>
                <a:gd name="connsiteY1" fmla="*/ 1043003 h 1045749"/>
                <a:gd name="connsiteX2" fmla="*/ 701502 w 976700"/>
                <a:gd name="connsiteY2" fmla="*/ 1020143 h 1045749"/>
                <a:gd name="connsiteX3" fmla="*/ 846282 w 976700"/>
                <a:gd name="connsiteY3" fmla="*/ 829643 h 1045749"/>
                <a:gd name="connsiteX4" fmla="*/ 975822 w 976700"/>
                <a:gd name="connsiteY4" fmla="*/ 509603 h 1045749"/>
                <a:gd name="connsiteX5" fmla="*/ 899622 w 976700"/>
                <a:gd name="connsiteY5" fmla="*/ 189563 h 1045749"/>
                <a:gd name="connsiteX6" fmla="*/ 831042 w 976700"/>
                <a:gd name="connsiteY6" fmla="*/ 52403 h 1045749"/>
                <a:gd name="connsiteX7" fmla="*/ 549102 w 976700"/>
                <a:gd name="connsiteY7" fmla="*/ 6683 h 1045749"/>
                <a:gd name="connsiteX8" fmla="*/ 343362 w 976700"/>
                <a:gd name="connsiteY8" fmla="*/ 21923 h 1045749"/>
                <a:gd name="connsiteX9" fmla="*/ 130002 w 976700"/>
                <a:gd name="connsiteY9" fmla="*/ 204803 h 1045749"/>
                <a:gd name="connsiteX10" fmla="*/ 46182 w 976700"/>
                <a:gd name="connsiteY10" fmla="*/ 410543 h 1045749"/>
                <a:gd name="connsiteX11" fmla="*/ 462 w 976700"/>
                <a:gd name="connsiteY11" fmla="*/ 669623 h 1045749"/>
                <a:gd name="connsiteX12" fmla="*/ 30942 w 976700"/>
                <a:gd name="connsiteY12" fmla="*/ 844883 h 1045749"/>
                <a:gd name="connsiteX13" fmla="*/ 121905 w 976700"/>
                <a:gd name="connsiteY13" fmla="*/ 961565 h 1045749"/>
                <a:gd name="connsiteX14" fmla="*/ 213822 w 976700"/>
                <a:gd name="connsiteY14" fmla="*/ 1012523 h 1045749"/>
                <a:gd name="connsiteX0" fmla="*/ 213822 w 977175"/>
                <a:gd name="connsiteY0" fmla="*/ 1012523 h 1045749"/>
                <a:gd name="connsiteX1" fmla="*/ 457662 w 977175"/>
                <a:gd name="connsiteY1" fmla="*/ 1043003 h 1045749"/>
                <a:gd name="connsiteX2" fmla="*/ 701502 w 977175"/>
                <a:gd name="connsiteY2" fmla="*/ 1020143 h 1045749"/>
                <a:gd name="connsiteX3" fmla="*/ 846282 w 977175"/>
                <a:gd name="connsiteY3" fmla="*/ 829643 h 1045749"/>
                <a:gd name="connsiteX4" fmla="*/ 975822 w 977175"/>
                <a:gd name="connsiteY4" fmla="*/ 509603 h 1045749"/>
                <a:gd name="connsiteX5" fmla="*/ 909147 w 977175"/>
                <a:gd name="connsiteY5" fmla="*/ 189563 h 1045749"/>
                <a:gd name="connsiteX6" fmla="*/ 831042 w 977175"/>
                <a:gd name="connsiteY6" fmla="*/ 52403 h 1045749"/>
                <a:gd name="connsiteX7" fmla="*/ 549102 w 977175"/>
                <a:gd name="connsiteY7" fmla="*/ 6683 h 1045749"/>
                <a:gd name="connsiteX8" fmla="*/ 343362 w 977175"/>
                <a:gd name="connsiteY8" fmla="*/ 21923 h 1045749"/>
                <a:gd name="connsiteX9" fmla="*/ 130002 w 977175"/>
                <a:gd name="connsiteY9" fmla="*/ 204803 h 1045749"/>
                <a:gd name="connsiteX10" fmla="*/ 46182 w 977175"/>
                <a:gd name="connsiteY10" fmla="*/ 410543 h 1045749"/>
                <a:gd name="connsiteX11" fmla="*/ 462 w 977175"/>
                <a:gd name="connsiteY11" fmla="*/ 669623 h 1045749"/>
                <a:gd name="connsiteX12" fmla="*/ 30942 w 977175"/>
                <a:gd name="connsiteY12" fmla="*/ 844883 h 1045749"/>
                <a:gd name="connsiteX13" fmla="*/ 121905 w 977175"/>
                <a:gd name="connsiteY13" fmla="*/ 961565 h 1045749"/>
                <a:gd name="connsiteX14" fmla="*/ 213822 w 977175"/>
                <a:gd name="connsiteY14" fmla="*/ 1012523 h 1045749"/>
                <a:gd name="connsiteX0" fmla="*/ 213822 w 977458"/>
                <a:gd name="connsiteY0" fmla="*/ 1011765 h 1044991"/>
                <a:gd name="connsiteX1" fmla="*/ 457662 w 977458"/>
                <a:gd name="connsiteY1" fmla="*/ 1042245 h 1044991"/>
                <a:gd name="connsiteX2" fmla="*/ 701502 w 977458"/>
                <a:gd name="connsiteY2" fmla="*/ 1019385 h 1044991"/>
                <a:gd name="connsiteX3" fmla="*/ 846282 w 977458"/>
                <a:gd name="connsiteY3" fmla="*/ 828885 h 1044991"/>
                <a:gd name="connsiteX4" fmla="*/ 975822 w 977458"/>
                <a:gd name="connsiteY4" fmla="*/ 508845 h 1044991"/>
                <a:gd name="connsiteX5" fmla="*/ 909147 w 977458"/>
                <a:gd name="connsiteY5" fmla="*/ 188805 h 1044991"/>
                <a:gd name="connsiteX6" fmla="*/ 764367 w 977458"/>
                <a:gd name="connsiteY6" fmla="*/ 39739 h 1044991"/>
                <a:gd name="connsiteX7" fmla="*/ 549102 w 977458"/>
                <a:gd name="connsiteY7" fmla="*/ 5925 h 1044991"/>
                <a:gd name="connsiteX8" fmla="*/ 343362 w 977458"/>
                <a:gd name="connsiteY8" fmla="*/ 21165 h 1044991"/>
                <a:gd name="connsiteX9" fmla="*/ 130002 w 977458"/>
                <a:gd name="connsiteY9" fmla="*/ 204045 h 1044991"/>
                <a:gd name="connsiteX10" fmla="*/ 46182 w 977458"/>
                <a:gd name="connsiteY10" fmla="*/ 409785 h 1044991"/>
                <a:gd name="connsiteX11" fmla="*/ 462 w 977458"/>
                <a:gd name="connsiteY11" fmla="*/ 668865 h 1044991"/>
                <a:gd name="connsiteX12" fmla="*/ 30942 w 977458"/>
                <a:gd name="connsiteY12" fmla="*/ 844125 h 1044991"/>
                <a:gd name="connsiteX13" fmla="*/ 121905 w 977458"/>
                <a:gd name="connsiteY13" fmla="*/ 960807 h 1044991"/>
                <a:gd name="connsiteX14" fmla="*/ 213822 w 977458"/>
                <a:gd name="connsiteY14" fmla="*/ 1011765 h 1044991"/>
                <a:gd name="connsiteX0" fmla="*/ 213822 w 977458"/>
                <a:gd name="connsiteY0" fmla="*/ 1006467 h 1039693"/>
                <a:gd name="connsiteX1" fmla="*/ 457662 w 977458"/>
                <a:gd name="connsiteY1" fmla="*/ 1036947 h 1039693"/>
                <a:gd name="connsiteX2" fmla="*/ 701502 w 977458"/>
                <a:gd name="connsiteY2" fmla="*/ 1014087 h 1039693"/>
                <a:gd name="connsiteX3" fmla="*/ 846282 w 977458"/>
                <a:gd name="connsiteY3" fmla="*/ 823587 h 1039693"/>
                <a:gd name="connsiteX4" fmla="*/ 975822 w 977458"/>
                <a:gd name="connsiteY4" fmla="*/ 503547 h 1039693"/>
                <a:gd name="connsiteX5" fmla="*/ 909147 w 977458"/>
                <a:gd name="connsiteY5" fmla="*/ 183507 h 1039693"/>
                <a:gd name="connsiteX6" fmla="*/ 764367 w 977458"/>
                <a:gd name="connsiteY6" fmla="*/ 34441 h 1039693"/>
                <a:gd name="connsiteX7" fmla="*/ 549102 w 977458"/>
                <a:gd name="connsiteY7" fmla="*/ 627 h 1039693"/>
                <a:gd name="connsiteX8" fmla="*/ 288593 w 977458"/>
                <a:gd name="connsiteY8" fmla="*/ 51585 h 1039693"/>
                <a:gd name="connsiteX9" fmla="*/ 130002 w 977458"/>
                <a:gd name="connsiteY9" fmla="*/ 198747 h 1039693"/>
                <a:gd name="connsiteX10" fmla="*/ 46182 w 977458"/>
                <a:gd name="connsiteY10" fmla="*/ 404487 h 1039693"/>
                <a:gd name="connsiteX11" fmla="*/ 462 w 977458"/>
                <a:gd name="connsiteY11" fmla="*/ 663567 h 1039693"/>
                <a:gd name="connsiteX12" fmla="*/ 30942 w 977458"/>
                <a:gd name="connsiteY12" fmla="*/ 838827 h 1039693"/>
                <a:gd name="connsiteX13" fmla="*/ 121905 w 977458"/>
                <a:gd name="connsiteY13" fmla="*/ 955509 h 1039693"/>
                <a:gd name="connsiteX14" fmla="*/ 213822 w 977458"/>
                <a:gd name="connsiteY14" fmla="*/ 1006467 h 1039693"/>
                <a:gd name="connsiteX0" fmla="*/ 213822 w 977458"/>
                <a:gd name="connsiteY0" fmla="*/ 1006467 h 1039693"/>
                <a:gd name="connsiteX1" fmla="*/ 457662 w 977458"/>
                <a:gd name="connsiteY1" fmla="*/ 1036947 h 1039693"/>
                <a:gd name="connsiteX2" fmla="*/ 701502 w 977458"/>
                <a:gd name="connsiteY2" fmla="*/ 1014087 h 1039693"/>
                <a:gd name="connsiteX3" fmla="*/ 846282 w 977458"/>
                <a:gd name="connsiteY3" fmla="*/ 823587 h 1039693"/>
                <a:gd name="connsiteX4" fmla="*/ 975822 w 977458"/>
                <a:gd name="connsiteY4" fmla="*/ 503547 h 1039693"/>
                <a:gd name="connsiteX5" fmla="*/ 909147 w 977458"/>
                <a:gd name="connsiteY5" fmla="*/ 183507 h 1039693"/>
                <a:gd name="connsiteX6" fmla="*/ 764367 w 977458"/>
                <a:gd name="connsiteY6" fmla="*/ 34441 h 1039693"/>
                <a:gd name="connsiteX7" fmla="*/ 549102 w 977458"/>
                <a:gd name="connsiteY7" fmla="*/ 627 h 1039693"/>
                <a:gd name="connsiteX8" fmla="*/ 288593 w 977458"/>
                <a:gd name="connsiteY8" fmla="*/ 51585 h 1039693"/>
                <a:gd name="connsiteX9" fmla="*/ 130002 w 977458"/>
                <a:gd name="connsiteY9" fmla="*/ 198747 h 1039693"/>
                <a:gd name="connsiteX10" fmla="*/ 46182 w 977458"/>
                <a:gd name="connsiteY10" fmla="*/ 404487 h 1039693"/>
                <a:gd name="connsiteX11" fmla="*/ 462 w 977458"/>
                <a:gd name="connsiteY11" fmla="*/ 663567 h 1039693"/>
                <a:gd name="connsiteX12" fmla="*/ 30942 w 977458"/>
                <a:gd name="connsiteY12" fmla="*/ 838827 h 1039693"/>
                <a:gd name="connsiteX13" fmla="*/ 213822 w 977458"/>
                <a:gd name="connsiteY13" fmla="*/ 1006467 h 1039693"/>
                <a:gd name="connsiteX0" fmla="*/ 213360 w 976996"/>
                <a:gd name="connsiteY0" fmla="*/ 1006467 h 1044576"/>
                <a:gd name="connsiteX1" fmla="*/ 457200 w 976996"/>
                <a:gd name="connsiteY1" fmla="*/ 1036947 h 1044576"/>
                <a:gd name="connsiteX2" fmla="*/ 701040 w 976996"/>
                <a:gd name="connsiteY2" fmla="*/ 1014087 h 1044576"/>
                <a:gd name="connsiteX3" fmla="*/ 845820 w 976996"/>
                <a:gd name="connsiteY3" fmla="*/ 823587 h 1044576"/>
                <a:gd name="connsiteX4" fmla="*/ 975360 w 976996"/>
                <a:gd name="connsiteY4" fmla="*/ 503547 h 1044576"/>
                <a:gd name="connsiteX5" fmla="*/ 908685 w 976996"/>
                <a:gd name="connsiteY5" fmla="*/ 183507 h 1044576"/>
                <a:gd name="connsiteX6" fmla="*/ 763905 w 976996"/>
                <a:gd name="connsiteY6" fmla="*/ 34441 h 1044576"/>
                <a:gd name="connsiteX7" fmla="*/ 548640 w 976996"/>
                <a:gd name="connsiteY7" fmla="*/ 627 h 1044576"/>
                <a:gd name="connsiteX8" fmla="*/ 288131 w 976996"/>
                <a:gd name="connsiteY8" fmla="*/ 51585 h 1044576"/>
                <a:gd name="connsiteX9" fmla="*/ 129540 w 976996"/>
                <a:gd name="connsiteY9" fmla="*/ 198747 h 1044576"/>
                <a:gd name="connsiteX10" fmla="*/ 45720 w 976996"/>
                <a:gd name="connsiteY10" fmla="*/ 404487 h 1044576"/>
                <a:gd name="connsiteX11" fmla="*/ 0 w 976996"/>
                <a:gd name="connsiteY11" fmla="*/ 663567 h 1044576"/>
                <a:gd name="connsiteX12" fmla="*/ 213360 w 976996"/>
                <a:gd name="connsiteY12" fmla="*/ 1006467 h 1044576"/>
                <a:gd name="connsiteX0" fmla="*/ 168578 w 932214"/>
                <a:gd name="connsiteY0" fmla="*/ 1006467 h 1045187"/>
                <a:gd name="connsiteX1" fmla="*/ 412418 w 932214"/>
                <a:gd name="connsiteY1" fmla="*/ 1036947 h 1045187"/>
                <a:gd name="connsiteX2" fmla="*/ 656258 w 932214"/>
                <a:gd name="connsiteY2" fmla="*/ 1014087 h 1045187"/>
                <a:gd name="connsiteX3" fmla="*/ 801038 w 932214"/>
                <a:gd name="connsiteY3" fmla="*/ 823587 h 1045187"/>
                <a:gd name="connsiteX4" fmla="*/ 930578 w 932214"/>
                <a:gd name="connsiteY4" fmla="*/ 503547 h 1045187"/>
                <a:gd name="connsiteX5" fmla="*/ 863903 w 932214"/>
                <a:gd name="connsiteY5" fmla="*/ 183507 h 1045187"/>
                <a:gd name="connsiteX6" fmla="*/ 719123 w 932214"/>
                <a:gd name="connsiteY6" fmla="*/ 34441 h 1045187"/>
                <a:gd name="connsiteX7" fmla="*/ 503858 w 932214"/>
                <a:gd name="connsiteY7" fmla="*/ 627 h 1045187"/>
                <a:gd name="connsiteX8" fmla="*/ 243349 w 932214"/>
                <a:gd name="connsiteY8" fmla="*/ 51585 h 1045187"/>
                <a:gd name="connsiteX9" fmla="*/ 84758 w 932214"/>
                <a:gd name="connsiteY9" fmla="*/ 198747 h 1045187"/>
                <a:gd name="connsiteX10" fmla="*/ 938 w 932214"/>
                <a:gd name="connsiteY10" fmla="*/ 404487 h 1045187"/>
                <a:gd name="connsiteX11" fmla="*/ 136193 w 932214"/>
                <a:gd name="connsiteY11" fmla="*/ 654042 h 1045187"/>
                <a:gd name="connsiteX12" fmla="*/ 168578 w 932214"/>
                <a:gd name="connsiteY12" fmla="*/ 1006467 h 1045187"/>
                <a:gd name="connsiteX0" fmla="*/ 83823 w 847459"/>
                <a:gd name="connsiteY0" fmla="*/ 1006467 h 1045187"/>
                <a:gd name="connsiteX1" fmla="*/ 327663 w 847459"/>
                <a:gd name="connsiteY1" fmla="*/ 1036947 h 1045187"/>
                <a:gd name="connsiteX2" fmla="*/ 571503 w 847459"/>
                <a:gd name="connsiteY2" fmla="*/ 1014087 h 1045187"/>
                <a:gd name="connsiteX3" fmla="*/ 716283 w 847459"/>
                <a:gd name="connsiteY3" fmla="*/ 823587 h 1045187"/>
                <a:gd name="connsiteX4" fmla="*/ 845823 w 847459"/>
                <a:gd name="connsiteY4" fmla="*/ 503547 h 1045187"/>
                <a:gd name="connsiteX5" fmla="*/ 779148 w 847459"/>
                <a:gd name="connsiteY5" fmla="*/ 183507 h 1045187"/>
                <a:gd name="connsiteX6" fmla="*/ 634368 w 847459"/>
                <a:gd name="connsiteY6" fmla="*/ 34441 h 1045187"/>
                <a:gd name="connsiteX7" fmla="*/ 419103 w 847459"/>
                <a:gd name="connsiteY7" fmla="*/ 627 h 1045187"/>
                <a:gd name="connsiteX8" fmla="*/ 158594 w 847459"/>
                <a:gd name="connsiteY8" fmla="*/ 51585 h 1045187"/>
                <a:gd name="connsiteX9" fmla="*/ 3 w 847459"/>
                <a:gd name="connsiteY9" fmla="*/ 198747 h 1045187"/>
                <a:gd name="connsiteX10" fmla="*/ 154308 w 847459"/>
                <a:gd name="connsiteY10" fmla="*/ 399724 h 1045187"/>
                <a:gd name="connsiteX11" fmla="*/ 51438 w 847459"/>
                <a:gd name="connsiteY11" fmla="*/ 654042 h 1045187"/>
                <a:gd name="connsiteX12" fmla="*/ 83823 w 847459"/>
                <a:gd name="connsiteY12" fmla="*/ 1006467 h 1045187"/>
                <a:gd name="connsiteX0" fmla="*/ 39471 w 803107"/>
                <a:gd name="connsiteY0" fmla="*/ 1006467 h 1045187"/>
                <a:gd name="connsiteX1" fmla="*/ 283311 w 803107"/>
                <a:gd name="connsiteY1" fmla="*/ 1036947 h 1045187"/>
                <a:gd name="connsiteX2" fmla="*/ 527151 w 803107"/>
                <a:gd name="connsiteY2" fmla="*/ 1014087 h 1045187"/>
                <a:gd name="connsiteX3" fmla="*/ 671931 w 803107"/>
                <a:gd name="connsiteY3" fmla="*/ 823587 h 1045187"/>
                <a:gd name="connsiteX4" fmla="*/ 801471 w 803107"/>
                <a:gd name="connsiteY4" fmla="*/ 503547 h 1045187"/>
                <a:gd name="connsiteX5" fmla="*/ 734796 w 803107"/>
                <a:gd name="connsiteY5" fmla="*/ 183507 h 1045187"/>
                <a:gd name="connsiteX6" fmla="*/ 590016 w 803107"/>
                <a:gd name="connsiteY6" fmla="*/ 34441 h 1045187"/>
                <a:gd name="connsiteX7" fmla="*/ 374751 w 803107"/>
                <a:gd name="connsiteY7" fmla="*/ 627 h 1045187"/>
                <a:gd name="connsiteX8" fmla="*/ 114242 w 803107"/>
                <a:gd name="connsiteY8" fmla="*/ 51585 h 1045187"/>
                <a:gd name="connsiteX9" fmla="*/ 131863 w 803107"/>
                <a:gd name="connsiteY9" fmla="*/ 179697 h 1045187"/>
                <a:gd name="connsiteX10" fmla="*/ 109956 w 803107"/>
                <a:gd name="connsiteY10" fmla="*/ 399724 h 1045187"/>
                <a:gd name="connsiteX11" fmla="*/ 7086 w 803107"/>
                <a:gd name="connsiteY11" fmla="*/ 654042 h 1045187"/>
                <a:gd name="connsiteX12" fmla="*/ 39471 w 803107"/>
                <a:gd name="connsiteY12" fmla="*/ 1006467 h 1045187"/>
                <a:gd name="connsiteX0" fmla="*/ 39471 w 803107"/>
                <a:gd name="connsiteY0" fmla="*/ 1007871 h 1046591"/>
                <a:gd name="connsiteX1" fmla="*/ 283311 w 803107"/>
                <a:gd name="connsiteY1" fmla="*/ 1038351 h 1046591"/>
                <a:gd name="connsiteX2" fmla="*/ 527151 w 803107"/>
                <a:gd name="connsiteY2" fmla="*/ 1015491 h 1046591"/>
                <a:gd name="connsiteX3" fmla="*/ 671931 w 803107"/>
                <a:gd name="connsiteY3" fmla="*/ 824991 h 1046591"/>
                <a:gd name="connsiteX4" fmla="*/ 801471 w 803107"/>
                <a:gd name="connsiteY4" fmla="*/ 504951 h 1046591"/>
                <a:gd name="connsiteX5" fmla="*/ 734796 w 803107"/>
                <a:gd name="connsiteY5" fmla="*/ 184911 h 1046591"/>
                <a:gd name="connsiteX6" fmla="*/ 590016 w 803107"/>
                <a:gd name="connsiteY6" fmla="*/ 35845 h 1046591"/>
                <a:gd name="connsiteX7" fmla="*/ 374751 w 803107"/>
                <a:gd name="connsiteY7" fmla="*/ 2031 h 1046591"/>
                <a:gd name="connsiteX8" fmla="*/ 209492 w 803107"/>
                <a:gd name="connsiteY8" fmla="*/ 76802 h 1046591"/>
                <a:gd name="connsiteX9" fmla="*/ 131863 w 803107"/>
                <a:gd name="connsiteY9" fmla="*/ 181101 h 1046591"/>
                <a:gd name="connsiteX10" fmla="*/ 109956 w 803107"/>
                <a:gd name="connsiteY10" fmla="*/ 401128 h 1046591"/>
                <a:gd name="connsiteX11" fmla="*/ 7086 w 803107"/>
                <a:gd name="connsiteY11" fmla="*/ 655446 h 1046591"/>
                <a:gd name="connsiteX12" fmla="*/ 39471 w 803107"/>
                <a:gd name="connsiteY12" fmla="*/ 1007871 h 1046591"/>
                <a:gd name="connsiteX0" fmla="*/ 39471 w 803107"/>
                <a:gd name="connsiteY0" fmla="*/ 1015092 h 1053812"/>
                <a:gd name="connsiteX1" fmla="*/ 283311 w 803107"/>
                <a:gd name="connsiteY1" fmla="*/ 1045572 h 1053812"/>
                <a:gd name="connsiteX2" fmla="*/ 527151 w 803107"/>
                <a:gd name="connsiteY2" fmla="*/ 1022712 h 1053812"/>
                <a:gd name="connsiteX3" fmla="*/ 671931 w 803107"/>
                <a:gd name="connsiteY3" fmla="*/ 832212 h 1053812"/>
                <a:gd name="connsiteX4" fmla="*/ 801471 w 803107"/>
                <a:gd name="connsiteY4" fmla="*/ 512172 h 1053812"/>
                <a:gd name="connsiteX5" fmla="*/ 734796 w 803107"/>
                <a:gd name="connsiteY5" fmla="*/ 192132 h 1053812"/>
                <a:gd name="connsiteX6" fmla="*/ 590016 w 803107"/>
                <a:gd name="connsiteY6" fmla="*/ 43066 h 1053812"/>
                <a:gd name="connsiteX7" fmla="*/ 374751 w 803107"/>
                <a:gd name="connsiteY7" fmla="*/ 9252 h 1053812"/>
                <a:gd name="connsiteX8" fmla="*/ 131863 w 803107"/>
                <a:gd name="connsiteY8" fmla="*/ 188322 h 1053812"/>
                <a:gd name="connsiteX9" fmla="*/ 109956 w 803107"/>
                <a:gd name="connsiteY9" fmla="*/ 408349 h 1053812"/>
                <a:gd name="connsiteX10" fmla="*/ 7086 w 803107"/>
                <a:gd name="connsiteY10" fmla="*/ 662667 h 1053812"/>
                <a:gd name="connsiteX11" fmla="*/ 39471 w 803107"/>
                <a:gd name="connsiteY11" fmla="*/ 1015092 h 1053812"/>
                <a:gd name="connsiteX0" fmla="*/ 39471 w 803131"/>
                <a:gd name="connsiteY0" fmla="*/ 1010716 h 1049436"/>
                <a:gd name="connsiteX1" fmla="*/ 283311 w 803131"/>
                <a:gd name="connsiteY1" fmla="*/ 1041196 h 1049436"/>
                <a:gd name="connsiteX2" fmla="*/ 527151 w 803131"/>
                <a:gd name="connsiteY2" fmla="*/ 1018336 h 1049436"/>
                <a:gd name="connsiteX3" fmla="*/ 671931 w 803131"/>
                <a:gd name="connsiteY3" fmla="*/ 827836 h 1049436"/>
                <a:gd name="connsiteX4" fmla="*/ 801471 w 803131"/>
                <a:gd name="connsiteY4" fmla="*/ 507796 h 1049436"/>
                <a:gd name="connsiteX5" fmla="*/ 734796 w 803131"/>
                <a:gd name="connsiteY5" fmla="*/ 187756 h 1049436"/>
                <a:gd name="connsiteX6" fmla="*/ 585254 w 803131"/>
                <a:gd name="connsiteY6" fmla="*/ 62503 h 1049436"/>
                <a:gd name="connsiteX7" fmla="*/ 374751 w 803131"/>
                <a:gd name="connsiteY7" fmla="*/ 4876 h 1049436"/>
                <a:gd name="connsiteX8" fmla="*/ 131863 w 803131"/>
                <a:gd name="connsiteY8" fmla="*/ 183946 h 1049436"/>
                <a:gd name="connsiteX9" fmla="*/ 109956 w 803131"/>
                <a:gd name="connsiteY9" fmla="*/ 403973 h 1049436"/>
                <a:gd name="connsiteX10" fmla="*/ 7086 w 803131"/>
                <a:gd name="connsiteY10" fmla="*/ 658291 h 1049436"/>
                <a:gd name="connsiteX11" fmla="*/ 39471 w 803131"/>
                <a:gd name="connsiteY11" fmla="*/ 1010716 h 1049436"/>
                <a:gd name="connsiteX0" fmla="*/ 39471 w 801471"/>
                <a:gd name="connsiteY0" fmla="*/ 1011262 h 1049982"/>
                <a:gd name="connsiteX1" fmla="*/ 283311 w 801471"/>
                <a:gd name="connsiteY1" fmla="*/ 1041742 h 1049982"/>
                <a:gd name="connsiteX2" fmla="*/ 527151 w 801471"/>
                <a:gd name="connsiteY2" fmla="*/ 1018882 h 1049982"/>
                <a:gd name="connsiteX3" fmla="*/ 671931 w 801471"/>
                <a:gd name="connsiteY3" fmla="*/ 828382 h 1049982"/>
                <a:gd name="connsiteX4" fmla="*/ 801471 w 801471"/>
                <a:gd name="connsiteY4" fmla="*/ 508342 h 1049982"/>
                <a:gd name="connsiteX5" fmla="*/ 672883 w 801471"/>
                <a:gd name="connsiteY5" fmla="*/ 231164 h 1049982"/>
                <a:gd name="connsiteX6" fmla="*/ 585254 w 801471"/>
                <a:gd name="connsiteY6" fmla="*/ 63049 h 1049982"/>
                <a:gd name="connsiteX7" fmla="*/ 374751 w 801471"/>
                <a:gd name="connsiteY7" fmla="*/ 5422 h 1049982"/>
                <a:gd name="connsiteX8" fmla="*/ 131863 w 801471"/>
                <a:gd name="connsiteY8" fmla="*/ 184492 h 1049982"/>
                <a:gd name="connsiteX9" fmla="*/ 109956 w 801471"/>
                <a:gd name="connsiteY9" fmla="*/ 404519 h 1049982"/>
                <a:gd name="connsiteX10" fmla="*/ 7086 w 801471"/>
                <a:gd name="connsiteY10" fmla="*/ 658837 h 1049982"/>
                <a:gd name="connsiteX11" fmla="*/ 39471 w 801471"/>
                <a:gd name="connsiteY11" fmla="*/ 1011262 h 1049982"/>
                <a:gd name="connsiteX0" fmla="*/ 39471 w 686901"/>
                <a:gd name="connsiteY0" fmla="*/ 1011262 h 1049982"/>
                <a:gd name="connsiteX1" fmla="*/ 283311 w 686901"/>
                <a:gd name="connsiteY1" fmla="*/ 1041742 h 1049982"/>
                <a:gd name="connsiteX2" fmla="*/ 527151 w 686901"/>
                <a:gd name="connsiteY2" fmla="*/ 1018882 h 1049982"/>
                <a:gd name="connsiteX3" fmla="*/ 671931 w 686901"/>
                <a:gd name="connsiteY3" fmla="*/ 828382 h 1049982"/>
                <a:gd name="connsiteX4" fmla="*/ 682408 w 686901"/>
                <a:gd name="connsiteY4" fmla="*/ 560730 h 1049982"/>
                <a:gd name="connsiteX5" fmla="*/ 672883 w 686901"/>
                <a:gd name="connsiteY5" fmla="*/ 231164 h 1049982"/>
                <a:gd name="connsiteX6" fmla="*/ 585254 w 686901"/>
                <a:gd name="connsiteY6" fmla="*/ 63049 h 1049982"/>
                <a:gd name="connsiteX7" fmla="*/ 374751 w 686901"/>
                <a:gd name="connsiteY7" fmla="*/ 5422 h 1049982"/>
                <a:gd name="connsiteX8" fmla="*/ 131863 w 686901"/>
                <a:gd name="connsiteY8" fmla="*/ 184492 h 1049982"/>
                <a:gd name="connsiteX9" fmla="*/ 109956 w 686901"/>
                <a:gd name="connsiteY9" fmla="*/ 404519 h 1049982"/>
                <a:gd name="connsiteX10" fmla="*/ 7086 w 686901"/>
                <a:gd name="connsiteY10" fmla="*/ 658837 h 1049982"/>
                <a:gd name="connsiteX11" fmla="*/ 39471 w 686901"/>
                <a:gd name="connsiteY11" fmla="*/ 1011262 h 1049982"/>
                <a:gd name="connsiteX0" fmla="*/ 39471 w 686877"/>
                <a:gd name="connsiteY0" fmla="*/ 1011262 h 1049982"/>
                <a:gd name="connsiteX1" fmla="*/ 283311 w 686877"/>
                <a:gd name="connsiteY1" fmla="*/ 1041742 h 1049982"/>
                <a:gd name="connsiteX2" fmla="*/ 527151 w 686877"/>
                <a:gd name="connsiteY2" fmla="*/ 1018882 h 1049982"/>
                <a:gd name="connsiteX3" fmla="*/ 629069 w 686877"/>
                <a:gd name="connsiteY3" fmla="*/ 818857 h 1049982"/>
                <a:gd name="connsiteX4" fmla="*/ 682408 w 686877"/>
                <a:gd name="connsiteY4" fmla="*/ 560730 h 1049982"/>
                <a:gd name="connsiteX5" fmla="*/ 672883 w 686877"/>
                <a:gd name="connsiteY5" fmla="*/ 231164 h 1049982"/>
                <a:gd name="connsiteX6" fmla="*/ 585254 w 686877"/>
                <a:gd name="connsiteY6" fmla="*/ 63049 h 1049982"/>
                <a:gd name="connsiteX7" fmla="*/ 374751 w 686877"/>
                <a:gd name="connsiteY7" fmla="*/ 5422 h 1049982"/>
                <a:gd name="connsiteX8" fmla="*/ 131863 w 686877"/>
                <a:gd name="connsiteY8" fmla="*/ 184492 h 1049982"/>
                <a:gd name="connsiteX9" fmla="*/ 109956 w 686877"/>
                <a:gd name="connsiteY9" fmla="*/ 404519 h 1049982"/>
                <a:gd name="connsiteX10" fmla="*/ 7086 w 686877"/>
                <a:gd name="connsiteY10" fmla="*/ 658837 h 1049982"/>
                <a:gd name="connsiteX11" fmla="*/ 39471 w 686877"/>
                <a:gd name="connsiteY11" fmla="*/ 1011262 h 1049982"/>
                <a:gd name="connsiteX0" fmla="*/ 39471 w 686877"/>
                <a:gd name="connsiteY0" fmla="*/ 1011262 h 1050854"/>
                <a:gd name="connsiteX1" fmla="*/ 283311 w 686877"/>
                <a:gd name="connsiteY1" fmla="*/ 1041742 h 1050854"/>
                <a:gd name="connsiteX2" fmla="*/ 498576 w 686877"/>
                <a:gd name="connsiteY2" fmla="*/ 1004595 h 1050854"/>
                <a:gd name="connsiteX3" fmla="*/ 629069 w 686877"/>
                <a:gd name="connsiteY3" fmla="*/ 818857 h 1050854"/>
                <a:gd name="connsiteX4" fmla="*/ 682408 w 686877"/>
                <a:gd name="connsiteY4" fmla="*/ 560730 h 1050854"/>
                <a:gd name="connsiteX5" fmla="*/ 672883 w 686877"/>
                <a:gd name="connsiteY5" fmla="*/ 231164 h 1050854"/>
                <a:gd name="connsiteX6" fmla="*/ 585254 w 686877"/>
                <a:gd name="connsiteY6" fmla="*/ 63049 h 1050854"/>
                <a:gd name="connsiteX7" fmla="*/ 374751 w 686877"/>
                <a:gd name="connsiteY7" fmla="*/ 5422 h 1050854"/>
                <a:gd name="connsiteX8" fmla="*/ 131863 w 686877"/>
                <a:gd name="connsiteY8" fmla="*/ 184492 h 1050854"/>
                <a:gd name="connsiteX9" fmla="*/ 109956 w 686877"/>
                <a:gd name="connsiteY9" fmla="*/ 404519 h 1050854"/>
                <a:gd name="connsiteX10" fmla="*/ 7086 w 686877"/>
                <a:gd name="connsiteY10" fmla="*/ 658837 h 1050854"/>
                <a:gd name="connsiteX11" fmla="*/ 39471 w 686877"/>
                <a:gd name="connsiteY11" fmla="*/ 1011262 h 1050854"/>
                <a:gd name="connsiteX0" fmla="*/ 39471 w 686877"/>
                <a:gd name="connsiteY0" fmla="*/ 1011262 h 1043831"/>
                <a:gd name="connsiteX1" fmla="*/ 283311 w 686877"/>
                <a:gd name="connsiteY1" fmla="*/ 1027455 h 1043831"/>
                <a:gd name="connsiteX2" fmla="*/ 498576 w 686877"/>
                <a:gd name="connsiteY2" fmla="*/ 1004595 h 1043831"/>
                <a:gd name="connsiteX3" fmla="*/ 629069 w 686877"/>
                <a:gd name="connsiteY3" fmla="*/ 818857 h 1043831"/>
                <a:gd name="connsiteX4" fmla="*/ 682408 w 686877"/>
                <a:gd name="connsiteY4" fmla="*/ 560730 h 1043831"/>
                <a:gd name="connsiteX5" fmla="*/ 672883 w 686877"/>
                <a:gd name="connsiteY5" fmla="*/ 231164 h 1043831"/>
                <a:gd name="connsiteX6" fmla="*/ 585254 w 686877"/>
                <a:gd name="connsiteY6" fmla="*/ 63049 h 1043831"/>
                <a:gd name="connsiteX7" fmla="*/ 374751 w 686877"/>
                <a:gd name="connsiteY7" fmla="*/ 5422 h 1043831"/>
                <a:gd name="connsiteX8" fmla="*/ 131863 w 686877"/>
                <a:gd name="connsiteY8" fmla="*/ 184492 h 1043831"/>
                <a:gd name="connsiteX9" fmla="*/ 109956 w 686877"/>
                <a:gd name="connsiteY9" fmla="*/ 404519 h 1043831"/>
                <a:gd name="connsiteX10" fmla="*/ 7086 w 686877"/>
                <a:gd name="connsiteY10" fmla="*/ 658837 h 1043831"/>
                <a:gd name="connsiteX11" fmla="*/ 39471 w 686877"/>
                <a:gd name="connsiteY11" fmla="*/ 1011262 h 1043831"/>
                <a:gd name="connsiteX0" fmla="*/ 80276 w 680057"/>
                <a:gd name="connsiteY0" fmla="*/ 958874 h 1032737"/>
                <a:gd name="connsiteX1" fmla="*/ 276491 w 680057"/>
                <a:gd name="connsiteY1" fmla="*/ 1027455 h 1032737"/>
                <a:gd name="connsiteX2" fmla="*/ 491756 w 680057"/>
                <a:gd name="connsiteY2" fmla="*/ 1004595 h 1032737"/>
                <a:gd name="connsiteX3" fmla="*/ 622249 w 680057"/>
                <a:gd name="connsiteY3" fmla="*/ 818857 h 1032737"/>
                <a:gd name="connsiteX4" fmla="*/ 675588 w 680057"/>
                <a:gd name="connsiteY4" fmla="*/ 560730 h 1032737"/>
                <a:gd name="connsiteX5" fmla="*/ 666063 w 680057"/>
                <a:gd name="connsiteY5" fmla="*/ 231164 h 1032737"/>
                <a:gd name="connsiteX6" fmla="*/ 578434 w 680057"/>
                <a:gd name="connsiteY6" fmla="*/ 63049 h 1032737"/>
                <a:gd name="connsiteX7" fmla="*/ 367931 w 680057"/>
                <a:gd name="connsiteY7" fmla="*/ 5422 h 1032737"/>
                <a:gd name="connsiteX8" fmla="*/ 125043 w 680057"/>
                <a:gd name="connsiteY8" fmla="*/ 184492 h 1032737"/>
                <a:gd name="connsiteX9" fmla="*/ 103136 w 680057"/>
                <a:gd name="connsiteY9" fmla="*/ 404519 h 1032737"/>
                <a:gd name="connsiteX10" fmla="*/ 266 w 680057"/>
                <a:gd name="connsiteY10" fmla="*/ 658837 h 1032737"/>
                <a:gd name="connsiteX11" fmla="*/ 80276 w 680057"/>
                <a:gd name="connsiteY11" fmla="*/ 958874 h 1032737"/>
                <a:gd name="connsiteX0" fmla="*/ 80276 w 680057"/>
                <a:gd name="connsiteY0" fmla="*/ 958874 h 1032737"/>
                <a:gd name="connsiteX1" fmla="*/ 276491 w 680057"/>
                <a:gd name="connsiteY1" fmla="*/ 1027455 h 1032737"/>
                <a:gd name="connsiteX2" fmla="*/ 491756 w 680057"/>
                <a:gd name="connsiteY2" fmla="*/ 1004595 h 1032737"/>
                <a:gd name="connsiteX3" fmla="*/ 622249 w 680057"/>
                <a:gd name="connsiteY3" fmla="*/ 818857 h 1032737"/>
                <a:gd name="connsiteX4" fmla="*/ 675588 w 680057"/>
                <a:gd name="connsiteY4" fmla="*/ 560730 h 1032737"/>
                <a:gd name="connsiteX5" fmla="*/ 666063 w 680057"/>
                <a:gd name="connsiteY5" fmla="*/ 231164 h 1032737"/>
                <a:gd name="connsiteX6" fmla="*/ 578434 w 680057"/>
                <a:gd name="connsiteY6" fmla="*/ 63049 h 1032737"/>
                <a:gd name="connsiteX7" fmla="*/ 367931 w 680057"/>
                <a:gd name="connsiteY7" fmla="*/ 5422 h 1032737"/>
                <a:gd name="connsiteX8" fmla="*/ 125043 w 680057"/>
                <a:gd name="connsiteY8" fmla="*/ 184492 h 1032737"/>
                <a:gd name="connsiteX9" fmla="*/ 103136 w 680057"/>
                <a:gd name="connsiteY9" fmla="*/ 404519 h 1032737"/>
                <a:gd name="connsiteX10" fmla="*/ 266 w 680057"/>
                <a:gd name="connsiteY10" fmla="*/ 758849 h 1032737"/>
                <a:gd name="connsiteX11" fmla="*/ 80276 w 680057"/>
                <a:gd name="connsiteY11" fmla="*/ 958874 h 1032737"/>
                <a:gd name="connsiteX0" fmla="*/ 80276 w 680057"/>
                <a:gd name="connsiteY0" fmla="*/ 958874 h 1032737"/>
                <a:gd name="connsiteX1" fmla="*/ 276491 w 680057"/>
                <a:gd name="connsiteY1" fmla="*/ 1027455 h 1032737"/>
                <a:gd name="connsiteX2" fmla="*/ 491756 w 680057"/>
                <a:gd name="connsiteY2" fmla="*/ 1004595 h 1032737"/>
                <a:gd name="connsiteX3" fmla="*/ 622249 w 680057"/>
                <a:gd name="connsiteY3" fmla="*/ 818857 h 1032737"/>
                <a:gd name="connsiteX4" fmla="*/ 675588 w 680057"/>
                <a:gd name="connsiteY4" fmla="*/ 560730 h 1032737"/>
                <a:gd name="connsiteX5" fmla="*/ 666063 w 680057"/>
                <a:gd name="connsiteY5" fmla="*/ 231164 h 1032737"/>
                <a:gd name="connsiteX6" fmla="*/ 578434 w 680057"/>
                <a:gd name="connsiteY6" fmla="*/ 63049 h 1032737"/>
                <a:gd name="connsiteX7" fmla="*/ 367931 w 680057"/>
                <a:gd name="connsiteY7" fmla="*/ 5422 h 1032737"/>
                <a:gd name="connsiteX8" fmla="*/ 125043 w 680057"/>
                <a:gd name="connsiteY8" fmla="*/ 184492 h 1032737"/>
                <a:gd name="connsiteX9" fmla="*/ 103136 w 680057"/>
                <a:gd name="connsiteY9" fmla="*/ 404519 h 1032737"/>
                <a:gd name="connsiteX10" fmla="*/ 266 w 680057"/>
                <a:gd name="connsiteY10" fmla="*/ 758849 h 1032737"/>
                <a:gd name="connsiteX11" fmla="*/ 80276 w 680057"/>
                <a:gd name="connsiteY11" fmla="*/ 958874 h 1032737"/>
                <a:gd name="connsiteX0" fmla="*/ 80276 w 680057"/>
                <a:gd name="connsiteY0" fmla="*/ 981313 h 1055176"/>
                <a:gd name="connsiteX1" fmla="*/ 276491 w 680057"/>
                <a:gd name="connsiteY1" fmla="*/ 1049894 h 1055176"/>
                <a:gd name="connsiteX2" fmla="*/ 491756 w 680057"/>
                <a:gd name="connsiteY2" fmla="*/ 1027034 h 1055176"/>
                <a:gd name="connsiteX3" fmla="*/ 622249 w 680057"/>
                <a:gd name="connsiteY3" fmla="*/ 841296 h 1055176"/>
                <a:gd name="connsiteX4" fmla="*/ 675588 w 680057"/>
                <a:gd name="connsiteY4" fmla="*/ 583169 h 1055176"/>
                <a:gd name="connsiteX5" fmla="*/ 666063 w 680057"/>
                <a:gd name="connsiteY5" fmla="*/ 253603 h 1055176"/>
                <a:gd name="connsiteX6" fmla="*/ 578434 w 680057"/>
                <a:gd name="connsiteY6" fmla="*/ 85488 h 1055176"/>
                <a:gd name="connsiteX7" fmla="*/ 367931 w 680057"/>
                <a:gd name="connsiteY7" fmla="*/ 4049 h 1055176"/>
                <a:gd name="connsiteX8" fmla="*/ 125043 w 680057"/>
                <a:gd name="connsiteY8" fmla="*/ 206931 h 1055176"/>
                <a:gd name="connsiteX9" fmla="*/ 103136 w 680057"/>
                <a:gd name="connsiteY9" fmla="*/ 426958 h 1055176"/>
                <a:gd name="connsiteX10" fmla="*/ 266 w 680057"/>
                <a:gd name="connsiteY10" fmla="*/ 781288 h 1055176"/>
                <a:gd name="connsiteX11" fmla="*/ 80276 w 680057"/>
                <a:gd name="connsiteY11" fmla="*/ 981313 h 1055176"/>
                <a:gd name="connsiteX0" fmla="*/ 80276 w 678761"/>
                <a:gd name="connsiteY0" fmla="*/ 983769 h 1057632"/>
                <a:gd name="connsiteX1" fmla="*/ 276491 w 678761"/>
                <a:gd name="connsiteY1" fmla="*/ 1052350 h 1057632"/>
                <a:gd name="connsiteX2" fmla="*/ 491756 w 678761"/>
                <a:gd name="connsiteY2" fmla="*/ 1029490 h 1057632"/>
                <a:gd name="connsiteX3" fmla="*/ 622249 w 678761"/>
                <a:gd name="connsiteY3" fmla="*/ 843752 h 1057632"/>
                <a:gd name="connsiteX4" fmla="*/ 675588 w 678761"/>
                <a:gd name="connsiteY4" fmla="*/ 585625 h 1057632"/>
                <a:gd name="connsiteX5" fmla="*/ 666063 w 678761"/>
                <a:gd name="connsiteY5" fmla="*/ 256059 h 1057632"/>
                <a:gd name="connsiteX6" fmla="*/ 611772 w 678761"/>
                <a:gd name="connsiteY6" fmla="*/ 68894 h 1057632"/>
                <a:gd name="connsiteX7" fmla="*/ 367931 w 678761"/>
                <a:gd name="connsiteY7" fmla="*/ 6505 h 1057632"/>
                <a:gd name="connsiteX8" fmla="*/ 125043 w 678761"/>
                <a:gd name="connsiteY8" fmla="*/ 209387 h 1057632"/>
                <a:gd name="connsiteX9" fmla="*/ 103136 w 678761"/>
                <a:gd name="connsiteY9" fmla="*/ 429414 h 1057632"/>
                <a:gd name="connsiteX10" fmla="*/ 266 w 678761"/>
                <a:gd name="connsiteY10" fmla="*/ 783744 h 1057632"/>
                <a:gd name="connsiteX11" fmla="*/ 80276 w 678761"/>
                <a:gd name="connsiteY11" fmla="*/ 983769 h 1057632"/>
                <a:gd name="connsiteX0" fmla="*/ 80276 w 711187"/>
                <a:gd name="connsiteY0" fmla="*/ 983630 h 1057493"/>
                <a:gd name="connsiteX1" fmla="*/ 276491 w 711187"/>
                <a:gd name="connsiteY1" fmla="*/ 1052211 h 1057493"/>
                <a:gd name="connsiteX2" fmla="*/ 491756 w 711187"/>
                <a:gd name="connsiteY2" fmla="*/ 1029351 h 1057493"/>
                <a:gd name="connsiteX3" fmla="*/ 622249 w 711187"/>
                <a:gd name="connsiteY3" fmla="*/ 843613 h 1057493"/>
                <a:gd name="connsiteX4" fmla="*/ 675588 w 711187"/>
                <a:gd name="connsiteY4" fmla="*/ 585486 h 1057493"/>
                <a:gd name="connsiteX5" fmla="*/ 708925 w 711187"/>
                <a:gd name="connsiteY5" fmla="*/ 246395 h 1057493"/>
                <a:gd name="connsiteX6" fmla="*/ 611772 w 711187"/>
                <a:gd name="connsiteY6" fmla="*/ 68755 h 1057493"/>
                <a:gd name="connsiteX7" fmla="*/ 367931 w 711187"/>
                <a:gd name="connsiteY7" fmla="*/ 6366 h 1057493"/>
                <a:gd name="connsiteX8" fmla="*/ 125043 w 711187"/>
                <a:gd name="connsiteY8" fmla="*/ 209248 h 1057493"/>
                <a:gd name="connsiteX9" fmla="*/ 103136 w 711187"/>
                <a:gd name="connsiteY9" fmla="*/ 429275 h 1057493"/>
                <a:gd name="connsiteX10" fmla="*/ 266 w 711187"/>
                <a:gd name="connsiteY10" fmla="*/ 783605 h 1057493"/>
                <a:gd name="connsiteX11" fmla="*/ 80276 w 711187"/>
                <a:gd name="connsiteY11" fmla="*/ 983630 h 1057493"/>
                <a:gd name="connsiteX0" fmla="*/ 80023 w 710934"/>
                <a:gd name="connsiteY0" fmla="*/ 983630 h 1057493"/>
                <a:gd name="connsiteX1" fmla="*/ 276238 w 710934"/>
                <a:gd name="connsiteY1" fmla="*/ 1052211 h 1057493"/>
                <a:gd name="connsiteX2" fmla="*/ 491503 w 710934"/>
                <a:gd name="connsiteY2" fmla="*/ 1029351 h 1057493"/>
                <a:gd name="connsiteX3" fmla="*/ 621996 w 710934"/>
                <a:gd name="connsiteY3" fmla="*/ 843613 h 1057493"/>
                <a:gd name="connsiteX4" fmla="*/ 675335 w 710934"/>
                <a:gd name="connsiteY4" fmla="*/ 585486 h 1057493"/>
                <a:gd name="connsiteX5" fmla="*/ 708672 w 710934"/>
                <a:gd name="connsiteY5" fmla="*/ 246395 h 1057493"/>
                <a:gd name="connsiteX6" fmla="*/ 611519 w 710934"/>
                <a:gd name="connsiteY6" fmla="*/ 68755 h 1057493"/>
                <a:gd name="connsiteX7" fmla="*/ 367678 w 710934"/>
                <a:gd name="connsiteY7" fmla="*/ 6366 h 1057493"/>
                <a:gd name="connsiteX8" fmla="*/ 124790 w 710934"/>
                <a:gd name="connsiteY8" fmla="*/ 209248 h 1057493"/>
                <a:gd name="connsiteX9" fmla="*/ 74308 w 710934"/>
                <a:gd name="connsiteY9" fmla="*/ 429275 h 1057493"/>
                <a:gd name="connsiteX10" fmla="*/ 13 w 710934"/>
                <a:gd name="connsiteY10" fmla="*/ 783605 h 1057493"/>
                <a:gd name="connsiteX11" fmla="*/ 80023 w 710934"/>
                <a:gd name="connsiteY11" fmla="*/ 983630 h 105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0934" h="1057493">
                  <a:moveTo>
                    <a:pt x="80023" y="983630"/>
                  </a:moveTo>
                  <a:cubicBezTo>
                    <a:pt x="126061" y="1028398"/>
                    <a:pt x="207658" y="1044591"/>
                    <a:pt x="276238" y="1052211"/>
                  </a:cubicBezTo>
                  <a:cubicBezTo>
                    <a:pt x="344818" y="1059831"/>
                    <a:pt x="433877" y="1064117"/>
                    <a:pt x="491503" y="1029351"/>
                  </a:cubicBezTo>
                  <a:cubicBezTo>
                    <a:pt x="549129" y="994585"/>
                    <a:pt x="591357" y="917590"/>
                    <a:pt x="621996" y="843613"/>
                  </a:cubicBezTo>
                  <a:cubicBezTo>
                    <a:pt x="652635" y="769636"/>
                    <a:pt x="660889" y="685022"/>
                    <a:pt x="675335" y="585486"/>
                  </a:cubicBezTo>
                  <a:cubicBezTo>
                    <a:pt x="689781" y="485950"/>
                    <a:pt x="719308" y="332517"/>
                    <a:pt x="708672" y="246395"/>
                  </a:cubicBezTo>
                  <a:cubicBezTo>
                    <a:pt x="698036" y="160273"/>
                    <a:pt x="668351" y="108760"/>
                    <a:pt x="611519" y="68755"/>
                  </a:cubicBezTo>
                  <a:cubicBezTo>
                    <a:pt x="554687" y="28750"/>
                    <a:pt x="448799" y="-17049"/>
                    <a:pt x="367678" y="6366"/>
                  </a:cubicBezTo>
                  <a:cubicBezTo>
                    <a:pt x="286557" y="29781"/>
                    <a:pt x="173685" y="138763"/>
                    <a:pt x="124790" y="209248"/>
                  </a:cubicBezTo>
                  <a:cubicBezTo>
                    <a:pt x="75895" y="279733"/>
                    <a:pt x="95104" y="333549"/>
                    <a:pt x="74308" y="429275"/>
                  </a:cubicBezTo>
                  <a:cubicBezTo>
                    <a:pt x="53512" y="525001"/>
                    <a:pt x="-939" y="691213"/>
                    <a:pt x="13" y="783605"/>
                  </a:cubicBezTo>
                  <a:cubicBezTo>
                    <a:pt x="965" y="875997"/>
                    <a:pt x="33985" y="938862"/>
                    <a:pt x="80023" y="98363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49605" y="3931151"/>
              <a:ext cx="314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effectLst>
                    <a:glow rad="279400">
                      <a:schemeClr val="bg1"/>
                    </a:glow>
                  </a:effectLst>
                </a:rPr>
                <a:t>D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B351CC3-CB71-4D0F-ABB9-CF5F766B5A90}"/>
              </a:ext>
            </a:extLst>
          </p:cNvPr>
          <p:cNvSpPr txBox="1"/>
          <p:nvPr/>
        </p:nvSpPr>
        <p:spPr>
          <a:xfrm>
            <a:off x="1999829" y="165397"/>
            <a:ext cx="5144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Split random cluster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A282ADDF-2E5C-4CBA-9667-11A71CBD64B4}"/>
              </a:ext>
            </a:extLst>
          </p:cNvPr>
          <p:cNvSpPr/>
          <p:nvPr/>
        </p:nvSpPr>
        <p:spPr>
          <a:xfrm>
            <a:off x="4094908" y="5137738"/>
            <a:ext cx="803872" cy="37370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A0A9A8B-5DD9-40E0-BCB5-114DC2193815}"/>
              </a:ext>
            </a:extLst>
          </p:cNvPr>
          <p:cNvCxnSpPr/>
          <p:nvPr/>
        </p:nvCxnSpPr>
        <p:spPr>
          <a:xfrm flipV="1">
            <a:off x="5421088" y="5975383"/>
            <a:ext cx="242672" cy="3283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08E42E1-4E2B-40AE-9BAF-D059778D8BBF}"/>
              </a:ext>
            </a:extLst>
          </p:cNvPr>
          <p:cNvSpPr txBox="1"/>
          <p:nvPr/>
        </p:nvSpPr>
        <p:spPr>
          <a:xfrm>
            <a:off x="4065664" y="6255303"/>
            <a:ext cx="2212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Seed for the new cluster</a:t>
            </a:r>
          </a:p>
        </p:txBody>
      </p:sp>
    </p:spTree>
    <p:extLst>
      <p:ext uri="{BB962C8B-B14F-4D97-AF65-F5344CB8AC3E}">
        <p14:creationId xmlns:p14="http://schemas.microsoft.com/office/powerpoint/2010/main" val="1272500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9A1CCF85-7873-4B5A-A516-900AE8F1129B}"/>
              </a:ext>
            </a:extLst>
          </p:cNvPr>
          <p:cNvSpPr/>
          <p:nvPr/>
        </p:nvSpPr>
        <p:spPr>
          <a:xfrm rot="5400000">
            <a:off x="1612897" y="3988826"/>
            <a:ext cx="715805" cy="37370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CA2694-BAB2-4FAC-866A-242F3A08E2E0}"/>
              </a:ext>
            </a:extLst>
          </p:cNvPr>
          <p:cNvGrpSpPr/>
          <p:nvPr/>
        </p:nvGrpSpPr>
        <p:grpSpPr>
          <a:xfrm>
            <a:off x="827991" y="4575853"/>
            <a:ext cx="2548478" cy="1802540"/>
            <a:chOff x="256342" y="2860590"/>
            <a:chExt cx="2548478" cy="18025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342" y="2860590"/>
              <a:ext cx="2451605" cy="1734341"/>
            </a:xfrm>
            <a:prstGeom prst="rect">
              <a:avLst/>
            </a:prstGeom>
          </p:spPr>
        </p:pic>
        <p:sp>
          <p:nvSpPr>
            <p:cNvPr id="15" name="Freeform 14"/>
            <p:cNvSpPr/>
            <p:nvPr/>
          </p:nvSpPr>
          <p:spPr>
            <a:xfrm>
              <a:off x="1312998" y="3076322"/>
              <a:ext cx="1491822" cy="1586808"/>
            </a:xfrm>
            <a:custGeom>
              <a:avLst/>
              <a:gdLst>
                <a:gd name="connsiteX0" fmla="*/ 213822 w 976700"/>
                <a:gd name="connsiteY0" fmla="*/ 1012523 h 1045749"/>
                <a:gd name="connsiteX1" fmla="*/ 457662 w 976700"/>
                <a:gd name="connsiteY1" fmla="*/ 1043003 h 1045749"/>
                <a:gd name="connsiteX2" fmla="*/ 701502 w 976700"/>
                <a:gd name="connsiteY2" fmla="*/ 1020143 h 1045749"/>
                <a:gd name="connsiteX3" fmla="*/ 846282 w 976700"/>
                <a:gd name="connsiteY3" fmla="*/ 829643 h 1045749"/>
                <a:gd name="connsiteX4" fmla="*/ 975822 w 976700"/>
                <a:gd name="connsiteY4" fmla="*/ 509603 h 1045749"/>
                <a:gd name="connsiteX5" fmla="*/ 899622 w 976700"/>
                <a:gd name="connsiteY5" fmla="*/ 189563 h 1045749"/>
                <a:gd name="connsiteX6" fmla="*/ 831042 w 976700"/>
                <a:gd name="connsiteY6" fmla="*/ 52403 h 1045749"/>
                <a:gd name="connsiteX7" fmla="*/ 549102 w 976700"/>
                <a:gd name="connsiteY7" fmla="*/ 6683 h 1045749"/>
                <a:gd name="connsiteX8" fmla="*/ 343362 w 976700"/>
                <a:gd name="connsiteY8" fmla="*/ 21923 h 1045749"/>
                <a:gd name="connsiteX9" fmla="*/ 130002 w 976700"/>
                <a:gd name="connsiteY9" fmla="*/ 204803 h 1045749"/>
                <a:gd name="connsiteX10" fmla="*/ 46182 w 976700"/>
                <a:gd name="connsiteY10" fmla="*/ 410543 h 1045749"/>
                <a:gd name="connsiteX11" fmla="*/ 462 w 976700"/>
                <a:gd name="connsiteY11" fmla="*/ 669623 h 1045749"/>
                <a:gd name="connsiteX12" fmla="*/ 30942 w 976700"/>
                <a:gd name="connsiteY12" fmla="*/ 844883 h 1045749"/>
                <a:gd name="connsiteX13" fmla="*/ 152862 w 976700"/>
                <a:gd name="connsiteY13" fmla="*/ 997283 h 1045749"/>
                <a:gd name="connsiteX14" fmla="*/ 213822 w 976700"/>
                <a:gd name="connsiteY14" fmla="*/ 1012523 h 1045749"/>
                <a:gd name="connsiteX0" fmla="*/ 213822 w 976700"/>
                <a:gd name="connsiteY0" fmla="*/ 1012523 h 1045749"/>
                <a:gd name="connsiteX1" fmla="*/ 457662 w 976700"/>
                <a:gd name="connsiteY1" fmla="*/ 1043003 h 1045749"/>
                <a:gd name="connsiteX2" fmla="*/ 701502 w 976700"/>
                <a:gd name="connsiteY2" fmla="*/ 1020143 h 1045749"/>
                <a:gd name="connsiteX3" fmla="*/ 846282 w 976700"/>
                <a:gd name="connsiteY3" fmla="*/ 829643 h 1045749"/>
                <a:gd name="connsiteX4" fmla="*/ 975822 w 976700"/>
                <a:gd name="connsiteY4" fmla="*/ 509603 h 1045749"/>
                <a:gd name="connsiteX5" fmla="*/ 899622 w 976700"/>
                <a:gd name="connsiteY5" fmla="*/ 189563 h 1045749"/>
                <a:gd name="connsiteX6" fmla="*/ 831042 w 976700"/>
                <a:gd name="connsiteY6" fmla="*/ 52403 h 1045749"/>
                <a:gd name="connsiteX7" fmla="*/ 549102 w 976700"/>
                <a:gd name="connsiteY7" fmla="*/ 6683 h 1045749"/>
                <a:gd name="connsiteX8" fmla="*/ 343362 w 976700"/>
                <a:gd name="connsiteY8" fmla="*/ 21923 h 1045749"/>
                <a:gd name="connsiteX9" fmla="*/ 130002 w 976700"/>
                <a:gd name="connsiteY9" fmla="*/ 204803 h 1045749"/>
                <a:gd name="connsiteX10" fmla="*/ 46182 w 976700"/>
                <a:gd name="connsiteY10" fmla="*/ 410543 h 1045749"/>
                <a:gd name="connsiteX11" fmla="*/ 462 w 976700"/>
                <a:gd name="connsiteY11" fmla="*/ 669623 h 1045749"/>
                <a:gd name="connsiteX12" fmla="*/ 30942 w 976700"/>
                <a:gd name="connsiteY12" fmla="*/ 844883 h 1045749"/>
                <a:gd name="connsiteX13" fmla="*/ 121905 w 976700"/>
                <a:gd name="connsiteY13" fmla="*/ 961565 h 1045749"/>
                <a:gd name="connsiteX14" fmla="*/ 213822 w 976700"/>
                <a:gd name="connsiteY14" fmla="*/ 1012523 h 1045749"/>
                <a:gd name="connsiteX0" fmla="*/ 213822 w 977175"/>
                <a:gd name="connsiteY0" fmla="*/ 1012523 h 1045749"/>
                <a:gd name="connsiteX1" fmla="*/ 457662 w 977175"/>
                <a:gd name="connsiteY1" fmla="*/ 1043003 h 1045749"/>
                <a:gd name="connsiteX2" fmla="*/ 701502 w 977175"/>
                <a:gd name="connsiteY2" fmla="*/ 1020143 h 1045749"/>
                <a:gd name="connsiteX3" fmla="*/ 846282 w 977175"/>
                <a:gd name="connsiteY3" fmla="*/ 829643 h 1045749"/>
                <a:gd name="connsiteX4" fmla="*/ 975822 w 977175"/>
                <a:gd name="connsiteY4" fmla="*/ 509603 h 1045749"/>
                <a:gd name="connsiteX5" fmla="*/ 909147 w 977175"/>
                <a:gd name="connsiteY5" fmla="*/ 189563 h 1045749"/>
                <a:gd name="connsiteX6" fmla="*/ 831042 w 977175"/>
                <a:gd name="connsiteY6" fmla="*/ 52403 h 1045749"/>
                <a:gd name="connsiteX7" fmla="*/ 549102 w 977175"/>
                <a:gd name="connsiteY7" fmla="*/ 6683 h 1045749"/>
                <a:gd name="connsiteX8" fmla="*/ 343362 w 977175"/>
                <a:gd name="connsiteY8" fmla="*/ 21923 h 1045749"/>
                <a:gd name="connsiteX9" fmla="*/ 130002 w 977175"/>
                <a:gd name="connsiteY9" fmla="*/ 204803 h 1045749"/>
                <a:gd name="connsiteX10" fmla="*/ 46182 w 977175"/>
                <a:gd name="connsiteY10" fmla="*/ 410543 h 1045749"/>
                <a:gd name="connsiteX11" fmla="*/ 462 w 977175"/>
                <a:gd name="connsiteY11" fmla="*/ 669623 h 1045749"/>
                <a:gd name="connsiteX12" fmla="*/ 30942 w 977175"/>
                <a:gd name="connsiteY12" fmla="*/ 844883 h 1045749"/>
                <a:gd name="connsiteX13" fmla="*/ 121905 w 977175"/>
                <a:gd name="connsiteY13" fmla="*/ 961565 h 1045749"/>
                <a:gd name="connsiteX14" fmla="*/ 213822 w 977175"/>
                <a:gd name="connsiteY14" fmla="*/ 1012523 h 1045749"/>
                <a:gd name="connsiteX0" fmla="*/ 213822 w 977458"/>
                <a:gd name="connsiteY0" fmla="*/ 1011765 h 1044991"/>
                <a:gd name="connsiteX1" fmla="*/ 457662 w 977458"/>
                <a:gd name="connsiteY1" fmla="*/ 1042245 h 1044991"/>
                <a:gd name="connsiteX2" fmla="*/ 701502 w 977458"/>
                <a:gd name="connsiteY2" fmla="*/ 1019385 h 1044991"/>
                <a:gd name="connsiteX3" fmla="*/ 846282 w 977458"/>
                <a:gd name="connsiteY3" fmla="*/ 828885 h 1044991"/>
                <a:gd name="connsiteX4" fmla="*/ 975822 w 977458"/>
                <a:gd name="connsiteY4" fmla="*/ 508845 h 1044991"/>
                <a:gd name="connsiteX5" fmla="*/ 909147 w 977458"/>
                <a:gd name="connsiteY5" fmla="*/ 188805 h 1044991"/>
                <a:gd name="connsiteX6" fmla="*/ 764367 w 977458"/>
                <a:gd name="connsiteY6" fmla="*/ 39739 h 1044991"/>
                <a:gd name="connsiteX7" fmla="*/ 549102 w 977458"/>
                <a:gd name="connsiteY7" fmla="*/ 5925 h 1044991"/>
                <a:gd name="connsiteX8" fmla="*/ 343362 w 977458"/>
                <a:gd name="connsiteY8" fmla="*/ 21165 h 1044991"/>
                <a:gd name="connsiteX9" fmla="*/ 130002 w 977458"/>
                <a:gd name="connsiteY9" fmla="*/ 204045 h 1044991"/>
                <a:gd name="connsiteX10" fmla="*/ 46182 w 977458"/>
                <a:gd name="connsiteY10" fmla="*/ 409785 h 1044991"/>
                <a:gd name="connsiteX11" fmla="*/ 462 w 977458"/>
                <a:gd name="connsiteY11" fmla="*/ 668865 h 1044991"/>
                <a:gd name="connsiteX12" fmla="*/ 30942 w 977458"/>
                <a:gd name="connsiteY12" fmla="*/ 844125 h 1044991"/>
                <a:gd name="connsiteX13" fmla="*/ 121905 w 977458"/>
                <a:gd name="connsiteY13" fmla="*/ 960807 h 1044991"/>
                <a:gd name="connsiteX14" fmla="*/ 213822 w 977458"/>
                <a:gd name="connsiteY14" fmla="*/ 1011765 h 1044991"/>
                <a:gd name="connsiteX0" fmla="*/ 213822 w 977458"/>
                <a:gd name="connsiteY0" fmla="*/ 1006467 h 1039693"/>
                <a:gd name="connsiteX1" fmla="*/ 457662 w 977458"/>
                <a:gd name="connsiteY1" fmla="*/ 1036947 h 1039693"/>
                <a:gd name="connsiteX2" fmla="*/ 701502 w 977458"/>
                <a:gd name="connsiteY2" fmla="*/ 1014087 h 1039693"/>
                <a:gd name="connsiteX3" fmla="*/ 846282 w 977458"/>
                <a:gd name="connsiteY3" fmla="*/ 823587 h 1039693"/>
                <a:gd name="connsiteX4" fmla="*/ 975822 w 977458"/>
                <a:gd name="connsiteY4" fmla="*/ 503547 h 1039693"/>
                <a:gd name="connsiteX5" fmla="*/ 909147 w 977458"/>
                <a:gd name="connsiteY5" fmla="*/ 183507 h 1039693"/>
                <a:gd name="connsiteX6" fmla="*/ 764367 w 977458"/>
                <a:gd name="connsiteY6" fmla="*/ 34441 h 1039693"/>
                <a:gd name="connsiteX7" fmla="*/ 549102 w 977458"/>
                <a:gd name="connsiteY7" fmla="*/ 627 h 1039693"/>
                <a:gd name="connsiteX8" fmla="*/ 288593 w 977458"/>
                <a:gd name="connsiteY8" fmla="*/ 51585 h 1039693"/>
                <a:gd name="connsiteX9" fmla="*/ 130002 w 977458"/>
                <a:gd name="connsiteY9" fmla="*/ 198747 h 1039693"/>
                <a:gd name="connsiteX10" fmla="*/ 46182 w 977458"/>
                <a:gd name="connsiteY10" fmla="*/ 404487 h 1039693"/>
                <a:gd name="connsiteX11" fmla="*/ 462 w 977458"/>
                <a:gd name="connsiteY11" fmla="*/ 663567 h 1039693"/>
                <a:gd name="connsiteX12" fmla="*/ 30942 w 977458"/>
                <a:gd name="connsiteY12" fmla="*/ 838827 h 1039693"/>
                <a:gd name="connsiteX13" fmla="*/ 121905 w 977458"/>
                <a:gd name="connsiteY13" fmla="*/ 955509 h 1039693"/>
                <a:gd name="connsiteX14" fmla="*/ 213822 w 977458"/>
                <a:gd name="connsiteY14" fmla="*/ 1006467 h 1039693"/>
                <a:gd name="connsiteX0" fmla="*/ 213822 w 977458"/>
                <a:gd name="connsiteY0" fmla="*/ 1006467 h 1039693"/>
                <a:gd name="connsiteX1" fmla="*/ 457662 w 977458"/>
                <a:gd name="connsiteY1" fmla="*/ 1036947 h 1039693"/>
                <a:gd name="connsiteX2" fmla="*/ 701502 w 977458"/>
                <a:gd name="connsiteY2" fmla="*/ 1014087 h 1039693"/>
                <a:gd name="connsiteX3" fmla="*/ 846282 w 977458"/>
                <a:gd name="connsiteY3" fmla="*/ 823587 h 1039693"/>
                <a:gd name="connsiteX4" fmla="*/ 975822 w 977458"/>
                <a:gd name="connsiteY4" fmla="*/ 503547 h 1039693"/>
                <a:gd name="connsiteX5" fmla="*/ 909147 w 977458"/>
                <a:gd name="connsiteY5" fmla="*/ 183507 h 1039693"/>
                <a:gd name="connsiteX6" fmla="*/ 764367 w 977458"/>
                <a:gd name="connsiteY6" fmla="*/ 34441 h 1039693"/>
                <a:gd name="connsiteX7" fmla="*/ 549102 w 977458"/>
                <a:gd name="connsiteY7" fmla="*/ 627 h 1039693"/>
                <a:gd name="connsiteX8" fmla="*/ 288593 w 977458"/>
                <a:gd name="connsiteY8" fmla="*/ 51585 h 1039693"/>
                <a:gd name="connsiteX9" fmla="*/ 130002 w 977458"/>
                <a:gd name="connsiteY9" fmla="*/ 198747 h 1039693"/>
                <a:gd name="connsiteX10" fmla="*/ 46182 w 977458"/>
                <a:gd name="connsiteY10" fmla="*/ 404487 h 1039693"/>
                <a:gd name="connsiteX11" fmla="*/ 462 w 977458"/>
                <a:gd name="connsiteY11" fmla="*/ 663567 h 1039693"/>
                <a:gd name="connsiteX12" fmla="*/ 30942 w 977458"/>
                <a:gd name="connsiteY12" fmla="*/ 838827 h 1039693"/>
                <a:gd name="connsiteX13" fmla="*/ 213822 w 977458"/>
                <a:gd name="connsiteY13" fmla="*/ 1006467 h 103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7458" h="1039693">
                  <a:moveTo>
                    <a:pt x="213822" y="1006467"/>
                  </a:moveTo>
                  <a:cubicBezTo>
                    <a:pt x="284942" y="1039487"/>
                    <a:pt x="376382" y="1035677"/>
                    <a:pt x="457662" y="1036947"/>
                  </a:cubicBezTo>
                  <a:cubicBezTo>
                    <a:pt x="538942" y="1038217"/>
                    <a:pt x="636732" y="1049647"/>
                    <a:pt x="701502" y="1014087"/>
                  </a:cubicBezTo>
                  <a:cubicBezTo>
                    <a:pt x="766272" y="978527"/>
                    <a:pt x="800562" y="908677"/>
                    <a:pt x="846282" y="823587"/>
                  </a:cubicBezTo>
                  <a:cubicBezTo>
                    <a:pt x="892002" y="738497"/>
                    <a:pt x="965345" y="610227"/>
                    <a:pt x="975822" y="503547"/>
                  </a:cubicBezTo>
                  <a:cubicBezTo>
                    <a:pt x="986299" y="396867"/>
                    <a:pt x="944389" y="261691"/>
                    <a:pt x="909147" y="183507"/>
                  </a:cubicBezTo>
                  <a:cubicBezTo>
                    <a:pt x="873905" y="105323"/>
                    <a:pt x="824375" y="64921"/>
                    <a:pt x="764367" y="34441"/>
                  </a:cubicBezTo>
                  <a:cubicBezTo>
                    <a:pt x="704359" y="3961"/>
                    <a:pt x="628397" y="-2230"/>
                    <a:pt x="549102" y="627"/>
                  </a:cubicBezTo>
                  <a:cubicBezTo>
                    <a:pt x="469807" y="3484"/>
                    <a:pt x="358443" y="18565"/>
                    <a:pt x="288593" y="51585"/>
                  </a:cubicBezTo>
                  <a:cubicBezTo>
                    <a:pt x="218743" y="84605"/>
                    <a:pt x="170404" y="139930"/>
                    <a:pt x="130002" y="198747"/>
                  </a:cubicBezTo>
                  <a:cubicBezTo>
                    <a:pt x="89600" y="257564"/>
                    <a:pt x="67772" y="327017"/>
                    <a:pt x="46182" y="404487"/>
                  </a:cubicBezTo>
                  <a:cubicBezTo>
                    <a:pt x="24592" y="481957"/>
                    <a:pt x="3002" y="591177"/>
                    <a:pt x="462" y="663567"/>
                  </a:cubicBezTo>
                  <a:cubicBezTo>
                    <a:pt x="-2078" y="735957"/>
                    <a:pt x="5542" y="784217"/>
                    <a:pt x="30942" y="838827"/>
                  </a:cubicBezTo>
                  <a:cubicBezTo>
                    <a:pt x="66502" y="895977"/>
                    <a:pt x="142702" y="973447"/>
                    <a:pt x="213822" y="1006467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68AA354-6689-4831-A9C7-338D3B310D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35" y="2000387"/>
            <a:ext cx="2437634" cy="173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563" y="1986885"/>
            <a:ext cx="2451605" cy="17343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3020" y="3835048"/>
            <a:ext cx="12266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Merge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99948" y="4750117"/>
            <a:ext cx="9861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Split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76EBF6E-FF05-47D1-8569-623720E33C94}"/>
              </a:ext>
            </a:extLst>
          </p:cNvPr>
          <p:cNvGrpSpPr/>
          <p:nvPr/>
        </p:nvGrpSpPr>
        <p:grpSpPr>
          <a:xfrm>
            <a:off x="5250692" y="4555560"/>
            <a:ext cx="2658456" cy="1810364"/>
            <a:chOff x="3301854" y="2775234"/>
            <a:chExt cx="2658456" cy="18103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705" y="2851257"/>
              <a:ext cx="2451605" cy="1734341"/>
            </a:xfrm>
            <a:prstGeom prst="rect">
              <a:avLst/>
            </a:prstGeom>
          </p:spPr>
        </p:pic>
        <p:sp>
          <p:nvSpPr>
            <p:cNvPr id="17" name="Freeform 16"/>
            <p:cNvSpPr/>
            <p:nvPr/>
          </p:nvSpPr>
          <p:spPr>
            <a:xfrm>
              <a:off x="3301854" y="2775234"/>
              <a:ext cx="1085046" cy="1613975"/>
            </a:xfrm>
            <a:custGeom>
              <a:avLst/>
              <a:gdLst>
                <a:gd name="connsiteX0" fmla="*/ 213822 w 976700"/>
                <a:gd name="connsiteY0" fmla="*/ 1012523 h 1045749"/>
                <a:gd name="connsiteX1" fmla="*/ 457662 w 976700"/>
                <a:gd name="connsiteY1" fmla="*/ 1043003 h 1045749"/>
                <a:gd name="connsiteX2" fmla="*/ 701502 w 976700"/>
                <a:gd name="connsiteY2" fmla="*/ 1020143 h 1045749"/>
                <a:gd name="connsiteX3" fmla="*/ 846282 w 976700"/>
                <a:gd name="connsiteY3" fmla="*/ 829643 h 1045749"/>
                <a:gd name="connsiteX4" fmla="*/ 975822 w 976700"/>
                <a:gd name="connsiteY4" fmla="*/ 509603 h 1045749"/>
                <a:gd name="connsiteX5" fmla="*/ 899622 w 976700"/>
                <a:gd name="connsiteY5" fmla="*/ 189563 h 1045749"/>
                <a:gd name="connsiteX6" fmla="*/ 831042 w 976700"/>
                <a:gd name="connsiteY6" fmla="*/ 52403 h 1045749"/>
                <a:gd name="connsiteX7" fmla="*/ 549102 w 976700"/>
                <a:gd name="connsiteY7" fmla="*/ 6683 h 1045749"/>
                <a:gd name="connsiteX8" fmla="*/ 343362 w 976700"/>
                <a:gd name="connsiteY8" fmla="*/ 21923 h 1045749"/>
                <a:gd name="connsiteX9" fmla="*/ 130002 w 976700"/>
                <a:gd name="connsiteY9" fmla="*/ 204803 h 1045749"/>
                <a:gd name="connsiteX10" fmla="*/ 46182 w 976700"/>
                <a:gd name="connsiteY10" fmla="*/ 410543 h 1045749"/>
                <a:gd name="connsiteX11" fmla="*/ 462 w 976700"/>
                <a:gd name="connsiteY11" fmla="*/ 669623 h 1045749"/>
                <a:gd name="connsiteX12" fmla="*/ 30942 w 976700"/>
                <a:gd name="connsiteY12" fmla="*/ 844883 h 1045749"/>
                <a:gd name="connsiteX13" fmla="*/ 152862 w 976700"/>
                <a:gd name="connsiteY13" fmla="*/ 997283 h 1045749"/>
                <a:gd name="connsiteX14" fmla="*/ 213822 w 976700"/>
                <a:gd name="connsiteY14" fmla="*/ 1012523 h 1045749"/>
                <a:gd name="connsiteX0" fmla="*/ 213822 w 976700"/>
                <a:gd name="connsiteY0" fmla="*/ 1012523 h 1045749"/>
                <a:gd name="connsiteX1" fmla="*/ 457662 w 976700"/>
                <a:gd name="connsiteY1" fmla="*/ 1043003 h 1045749"/>
                <a:gd name="connsiteX2" fmla="*/ 701502 w 976700"/>
                <a:gd name="connsiteY2" fmla="*/ 1020143 h 1045749"/>
                <a:gd name="connsiteX3" fmla="*/ 846282 w 976700"/>
                <a:gd name="connsiteY3" fmla="*/ 829643 h 1045749"/>
                <a:gd name="connsiteX4" fmla="*/ 975822 w 976700"/>
                <a:gd name="connsiteY4" fmla="*/ 509603 h 1045749"/>
                <a:gd name="connsiteX5" fmla="*/ 899622 w 976700"/>
                <a:gd name="connsiteY5" fmla="*/ 189563 h 1045749"/>
                <a:gd name="connsiteX6" fmla="*/ 831042 w 976700"/>
                <a:gd name="connsiteY6" fmla="*/ 52403 h 1045749"/>
                <a:gd name="connsiteX7" fmla="*/ 549102 w 976700"/>
                <a:gd name="connsiteY7" fmla="*/ 6683 h 1045749"/>
                <a:gd name="connsiteX8" fmla="*/ 343362 w 976700"/>
                <a:gd name="connsiteY8" fmla="*/ 21923 h 1045749"/>
                <a:gd name="connsiteX9" fmla="*/ 130002 w 976700"/>
                <a:gd name="connsiteY9" fmla="*/ 204803 h 1045749"/>
                <a:gd name="connsiteX10" fmla="*/ 46182 w 976700"/>
                <a:gd name="connsiteY10" fmla="*/ 410543 h 1045749"/>
                <a:gd name="connsiteX11" fmla="*/ 462 w 976700"/>
                <a:gd name="connsiteY11" fmla="*/ 669623 h 1045749"/>
                <a:gd name="connsiteX12" fmla="*/ 30942 w 976700"/>
                <a:gd name="connsiteY12" fmla="*/ 844883 h 1045749"/>
                <a:gd name="connsiteX13" fmla="*/ 121905 w 976700"/>
                <a:gd name="connsiteY13" fmla="*/ 961565 h 1045749"/>
                <a:gd name="connsiteX14" fmla="*/ 213822 w 976700"/>
                <a:gd name="connsiteY14" fmla="*/ 1012523 h 1045749"/>
                <a:gd name="connsiteX0" fmla="*/ 213822 w 977175"/>
                <a:gd name="connsiteY0" fmla="*/ 1012523 h 1045749"/>
                <a:gd name="connsiteX1" fmla="*/ 457662 w 977175"/>
                <a:gd name="connsiteY1" fmla="*/ 1043003 h 1045749"/>
                <a:gd name="connsiteX2" fmla="*/ 701502 w 977175"/>
                <a:gd name="connsiteY2" fmla="*/ 1020143 h 1045749"/>
                <a:gd name="connsiteX3" fmla="*/ 846282 w 977175"/>
                <a:gd name="connsiteY3" fmla="*/ 829643 h 1045749"/>
                <a:gd name="connsiteX4" fmla="*/ 975822 w 977175"/>
                <a:gd name="connsiteY4" fmla="*/ 509603 h 1045749"/>
                <a:gd name="connsiteX5" fmla="*/ 909147 w 977175"/>
                <a:gd name="connsiteY5" fmla="*/ 189563 h 1045749"/>
                <a:gd name="connsiteX6" fmla="*/ 831042 w 977175"/>
                <a:gd name="connsiteY6" fmla="*/ 52403 h 1045749"/>
                <a:gd name="connsiteX7" fmla="*/ 549102 w 977175"/>
                <a:gd name="connsiteY7" fmla="*/ 6683 h 1045749"/>
                <a:gd name="connsiteX8" fmla="*/ 343362 w 977175"/>
                <a:gd name="connsiteY8" fmla="*/ 21923 h 1045749"/>
                <a:gd name="connsiteX9" fmla="*/ 130002 w 977175"/>
                <a:gd name="connsiteY9" fmla="*/ 204803 h 1045749"/>
                <a:gd name="connsiteX10" fmla="*/ 46182 w 977175"/>
                <a:gd name="connsiteY10" fmla="*/ 410543 h 1045749"/>
                <a:gd name="connsiteX11" fmla="*/ 462 w 977175"/>
                <a:gd name="connsiteY11" fmla="*/ 669623 h 1045749"/>
                <a:gd name="connsiteX12" fmla="*/ 30942 w 977175"/>
                <a:gd name="connsiteY12" fmla="*/ 844883 h 1045749"/>
                <a:gd name="connsiteX13" fmla="*/ 121905 w 977175"/>
                <a:gd name="connsiteY13" fmla="*/ 961565 h 1045749"/>
                <a:gd name="connsiteX14" fmla="*/ 213822 w 977175"/>
                <a:gd name="connsiteY14" fmla="*/ 1012523 h 1045749"/>
                <a:gd name="connsiteX0" fmla="*/ 213822 w 977458"/>
                <a:gd name="connsiteY0" fmla="*/ 1011765 h 1044991"/>
                <a:gd name="connsiteX1" fmla="*/ 457662 w 977458"/>
                <a:gd name="connsiteY1" fmla="*/ 1042245 h 1044991"/>
                <a:gd name="connsiteX2" fmla="*/ 701502 w 977458"/>
                <a:gd name="connsiteY2" fmla="*/ 1019385 h 1044991"/>
                <a:gd name="connsiteX3" fmla="*/ 846282 w 977458"/>
                <a:gd name="connsiteY3" fmla="*/ 828885 h 1044991"/>
                <a:gd name="connsiteX4" fmla="*/ 975822 w 977458"/>
                <a:gd name="connsiteY4" fmla="*/ 508845 h 1044991"/>
                <a:gd name="connsiteX5" fmla="*/ 909147 w 977458"/>
                <a:gd name="connsiteY5" fmla="*/ 188805 h 1044991"/>
                <a:gd name="connsiteX6" fmla="*/ 764367 w 977458"/>
                <a:gd name="connsiteY6" fmla="*/ 39739 h 1044991"/>
                <a:gd name="connsiteX7" fmla="*/ 549102 w 977458"/>
                <a:gd name="connsiteY7" fmla="*/ 5925 h 1044991"/>
                <a:gd name="connsiteX8" fmla="*/ 343362 w 977458"/>
                <a:gd name="connsiteY8" fmla="*/ 21165 h 1044991"/>
                <a:gd name="connsiteX9" fmla="*/ 130002 w 977458"/>
                <a:gd name="connsiteY9" fmla="*/ 204045 h 1044991"/>
                <a:gd name="connsiteX10" fmla="*/ 46182 w 977458"/>
                <a:gd name="connsiteY10" fmla="*/ 409785 h 1044991"/>
                <a:gd name="connsiteX11" fmla="*/ 462 w 977458"/>
                <a:gd name="connsiteY11" fmla="*/ 668865 h 1044991"/>
                <a:gd name="connsiteX12" fmla="*/ 30942 w 977458"/>
                <a:gd name="connsiteY12" fmla="*/ 844125 h 1044991"/>
                <a:gd name="connsiteX13" fmla="*/ 121905 w 977458"/>
                <a:gd name="connsiteY13" fmla="*/ 960807 h 1044991"/>
                <a:gd name="connsiteX14" fmla="*/ 213822 w 977458"/>
                <a:gd name="connsiteY14" fmla="*/ 1011765 h 1044991"/>
                <a:gd name="connsiteX0" fmla="*/ 213822 w 977458"/>
                <a:gd name="connsiteY0" fmla="*/ 1006467 h 1039693"/>
                <a:gd name="connsiteX1" fmla="*/ 457662 w 977458"/>
                <a:gd name="connsiteY1" fmla="*/ 1036947 h 1039693"/>
                <a:gd name="connsiteX2" fmla="*/ 701502 w 977458"/>
                <a:gd name="connsiteY2" fmla="*/ 1014087 h 1039693"/>
                <a:gd name="connsiteX3" fmla="*/ 846282 w 977458"/>
                <a:gd name="connsiteY3" fmla="*/ 823587 h 1039693"/>
                <a:gd name="connsiteX4" fmla="*/ 975822 w 977458"/>
                <a:gd name="connsiteY4" fmla="*/ 503547 h 1039693"/>
                <a:gd name="connsiteX5" fmla="*/ 909147 w 977458"/>
                <a:gd name="connsiteY5" fmla="*/ 183507 h 1039693"/>
                <a:gd name="connsiteX6" fmla="*/ 764367 w 977458"/>
                <a:gd name="connsiteY6" fmla="*/ 34441 h 1039693"/>
                <a:gd name="connsiteX7" fmla="*/ 549102 w 977458"/>
                <a:gd name="connsiteY7" fmla="*/ 627 h 1039693"/>
                <a:gd name="connsiteX8" fmla="*/ 288593 w 977458"/>
                <a:gd name="connsiteY8" fmla="*/ 51585 h 1039693"/>
                <a:gd name="connsiteX9" fmla="*/ 130002 w 977458"/>
                <a:gd name="connsiteY9" fmla="*/ 198747 h 1039693"/>
                <a:gd name="connsiteX10" fmla="*/ 46182 w 977458"/>
                <a:gd name="connsiteY10" fmla="*/ 404487 h 1039693"/>
                <a:gd name="connsiteX11" fmla="*/ 462 w 977458"/>
                <a:gd name="connsiteY11" fmla="*/ 663567 h 1039693"/>
                <a:gd name="connsiteX12" fmla="*/ 30942 w 977458"/>
                <a:gd name="connsiteY12" fmla="*/ 838827 h 1039693"/>
                <a:gd name="connsiteX13" fmla="*/ 121905 w 977458"/>
                <a:gd name="connsiteY13" fmla="*/ 955509 h 1039693"/>
                <a:gd name="connsiteX14" fmla="*/ 213822 w 977458"/>
                <a:gd name="connsiteY14" fmla="*/ 1006467 h 1039693"/>
                <a:gd name="connsiteX0" fmla="*/ 213822 w 977458"/>
                <a:gd name="connsiteY0" fmla="*/ 1006467 h 1039693"/>
                <a:gd name="connsiteX1" fmla="*/ 457662 w 977458"/>
                <a:gd name="connsiteY1" fmla="*/ 1036947 h 1039693"/>
                <a:gd name="connsiteX2" fmla="*/ 701502 w 977458"/>
                <a:gd name="connsiteY2" fmla="*/ 1014087 h 1039693"/>
                <a:gd name="connsiteX3" fmla="*/ 846282 w 977458"/>
                <a:gd name="connsiteY3" fmla="*/ 823587 h 1039693"/>
                <a:gd name="connsiteX4" fmla="*/ 975822 w 977458"/>
                <a:gd name="connsiteY4" fmla="*/ 503547 h 1039693"/>
                <a:gd name="connsiteX5" fmla="*/ 909147 w 977458"/>
                <a:gd name="connsiteY5" fmla="*/ 183507 h 1039693"/>
                <a:gd name="connsiteX6" fmla="*/ 764367 w 977458"/>
                <a:gd name="connsiteY6" fmla="*/ 34441 h 1039693"/>
                <a:gd name="connsiteX7" fmla="*/ 549102 w 977458"/>
                <a:gd name="connsiteY7" fmla="*/ 627 h 1039693"/>
                <a:gd name="connsiteX8" fmla="*/ 288593 w 977458"/>
                <a:gd name="connsiteY8" fmla="*/ 51585 h 1039693"/>
                <a:gd name="connsiteX9" fmla="*/ 130002 w 977458"/>
                <a:gd name="connsiteY9" fmla="*/ 198747 h 1039693"/>
                <a:gd name="connsiteX10" fmla="*/ 46182 w 977458"/>
                <a:gd name="connsiteY10" fmla="*/ 404487 h 1039693"/>
                <a:gd name="connsiteX11" fmla="*/ 462 w 977458"/>
                <a:gd name="connsiteY11" fmla="*/ 663567 h 1039693"/>
                <a:gd name="connsiteX12" fmla="*/ 30942 w 977458"/>
                <a:gd name="connsiteY12" fmla="*/ 838827 h 1039693"/>
                <a:gd name="connsiteX13" fmla="*/ 213822 w 977458"/>
                <a:gd name="connsiteY13" fmla="*/ 1006467 h 1039693"/>
                <a:gd name="connsiteX0" fmla="*/ 213360 w 976996"/>
                <a:gd name="connsiteY0" fmla="*/ 1006467 h 1044576"/>
                <a:gd name="connsiteX1" fmla="*/ 457200 w 976996"/>
                <a:gd name="connsiteY1" fmla="*/ 1036947 h 1044576"/>
                <a:gd name="connsiteX2" fmla="*/ 701040 w 976996"/>
                <a:gd name="connsiteY2" fmla="*/ 1014087 h 1044576"/>
                <a:gd name="connsiteX3" fmla="*/ 845820 w 976996"/>
                <a:gd name="connsiteY3" fmla="*/ 823587 h 1044576"/>
                <a:gd name="connsiteX4" fmla="*/ 975360 w 976996"/>
                <a:gd name="connsiteY4" fmla="*/ 503547 h 1044576"/>
                <a:gd name="connsiteX5" fmla="*/ 908685 w 976996"/>
                <a:gd name="connsiteY5" fmla="*/ 183507 h 1044576"/>
                <a:gd name="connsiteX6" fmla="*/ 763905 w 976996"/>
                <a:gd name="connsiteY6" fmla="*/ 34441 h 1044576"/>
                <a:gd name="connsiteX7" fmla="*/ 548640 w 976996"/>
                <a:gd name="connsiteY7" fmla="*/ 627 h 1044576"/>
                <a:gd name="connsiteX8" fmla="*/ 288131 w 976996"/>
                <a:gd name="connsiteY8" fmla="*/ 51585 h 1044576"/>
                <a:gd name="connsiteX9" fmla="*/ 129540 w 976996"/>
                <a:gd name="connsiteY9" fmla="*/ 198747 h 1044576"/>
                <a:gd name="connsiteX10" fmla="*/ 45720 w 976996"/>
                <a:gd name="connsiteY10" fmla="*/ 404487 h 1044576"/>
                <a:gd name="connsiteX11" fmla="*/ 0 w 976996"/>
                <a:gd name="connsiteY11" fmla="*/ 663567 h 1044576"/>
                <a:gd name="connsiteX12" fmla="*/ 213360 w 976996"/>
                <a:gd name="connsiteY12" fmla="*/ 1006467 h 1044576"/>
                <a:gd name="connsiteX0" fmla="*/ 168578 w 932214"/>
                <a:gd name="connsiteY0" fmla="*/ 1006467 h 1045187"/>
                <a:gd name="connsiteX1" fmla="*/ 412418 w 932214"/>
                <a:gd name="connsiteY1" fmla="*/ 1036947 h 1045187"/>
                <a:gd name="connsiteX2" fmla="*/ 656258 w 932214"/>
                <a:gd name="connsiteY2" fmla="*/ 1014087 h 1045187"/>
                <a:gd name="connsiteX3" fmla="*/ 801038 w 932214"/>
                <a:gd name="connsiteY3" fmla="*/ 823587 h 1045187"/>
                <a:gd name="connsiteX4" fmla="*/ 930578 w 932214"/>
                <a:gd name="connsiteY4" fmla="*/ 503547 h 1045187"/>
                <a:gd name="connsiteX5" fmla="*/ 863903 w 932214"/>
                <a:gd name="connsiteY5" fmla="*/ 183507 h 1045187"/>
                <a:gd name="connsiteX6" fmla="*/ 719123 w 932214"/>
                <a:gd name="connsiteY6" fmla="*/ 34441 h 1045187"/>
                <a:gd name="connsiteX7" fmla="*/ 503858 w 932214"/>
                <a:gd name="connsiteY7" fmla="*/ 627 h 1045187"/>
                <a:gd name="connsiteX8" fmla="*/ 243349 w 932214"/>
                <a:gd name="connsiteY8" fmla="*/ 51585 h 1045187"/>
                <a:gd name="connsiteX9" fmla="*/ 84758 w 932214"/>
                <a:gd name="connsiteY9" fmla="*/ 198747 h 1045187"/>
                <a:gd name="connsiteX10" fmla="*/ 938 w 932214"/>
                <a:gd name="connsiteY10" fmla="*/ 404487 h 1045187"/>
                <a:gd name="connsiteX11" fmla="*/ 136193 w 932214"/>
                <a:gd name="connsiteY11" fmla="*/ 654042 h 1045187"/>
                <a:gd name="connsiteX12" fmla="*/ 168578 w 932214"/>
                <a:gd name="connsiteY12" fmla="*/ 1006467 h 1045187"/>
                <a:gd name="connsiteX0" fmla="*/ 83823 w 847459"/>
                <a:gd name="connsiteY0" fmla="*/ 1006467 h 1045187"/>
                <a:gd name="connsiteX1" fmla="*/ 327663 w 847459"/>
                <a:gd name="connsiteY1" fmla="*/ 1036947 h 1045187"/>
                <a:gd name="connsiteX2" fmla="*/ 571503 w 847459"/>
                <a:gd name="connsiteY2" fmla="*/ 1014087 h 1045187"/>
                <a:gd name="connsiteX3" fmla="*/ 716283 w 847459"/>
                <a:gd name="connsiteY3" fmla="*/ 823587 h 1045187"/>
                <a:gd name="connsiteX4" fmla="*/ 845823 w 847459"/>
                <a:gd name="connsiteY4" fmla="*/ 503547 h 1045187"/>
                <a:gd name="connsiteX5" fmla="*/ 779148 w 847459"/>
                <a:gd name="connsiteY5" fmla="*/ 183507 h 1045187"/>
                <a:gd name="connsiteX6" fmla="*/ 634368 w 847459"/>
                <a:gd name="connsiteY6" fmla="*/ 34441 h 1045187"/>
                <a:gd name="connsiteX7" fmla="*/ 419103 w 847459"/>
                <a:gd name="connsiteY7" fmla="*/ 627 h 1045187"/>
                <a:gd name="connsiteX8" fmla="*/ 158594 w 847459"/>
                <a:gd name="connsiteY8" fmla="*/ 51585 h 1045187"/>
                <a:gd name="connsiteX9" fmla="*/ 3 w 847459"/>
                <a:gd name="connsiteY9" fmla="*/ 198747 h 1045187"/>
                <a:gd name="connsiteX10" fmla="*/ 154308 w 847459"/>
                <a:gd name="connsiteY10" fmla="*/ 399724 h 1045187"/>
                <a:gd name="connsiteX11" fmla="*/ 51438 w 847459"/>
                <a:gd name="connsiteY11" fmla="*/ 654042 h 1045187"/>
                <a:gd name="connsiteX12" fmla="*/ 83823 w 847459"/>
                <a:gd name="connsiteY12" fmla="*/ 1006467 h 1045187"/>
                <a:gd name="connsiteX0" fmla="*/ 39471 w 803107"/>
                <a:gd name="connsiteY0" fmla="*/ 1006467 h 1045187"/>
                <a:gd name="connsiteX1" fmla="*/ 283311 w 803107"/>
                <a:gd name="connsiteY1" fmla="*/ 1036947 h 1045187"/>
                <a:gd name="connsiteX2" fmla="*/ 527151 w 803107"/>
                <a:gd name="connsiteY2" fmla="*/ 1014087 h 1045187"/>
                <a:gd name="connsiteX3" fmla="*/ 671931 w 803107"/>
                <a:gd name="connsiteY3" fmla="*/ 823587 h 1045187"/>
                <a:gd name="connsiteX4" fmla="*/ 801471 w 803107"/>
                <a:gd name="connsiteY4" fmla="*/ 503547 h 1045187"/>
                <a:gd name="connsiteX5" fmla="*/ 734796 w 803107"/>
                <a:gd name="connsiteY5" fmla="*/ 183507 h 1045187"/>
                <a:gd name="connsiteX6" fmla="*/ 590016 w 803107"/>
                <a:gd name="connsiteY6" fmla="*/ 34441 h 1045187"/>
                <a:gd name="connsiteX7" fmla="*/ 374751 w 803107"/>
                <a:gd name="connsiteY7" fmla="*/ 627 h 1045187"/>
                <a:gd name="connsiteX8" fmla="*/ 114242 w 803107"/>
                <a:gd name="connsiteY8" fmla="*/ 51585 h 1045187"/>
                <a:gd name="connsiteX9" fmla="*/ 131863 w 803107"/>
                <a:gd name="connsiteY9" fmla="*/ 179697 h 1045187"/>
                <a:gd name="connsiteX10" fmla="*/ 109956 w 803107"/>
                <a:gd name="connsiteY10" fmla="*/ 399724 h 1045187"/>
                <a:gd name="connsiteX11" fmla="*/ 7086 w 803107"/>
                <a:gd name="connsiteY11" fmla="*/ 654042 h 1045187"/>
                <a:gd name="connsiteX12" fmla="*/ 39471 w 803107"/>
                <a:gd name="connsiteY12" fmla="*/ 1006467 h 1045187"/>
                <a:gd name="connsiteX0" fmla="*/ 39471 w 803107"/>
                <a:gd name="connsiteY0" fmla="*/ 1007871 h 1046591"/>
                <a:gd name="connsiteX1" fmla="*/ 283311 w 803107"/>
                <a:gd name="connsiteY1" fmla="*/ 1038351 h 1046591"/>
                <a:gd name="connsiteX2" fmla="*/ 527151 w 803107"/>
                <a:gd name="connsiteY2" fmla="*/ 1015491 h 1046591"/>
                <a:gd name="connsiteX3" fmla="*/ 671931 w 803107"/>
                <a:gd name="connsiteY3" fmla="*/ 824991 h 1046591"/>
                <a:gd name="connsiteX4" fmla="*/ 801471 w 803107"/>
                <a:gd name="connsiteY4" fmla="*/ 504951 h 1046591"/>
                <a:gd name="connsiteX5" fmla="*/ 734796 w 803107"/>
                <a:gd name="connsiteY5" fmla="*/ 184911 h 1046591"/>
                <a:gd name="connsiteX6" fmla="*/ 590016 w 803107"/>
                <a:gd name="connsiteY6" fmla="*/ 35845 h 1046591"/>
                <a:gd name="connsiteX7" fmla="*/ 374751 w 803107"/>
                <a:gd name="connsiteY7" fmla="*/ 2031 h 1046591"/>
                <a:gd name="connsiteX8" fmla="*/ 209492 w 803107"/>
                <a:gd name="connsiteY8" fmla="*/ 76802 h 1046591"/>
                <a:gd name="connsiteX9" fmla="*/ 131863 w 803107"/>
                <a:gd name="connsiteY9" fmla="*/ 181101 h 1046591"/>
                <a:gd name="connsiteX10" fmla="*/ 109956 w 803107"/>
                <a:gd name="connsiteY10" fmla="*/ 401128 h 1046591"/>
                <a:gd name="connsiteX11" fmla="*/ 7086 w 803107"/>
                <a:gd name="connsiteY11" fmla="*/ 655446 h 1046591"/>
                <a:gd name="connsiteX12" fmla="*/ 39471 w 803107"/>
                <a:gd name="connsiteY12" fmla="*/ 1007871 h 1046591"/>
                <a:gd name="connsiteX0" fmla="*/ 39471 w 803107"/>
                <a:gd name="connsiteY0" fmla="*/ 1015092 h 1053812"/>
                <a:gd name="connsiteX1" fmla="*/ 283311 w 803107"/>
                <a:gd name="connsiteY1" fmla="*/ 1045572 h 1053812"/>
                <a:gd name="connsiteX2" fmla="*/ 527151 w 803107"/>
                <a:gd name="connsiteY2" fmla="*/ 1022712 h 1053812"/>
                <a:gd name="connsiteX3" fmla="*/ 671931 w 803107"/>
                <a:gd name="connsiteY3" fmla="*/ 832212 h 1053812"/>
                <a:gd name="connsiteX4" fmla="*/ 801471 w 803107"/>
                <a:gd name="connsiteY4" fmla="*/ 512172 h 1053812"/>
                <a:gd name="connsiteX5" fmla="*/ 734796 w 803107"/>
                <a:gd name="connsiteY5" fmla="*/ 192132 h 1053812"/>
                <a:gd name="connsiteX6" fmla="*/ 590016 w 803107"/>
                <a:gd name="connsiteY6" fmla="*/ 43066 h 1053812"/>
                <a:gd name="connsiteX7" fmla="*/ 374751 w 803107"/>
                <a:gd name="connsiteY7" fmla="*/ 9252 h 1053812"/>
                <a:gd name="connsiteX8" fmla="*/ 131863 w 803107"/>
                <a:gd name="connsiteY8" fmla="*/ 188322 h 1053812"/>
                <a:gd name="connsiteX9" fmla="*/ 109956 w 803107"/>
                <a:gd name="connsiteY9" fmla="*/ 408349 h 1053812"/>
                <a:gd name="connsiteX10" fmla="*/ 7086 w 803107"/>
                <a:gd name="connsiteY10" fmla="*/ 662667 h 1053812"/>
                <a:gd name="connsiteX11" fmla="*/ 39471 w 803107"/>
                <a:gd name="connsiteY11" fmla="*/ 1015092 h 1053812"/>
                <a:gd name="connsiteX0" fmla="*/ 39471 w 803131"/>
                <a:gd name="connsiteY0" fmla="*/ 1010716 h 1049436"/>
                <a:gd name="connsiteX1" fmla="*/ 283311 w 803131"/>
                <a:gd name="connsiteY1" fmla="*/ 1041196 h 1049436"/>
                <a:gd name="connsiteX2" fmla="*/ 527151 w 803131"/>
                <a:gd name="connsiteY2" fmla="*/ 1018336 h 1049436"/>
                <a:gd name="connsiteX3" fmla="*/ 671931 w 803131"/>
                <a:gd name="connsiteY3" fmla="*/ 827836 h 1049436"/>
                <a:gd name="connsiteX4" fmla="*/ 801471 w 803131"/>
                <a:gd name="connsiteY4" fmla="*/ 507796 h 1049436"/>
                <a:gd name="connsiteX5" fmla="*/ 734796 w 803131"/>
                <a:gd name="connsiteY5" fmla="*/ 187756 h 1049436"/>
                <a:gd name="connsiteX6" fmla="*/ 585254 w 803131"/>
                <a:gd name="connsiteY6" fmla="*/ 62503 h 1049436"/>
                <a:gd name="connsiteX7" fmla="*/ 374751 w 803131"/>
                <a:gd name="connsiteY7" fmla="*/ 4876 h 1049436"/>
                <a:gd name="connsiteX8" fmla="*/ 131863 w 803131"/>
                <a:gd name="connsiteY8" fmla="*/ 183946 h 1049436"/>
                <a:gd name="connsiteX9" fmla="*/ 109956 w 803131"/>
                <a:gd name="connsiteY9" fmla="*/ 403973 h 1049436"/>
                <a:gd name="connsiteX10" fmla="*/ 7086 w 803131"/>
                <a:gd name="connsiteY10" fmla="*/ 658291 h 1049436"/>
                <a:gd name="connsiteX11" fmla="*/ 39471 w 803131"/>
                <a:gd name="connsiteY11" fmla="*/ 1010716 h 1049436"/>
                <a:gd name="connsiteX0" fmla="*/ 39471 w 801471"/>
                <a:gd name="connsiteY0" fmla="*/ 1011262 h 1049982"/>
                <a:gd name="connsiteX1" fmla="*/ 283311 w 801471"/>
                <a:gd name="connsiteY1" fmla="*/ 1041742 h 1049982"/>
                <a:gd name="connsiteX2" fmla="*/ 527151 w 801471"/>
                <a:gd name="connsiteY2" fmla="*/ 1018882 h 1049982"/>
                <a:gd name="connsiteX3" fmla="*/ 671931 w 801471"/>
                <a:gd name="connsiteY3" fmla="*/ 828382 h 1049982"/>
                <a:gd name="connsiteX4" fmla="*/ 801471 w 801471"/>
                <a:gd name="connsiteY4" fmla="*/ 508342 h 1049982"/>
                <a:gd name="connsiteX5" fmla="*/ 672883 w 801471"/>
                <a:gd name="connsiteY5" fmla="*/ 231164 h 1049982"/>
                <a:gd name="connsiteX6" fmla="*/ 585254 w 801471"/>
                <a:gd name="connsiteY6" fmla="*/ 63049 h 1049982"/>
                <a:gd name="connsiteX7" fmla="*/ 374751 w 801471"/>
                <a:gd name="connsiteY7" fmla="*/ 5422 h 1049982"/>
                <a:gd name="connsiteX8" fmla="*/ 131863 w 801471"/>
                <a:gd name="connsiteY8" fmla="*/ 184492 h 1049982"/>
                <a:gd name="connsiteX9" fmla="*/ 109956 w 801471"/>
                <a:gd name="connsiteY9" fmla="*/ 404519 h 1049982"/>
                <a:gd name="connsiteX10" fmla="*/ 7086 w 801471"/>
                <a:gd name="connsiteY10" fmla="*/ 658837 h 1049982"/>
                <a:gd name="connsiteX11" fmla="*/ 39471 w 801471"/>
                <a:gd name="connsiteY11" fmla="*/ 1011262 h 1049982"/>
                <a:gd name="connsiteX0" fmla="*/ 39471 w 686901"/>
                <a:gd name="connsiteY0" fmla="*/ 1011262 h 1049982"/>
                <a:gd name="connsiteX1" fmla="*/ 283311 w 686901"/>
                <a:gd name="connsiteY1" fmla="*/ 1041742 h 1049982"/>
                <a:gd name="connsiteX2" fmla="*/ 527151 w 686901"/>
                <a:gd name="connsiteY2" fmla="*/ 1018882 h 1049982"/>
                <a:gd name="connsiteX3" fmla="*/ 671931 w 686901"/>
                <a:gd name="connsiteY3" fmla="*/ 828382 h 1049982"/>
                <a:gd name="connsiteX4" fmla="*/ 682408 w 686901"/>
                <a:gd name="connsiteY4" fmla="*/ 560730 h 1049982"/>
                <a:gd name="connsiteX5" fmla="*/ 672883 w 686901"/>
                <a:gd name="connsiteY5" fmla="*/ 231164 h 1049982"/>
                <a:gd name="connsiteX6" fmla="*/ 585254 w 686901"/>
                <a:gd name="connsiteY6" fmla="*/ 63049 h 1049982"/>
                <a:gd name="connsiteX7" fmla="*/ 374751 w 686901"/>
                <a:gd name="connsiteY7" fmla="*/ 5422 h 1049982"/>
                <a:gd name="connsiteX8" fmla="*/ 131863 w 686901"/>
                <a:gd name="connsiteY8" fmla="*/ 184492 h 1049982"/>
                <a:gd name="connsiteX9" fmla="*/ 109956 w 686901"/>
                <a:gd name="connsiteY9" fmla="*/ 404519 h 1049982"/>
                <a:gd name="connsiteX10" fmla="*/ 7086 w 686901"/>
                <a:gd name="connsiteY10" fmla="*/ 658837 h 1049982"/>
                <a:gd name="connsiteX11" fmla="*/ 39471 w 686901"/>
                <a:gd name="connsiteY11" fmla="*/ 1011262 h 1049982"/>
                <a:gd name="connsiteX0" fmla="*/ 39471 w 686877"/>
                <a:gd name="connsiteY0" fmla="*/ 1011262 h 1049982"/>
                <a:gd name="connsiteX1" fmla="*/ 283311 w 686877"/>
                <a:gd name="connsiteY1" fmla="*/ 1041742 h 1049982"/>
                <a:gd name="connsiteX2" fmla="*/ 527151 w 686877"/>
                <a:gd name="connsiteY2" fmla="*/ 1018882 h 1049982"/>
                <a:gd name="connsiteX3" fmla="*/ 629069 w 686877"/>
                <a:gd name="connsiteY3" fmla="*/ 818857 h 1049982"/>
                <a:gd name="connsiteX4" fmla="*/ 682408 w 686877"/>
                <a:gd name="connsiteY4" fmla="*/ 560730 h 1049982"/>
                <a:gd name="connsiteX5" fmla="*/ 672883 w 686877"/>
                <a:gd name="connsiteY5" fmla="*/ 231164 h 1049982"/>
                <a:gd name="connsiteX6" fmla="*/ 585254 w 686877"/>
                <a:gd name="connsiteY6" fmla="*/ 63049 h 1049982"/>
                <a:gd name="connsiteX7" fmla="*/ 374751 w 686877"/>
                <a:gd name="connsiteY7" fmla="*/ 5422 h 1049982"/>
                <a:gd name="connsiteX8" fmla="*/ 131863 w 686877"/>
                <a:gd name="connsiteY8" fmla="*/ 184492 h 1049982"/>
                <a:gd name="connsiteX9" fmla="*/ 109956 w 686877"/>
                <a:gd name="connsiteY9" fmla="*/ 404519 h 1049982"/>
                <a:gd name="connsiteX10" fmla="*/ 7086 w 686877"/>
                <a:gd name="connsiteY10" fmla="*/ 658837 h 1049982"/>
                <a:gd name="connsiteX11" fmla="*/ 39471 w 686877"/>
                <a:gd name="connsiteY11" fmla="*/ 1011262 h 1049982"/>
                <a:gd name="connsiteX0" fmla="*/ 39471 w 686877"/>
                <a:gd name="connsiteY0" fmla="*/ 1011262 h 1050854"/>
                <a:gd name="connsiteX1" fmla="*/ 283311 w 686877"/>
                <a:gd name="connsiteY1" fmla="*/ 1041742 h 1050854"/>
                <a:gd name="connsiteX2" fmla="*/ 498576 w 686877"/>
                <a:gd name="connsiteY2" fmla="*/ 1004595 h 1050854"/>
                <a:gd name="connsiteX3" fmla="*/ 629069 w 686877"/>
                <a:gd name="connsiteY3" fmla="*/ 818857 h 1050854"/>
                <a:gd name="connsiteX4" fmla="*/ 682408 w 686877"/>
                <a:gd name="connsiteY4" fmla="*/ 560730 h 1050854"/>
                <a:gd name="connsiteX5" fmla="*/ 672883 w 686877"/>
                <a:gd name="connsiteY5" fmla="*/ 231164 h 1050854"/>
                <a:gd name="connsiteX6" fmla="*/ 585254 w 686877"/>
                <a:gd name="connsiteY6" fmla="*/ 63049 h 1050854"/>
                <a:gd name="connsiteX7" fmla="*/ 374751 w 686877"/>
                <a:gd name="connsiteY7" fmla="*/ 5422 h 1050854"/>
                <a:gd name="connsiteX8" fmla="*/ 131863 w 686877"/>
                <a:gd name="connsiteY8" fmla="*/ 184492 h 1050854"/>
                <a:gd name="connsiteX9" fmla="*/ 109956 w 686877"/>
                <a:gd name="connsiteY9" fmla="*/ 404519 h 1050854"/>
                <a:gd name="connsiteX10" fmla="*/ 7086 w 686877"/>
                <a:gd name="connsiteY10" fmla="*/ 658837 h 1050854"/>
                <a:gd name="connsiteX11" fmla="*/ 39471 w 686877"/>
                <a:gd name="connsiteY11" fmla="*/ 1011262 h 1050854"/>
                <a:gd name="connsiteX0" fmla="*/ 39471 w 686877"/>
                <a:gd name="connsiteY0" fmla="*/ 1011262 h 1043831"/>
                <a:gd name="connsiteX1" fmla="*/ 283311 w 686877"/>
                <a:gd name="connsiteY1" fmla="*/ 1027455 h 1043831"/>
                <a:gd name="connsiteX2" fmla="*/ 498576 w 686877"/>
                <a:gd name="connsiteY2" fmla="*/ 1004595 h 1043831"/>
                <a:gd name="connsiteX3" fmla="*/ 629069 w 686877"/>
                <a:gd name="connsiteY3" fmla="*/ 818857 h 1043831"/>
                <a:gd name="connsiteX4" fmla="*/ 682408 w 686877"/>
                <a:gd name="connsiteY4" fmla="*/ 560730 h 1043831"/>
                <a:gd name="connsiteX5" fmla="*/ 672883 w 686877"/>
                <a:gd name="connsiteY5" fmla="*/ 231164 h 1043831"/>
                <a:gd name="connsiteX6" fmla="*/ 585254 w 686877"/>
                <a:gd name="connsiteY6" fmla="*/ 63049 h 1043831"/>
                <a:gd name="connsiteX7" fmla="*/ 374751 w 686877"/>
                <a:gd name="connsiteY7" fmla="*/ 5422 h 1043831"/>
                <a:gd name="connsiteX8" fmla="*/ 131863 w 686877"/>
                <a:gd name="connsiteY8" fmla="*/ 184492 h 1043831"/>
                <a:gd name="connsiteX9" fmla="*/ 109956 w 686877"/>
                <a:gd name="connsiteY9" fmla="*/ 404519 h 1043831"/>
                <a:gd name="connsiteX10" fmla="*/ 7086 w 686877"/>
                <a:gd name="connsiteY10" fmla="*/ 658837 h 1043831"/>
                <a:gd name="connsiteX11" fmla="*/ 39471 w 686877"/>
                <a:gd name="connsiteY11" fmla="*/ 1011262 h 1043831"/>
                <a:gd name="connsiteX0" fmla="*/ 80276 w 680057"/>
                <a:gd name="connsiteY0" fmla="*/ 958874 h 1032737"/>
                <a:gd name="connsiteX1" fmla="*/ 276491 w 680057"/>
                <a:gd name="connsiteY1" fmla="*/ 1027455 h 1032737"/>
                <a:gd name="connsiteX2" fmla="*/ 491756 w 680057"/>
                <a:gd name="connsiteY2" fmla="*/ 1004595 h 1032737"/>
                <a:gd name="connsiteX3" fmla="*/ 622249 w 680057"/>
                <a:gd name="connsiteY3" fmla="*/ 818857 h 1032737"/>
                <a:gd name="connsiteX4" fmla="*/ 675588 w 680057"/>
                <a:gd name="connsiteY4" fmla="*/ 560730 h 1032737"/>
                <a:gd name="connsiteX5" fmla="*/ 666063 w 680057"/>
                <a:gd name="connsiteY5" fmla="*/ 231164 h 1032737"/>
                <a:gd name="connsiteX6" fmla="*/ 578434 w 680057"/>
                <a:gd name="connsiteY6" fmla="*/ 63049 h 1032737"/>
                <a:gd name="connsiteX7" fmla="*/ 367931 w 680057"/>
                <a:gd name="connsiteY7" fmla="*/ 5422 h 1032737"/>
                <a:gd name="connsiteX8" fmla="*/ 125043 w 680057"/>
                <a:gd name="connsiteY8" fmla="*/ 184492 h 1032737"/>
                <a:gd name="connsiteX9" fmla="*/ 103136 w 680057"/>
                <a:gd name="connsiteY9" fmla="*/ 404519 h 1032737"/>
                <a:gd name="connsiteX10" fmla="*/ 266 w 680057"/>
                <a:gd name="connsiteY10" fmla="*/ 658837 h 1032737"/>
                <a:gd name="connsiteX11" fmla="*/ 80276 w 680057"/>
                <a:gd name="connsiteY11" fmla="*/ 958874 h 1032737"/>
                <a:gd name="connsiteX0" fmla="*/ 80276 w 680057"/>
                <a:gd name="connsiteY0" fmla="*/ 958874 h 1032737"/>
                <a:gd name="connsiteX1" fmla="*/ 276491 w 680057"/>
                <a:gd name="connsiteY1" fmla="*/ 1027455 h 1032737"/>
                <a:gd name="connsiteX2" fmla="*/ 491756 w 680057"/>
                <a:gd name="connsiteY2" fmla="*/ 1004595 h 1032737"/>
                <a:gd name="connsiteX3" fmla="*/ 622249 w 680057"/>
                <a:gd name="connsiteY3" fmla="*/ 818857 h 1032737"/>
                <a:gd name="connsiteX4" fmla="*/ 675588 w 680057"/>
                <a:gd name="connsiteY4" fmla="*/ 560730 h 1032737"/>
                <a:gd name="connsiteX5" fmla="*/ 666063 w 680057"/>
                <a:gd name="connsiteY5" fmla="*/ 231164 h 1032737"/>
                <a:gd name="connsiteX6" fmla="*/ 578434 w 680057"/>
                <a:gd name="connsiteY6" fmla="*/ 63049 h 1032737"/>
                <a:gd name="connsiteX7" fmla="*/ 367931 w 680057"/>
                <a:gd name="connsiteY7" fmla="*/ 5422 h 1032737"/>
                <a:gd name="connsiteX8" fmla="*/ 125043 w 680057"/>
                <a:gd name="connsiteY8" fmla="*/ 184492 h 1032737"/>
                <a:gd name="connsiteX9" fmla="*/ 103136 w 680057"/>
                <a:gd name="connsiteY9" fmla="*/ 404519 h 1032737"/>
                <a:gd name="connsiteX10" fmla="*/ 266 w 680057"/>
                <a:gd name="connsiteY10" fmla="*/ 758849 h 1032737"/>
                <a:gd name="connsiteX11" fmla="*/ 80276 w 680057"/>
                <a:gd name="connsiteY11" fmla="*/ 958874 h 1032737"/>
                <a:gd name="connsiteX0" fmla="*/ 80276 w 680057"/>
                <a:gd name="connsiteY0" fmla="*/ 958874 h 1032737"/>
                <a:gd name="connsiteX1" fmla="*/ 276491 w 680057"/>
                <a:gd name="connsiteY1" fmla="*/ 1027455 h 1032737"/>
                <a:gd name="connsiteX2" fmla="*/ 491756 w 680057"/>
                <a:gd name="connsiteY2" fmla="*/ 1004595 h 1032737"/>
                <a:gd name="connsiteX3" fmla="*/ 622249 w 680057"/>
                <a:gd name="connsiteY3" fmla="*/ 818857 h 1032737"/>
                <a:gd name="connsiteX4" fmla="*/ 675588 w 680057"/>
                <a:gd name="connsiteY4" fmla="*/ 560730 h 1032737"/>
                <a:gd name="connsiteX5" fmla="*/ 666063 w 680057"/>
                <a:gd name="connsiteY5" fmla="*/ 231164 h 1032737"/>
                <a:gd name="connsiteX6" fmla="*/ 578434 w 680057"/>
                <a:gd name="connsiteY6" fmla="*/ 63049 h 1032737"/>
                <a:gd name="connsiteX7" fmla="*/ 367931 w 680057"/>
                <a:gd name="connsiteY7" fmla="*/ 5422 h 1032737"/>
                <a:gd name="connsiteX8" fmla="*/ 125043 w 680057"/>
                <a:gd name="connsiteY8" fmla="*/ 184492 h 1032737"/>
                <a:gd name="connsiteX9" fmla="*/ 103136 w 680057"/>
                <a:gd name="connsiteY9" fmla="*/ 404519 h 1032737"/>
                <a:gd name="connsiteX10" fmla="*/ 266 w 680057"/>
                <a:gd name="connsiteY10" fmla="*/ 758849 h 1032737"/>
                <a:gd name="connsiteX11" fmla="*/ 80276 w 680057"/>
                <a:gd name="connsiteY11" fmla="*/ 958874 h 1032737"/>
                <a:gd name="connsiteX0" fmla="*/ 80276 w 680057"/>
                <a:gd name="connsiteY0" fmla="*/ 981313 h 1055176"/>
                <a:gd name="connsiteX1" fmla="*/ 276491 w 680057"/>
                <a:gd name="connsiteY1" fmla="*/ 1049894 h 1055176"/>
                <a:gd name="connsiteX2" fmla="*/ 491756 w 680057"/>
                <a:gd name="connsiteY2" fmla="*/ 1027034 h 1055176"/>
                <a:gd name="connsiteX3" fmla="*/ 622249 w 680057"/>
                <a:gd name="connsiteY3" fmla="*/ 841296 h 1055176"/>
                <a:gd name="connsiteX4" fmla="*/ 675588 w 680057"/>
                <a:gd name="connsiteY4" fmla="*/ 583169 h 1055176"/>
                <a:gd name="connsiteX5" fmla="*/ 666063 w 680057"/>
                <a:gd name="connsiteY5" fmla="*/ 253603 h 1055176"/>
                <a:gd name="connsiteX6" fmla="*/ 578434 w 680057"/>
                <a:gd name="connsiteY6" fmla="*/ 85488 h 1055176"/>
                <a:gd name="connsiteX7" fmla="*/ 367931 w 680057"/>
                <a:gd name="connsiteY7" fmla="*/ 4049 h 1055176"/>
                <a:gd name="connsiteX8" fmla="*/ 125043 w 680057"/>
                <a:gd name="connsiteY8" fmla="*/ 206931 h 1055176"/>
                <a:gd name="connsiteX9" fmla="*/ 103136 w 680057"/>
                <a:gd name="connsiteY9" fmla="*/ 426958 h 1055176"/>
                <a:gd name="connsiteX10" fmla="*/ 266 w 680057"/>
                <a:gd name="connsiteY10" fmla="*/ 781288 h 1055176"/>
                <a:gd name="connsiteX11" fmla="*/ 80276 w 680057"/>
                <a:gd name="connsiteY11" fmla="*/ 981313 h 1055176"/>
                <a:gd name="connsiteX0" fmla="*/ 80276 w 678761"/>
                <a:gd name="connsiteY0" fmla="*/ 983769 h 1057632"/>
                <a:gd name="connsiteX1" fmla="*/ 276491 w 678761"/>
                <a:gd name="connsiteY1" fmla="*/ 1052350 h 1057632"/>
                <a:gd name="connsiteX2" fmla="*/ 491756 w 678761"/>
                <a:gd name="connsiteY2" fmla="*/ 1029490 h 1057632"/>
                <a:gd name="connsiteX3" fmla="*/ 622249 w 678761"/>
                <a:gd name="connsiteY3" fmla="*/ 843752 h 1057632"/>
                <a:gd name="connsiteX4" fmla="*/ 675588 w 678761"/>
                <a:gd name="connsiteY4" fmla="*/ 585625 h 1057632"/>
                <a:gd name="connsiteX5" fmla="*/ 666063 w 678761"/>
                <a:gd name="connsiteY5" fmla="*/ 256059 h 1057632"/>
                <a:gd name="connsiteX6" fmla="*/ 611772 w 678761"/>
                <a:gd name="connsiteY6" fmla="*/ 68894 h 1057632"/>
                <a:gd name="connsiteX7" fmla="*/ 367931 w 678761"/>
                <a:gd name="connsiteY7" fmla="*/ 6505 h 1057632"/>
                <a:gd name="connsiteX8" fmla="*/ 125043 w 678761"/>
                <a:gd name="connsiteY8" fmla="*/ 209387 h 1057632"/>
                <a:gd name="connsiteX9" fmla="*/ 103136 w 678761"/>
                <a:gd name="connsiteY9" fmla="*/ 429414 h 1057632"/>
                <a:gd name="connsiteX10" fmla="*/ 266 w 678761"/>
                <a:gd name="connsiteY10" fmla="*/ 783744 h 1057632"/>
                <a:gd name="connsiteX11" fmla="*/ 80276 w 678761"/>
                <a:gd name="connsiteY11" fmla="*/ 983769 h 1057632"/>
                <a:gd name="connsiteX0" fmla="*/ 80276 w 711187"/>
                <a:gd name="connsiteY0" fmla="*/ 983630 h 1057493"/>
                <a:gd name="connsiteX1" fmla="*/ 276491 w 711187"/>
                <a:gd name="connsiteY1" fmla="*/ 1052211 h 1057493"/>
                <a:gd name="connsiteX2" fmla="*/ 491756 w 711187"/>
                <a:gd name="connsiteY2" fmla="*/ 1029351 h 1057493"/>
                <a:gd name="connsiteX3" fmla="*/ 622249 w 711187"/>
                <a:gd name="connsiteY3" fmla="*/ 843613 h 1057493"/>
                <a:gd name="connsiteX4" fmla="*/ 675588 w 711187"/>
                <a:gd name="connsiteY4" fmla="*/ 585486 h 1057493"/>
                <a:gd name="connsiteX5" fmla="*/ 708925 w 711187"/>
                <a:gd name="connsiteY5" fmla="*/ 246395 h 1057493"/>
                <a:gd name="connsiteX6" fmla="*/ 611772 w 711187"/>
                <a:gd name="connsiteY6" fmla="*/ 68755 h 1057493"/>
                <a:gd name="connsiteX7" fmla="*/ 367931 w 711187"/>
                <a:gd name="connsiteY7" fmla="*/ 6366 h 1057493"/>
                <a:gd name="connsiteX8" fmla="*/ 125043 w 711187"/>
                <a:gd name="connsiteY8" fmla="*/ 209248 h 1057493"/>
                <a:gd name="connsiteX9" fmla="*/ 103136 w 711187"/>
                <a:gd name="connsiteY9" fmla="*/ 429275 h 1057493"/>
                <a:gd name="connsiteX10" fmla="*/ 266 w 711187"/>
                <a:gd name="connsiteY10" fmla="*/ 783605 h 1057493"/>
                <a:gd name="connsiteX11" fmla="*/ 80276 w 711187"/>
                <a:gd name="connsiteY11" fmla="*/ 983630 h 1057493"/>
                <a:gd name="connsiteX0" fmla="*/ 80023 w 710934"/>
                <a:gd name="connsiteY0" fmla="*/ 983630 h 1057493"/>
                <a:gd name="connsiteX1" fmla="*/ 276238 w 710934"/>
                <a:gd name="connsiteY1" fmla="*/ 1052211 h 1057493"/>
                <a:gd name="connsiteX2" fmla="*/ 491503 w 710934"/>
                <a:gd name="connsiteY2" fmla="*/ 1029351 h 1057493"/>
                <a:gd name="connsiteX3" fmla="*/ 621996 w 710934"/>
                <a:gd name="connsiteY3" fmla="*/ 843613 h 1057493"/>
                <a:gd name="connsiteX4" fmla="*/ 675335 w 710934"/>
                <a:gd name="connsiteY4" fmla="*/ 585486 h 1057493"/>
                <a:gd name="connsiteX5" fmla="*/ 708672 w 710934"/>
                <a:gd name="connsiteY5" fmla="*/ 246395 h 1057493"/>
                <a:gd name="connsiteX6" fmla="*/ 611519 w 710934"/>
                <a:gd name="connsiteY6" fmla="*/ 68755 h 1057493"/>
                <a:gd name="connsiteX7" fmla="*/ 367678 w 710934"/>
                <a:gd name="connsiteY7" fmla="*/ 6366 h 1057493"/>
                <a:gd name="connsiteX8" fmla="*/ 124790 w 710934"/>
                <a:gd name="connsiteY8" fmla="*/ 209248 h 1057493"/>
                <a:gd name="connsiteX9" fmla="*/ 74308 w 710934"/>
                <a:gd name="connsiteY9" fmla="*/ 429275 h 1057493"/>
                <a:gd name="connsiteX10" fmla="*/ 13 w 710934"/>
                <a:gd name="connsiteY10" fmla="*/ 783605 h 1057493"/>
                <a:gd name="connsiteX11" fmla="*/ 80023 w 710934"/>
                <a:gd name="connsiteY11" fmla="*/ 983630 h 105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0934" h="1057493">
                  <a:moveTo>
                    <a:pt x="80023" y="983630"/>
                  </a:moveTo>
                  <a:cubicBezTo>
                    <a:pt x="126061" y="1028398"/>
                    <a:pt x="207658" y="1044591"/>
                    <a:pt x="276238" y="1052211"/>
                  </a:cubicBezTo>
                  <a:cubicBezTo>
                    <a:pt x="344818" y="1059831"/>
                    <a:pt x="433877" y="1064117"/>
                    <a:pt x="491503" y="1029351"/>
                  </a:cubicBezTo>
                  <a:cubicBezTo>
                    <a:pt x="549129" y="994585"/>
                    <a:pt x="591357" y="917590"/>
                    <a:pt x="621996" y="843613"/>
                  </a:cubicBezTo>
                  <a:cubicBezTo>
                    <a:pt x="652635" y="769636"/>
                    <a:pt x="660889" y="685022"/>
                    <a:pt x="675335" y="585486"/>
                  </a:cubicBezTo>
                  <a:cubicBezTo>
                    <a:pt x="689781" y="485950"/>
                    <a:pt x="719308" y="332517"/>
                    <a:pt x="708672" y="246395"/>
                  </a:cubicBezTo>
                  <a:cubicBezTo>
                    <a:pt x="698036" y="160273"/>
                    <a:pt x="668351" y="108760"/>
                    <a:pt x="611519" y="68755"/>
                  </a:cubicBezTo>
                  <a:cubicBezTo>
                    <a:pt x="554687" y="28750"/>
                    <a:pt x="448799" y="-17049"/>
                    <a:pt x="367678" y="6366"/>
                  </a:cubicBezTo>
                  <a:cubicBezTo>
                    <a:pt x="286557" y="29781"/>
                    <a:pt x="173685" y="138763"/>
                    <a:pt x="124790" y="209248"/>
                  </a:cubicBezTo>
                  <a:cubicBezTo>
                    <a:pt x="75895" y="279733"/>
                    <a:pt x="95104" y="333549"/>
                    <a:pt x="74308" y="429275"/>
                  </a:cubicBezTo>
                  <a:cubicBezTo>
                    <a:pt x="53512" y="525001"/>
                    <a:pt x="-939" y="691213"/>
                    <a:pt x="13" y="783605"/>
                  </a:cubicBezTo>
                  <a:cubicBezTo>
                    <a:pt x="965" y="875997"/>
                    <a:pt x="33985" y="938862"/>
                    <a:pt x="80023" y="98363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49605" y="3931151"/>
              <a:ext cx="314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effectLst>
                    <a:glow rad="279400">
                      <a:schemeClr val="bg1"/>
                    </a:glow>
                  </a:effectLst>
                </a:rPr>
                <a:t>D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B351CC3-CB71-4D0F-ABB9-CF5F766B5A90}"/>
              </a:ext>
            </a:extLst>
          </p:cNvPr>
          <p:cNvSpPr txBox="1"/>
          <p:nvPr/>
        </p:nvSpPr>
        <p:spPr>
          <a:xfrm>
            <a:off x="2048529" y="165397"/>
            <a:ext cx="5046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Tune by k-algorithm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686E194-97E0-4A6B-A317-5F27BA0743F9}"/>
              </a:ext>
            </a:extLst>
          </p:cNvPr>
          <p:cNvSpPr/>
          <p:nvPr/>
        </p:nvSpPr>
        <p:spPr>
          <a:xfrm rot="16200000">
            <a:off x="6177356" y="3983197"/>
            <a:ext cx="769071" cy="37370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A282ADDF-2E5C-4CBA-9667-11A71CBD64B4}"/>
              </a:ext>
            </a:extLst>
          </p:cNvPr>
          <p:cNvSpPr/>
          <p:nvPr/>
        </p:nvSpPr>
        <p:spPr>
          <a:xfrm>
            <a:off x="4094908" y="5137738"/>
            <a:ext cx="803872" cy="37370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67911" y="3971129"/>
            <a:ext cx="3040386" cy="37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Tune by k-algorithm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A0A9A8B-5DD9-40E0-BCB5-114DC2193815}"/>
              </a:ext>
            </a:extLst>
          </p:cNvPr>
          <p:cNvCxnSpPr/>
          <p:nvPr/>
        </p:nvCxnSpPr>
        <p:spPr>
          <a:xfrm flipV="1">
            <a:off x="5421088" y="5975383"/>
            <a:ext cx="242672" cy="3283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08E42E1-4E2B-40AE-9BAF-D059778D8BBF}"/>
              </a:ext>
            </a:extLst>
          </p:cNvPr>
          <p:cNvSpPr txBox="1"/>
          <p:nvPr/>
        </p:nvSpPr>
        <p:spPr>
          <a:xfrm>
            <a:off x="4065664" y="6255303"/>
            <a:ext cx="2212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Seed for the new cluster</a:t>
            </a:r>
          </a:p>
        </p:txBody>
      </p:sp>
    </p:spTree>
    <p:extLst>
      <p:ext uri="{BB962C8B-B14F-4D97-AF65-F5344CB8AC3E}">
        <p14:creationId xmlns:p14="http://schemas.microsoft.com/office/powerpoint/2010/main" val="3655254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9A1CCF85-7873-4B5A-A516-900AE8F1129B}"/>
              </a:ext>
            </a:extLst>
          </p:cNvPr>
          <p:cNvSpPr/>
          <p:nvPr/>
        </p:nvSpPr>
        <p:spPr>
          <a:xfrm rot="5400000">
            <a:off x="1612897" y="3988826"/>
            <a:ext cx="715805" cy="37370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CA2694-BAB2-4FAC-866A-242F3A08E2E0}"/>
              </a:ext>
            </a:extLst>
          </p:cNvPr>
          <p:cNvGrpSpPr/>
          <p:nvPr/>
        </p:nvGrpSpPr>
        <p:grpSpPr>
          <a:xfrm>
            <a:off x="827991" y="4575853"/>
            <a:ext cx="2548478" cy="1802540"/>
            <a:chOff x="256342" y="2860590"/>
            <a:chExt cx="2548478" cy="18025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342" y="2860590"/>
              <a:ext cx="2451605" cy="1734341"/>
            </a:xfrm>
            <a:prstGeom prst="rect">
              <a:avLst/>
            </a:prstGeom>
          </p:spPr>
        </p:pic>
        <p:sp>
          <p:nvSpPr>
            <p:cNvPr id="15" name="Freeform 14"/>
            <p:cNvSpPr/>
            <p:nvPr/>
          </p:nvSpPr>
          <p:spPr>
            <a:xfrm>
              <a:off x="1312998" y="3076322"/>
              <a:ext cx="1491822" cy="1586808"/>
            </a:xfrm>
            <a:custGeom>
              <a:avLst/>
              <a:gdLst>
                <a:gd name="connsiteX0" fmla="*/ 213822 w 976700"/>
                <a:gd name="connsiteY0" fmla="*/ 1012523 h 1045749"/>
                <a:gd name="connsiteX1" fmla="*/ 457662 w 976700"/>
                <a:gd name="connsiteY1" fmla="*/ 1043003 h 1045749"/>
                <a:gd name="connsiteX2" fmla="*/ 701502 w 976700"/>
                <a:gd name="connsiteY2" fmla="*/ 1020143 h 1045749"/>
                <a:gd name="connsiteX3" fmla="*/ 846282 w 976700"/>
                <a:gd name="connsiteY3" fmla="*/ 829643 h 1045749"/>
                <a:gd name="connsiteX4" fmla="*/ 975822 w 976700"/>
                <a:gd name="connsiteY4" fmla="*/ 509603 h 1045749"/>
                <a:gd name="connsiteX5" fmla="*/ 899622 w 976700"/>
                <a:gd name="connsiteY5" fmla="*/ 189563 h 1045749"/>
                <a:gd name="connsiteX6" fmla="*/ 831042 w 976700"/>
                <a:gd name="connsiteY6" fmla="*/ 52403 h 1045749"/>
                <a:gd name="connsiteX7" fmla="*/ 549102 w 976700"/>
                <a:gd name="connsiteY7" fmla="*/ 6683 h 1045749"/>
                <a:gd name="connsiteX8" fmla="*/ 343362 w 976700"/>
                <a:gd name="connsiteY8" fmla="*/ 21923 h 1045749"/>
                <a:gd name="connsiteX9" fmla="*/ 130002 w 976700"/>
                <a:gd name="connsiteY9" fmla="*/ 204803 h 1045749"/>
                <a:gd name="connsiteX10" fmla="*/ 46182 w 976700"/>
                <a:gd name="connsiteY10" fmla="*/ 410543 h 1045749"/>
                <a:gd name="connsiteX11" fmla="*/ 462 w 976700"/>
                <a:gd name="connsiteY11" fmla="*/ 669623 h 1045749"/>
                <a:gd name="connsiteX12" fmla="*/ 30942 w 976700"/>
                <a:gd name="connsiteY12" fmla="*/ 844883 h 1045749"/>
                <a:gd name="connsiteX13" fmla="*/ 152862 w 976700"/>
                <a:gd name="connsiteY13" fmla="*/ 997283 h 1045749"/>
                <a:gd name="connsiteX14" fmla="*/ 213822 w 976700"/>
                <a:gd name="connsiteY14" fmla="*/ 1012523 h 1045749"/>
                <a:gd name="connsiteX0" fmla="*/ 213822 w 976700"/>
                <a:gd name="connsiteY0" fmla="*/ 1012523 h 1045749"/>
                <a:gd name="connsiteX1" fmla="*/ 457662 w 976700"/>
                <a:gd name="connsiteY1" fmla="*/ 1043003 h 1045749"/>
                <a:gd name="connsiteX2" fmla="*/ 701502 w 976700"/>
                <a:gd name="connsiteY2" fmla="*/ 1020143 h 1045749"/>
                <a:gd name="connsiteX3" fmla="*/ 846282 w 976700"/>
                <a:gd name="connsiteY3" fmla="*/ 829643 h 1045749"/>
                <a:gd name="connsiteX4" fmla="*/ 975822 w 976700"/>
                <a:gd name="connsiteY4" fmla="*/ 509603 h 1045749"/>
                <a:gd name="connsiteX5" fmla="*/ 899622 w 976700"/>
                <a:gd name="connsiteY5" fmla="*/ 189563 h 1045749"/>
                <a:gd name="connsiteX6" fmla="*/ 831042 w 976700"/>
                <a:gd name="connsiteY6" fmla="*/ 52403 h 1045749"/>
                <a:gd name="connsiteX7" fmla="*/ 549102 w 976700"/>
                <a:gd name="connsiteY7" fmla="*/ 6683 h 1045749"/>
                <a:gd name="connsiteX8" fmla="*/ 343362 w 976700"/>
                <a:gd name="connsiteY8" fmla="*/ 21923 h 1045749"/>
                <a:gd name="connsiteX9" fmla="*/ 130002 w 976700"/>
                <a:gd name="connsiteY9" fmla="*/ 204803 h 1045749"/>
                <a:gd name="connsiteX10" fmla="*/ 46182 w 976700"/>
                <a:gd name="connsiteY10" fmla="*/ 410543 h 1045749"/>
                <a:gd name="connsiteX11" fmla="*/ 462 w 976700"/>
                <a:gd name="connsiteY11" fmla="*/ 669623 h 1045749"/>
                <a:gd name="connsiteX12" fmla="*/ 30942 w 976700"/>
                <a:gd name="connsiteY12" fmla="*/ 844883 h 1045749"/>
                <a:gd name="connsiteX13" fmla="*/ 121905 w 976700"/>
                <a:gd name="connsiteY13" fmla="*/ 961565 h 1045749"/>
                <a:gd name="connsiteX14" fmla="*/ 213822 w 976700"/>
                <a:gd name="connsiteY14" fmla="*/ 1012523 h 1045749"/>
                <a:gd name="connsiteX0" fmla="*/ 213822 w 977175"/>
                <a:gd name="connsiteY0" fmla="*/ 1012523 h 1045749"/>
                <a:gd name="connsiteX1" fmla="*/ 457662 w 977175"/>
                <a:gd name="connsiteY1" fmla="*/ 1043003 h 1045749"/>
                <a:gd name="connsiteX2" fmla="*/ 701502 w 977175"/>
                <a:gd name="connsiteY2" fmla="*/ 1020143 h 1045749"/>
                <a:gd name="connsiteX3" fmla="*/ 846282 w 977175"/>
                <a:gd name="connsiteY3" fmla="*/ 829643 h 1045749"/>
                <a:gd name="connsiteX4" fmla="*/ 975822 w 977175"/>
                <a:gd name="connsiteY4" fmla="*/ 509603 h 1045749"/>
                <a:gd name="connsiteX5" fmla="*/ 909147 w 977175"/>
                <a:gd name="connsiteY5" fmla="*/ 189563 h 1045749"/>
                <a:gd name="connsiteX6" fmla="*/ 831042 w 977175"/>
                <a:gd name="connsiteY6" fmla="*/ 52403 h 1045749"/>
                <a:gd name="connsiteX7" fmla="*/ 549102 w 977175"/>
                <a:gd name="connsiteY7" fmla="*/ 6683 h 1045749"/>
                <a:gd name="connsiteX8" fmla="*/ 343362 w 977175"/>
                <a:gd name="connsiteY8" fmla="*/ 21923 h 1045749"/>
                <a:gd name="connsiteX9" fmla="*/ 130002 w 977175"/>
                <a:gd name="connsiteY9" fmla="*/ 204803 h 1045749"/>
                <a:gd name="connsiteX10" fmla="*/ 46182 w 977175"/>
                <a:gd name="connsiteY10" fmla="*/ 410543 h 1045749"/>
                <a:gd name="connsiteX11" fmla="*/ 462 w 977175"/>
                <a:gd name="connsiteY11" fmla="*/ 669623 h 1045749"/>
                <a:gd name="connsiteX12" fmla="*/ 30942 w 977175"/>
                <a:gd name="connsiteY12" fmla="*/ 844883 h 1045749"/>
                <a:gd name="connsiteX13" fmla="*/ 121905 w 977175"/>
                <a:gd name="connsiteY13" fmla="*/ 961565 h 1045749"/>
                <a:gd name="connsiteX14" fmla="*/ 213822 w 977175"/>
                <a:gd name="connsiteY14" fmla="*/ 1012523 h 1045749"/>
                <a:gd name="connsiteX0" fmla="*/ 213822 w 977458"/>
                <a:gd name="connsiteY0" fmla="*/ 1011765 h 1044991"/>
                <a:gd name="connsiteX1" fmla="*/ 457662 w 977458"/>
                <a:gd name="connsiteY1" fmla="*/ 1042245 h 1044991"/>
                <a:gd name="connsiteX2" fmla="*/ 701502 w 977458"/>
                <a:gd name="connsiteY2" fmla="*/ 1019385 h 1044991"/>
                <a:gd name="connsiteX3" fmla="*/ 846282 w 977458"/>
                <a:gd name="connsiteY3" fmla="*/ 828885 h 1044991"/>
                <a:gd name="connsiteX4" fmla="*/ 975822 w 977458"/>
                <a:gd name="connsiteY4" fmla="*/ 508845 h 1044991"/>
                <a:gd name="connsiteX5" fmla="*/ 909147 w 977458"/>
                <a:gd name="connsiteY5" fmla="*/ 188805 h 1044991"/>
                <a:gd name="connsiteX6" fmla="*/ 764367 w 977458"/>
                <a:gd name="connsiteY6" fmla="*/ 39739 h 1044991"/>
                <a:gd name="connsiteX7" fmla="*/ 549102 w 977458"/>
                <a:gd name="connsiteY7" fmla="*/ 5925 h 1044991"/>
                <a:gd name="connsiteX8" fmla="*/ 343362 w 977458"/>
                <a:gd name="connsiteY8" fmla="*/ 21165 h 1044991"/>
                <a:gd name="connsiteX9" fmla="*/ 130002 w 977458"/>
                <a:gd name="connsiteY9" fmla="*/ 204045 h 1044991"/>
                <a:gd name="connsiteX10" fmla="*/ 46182 w 977458"/>
                <a:gd name="connsiteY10" fmla="*/ 409785 h 1044991"/>
                <a:gd name="connsiteX11" fmla="*/ 462 w 977458"/>
                <a:gd name="connsiteY11" fmla="*/ 668865 h 1044991"/>
                <a:gd name="connsiteX12" fmla="*/ 30942 w 977458"/>
                <a:gd name="connsiteY12" fmla="*/ 844125 h 1044991"/>
                <a:gd name="connsiteX13" fmla="*/ 121905 w 977458"/>
                <a:gd name="connsiteY13" fmla="*/ 960807 h 1044991"/>
                <a:gd name="connsiteX14" fmla="*/ 213822 w 977458"/>
                <a:gd name="connsiteY14" fmla="*/ 1011765 h 1044991"/>
                <a:gd name="connsiteX0" fmla="*/ 213822 w 977458"/>
                <a:gd name="connsiteY0" fmla="*/ 1006467 h 1039693"/>
                <a:gd name="connsiteX1" fmla="*/ 457662 w 977458"/>
                <a:gd name="connsiteY1" fmla="*/ 1036947 h 1039693"/>
                <a:gd name="connsiteX2" fmla="*/ 701502 w 977458"/>
                <a:gd name="connsiteY2" fmla="*/ 1014087 h 1039693"/>
                <a:gd name="connsiteX3" fmla="*/ 846282 w 977458"/>
                <a:gd name="connsiteY3" fmla="*/ 823587 h 1039693"/>
                <a:gd name="connsiteX4" fmla="*/ 975822 w 977458"/>
                <a:gd name="connsiteY4" fmla="*/ 503547 h 1039693"/>
                <a:gd name="connsiteX5" fmla="*/ 909147 w 977458"/>
                <a:gd name="connsiteY5" fmla="*/ 183507 h 1039693"/>
                <a:gd name="connsiteX6" fmla="*/ 764367 w 977458"/>
                <a:gd name="connsiteY6" fmla="*/ 34441 h 1039693"/>
                <a:gd name="connsiteX7" fmla="*/ 549102 w 977458"/>
                <a:gd name="connsiteY7" fmla="*/ 627 h 1039693"/>
                <a:gd name="connsiteX8" fmla="*/ 288593 w 977458"/>
                <a:gd name="connsiteY8" fmla="*/ 51585 h 1039693"/>
                <a:gd name="connsiteX9" fmla="*/ 130002 w 977458"/>
                <a:gd name="connsiteY9" fmla="*/ 198747 h 1039693"/>
                <a:gd name="connsiteX10" fmla="*/ 46182 w 977458"/>
                <a:gd name="connsiteY10" fmla="*/ 404487 h 1039693"/>
                <a:gd name="connsiteX11" fmla="*/ 462 w 977458"/>
                <a:gd name="connsiteY11" fmla="*/ 663567 h 1039693"/>
                <a:gd name="connsiteX12" fmla="*/ 30942 w 977458"/>
                <a:gd name="connsiteY12" fmla="*/ 838827 h 1039693"/>
                <a:gd name="connsiteX13" fmla="*/ 121905 w 977458"/>
                <a:gd name="connsiteY13" fmla="*/ 955509 h 1039693"/>
                <a:gd name="connsiteX14" fmla="*/ 213822 w 977458"/>
                <a:gd name="connsiteY14" fmla="*/ 1006467 h 1039693"/>
                <a:gd name="connsiteX0" fmla="*/ 213822 w 977458"/>
                <a:gd name="connsiteY0" fmla="*/ 1006467 h 1039693"/>
                <a:gd name="connsiteX1" fmla="*/ 457662 w 977458"/>
                <a:gd name="connsiteY1" fmla="*/ 1036947 h 1039693"/>
                <a:gd name="connsiteX2" fmla="*/ 701502 w 977458"/>
                <a:gd name="connsiteY2" fmla="*/ 1014087 h 1039693"/>
                <a:gd name="connsiteX3" fmla="*/ 846282 w 977458"/>
                <a:gd name="connsiteY3" fmla="*/ 823587 h 1039693"/>
                <a:gd name="connsiteX4" fmla="*/ 975822 w 977458"/>
                <a:gd name="connsiteY4" fmla="*/ 503547 h 1039693"/>
                <a:gd name="connsiteX5" fmla="*/ 909147 w 977458"/>
                <a:gd name="connsiteY5" fmla="*/ 183507 h 1039693"/>
                <a:gd name="connsiteX6" fmla="*/ 764367 w 977458"/>
                <a:gd name="connsiteY6" fmla="*/ 34441 h 1039693"/>
                <a:gd name="connsiteX7" fmla="*/ 549102 w 977458"/>
                <a:gd name="connsiteY7" fmla="*/ 627 h 1039693"/>
                <a:gd name="connsiteX8" fmla="*/ 288593 w 977458"/>
                <a:gd name="connsiteY8" fmla="*/ 51585 h 1039693"/>
                <a:gd name="connsiteX9" fmla="*/ 130002 w 977458"/>
                <a:gd name="connsiteY9" fmla="*/ 198747 h 1039693"/>
                <a:gd name="connsiteX10" fmla="*/ 46182 w 977458"/>
                <a:gd name="connsiteY10" fmla="*/ 404487 h 1039693"/>
                <a:gd name="connsiteX11" fmla="*/ 462 w 977458"/>
                <a:gd name="connsiteY11" fmla="*/ 663567 h 1039693"/>
                <a:gd name="connsiteX12" fmla="*/ 30942 w 977458"/>
                <a:gd name="connsiteY12" fmla="*/ 838827 h 1039693"/>
                <a:gd name="connsiteX13" fmla="*/ 213822 w 977458"/>
                <a:gd name="connsiteY13" fmla="*/ 1006467 h 103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7458" h="1039693">
                  <a:moveTo>
                    <a:pt x="213822" y="1006467"/>
                  </a:moveTo>
                  <a:cubicBezTo>
                    <a:pt x="284942" y="1039487"/>
                    <a:pt x="376382" y="1035677"/>
                    <a:pt x="457662" y="1036947"/>
                  </a:cubicBezTo>
                  <a:cubicBezTo>
                    <a:pt x="538942" y="1038217"/>
                    <a:pt x="636732" y="1049647"/>
                    <a:pt x="701502" y="1014087"/>
                  </a:cubicBezTo>
                  <a:cubicBezTo>
                    <a:pt x="766272" y="978527"/>
                    <a:pt x="800562" y="908677"/>
                    <a:pt x="846282" y="823587"/>
                  </a:cubicBezTo>
                  <a:cubicBezTo>
                    <a:pt x="892002" y="738497"/>
                    <a:pt x="965345" y="610227"/>
                    <a:pt x="975822" y="503547"/>
                  </a:cubicBezTo>
                  <a:cubicBezTo>
                    <a:pt x="986299" y="396867"/>
                    <a:pt x="944389" y="261691"/>
                    <a:pt x="909147" y="183507"/>
                  </a:cubicBezTo>
                  <a:cubicBezTo>
                    <a:pt x="873905" y="105323"/>
                    <a:pt x="824375" y="64921"/>
                    <a:pt x="764367" y="34441"/>
                  </a:cubicBezTo>
                  <a:cubicBezTo>
                    <a:pt x="704359" y="3961"/>
                    <a:pt x="628397" y="-2230"/>
                    <a:pt x="549102" y="627"/>
                  </a:cubicBezTo>
                  <a:cubicBezTo>
                    <a:pt x="469807" y="3484"/>
                    <a:pt x="358443" y="18565"/>
                    <a:pt x="288593" y="51585"/>
                  </a:cubicBezTo>
                  <a:cubicBezTo>
                    <a:pt x="218743" y="84605"/>
                    <a:pt x="170404" y="139930"/>
                    <a:pt x="130002" y="198747"/>
                  </a:cubicBezTo>
                  <a:cubicBezTo>
                    <a:pt x="89600" y="257564"/>
                    <a:pt x="67772" y="327017"/>
                    <a:pt x="46182" y="404487"/>
                  </a:cubicBezTo>
                  <a:cubicBezTo>
                    <a:pt x="24592" y="481957"/>
                    <a:pt x="3002" y="591177"/>
                    <a:pt x="462" y="663567"/>
                  </a:cubicBezTo>
                  <a:cubicBezTo>
                    <a:pt x="-2078" y="735957"/>
                    <a:pt x="5542" y="784217"/>
                    <a:pt x="30942" y="838827"/>
                  </a:cubicBezTo>
                  <a:cubicBezTo>
                    <a:pt x="66502" y="895977"/>
                    <a:pt x="142702" y="973447"/>
                    <a:pt x="213822" y="1006467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68AA354-6689-4831-A9C7-338D3B310D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35" y="2000387"/>
            <a:ext cx="2437634" cy="173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563" y="1986885"/>
            <a:ext cx="2451605" cy="17343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3020" y="3835048"/>
            <a:ext cx="12266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Merge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99948" y="4750117"/>
            <a:ext cx="9861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Split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76EBF6E-FF05-47D1-8569-623720E33C94}"/>
              </a:ext>
            </a:extLst>
          </p:cNvPr>
          <p:cNvGrpSpPr/>
          <p:nvPr/>
        </p:nvGrpSpPr>
        <p:grpSpPr>
          <a:xfrm>
            <a:off x="5250692" y="4555560"/>
            <a:ext cx="2658456" cy="1810364"/>
            <a:chOff x="3301854" y="2775234"/>
            <a:chExt cx="2658456" cy="18103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705" y="2851257"/>
              <a:ext cx="2451605" cy="1734341"/>
            </a:xfrm>
            <a:prstGeom prst="rect">
              <a:avLst/>
            </a:prstGeom>
          </p:spPr>
        </p:pic>
        <p:sp>
          <p:nvSpPr>
            <p:cNvPr id="17" name="Freeform 16"/>
            <p:cNvSpPr/>
            <p:nvPr/>
          </p:nvSpPr>
          <p:spPr>
            <a:xfrm>
              <a:off x="3301854" y="2775234"/>
              <a:ext cx="1085046" cy="1613975"/>
            </a:xfrm>
            <a:custGeom>
              <a:avLst/>
              <a:gdLst>
                <a:gd name="connsiteX0" fmla="*/ 213822 w 976700"/>
                <a:gd name="connsiteY0" fmla="*/ 1012523 h 1045749"/>
                <a:gd name="connsiteX1" fmla="*/ 457662 w 976700"/>
                <a:gd name="connsiteY1" fmla="*/ 1043003 h 1045749"/>
                <a:gd name="connsiteX2" fmla="*/ 701502 w 976700"/>
                <a:gd name="connsiteY2" fmla="*/ 1020143 h 1045749"/>
                <a:gd name="connsiteX3" fmla="*/ 846282 w 976700"/>
                <a:gd name="connsiteY3" fmla="*/ 829643 h 1045749"/>
                <a:gd name="connsiteX4" fmla="*/ 975822 w 976700"/>
                <a:gd name="connsiteY4" fmla="*/ 509603 h 1045749"/>
                <a:gd name="connsiteX5" fmla="*/ 899622 w 976700"/>
                <a:gd name="connsiteY5" fmla="*/ 189563 h 1045749"/>
                <a:gd name="connsiteX6" fmla="*/ 831042 w 976700"/>
                <a:gd name="connsiteY6" fmla="*/ 52403 h 1045749"/>
                <a:gd name="connsiteX7" fmla="*/ 549102 w 976700"/>
                <a:gd name="connsiteY7" fmla="*/ 6683 h 1045749"/>
                <a:gd name="connsiteX8" fmla="*/ 343362 w 976700"/>
                <a:gd name="connsiteY8" fmla="*/ 21923 h 1045749"/>
                <a:gd name="connsiteX9" fmla="*/ 130002 w 976700"/>
                <a:gd name="connsiteY9" fmla="*/ 204803 h 1045749"/>
                <a:gd name="connsiteX10" fmla="*/ 46182 w 976700"/>
                <a:gd name="connsiteY10" fmla="*/ 410543 h 1045749"/>
                <a:gd name="connsiteX11" fmla="*/ 462 w 976700"/>
                <a:gd name="connsiteY11" fmla="*/ 669623 h 1045749"/>
                <a:gd name="connsiteX12" fmla="*/ 30942 w 976700"/>
                <a:gd name="connsiteY12" fmla="*/ 844883 h 1045749"/>
                <a:gd name="connsiteX13" fmla="*/ 152862 w 976700"/>
                <a:gd name="connsiteY13" fmla="*/ 997283 h 1045749"/>
                <a:gd name="connsiteX14" fmla="*/ 213822 w 976700"/>
                <a:gd name="connsiteY14" fmla="*/ 1012523 h 1045749"/>
                <a:gd name="connsiteX0" fmla="*/ 213822 w 976700"/>
                <a:gd name="connsiteY0" fmla="*/ 1012523 h 1045749"/>
                <a:gd name="connsiteX1" fmla="*/ 457662 w 976700"/>
                <a:gd name="connsiteY1" fmla="*/ 1043003 h 1045749"/>
                <a:gd name="connsiteX2" fmla="*/ 701502 w 976700"/>
                <a:gd name="connsiteY2" fmla="*/ 1020143 h 1045749"/>
                <a:gd name="connsiteX3" fmla="*/ 846282 w 976700"/>
                <a:gd name="connsiteY3" fmla="*/ 829643 h 1045749"/>
                <a:gd name="connsiteX4" fmla="*/ 975822 w 976700"/>
                <a:gd name="connsiteY4" fmla="*/ 509603 h 1045749"/>
                <a:gd name="connsiteX5" fmla="*/ 899622 w 976700"/>
                <a:gd name="connsiteY5" fmla="*/ 189563 h 1045749"/>
                <a:gd name="connsiteX6" fmla="*/ 831042 w 976700"/>
                <a:gd name="connsiteY6" fmla="*/ 52403 h 1045749"/>
                <a:gd name="connsiteX7" fmla="*/ 549102 w 976700"/>
                <a:gd name="connsiteY7" fmla="*/ 6683 h 1045749"/>
                <a:gd name="connsiteX8" fmla="*/ 343362 w 976700"/>
                <a:gd name="connsiteY8" fmla="*/ 21923 h 1045749"/>
                <a:gd name="connsiteX9" fmla="*/ 130002 w 976700"/>
                <a:gd name="connsiteY9" fmla="*/ 204803 h 1045749"/>
                <a:gd name="connsiteX10" fmla="*/ 46182 w 976700"/>
                <a:gd name="connsiteY10" fmla="*/ 410543 h 1045749"/>
                <a:gd name="connsiteX11" fmla="*/ 462 w 976700"/>
                <a:gd name="connsiteY11" fmla="*/ 669623 h 1045749"/>
                <a:gd name="connsiteX12" fmla="*/ 30942 w 976700"/>
                <a:gd name="connsiteY12" fmla="*/ 844883 h 1045749"/>
                <a:gd name="connsiteX13" fmla="*/ 121905 w 976700"/>
                <a:gd name="connsiteY13" fmla="*/ 961565 h 1045749"/>
                <a:gd name="connsiteX14" fmla="*/ 213822 w 976700"/>
                <a:gd name="connsiteY14" fmla="*/ 1012523 h 1045749"/>
                <a:gd name="connsiteX0" fmla="*/ 213822 w 977175"/>
                <a:gd name="connsiteY0" fmla="*/ 1012523 h 1045749"/>
                <a:gd name="connsiteX1" fmla="*/ 457662 w 977175"/>
                <a:gd name="connsiteY1" fmla="*/ 1043003 h 1045749"/>
                <a:gd name="connsiteX2" fmla="*/ 701502 w 977175"/>
                <a:gd name="connsiteY2" fmla="*/ 1020143 h 1045749"/>
                <a:gd name="connsiteX3" fmla="*/ 846282 w 977175"/>
                <a:gd name="connsiteY3" fmla="*/ 829643 h 1045749"/>
                <a:gd name="connsiteX4" fmla="*/ 975822 w 977175"/>
                <a:gd name="connsiteY4" fmla="*/ 509603 h 1045749"/>
                <a:gd name="connsiteX5" fmla="*/ 909147 w 977175"/>
                <a:gd name="connsiteY5" fmla="*/ 189563 h 1045749"/>
                <a:gd name="connsiteX6" fmla="*/ 831042 w 977175"/>
                <a:gd name="connsiteY6" fmla="*/ 52403 h 1045749"/>
                <a:gd name="connsiteX7" fmla="*/ 549102 w 977175"/>
                <a:gd name="connsiteY7" fmla="*/ 6683 h 1045749"/>
                <a:gd name="connsiteX8" fmla="*/ 343362 w 977175"/>
                <a:gd name="connsiteY8" fmla="*/ 21923 h 1045749"/>
                <a:gd name="connsiteX9" fmla="*/ 130002 w 977175"/>
                <a:gd name="connsiteY9" fmla="*/ 204803 h 1045749"/>
                <a:gd name="connsiteX10" fmla="*/ 46182 w 977175"/>
                <a:gd name="connsiteY10" fmla="*/ 410543 h 1045749"/>
                <a:gd name="connsiteX11" fmla="*/ 462 w 977175"/>
                <a:gd name="connsiteY11" fmla="*/ 669623 h 1045749"/>
                <a:gd name="connsiteX12" fmla="*/ 30942 w 977175"/>
                <a:gd name="connsiteY12" fmla="*/ 844883 h 1045749"/>
                <a:gd name="connsiteX13" fmla="*/ 121905 w 977175"/>
                <a:gd name="connsiteY13" fmla="*/ 961565 h 1045749"/>
                <a:gd name="connsiteX14" fmla="*/ 213822 w 977175"/>
                <a:gd name="connsiteY14" fmla="*/ 1012523 h 1045749"/>
                <a:gd name="connsiteX0" fmla="*/ 213822 w 977458"/>
                <a:gd name="connsiteY0" fmla="*/ 1011765 h 1044991"/>
                <a:gd name="connsiteX1" fmla="*/ 457662 w 977458"/>
                <a:gd name="connsiteY1" fmla="*/ 1042245 h 1044991"/>
                <a:gd name="connsiteX2" fmla="*/ 701502 w 977458"/>
                <a:gd name="connsiteY2" fmla="*/ 1019385 h 1044991"/>
                <a:gd name="connsiteX3" fmla="*/ 846282 w 977458"/>
                <a:gd name="connsiteY3" fmla="*/ 828885 h 1044991"/>
                <a:gd name="connsiteX4" fmla="*/ 975822 w 977458"/>
                <a:gd name="connsiteY4" fmla="*/ 508845 h 1044991"/>
                <a:gd name="connsiteX5" fmla="*/ 909147 w 977458"/>
                <a:gd name="connsiteY5" fmla="*/ 188805 h 1044991"/>
                <a:gd name="connsiteX6" fmla="*/ 764367 w 977458"/>
                <a:gd name="connsiteY6" fmla="*/ 39739 h 1044991"/>
                <a:gd name="connsiteX7" fmla="*/ 549102 w 977458"/>
                <a:gd name="connsiteY7" fmla="*/ 5925 h 1044991"/>
                <a:gd name="connsiteX8" fmla="*/ 343362 w 977458"/>
                <a:gd name="connsiteY8" fmla="*/ 21165 h 1044991"/>
                <a:gd name="connsiteX9" fmla="*/ 130002 w 977458"/>
                <a:gd name="connsiteY9" fmla="*/ 204045 h 1044991"/>
                <a:gd name="connsiteX10" fmla="*/ 46182 w 977458"/>
                <a:gd name="connsiteY10" fmla="*/ 409785 h 1044991"/>
                <a:gd name="connsiteX11" fmla="*/ 462 w 977458"/>
                <a:gd name="connsiteY11" fmla="*/ 668865 h 1044991"/>
                <a:gd name="connsiteX12" fmla="*/ 30942 w 977458"/>
                <a:gd name="connsiteY12" fmla="*/ 844125 h 1044991"/>
                <a:gd name="connsiteX13" fmla="*/ 121905 w 977458"/>
                <a:gd name="connsiteY13" fmla="*/ 960807 h 1044991"/>
                <a:gd name="connsiteX14" fmla="*/ 213822 w 977458"/>
                <a:gd name="connsiteY14" fmla="*/ 1011765 h 1044991"/>
                <a:gd name="connsiteX0" fmla="*/ 213822 w 977458"/>
                <a:gd name="connsiteY0" fmla="*/ 1006467 h 1039693"/>
                <a:gd name="connsiteX1" fmla="*/ 457662 w 977458"/>
                <a:gd name="connsiteY1" fmla="*/ 1036947 h 1039693"/>
                <a:gd name="connsiteX2" fmla="*/ 701502 w 977458"/>
                <a:gd name="connsiteY2" fmla="*/ 1014087 h 1039693"/>
                <a:gd name="connsiteX3" fmla="*/ 846282 w 977458"/>
                <a:gd name="connsiteY3" fmla="*/ 823587 h 1039693"/>
                <a:gd name="connsiteX4" fmla="*/ 975822 w 977458"/>
                <a:gd name="connsiteY4" fmla="*/ 503547 h 1039693"/>
                <a:gd name="connsiteX5" fmla="*/ 909147 w 977458"/>
                <a:gd name="connsiteY5" fmla="*/ 183507 h 1039693"/>
                <a:gd name="connsiteX6" fmla="*/ 764367 w 977458"/>
                <a:gd name="connsiteY6" fmla="*/ 34441 h 1039693"/>
                <a:gd name="connsiteX7" fmla="*/ 549102 w 977458"/>
                <a:gd name="connsiteY7" fmla="*/ 627 h 1039693"/>
                <a:gd name="connsiteX8" fmla="*/ 288593 w 977458"/>
                <a:gd name="connsiteY8" fmla="*/ 51585 h 1039693"/>
                <a:gd name="connsiteX9" fmla="*/ 130002 w 977458"/>
                <a:gd name="connsiteY9" fmla="*/ 198747 h 1039693"/>
                <a:gd name="connsiteX10" fmla="*/ 46182 w 977458"/>
                <a:gd name="connsiteY10" fmla="*/ 404487 h 1039693"/>
                <a:gd name="connsiteX11" fmla="*/ 462 w 977458"/>
                <a:gd name="connsiteY11" fmla="*/ 663567 h 1039693"/>
                <a:gd name="connsiteX12" fmla="*/ 30942 w 977458"/>
                <a:gd name="connsiteY12" fmla="*/ 838827 h 1039693"/>
                <a:gd name="connsiteX13" fmla="*/ 121905 w 977458"/>
                <a:gd name="connsiteY13" fmla="*/ 955509 h 1039693"/>
                <a:gd name="connsiteX14" fmla="*/ 213822 w 977458"/>
                <a:gd name="connsiteY14" fmla="*/ 1006467 h 1039693"/>
                <a:gd name="connsiteX0" fmla="*/ 213822 w 977458"/>
                <a:gd name="connsiteY0" fmla="*/ 1006467 h 1039693"/>
                <a:gd name="connsiteX1" fmla="*/ 457662 w 977458"/>
                <a:gd name="connsiteY1" fmla="*/ 1036947 h 1039693"/>
                <a:gd name="connsiteX2" fmla="*/ 701502 w 977458"/>
                <a:gd name="connsiteY2" fmla="*/ 1014087 h 1039693"/>
                <a:gd name="connsiteX3" fmla="*/ 846282 w 977458"/>
                <a:gd name="connsiteY3" fmla="*/ 823587 h 1039693"/>
                <a:gd name="connsiteX4" fmla="*/ 975822 w 977458"/>
                <a:gd name="connsiteY4" fmla="*/ 503547 h 1039693"/>
                <a:gd name="connsiteX5" fmla="*/ 909147 w 977458"/>
                <a:gd name="connsiteY5" fmla="*/ 183507 h 1039693"/>
                <a:gd name="connsiteX6" fmla="*/ 764367 w 977458"/>
                <a:gd name="connsiteY6" fmla="*/ 34441 h 1039693"/>
                <a:gd name="connsiteX7" fmla="*/ 549102 w 977458"/>
                <a:gd name="connsiteY7" fmla="*/ 627 h 1039693"/>
                <a:gd name="connsiteX8" fmla="*/ 288593 w 977458"/>
                <a:gd name="connsiteY8" fmla="*/ 51585 h 1039693"/>
                <a:gd name="connsiteX9" fmla="*/ 130002 w 977458"/>
                <a:gd name="connsiteY9" fmla="*/ 198747 h 1039693"/>
                <a:gd name="connsiteX10" fmla="*/ 46182 w 977458"/>
                <a:gd name="connsiteY10" fmla="*/ 404487 h 1039693"/>
                <a:gd name="connsiteX11" fmla="*/ 462 w 977458"/>
                <a:gd name="connsiteY11" fmla="*/ 663567 h 1039693"/>
                <a:gd name="connsiteX12" fmla="*/ 30942 w 977458"/>
                <a:gd name="connsiteY12" fmla="*/ 838827 h 1039693"/>
                <a:gd name="connsiteX13" fmla="*/ 213822 w 977458"/>
                <a:gd name="connsiteY13" fmla="*/ 1006467 h 1039693"/>
                <a:gd name="connsiteX0" fmla="*/ 213360 w 976996"/>
                <a:gd name="connsiteY0" fmla="*/ 1006467 h 1044576"/>
                <a:gd name="connsiteX1" fmla="*/ 457200 w 976996"/>
                <a:gd name="connsiteY1" fmla="*/ 1036947 h 1044576"/>
                <a:gd name="connsiteX2" fmla="*/ 701040 w 976996"/>
                <a:gd name="connsiteY2" fmla="*/ 1014087 h 1044576"/>
                <a:gd name="connsiteX3" fmla="*/ 845820 w 976996"/>
                <a:gd name="connsiteY3" fmla="*/ 823587 h 1044576"/>
                <a:gd name="connsiteX4" fmla="*/ 975360 w 976996"/>
                <a:gd name="connsiteY4" fmla="*/ 503547 h 1044576"/>
                <a:gd name="connsiteX5" fmla="*/ 908685 w 976996"/>
                <a:gd name="connsiteY5" fmla="*/ 183507 h 1044576"/>
                <a:gd name="connsiteX6" fmla="*/ 763905 w 976996"/>
                <a:gd name="connsiteY6" fmla="*/ 34441 h 1044576"/>
                <a:gd name="connsiteX7" fmla="*/ 548640 w 976996"/>
                <a:gd name="connsiteY7" fmla="*/ 627 h 1044576"/>
                <a:gd name="connsiteX8" fmla="*/ 288131 w 976996"/>
                <a:gd name="connsiteY8" fmla="*/ 51585 h 1044576"/>
                <a:gd name="connsiteX9" fmla="*/ 129540 w 976996"/>
                <a:gd name="connsiteY9" fmla="*/ 198747 h 1044576"/>
                <a:gd name="connsiteX10" fmla="*/ 45720 w 976996"/>
                <a:gd name="connsiteY10" fmla="*/ 404487 h 1044576"/>
                <a:gd name="connsiteX11" fmla="*/ 0 w 976996"/>
                <a:gd name="connsiteY11" fmla="*/ 663567 h 1044576"/>
                <a:gd name="connsiteX12" fmla="*/ 213360 w 976996"/>
                <a:gd name="connsiteY12" fmla="*/ 1006467 h 1044576"/>
                <a:gd name="connsiteX0" fmla="*/ 168578 w 932214"/>
                <a:gd name="connsiteY0" fmla="*/ 1006467 h 1045187"/>
                <a:gd name="connsiteX1" fmla="*/ 412418 w 932214"/>
                <a:gd name="connsiteY1" fmla="*/ 1036947 h 1045187"/>
                <a:gd name="connsiteX2" fmla="*/ 656258 w 932214"/>
                <a:gd name="connsiteY2" fmla="*/ 1014087 h 1045187"/>
                <a:gd name="connsiteX3" fmla="*/ 801038 w 932214"/>
                <a:gd name="connsiteY3" fmla="*/ 823587 h 1045187"/>
                <a:gd name="connsiteX4" fmla="*/ 930578 w 932214"/>
                <a:gd name="connsiteY4" fmla="*/ 503547 h 1045187"/>
                <a:gd name="connsiteX5" fmla="*/ 863903 w 932214"/>
                <a:gd name="connsiteY5" fmla="*/ 183507 h 1045187"/>
                <a:gd name="connsiteX6" fmla="*/ 719123 w 932214"/>
                <a:gd name="connsiteY6" fmla="*/ 34441 h 1045187"/>
                <a:gd name="connsiteX7" fmla="*/ 503858 w 932214"/>
                <a:gd name="connsiteY7" fmla="*/ 627 h 1045187"/>
                <a:gd name="connsiteX8" fmla="*/ 243349 w 932214"/>
                <a:gd name="connsiteY8" fmla="*/ 51585 h 1045187"/>
                <a:gd name="connsiteX9" fmla="*/ 84758 w 932214"/>
                <a:gd name="connsiteY9" fmla="*/ 198747 h 1045187"/>
                <a:gd name="connsiteX10" fmla="*/ 938 w 932214"/>
                <a:gd name="connsiteY10" fmla="*/ 404487 h 1045187"/>
                <a:gd name="connsiteX11" fmla="*/ 136193 w 932214"/>
                <a:gd name="connsiteY11" fmla="*/ 654042 h 1045187"/>
                <a:gd name="connsiteX12" fmla="*/ 168578 w 932214"/>
                <a:gd name="connsiteY12" fmla="*/ 1006467 h 1045187"/>
                <a:gd name="connsiteX0" fmla="*/ 83823 w 847459"/>
                <a:gd name="connsiteY0" fmla="*/ 1006467 h 1045187"/>
                <a:gd name="connsiteX1" fmla="*/ 327663 w 847459"/>
                <a:gd name="connsiteY1" fmla="*/ 1036947 h 1045187"/>
                <a:gd name="connsiteX2" fmla="*/ 571503 w 847459"/>
                <a:gd name="connsiteY2" fmla="*/ 1014087 h 1045187"/>
                <a:gd name="connsiteX3" fmla="*/ 716283 w 847459"/>
                <a:gd name="connsiteY3" fmla="*/ 823587 h 1045187"/>
                <a:gd name="connsiteX4" fmla="*/ 845823 w 847459"/>
                <a:gd name="connsiteY4" fmla="*/ 503547 h 1045187"/>
                <a:gd name="connsiteX5" fmla="*/ 779148 w 847459"/>
                <a:gd name="connsiteY5" fmla="*/ 183507 h 1045187"/>
                <a:gd name="connsiteX6" fmla="*/ 634368 w 847459"/>
                <a:gd name="connsiteY6" fmla="*/ 34441 h 1045187"/>
                <a:gd name="connsiteX7" fmla="*/ 419103 w 847459"/>
                <a:gd name="connsiteY7" fmla="*/ 627 h 1045187"/>
                <a:gd name="connsiteX8" fmla="*/ 158594 w 847459"/>
                <a:gd name="connsiteY8" fmla="*/ 51585 h 1045187"/>
                <a:gd name="connsiteX9" fmla="*/ 3 w 847459"/>
                <a:gd name="connsiteY9" fmla="*/ 198747 h 1045187"/>
                <a:gd name="connsiteX10" fmla="*/ 154308 w 847459"/>
                <a:gd name="connsiteY10" fmla="*/ 399724 h 1045187"/>
                <a:gd name="connsiteX11" fmla="*/ 51438 w 847459"/>
                <a:gd name="connsiteY11" fmla="*/ 654042 h 1045187"/>
                <a:gd name="connsiteX12" fmla="*/ 83823 w 847459"/>
                <a:gd name="connsiteY12" fmla="*/ 1006467 h 1045187"/>
                <a:gd name="connsiteX0" fmla="*/ 39471 w 803107"/>
                <a:gd name="connsiteY0" fmla="*/ 1006467 h 1045187"/>
                <a:gd name="connsiteX1" fmla="*/ 283311 w 803107"/>
                <a:gd name="connsiteY1" fmla="*/ 1036947 h 1045187"/>
                <a:gd name="connsiteX2" fmla="*/ 527151 w 803107"/>
                <a:gd name="connsiteY2" fmla="*/ 1014087 h 1045187"/>
                <a:gd name="connsiteX3" fmla="*/ 671931 w 803107"/>
                <a:gd name="connsiteY3" fmla="*/ 823587 h 1045187"/>
                <a:gd name="connsiteX4" fmla="*/ 801471 w 803107"/>
                <a:gd name="connsiteY4" fmla="*/ 503547 h 1045187"/>
                <a:gd name="connsiteX5" fmla="*/ 734796 w 803107"/>
                <a:gd name="connsiteY5" fmla="*/ 183507 h 1045187"/>
                <a:gd name="connsiteX6" fmla="*/ 590016 w 803107"/>
                <a:gd name="connsiteY6" fmla="*/ 34441 h 1045187"/>
                <a:gd name="connsiteX7" fmla="*/ 374751 w 803107"/>
                <a:gd name="connsiteY7" fmla="*/ 627 h 1045187"/>
                <a:gd name="connsiteX8" fmla="*/ 114242 w 803107"/>
                <a:gd name="connsiteY8" fmla="*/ 51585 h 1045187"/>
                <a:gd name="connsiteX9" fmla="*/ 131863 w 803107"/>
                <a:gd name="connsiteY9" fmla="*/ 179697 h 1045187"/>
                <a:gd name="connsiteX10" fmla="*/ 109956 w 803107"/>
                <a:gd name="connsiteY10" fmla="*/ 399724 h 1045187"/>
                <a:gd name="connsiteX11" fmla="*/ 7086 w 803107"/>
                <a:gd name="connsiteY11" fmla="*/ 654042 h 1045187"/>
                <a:gd name="connsiteX12" fmla="*/ 39471 w 803107"/>
                <a:gd name="connsiteY12" fmla="*/ 1006467 h 1045187"/>
                <a:gd name="connsiteX0" fmla="*/ 39471 w 803107"/>
                <a:gd name="connsiteY0" fmla="*/ 1007871 h 1046591"/>
                <a:gd name="connsiteX1" fmla="*/ 283311 w 803107"/>
                <a:gd name="connsiteY1" fmla="*/ 1038351 h 1046591"/>
                <a:gd name="connsiteX2" fmla="*/ 527151 w 803107"/>
                <a:gd name="connsiteY2" fmla="*/ 1015491 h 1046591"/>
                <a:gd name="connsiteX3" fmla="*/ 671931 w 803107"/>
                <a:gd name="connsiteY3" fmla="*/ 824991 h 1046591"/>
                <a:gd name="connsiteX4" fmla="*/ 801471 w 803107"/>
                <a:gd name="connsiteY4" fmla="*/ 504951 h 1046591"/>
                <a:gd name="connsiteX5" fmla="*/ 734796 w 803107"/>
                <a:gd name="connsiteY5" fmla="*/ 184911 h 1046591"/>
                <a:gd name="connsiteX6" fmla="*/ 590016 w 803107"/>
                <a:gd name="connsiteY6" fmla="*/ 35845 h 1046591"/>
                <a:gd name="connsiteX7" fmla="*/ 374751 w 803107"/>
                <a:gd name="connsiteY7" fmla="*/ 2031 h 1046591"/>
                <a:gd name="connsiteX8" fmla="*/ 209492 w 803107"/>
                <a:gd name="connsiteY8" fmla="*/ 76802 h 1046591"/>
                <a:gd name="connsiteX9" fmla="*/ 131863 w 803107"/>
                <a:gd name="connsiteY9" fmla="*/ 181101 h 1046591"/>
                <a:gd name="connsiteX10" fmla="*/ 109956 w 803107"/>
                <a:gd name="connsiteY10" fmla="*/ 401128 h 1046591"/>
                <a:gd name="connsiteX11" fmla="*/ 7086 w 803107"/>
                <a:gd name="connsiteY11" fmla="*/ 655446 h 1046591"/>
                <a:gd name="connsiteX12" fmla="*/ 39471 w 803107"/>
                <a:gd name="connsiteY12" fmla="*/ 1007871 h 1046591"/>
                <a:gd name="connsiteX0" fmla="*/ 39471 w 803107"/>
                <a:gd name="connsiteY0" fmla="*/ 1015092 h 1053812"/>
                <a:gd name="connsiteX1" fmla="*/ 283311 w 803107"/>
                <a:gd name="connsiteY1" fmla="*/ 1045572 h 1053812"/>
                <a:gd name="connsiteX2" fmla="*/ 527151 w 803107"/>
                <a:gd name="connsiteY2" fmla="*/ 1022712 h 1053812"/>
                <a:gd name="connsiteX3" fmla="*/ 671931 w 803107"/>
                <a:gd name="connsiteY3" fmla="*/ 832212 h 1053812"/>
                <a:gd name="connsiteX4" fmla="*/ 801471 w 803107"/>
                <a:gd name="connsiteY4" fmla="*/ 512172 h 1053812"/>
                <a:gd name="connsiteX5" fmla="*/ 734796 w 803107"/>
                <a:gd name="connsiteY5" fmla="*/ 192132 h 1053812"/>
                <a:gd name="connsiteX6" fmla="*/ 590016 w 803107"/>
                <a:gd name="connsiteY6" fmla="*/ 43066 h 1053812"/>
                <a:gd name="connsiteX7" fmla="*/ 374751 w 803107"/>
                <a:gd name="connsiteY7" fmla="*/ 9252 h 1053812"/>
                <a:gd name="connsiteX8" fmla="*/ 131863 w 803107"/>
                <a:gd name="connsiteY8" fmla="*/ 188322 h 1053812"/>
                <a:gd name="connsiteX9" fmla="*/ 109956 w 803107"/>
                <a:gd name="connsiteY9" fmla="*/ 408349 h 1053812"/>
                <a:gd name="connsiteX10" fmla="*/ 7086 w 803107"/>
                <a:gd name="connsiteY10" fmla="*/ 662667 h 1053812"/>
                <a:gd name="connsiteX11" fmla="*/ 39471 w 803107"/>
                <a:gd name="connsiteY11" fmla="*/ 1015092 h 1053812"/>
                <a:gd name="connsiteX0" fmla="*/ 39471 w 803131"/>
                <a:gd name="connsiteY0" fmla="*/ 1010716 h 1049436"/>
                <a:gd name="connsiteX1" fmla="*/ 283311 w 803131"/>
                <a:gd name="connsiteY1" fmla="*/ 1041196 h 1049436"/>
                <a:gd name="connsiteX2" fmla="*/ 527151 w 803131"/>
                <a:gd name="connsiteY2" fmla="*/ 1018336 h 1049436"/>
                <a:gd name="connsiteX3" fmla="*/ 671931 w 803131"/>
                <a:gd name="connsiteY3" fmla="*/ 827836 h 1049436"/>
                <a:gd name="connsiteX4" fmla="*/ 801471 w 803131"/>
                <a:gd name="connsiteY4" fmla="*/ 507796 h 1049436"/>
                <a:gd name="connsiteX5" fmla="*/ 734796 w 803131"/>
                <a:gd name="connsiteY5" fmla="*/ 187756 h 1049436"/>
                <a:gd name="connsiteX6" fmla="*/ 585254 w 803131"/>
                <a:gd name="connsiteY6" fmla="*/ 62503 h 1049436"/>
                <a:gd name="connsiteX7" fmla="*/ 374751 w 803131"/>
                <a:gd name="connsiteY7" fmla="*/ 4876 h 1049436"/>
                <a:gd name="connsiteX8" fmla="*/ 131863 w 803131"/>
                <a:gd name="connsiteY8" fmla="*/ 183946 h 1049436"/>
                <a:gd name="connsiteX9" fmla="*/ 109956 w 803131"/>
                <a:gd name="connsiteY9" fmla="*/ 403973 h 1049436"/>
                <a:gd name="connsiteX10" fmla="*/ 7086 w 803131"/>
                <a:gd name="connsiteY10" fmla="*/ 658291 h 1049436"/>
                <a:gd name="connsiteX11" fmla="*/ 39471 w 803131"/>
                <a:gd name="connsiteY11" fmla="*/ 1010716 h 1049436"/>
                <a:gd name="connsiteX0" fmla="*/ 39471 w 801471"/>
                <a:gd name="connsiteY0" fmla="*/ 1011262 h 1049982"/>
                <a:gd name="connsiteX1" fmla="*/ 283311 w 801471"/>
                <a:gd name="connsiteY1" fmla="*/ 1041742 h 1049982"/>
                <a:gd name="connsiteX2" fmla="*/ 527151 w 801471"/>
                <a:gd name="connsiteY2" fmla="*/ 1018882 h 1049982"/>
                <a:gd name="connsiteX3" fmla="*/ 671931 w 801471"/>
                <a:gd name="connsiteY3" fmla="*/ 828382 h 1049982"/>
                <a:gd name="connsiteX4" fmla="*/ 801471 w 801471"/>
                <a:gd name="connsiteY4" fmla="*/ 508342 h 1049982"/>
                <a:gd name="connsiteX5" fmla="*/ 672883 w 801471"/>
                <a:gd name="connsiteY5" fmla="*/ 231164 h 1049982"/>
                <a:gd name="connsiteX6" fmla="*/ 585254 w 801471"/>
                <a:gd name="connsiteY6" fmla="*/ 63049 h 1049982"/>
                <a:gd name="connsiteX7" fmla="*/ 374751 w 801471"/>
                <a:gd name="connsiteY7" fmla="*/ 5422 h 1049982"/>
                <a:gd name="connsiteX8" fmla="*/ 131863 w 801471"/>
                <a:gd name="connsiteY8" fmla="*/ 184492 h 1049982"/>
                <a:gd name="connsiteX9" fmla="*/ 109956 w 801471"/>
                <a:gd name="connsiteY9" fmla="*/ 404519 h 1049982"/>
                <a:gd name="connsiteX10" fmla="*/ 7086 w 801471"/>
                <a:gd name="connsiteY10" fmla="*/ 658837 h 1049982"/>
                <a:gd name="connsiteX11" fmla="*/ 39471 w 801471"/>
                <a:gd name="connsiteY11" fmla="*/ 1011262 h 1049982"/>
                <a:gd name="connsiteX0" fmla="*/ 39471 w 686901"/>
                <a:gd name="connsiteY0" fmla="*/ 1011262 h 1049982"/>
                <a:gd name="connsiteX1" fmla="*/ 283311 w 686901"/>
                <a:gd name="connsiteY1" fmla="*/ 1041742 h 1049982"/>
                <a:gd name="connsiteX2" fmla="*/ 527151 w 686901"/>
                <a:gd name="connsiteY2" fmla="*/ 1018882 h 1049982"/>
                <a:gd name="connsiteX3" fmla="*/ 671931 w 686901"/>
                <a:gd name="connsiteY3" fmla="*/ 828382 h 1049982"/>
                <a:gd name="connsiteX4" fmla="*/ 682408 w 686901"/>
                <a:gd name="connsiteY4" fmla="*/ 560730 h 1049982"/>
                <a:gd name="connsiteX5" fmla="*/ 672883 w 686901"/>
                <a:gd name="connsiteY5" fmla="*/ 231164 h 1049982"/>
                <a:gd name="connsiteX6" fmla="*/ 585254 w 686901"/>
                <a:gd name="connsiteY6" fmla="*/ 63049 h 1049982"/>
                <a:gd name="connsiteX7" fmla="*/ 374751 w 686901"/>
                <a:gd name="connsiteY7" fmla="*/ 5422 h 1049982"/>
                <a:gd name="connsiteX8" fmla="*/ 131863 w 686901"/>
                <a:gd name="connsiteY8" fmla="*/ 184492 h 1049982"/>
                <a:gd name="connsiteX9" fmla="*/ 109956 w 686901"/>
                <a:gd name="connsiteY9" fmla="*/ 404519 h 1049982"/>
                <a:gd name="connsiteX10" fmla="*/ 7086 w 686901"/>
                <a:gd name="connsiteY10" fmla="*/ 658837 h 1049982"/>
                <a:gd name="connsiteX11" fmla="*/ 39471 w 686901"/>
                <a:gd name="connsiteY11" fmla="*/ 1011262 h 1049982"/>
                <a:gd name="connsiteX0" fmla="*/ 39471 w 686877"/>
                <a:gd name="connsiteY0" fmla="*/ 1011262 h 1049982"/>
                <a:gd name="connsiteX1" fmla="*/ 283311 w 686877"/>
                <a:gd name="connsiteY1" fmla="*/ 1041742 h 1049982"/>
                <a:gd name="connsiteX2" fmla="*/ 527151 w 686877"/>
                <a:gd name="connsiteY2" fmla="*/ 1018882 h 1049982"/>
                <a:gd name="connsiteX3" fmla="*/ 629069 w 686877"/>
                <a:gd name="connsiteY3" fmla="*/ 818857 h 1049982"/>
                <a:gd name="connsiteX4" fmla="*/ 682408 w 686877"/>
                <a:gd name="connsiteY4" fmla="*/ 560730 h 1049982"/>
                <a:gd name="connsiteX5" fmla="*/ 672883 w 686877"/>
                <a:gd name="connsiteY5" fmla="*/ 231164 h 1049982"/>
                <a:gd name="connsiteX6" fmla="*/ 585254 w 686877"/>
                <a:gd name="connsiteY6" fmla="*/ 63049 h 1049982"/>
                <a:gd name="connsiteX7" fmla="*/ 374751 w 686877"/>
                <a:gd name="connsiteY7" fmla="*/ 5422 h 1049982"/>
                <a:gd name="connsiteX8" fmla="*/ 131863 w 686877"/>
                <a:gd name="connsiteY8" fmla="*/ 184492 h 1049982"/>
                <a:gd name="connsiteX9" fmla="*/ 109956 w 686877"/>
                <a:gd name="connsiteY9" fmla="*/ 404519 h 1049982"/>
                <a:gd name="connsiteX10" fmla="*/ 7086 w 686877"/>
                <a:gd name="connsiteY10" fmla="*/ 658837 h 1049982"/>
                <a:gd name="connsiteX11" fmla="*/ 39471 w 686877"/>
                <a:gd name="connsiteY11" fmla="*/ 1011262 h 1049982"/>
                <a:gd name="connsiteX0" fmla="*/ 39471 w 686877"/>
                <a:gd name="connsiteY0" fmla="*/ 1011262 h 1050854"/>
                <a:gd name="connsiteX1" fmla="*/ 283311 w 686877"/>
                <a:gd name="connsiteY1" fmla="*/ 1041742 h 1050854"/>
                <a:gd name="connsiteX2" fmla="*/ 498576 w 686877"/>
                <a:gd name="connsiteY2" fmla="*/ 1004595 h 1050854"/>
                <a:gd name="connsiteX3" fmla="*/ 629069 w 686877"/>
                <a:gd name="connsiteY3" fmla="*/ 818857 h 1050854"/>
                <a:gd name="connsiteX4" fmla="*/ 682408 w 686877"/>
                <a:gd name="connsiteY4" fmla="*/ 560730 h 1050854"/>
                <a:gd name="connsiteX5" fmla="*/ 672883 w 686877"/>
                <a:gd name="connsiteY5" fmla="*/ 231164 h 1050854"/>
                <a:gd name="connsiteX6" fmla="*/ 585254 w 686877"/>
                <a:gd name="connsiteY6" fmla="*/ 63049 h 1050854"/>
                <a:gd name="connsiteX7" fmla="*/ 374751 w 686877"/>
                <a:gd name="connsiteY7" fmla="*/ 5422 h 1050854"/>
                <a:gd name="connsiteX8" fmla="*/ 131863 w 686877"/>
                <a:gd name="connsiteY8" fmla="*/ 184492 h 1050854"/>
                <a:gd name="connsiteX9" fmla="*/ 109956 w 686877"/>
                <a:gd name="connsiteY9" fmla="*/ 404519 h 1050854"/>
                <a:gd name="connsiteX10" fmla="*/ 7086 w 686877"/>
                <a:gd name="connsiteY10" fmla="*/ 658837 h 1050854"/>
                <a:gd name="connsiteX11" fmla="*/ 39471 w 686877"/>
                <a:gd name="connsiteY11" fmla="*/ 1011262 h 1050854"/>
                <a:gd name="connsiteX0" fmla="*/ 39471 w 686877"/>
                <a:gd name="connsiteY0" fmla="*/ 1011262 h 1043831"/>
                <a:gd name="connsiteX1" fmla="*/ 283311 w 686877"/>
                <a:gd name="connsiteY1" fmla="*/ 1027455 h 1043831"/>
                <a:gd name="connsiteX2" fmla="*/ 498576 w 686877"/>
                <a:gd name="connsiteY2" fmla="*/ 1004595 h 1043831"/>
                <a:gd name="connsiteX3" fmla="*/ 629069 w 686877"/>
                <a:gd name="connsiteY3" fmla="*/ 818857 h 1043831"/>
                <a:gd name="connsiteX4" fmla="*/ 682408 w 686877"/>
                <a:gd name="connsiteY4" fmla="*/ 560730 h 1043831"/>
                <a:gd name="connsiteX5" fmla="*/ 672883 w 686877"/>
                <a:gd name="connsiteY5" fmla="*/ 231164 h 1043831"/>
                <a:gd name="connsiteX6" fmla="*/ 585254 w 686877"/>
                <a:gd name="connsiteY6" fmla="*/ 63049 h 1043831"/>
                <a:gd name="connsiteX7" fmla="*/ 374751 w 686877"/>
                <a:gd name="connsiteY7" fmla="*/ 5422 h 1043831"/>
                <a:gd name="connsiteX8" fmla="*/ 131863 w 686877"/>
                <a:gd name="connsiteY8" fmla="*/ 184492 h 1043831"/>
                <a:gd name="connsiteX9" fmla="*/ 109956 w 686877"/>
                <a:gd name="connsiteY9" fmla="*/ 404519 h 1043831"/>
                <a:gd name="connsiteX10" fmla="*/ 7086 w 686877"/>
                <a:gd name="connsiteY10" fmla="*/ 658837 h 1043831"/>
                <a:gd name="connsiteX11" fmla="*/ 39471 w 686877"/>
                <a:gd name="connsiteY11" fmla="*/ 1011262 h 1043831"/>
                <a:gd name="connsiteX0" fmla="*/ 80276 w 680057"/>
                <a:gd name="connsiteY0" fmla="*/ 958874 h 1032737"/>
                <a:gd name="connsiteX1" fmla="*/ 276491 w 680057"/>
                <a:gd name="connsiteY1" fmla="*/ 1027455 h 1032737"/>
                <a:gd name="connsiteX2" fmla="*/ 491756 w 680057"/>
                <a:gd name="connsiteY2" fmla="*/ 1004595 h 1032737"/>
                <a:gd name="connsiteX3" fmla="*/ 622249 w 680057"/>
                <a:gd name="connsiteY3" fmla="*/ 818857 h 1032737"/>
                <a:gd name="connsiteX4" fmla="*/ 675588 w 680057"/>
                <a:gd name="connsiteY4" fmla="*/ 560730 h 1032737"/>
                <a:gd name="connsiteX5" fmla="*/ 666063 w 680057"/>
                <a:gd name="connsiteY5" fmla="*/ 231164 h 1032737"/>
                <a:gd name="connsiteX6" fmla="*/ 578434 w 680057"/>
                <a:gd name="connsiteY6" fmla="*/ 63049 h 1032737"/>
                <a:gd name="connsiteX7" fmla="*/ 367931 w 680057"/>
                <a:gd name="connsiteY7" fmla="*/ 5422 h 1032737"/>
                <a:gd name="connsiteX8" fmla="*/ 125043 w 680057"/>
                <a:gd name="connsiteY8" fmla="*/ 184492 h 1032737"/>
                <a:gd name="connsiteX9" fmla="*/ 103136 w 680057"/>
                <a:gd name="connsiteY9" fmla="*/ 404519 h 1032737"/>
                <a:gd name="connsiteX10" fmla="*/ 266 w 680057"/>
                <a:gd name="connsiteY10" fmla="*/ 658837 h 1032737"/>
                <a:gd name="connsiteX11" fmla="*/ 80276 w 680057"/>
                <a:gd name="connsiteY11" fmla="*/ 958874 h 1032737"/>
                <a:gd name="connsiteX0" fmla="*/ 80276 w 680057"/>
                <a:gd name="connsiteY0" fmla="*/ 958874 h 1032737"/>
                <a:gd name="connsiteX1" fmla="*/ 276491 w 680057"/>
                <a:gd name="connsiteY1" fmla="*/ 1027455 h 1032737"/>
                <a:gd name="connsiteX2" fmla="*/ 491756 w 680057"/>
                <a:gd name="connsiteY2" fmla="*/ 1004595 h 1032737"/>
                <a:gd name="connsiteX3" fmla="*/ 622249 w 680057"/>
                <a:gd name="connsiteY3" fmla="*/ 818857 h 1032737"/>
                <a:gd name="connsiteX4" fmla="*/ 675588 w 680057"/>
                <a:gd name="connsiteY4" fmla="*/ 560730 h 1032737"/>
                <a:gd name="connsiteX5" fmla="*/ 666063 w 680057"/>
                <a:gd name="connsiteY5" fmla="*/ 231164 h 1032737"/>
                <a:gd name="connsiteX6" fmla="*/ 578434 w 680057"/>
                <a:gd name="connsiteY6" fmla="*/ 63049 h 1032737"/>
                <a:gd name="connsiteX7" fmla="*/ 367931 w 680057"/>
                <a:gd name="connsiteY7" fmla="*/ 5422 h 1032737"/>
                <a:gd name="connsiteX8" fmla="*/ 125043 w 680057"/>
                <a:gd name="connsiteY8" fmla="*/ 184492 h 1032737"/>
                <a:gd name="connsiteX9" fmla="*/ 103136 w 680057"/>
                <a:gd name="connsiteY9" fmla="*/ 404519 h 1032737"/>
                <a:gd name="connsiteX10" fmla="*/ 266 w 680057"/>
                <a:gd name="connsiteY10" fmla="*/ 758849 h 1032737"/>
                <a:gd name="connsiteX11" fmla="*/ 80276 w 680057"/>
                <a:gd name="connsiteY11" fmla="*/ 958874 h 1032737"/>
                <a:gd name="connsiteX0" fmla="*/ 80276 w 680057"/>
                <a:gd name="connsiteY0" fmla="*/ 958874 h 1032737"/>
                <a:gd name="connsiteX1" fmla="*/ 276491 w 680057"/>
                <a:gd name="connsiteY1" fmla="*/ 1027455 h 1032737"/>
                <a:gd name="connsiteX2" fmla="*/ 491756 w 680057"/>
                <a:gd name="connsiteY2" fmla="*/ 1004595 h 1032737"/>
                <a:gd name="connsiteX3" fmla="*/ 622249 w 680057"/>
                <a:gd name="connsiteY3" fmla="*/ 818857 h 1032737"/>
                <a:gd name="connsiteX4" fmla="*/ 675588 w 680057"/>
                <a:gd name="connsiteY4" fmla="*/ 560730 h 1032737"/>
                <a:gd name="connsiteX5" fmla="*/ 666063 w 680057"/>
                <a:gd name="connsiteY5" fmla="*/ 231164 h 1032737"/>
                <a:gd name="connsiteX6" fmla="*/ 578434 w 680057"/>
                <a:gd name="connsiteY6" fmla="*/ 63049 h 1032737"/>
                <a:gd name="connsiteX7" fmla="*/ 367931 w 680057"/>
                <a:gd name="connsiteY7" fmla="*/ 5422 h 1032737"/>
                <a:gd name="connsiteX8" fmla="*/ 125043 w 680057"/>
                <a:gd name="connsiteY8" fmla="*/ 184492 h 1032737"/>
                <a:gd name="connsiteX9" fmla="*/ 103136 w 680057"/>
                <a:gd name="connsiteY9" fmla="*/ 404519 h 1032737"/>
                <a:gd name="connsiteX10" fmla="*/ 266 w 680057"/>
                <a:gd name="connsiteY10" fmla="*/ 758849 h 1032737"/>
                <a:gd name="connsiteX11" fmla="*/ 80276 w 680057"/>
                <a:gd name="connsiteY11" fmla="*/ 958874 h 1032737"/>
                <a:gd name="connsiteX0" fmla="*/ 80276 w 680057"/>
                <a:gd name="connsiteY0" fmla="*/ 981313 h 1055176"/>
                <a:gd name="connsiteX1" fmla="*/ 276491 w 680057"/>
                <a:gd name="connsiteY1" fmla="*/ 1049894 h 1055176"/>
                <a:gd name="connsiteX2" fmla="*/ 491756 w 680057"/>
                <a:gd name="connsiteY2" fmla="*/ 1027034 h 1055176"/>
                <a:gd name="connsiteX3" fmla="*/ 622249 w 680057"/>
                <a:gd name="connsiteY3" fmla="*/ 841296 h 1055176"/>
                <a:gd name="connsiteX4" fmla="*/ 675588 w 680057"/>
                <a:gd name="connsiteY4" fmla="*/ 583169 h 1055176"/>
                <a:gd name="connsiteX5" fmla="*/ 666063 w 680057"/>
                <a:gd name="connsiteY5" fmla="*/ 253603 h 1055176"/>
                <a:gd name="connsiteX6" fmla="*/ 578434 w 680057"/>
                <a:gd name="connsiteY6" fmla="*/ 85488 h 1055176"/>
                <a:gd name="connsiteX7" fmla="*/ 367931 w 680057"/>
                <a:gd name="connsiteY7" fmla="*/ 4049 h 1055176"/>
                <a:gd name="connsiteX8" fmla="*/ 125043 w 680057"/>
                <a:gd name="connsiteY8" fmla="*/ 206931 h 1055176"/>
                <a:gd name="connsiteX9" fmla="*/ 103136 w 680057"/>
                <a:gd name="connsiteY9" fmla="*/ 426958 h 1055176"/>
                <a:gd name="connsiteX10" fmla="*/ 266 w 680057"/>
                <a:gd name="connsiteY10" fmla="*/ 781288 h 1055176"/>
                <a:gd name="connsiteX11" fmla="*/ 80276 w 680057"/>
                <a:gd name="connsiteY11" fmla="*/ 981313 h 1055176"/>
                <a:gd name="connsiteX0" fmla="*/ 80276 w 678761"/>
                <a:gd name="connsiteY0" fmla="*/ 983769 h 1057632"/>
                <a:gd name="connsiteX1" fmla="*/ 276491 w 678761"/>
                <a:gd name="connsiteY1" fmla="*/ 1052350 h 1057632"/>
                <a:gd name="connsiteX2" fmla="*/ 491756 w 678761"/>
                <a:gd name="connsiteY2" fmla="*/ 1029490 h 1057632"/>
                <a:gd name="connsiteX3" fmla="*/ 622249 w 678761"/>
                <a:gd name="connsiteY3" fmla="*/ 843752 h 1057632"/>
                <a:gd name="connsiteX4" fmla="*/ 675588 w 678761"/>
                <a:gd name="connsiteY4" fmla="*/ 585625 h 1057632"/>
                <a:gd name="connsiteX5" fmla="*/ 666063 w 678761"/>
                <a:gd name="connsiteY5" fmla="*/ 256059 h 1057632"/>
                <a:gd name="connsiteX6" fmla="*/ 611772 w 678761"/>
                <a:gd name="connsiteY6" fmla="*/ 68894 h 1057632"/>
                <a:gd name="connsiteX7" fmla="*/ 367931 w 678761"/>
                <a:gd name="connsiteY7" fmla="*/ 6505 h 1057632"/>
                <a:gd name="connsiteX8" fmla="*/ 125043 w 678761"/>
                <a:gd name="connsiteY8" fmla="*/ 209387 h 1057632"/>
                <a:gd name="connsiteX9" fmla="*/ 103136 w 678761"/>
                <a:gd name="connsiteY9" fmla="*/ 429414 h 1057632"/>
                <a:gd name="connsiteX10" fmla="*/ 266 w 678761"/>
                <a:gd name="connsiteY10" fmla="*/ 783744 h 1057632"/>
                <a:gd name="connsiteX11" fmla="*/ 80276 w 678761"/>
                <a:gd name="connsiteY11" fmla="*/ 983769 h 1057632"/>
                <a:gd name="connsiteX0" fmla="*/ 80276 w 711187"/>
                <a:gd name="connsiteY0" fmla="*/ 983630 h 1057493"/>
                <a:gd name="connsiteX1" fmla="*/ 276491 w 711187"/>
                <a:gd name="connsiteY1" fmla="*/ 1052211 h 1057493"/>
                <a:gd name="connsiteX2" fmla="*/ 491756 w 711187"/>
                <a:gd name="connsiteY2" fmla="*/ 1029351 h 1057493"/>
                <a:gd name="connsiteX3" fmla="*/ 622249 w 711187"/>
                <a:gd name="connsiteY3" fmla="*/ 843613 h 1057493"/>
                <a:gd name="connsiteX4" fmla="*/ 675588 w 711187"/>
                <a:gd name="connsiteY4" fmla="*/ 585486 h 1057493"/>
                <a:gd name="connsiteX5" fmla="*/ 708925 w 711187"/>
                <a:gd name="connsiteY5" fmla="*/ 246395 h 1057493"/>
                <a:gd name="connsiteX6" fmla="*/ 611772 w 711187"/>
                <a:gd name="connsiteY6" fmla="*/ 68755 h 1057493"/>
                <a:gd name="connsiteX7" fmla="*/ 367931 w 711187"/>
                <a:gd name="connsiteY7" fmla="*/ 6366 h 1057493"/>
                <a:gd name="connsiteX8" fmla="*/ 125043 w 711187"/>
                <a:gd name="connsiteY8" fmla="*/ 209248 h 1057493"/>
                <a:gd name="connsiteX9" fmla="*/ 103136 w 711187"/>
                <a:gd name="connsiteY9" fmla="*/ 429275 h 1057493"/>
                <a:gd name="connsiteX10" fmla="*/ 266 w 711187"/>
                <a:gd name="connsiteY10" fmla="*/ 783605 h 1057493"/>
                <a:gd name="connsiteX11" fmla="*/ 80276 w 711187"/>
                <a:gd name="connsiteY11" fmla="*/ 983630 h 1057493"/>
                <a:gd name="connsiteX0" fmla="*/ 80023 w 710934"/>
                <a:gd name="connsiteY0" fmla="*/ 983630 h 1057493"/>
                <a:gd name="connsiteX1" fmla="*/ 276238 w 710934"/>
                <a:gd name="connsiteY1" fmla="*/ 1052211 h 1057493"/>
                <a:gd name="connsiteX2" fmla="*/ 491503 w 710934"/>
                <a:gd name="connsiteY2" fmla="*/ 1029351 h 1057493"/>
                <a:gd name="connsiteX3" fmla="*/ 621996 w 710934"/>
                <a:gd name="connsiteY3" fmla="*/ 843613 h 1057493"/>
                <a:gd name="connsiteX4" fmla="*/ 675335 w 710934"/>
                <a:gd name="connsiteY4" fmla="*/ 585486 h 1057493"/>
                <a:gd name="connsiteX5" fmla="*/ 708672 w 710934"/>
                <a:gd name="connsiteY5" fmla="*/ 246395 h 1057493"/>
                <a:gd name="connsiteX6" fmla="*/ 611519 w 710934"/>
                <a:gd name="connsiteY6" fmla="*/ 68755 h 1057493"/>
                <a:gd name="connsiteX7" fmla="*/ 367678 w 710934"/>
                <a:gd name="connsiteY7" fmla="*/ 6366 h 1057493"/>
                <a:gd name="connsiteX8" fmla="*/ 124790 w 710934"/>
                <a:gd name="connsiteY8" fmla="*/ 209248 h 1057493"/>
                <a:gd name="connsiteX9" fmla="*/ 74308 w 710934"/>
                <a:gd name="connsiteY9" fmla="*/ 429275 h 1057493"/>
                <a:gd name="connsiteX10" fmla="*/ 13 w 710934"/>
                <a:gd name="connsiteY10" fmla="*/ 783605 h 1057493"/>
                <a:gd name="connsiteX11" fmla="*/ 80023 w 710934"/>
                <a:gd name="connsiteY11" fmla="*/ 983630 h 105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0934" h="1057493">
                  <a:moveTo>
                    <a:pt x="80023" y="983630"/>
                  </a:moveTo>
                  <a:cubicBezTo>
                    <a:pt x="126061" y="1028398"/>
                    <a:pt x="207658" y="1044591"/>
                    <a:pt x="276238" y="1052211"/>
                  </a:cubicBezTo>
                  <a:cubicBezTo>
                    <a:pt x="344818" y="1059831"/>
                    <a:pt x="433877" y="1064117"/>
                    <a:pt x="491503" y="1029351"/>
                  </a:cubicBezTo>
                  <a:cubicBezTo>
                    <a:pt x="549129" y="994585"/>
                    <a:pt x="591357" y="917590"/>
                    <a:pt x="621996" y="843613"/>
                  </a:cubicBezTo>
                  <a:cubicBezTo>
                    <a:pt x="652635" y="769636"/>
                    <a:pt x="660889" y="685022"/>
                    <a:pt x="675335" y="585486"/>
                  </a:cubicBezTo>
                  <a:cubicBezTo>
                    <a:pt x="689781" y="485950"/>
                    <a:pt x="719308" y="332517"/>
                    <a:pt x="708672" y="246395"/>
                  </a:cubicBezTo>
                  <a:cubicBezTo>
                    <a:pt x="698036" y="160273"/>
                    <a:pt x="668351" y="108760"/>
                    <a:pt x="611519" y="68755"/>
                  </a:cubicBezTo>
                  <a:cubicBezTo>
                    <a:pt x="554687" y="28750"/>
                    <a:pt x="448799" y="-17049"/>
                    <a:pt x="367678" y="6366"/>
                  </a:cubicBezTo>
                  <a:cubicBezTo>
                    <a:pt x="286557" y="29781"/>
                    <a:pt x="173685" y="138763"/>
                    <a:pt x="124790" y="209248"/>
                  </a:cubicBezTo>
                  <a:cubicBezTo>
                    <a:pt x="75895" y="279733"/>
                    <a:pt x="95104" y="333549"/>
                    <a:pt x="74308" y="429275"/>
                  </a:cubicBezTo>
                  <a:cubicBezTo>
                    <a:pt x="53512" y="525001"/>
                    <a:pt x="-939" y="691213"/>
                    <a:pt x="13" y="783605"/>
                  </a:cubicBezTo>
                  <a:cubicBezTo>
                    <a:pt x="965" y="875997"/>
                    <a:pt x="33985" y="938862"/>
                    <a:pt x="80023" y="98363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49605" y="3931151"/>
              <a:ext cx="314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effectLst>
                    <a:glow rad="279400">
                      <a:schemeClr val="bg1"/>
                    </a:glow>
                  </a:effectLst>
                </a:rPr>
                <a:t>D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731118" y="1903442"/>
            <a:ext cx="7610449" cy="461865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>
            <a:cxnSpLocks/>
          </p:cNvCxnSpPr>
          <p:nvPr/>
        </p:nvCxnSpPr>
        <p:spPr>
          <a:xfrm>
            <a:off x="2053793" y="1529935"/>
            <a:ext cx="53468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cxnSpLocks/>
          </p:cNvCxnSpPr>
          <p:nvPr/>
        </p:nvCxnSpPr>
        <p:spPr>
          <a:xfrm>
            <a:off x="2053793" y="1507393"/>
            <a:ext cx="0" cy="79209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392754" y="1529935"/>
            <a:ext cx="0" cy="6359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240122" y="1178326"/>
            <a:ext cx="974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REPEAT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351CC3-CB71-4D0F-ABB9-CF5F766B5A90}"/>
              </a:ext>
            </a:extLst>
          </p:cNvPr>
          <p:cNvSpPr txBox="1"/>
          <p:nvPr/>
        </p:nvSpPr>
        <p:spPr>
          <a:xfrm>
            <a:off x="1926100" y="165397"/>
            <a:ext cx="5291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Repeat several times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686E194-97E0-4A6B-A317-5F27BA0743F9}"/>
              </a:ext>
            </a:extLst>
          </p:cNvPr>
          <p:cNvSpPr/>
          <p:nvPr/>
        </p:nvSpPr>
        <p:spPr>
          <a:xfrm rot="16200000">
            <a:off x="6177356" y="3983197"/>
            <a:ext cx="769071" cy="37370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A282ADDF-2E5C-4CBA-9667-11A71CBD64B4}"/>
              </a:ext>
            </a:extLst>
          </p:cNvPr>
          <p:cNvSpPr/>
          <p:nvPr/>
        </p:nvSpPr>
        <p:spPr>
          <a:xfrm>
            <a:off x="4094908" y="5137738"/>
            <a:ext cx="803872" cy="37370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67911" y="3971129"/>
            <a:ext cx="3040386" cy="37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Tune by k-algorithm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A0A9A8B-5DD9-40E0-BCB5-114DC2193815}"/>
              </a:ext>
            </a:extLst>
          </p:cNvPr>
          <p:cNvCxnSpPr/>
          <p:nvPr/>
        </p:nvCxnSpPr>
        <p:spPr>
          <a:xfrm flipV="1">
            <a:off x="5421088" y="5975383"/>
            <a:ext cx="242672" cy="3283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08E42E1-4E2B-40AE-9BAF-D059778D8BBF}"/>
              </a:ext>
            </a:extLst>
          </p:cNvPr>
          <p:cNvSpPr txBox="1"/>
          <p:nvPr/>
        </p:nvSpPr>
        <p:spPr>
          <a:xfrm>
            <a:off x="4065664" y="6255303"/>
            <a:ext cx="2212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Seed for the new cluster</a:t>
            </a:r>
          </a:p>
        </p:txBody>
      </p:sp>
    </p:spTree>
    <p:extLst>
      <p:ext uri="{BB962C8B-B14F-4D97-AF65-F5344CB8AC3E}">
        <p14:creationId xmlns:p14="http://schemas.microsoft.com/office/powerpoint/2010/main" val="1967834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9A1CCF85-7873-4B5A-A516-900AE8F1129B}"/>
              </a:ext>
            </a:extLst>
          </p:cNvPr>
          <p:cNvSpPr/>
          <p:nvPr/>
        </p:nvSpPr>
        <p:spPr>
          <a:xfrm rot="5400000">
            <a:off x="1612897" y="3988826"/>
            <a:ext cx="715805" cy="37370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CA2694-BAB2-4FAC-866A-242F3A08E2E0}"/>
              </a:ext>
            </a:extLst>
          </p:cNvPr>
          <p:cNvGrpSpPr/>
          <p:nvPr/>
        </p:nvGrpSpPr>
        <p:grpSpPr>
          <a:xfrm>
            <a:off x="827991" y="4575853"/>
            <a:ext cx="2548478" cy="1802540"/>
            <a:chOff x="256342" y="2860590"/>
            <a:chExt cx="2548478" cy="18025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342" y="2860590"/>
              <a:ext cx="2451605" cy="1734341"/>
            </a:xfrm>
            <a:prstGeom prst="rect">
              <a:avLst/>
            </a:prstGeom>
          </p:spPr>
        </p:pic>
        <p:sp>
          <p:nvSpPr>
            <p:cNvPr id="15" name="Freeform 14"/>
            <p:cNvSpPr/>
            <p:nvPr/>
          </p:nvSpPr>
          <p:spPr>
            <a:xfrm>
              <a:off x="1312998" y="3076322"/>
              <a:ext cx="1491822" cy="1586808"/>
            </a:xfrm>
            <a:custGeom>
              <a:avLst/>
              <a:gdLst>
                <a:gd name="connsiteX0" fmla="*/ 213822 w 976700"/>
                <a:gd name="connsiteY0" fmla="*/ 1012523 h 1045749"/>
                <a:gd name="connsiteX1" fmla="*/ 457662 w 976700"/>
                <a:gd name="connsiteY1" fmla="*/ 1043003 h 1045749"/>
                <a:gd name="connsiteX2" fmla="*/ 701502 w 976700"/>
                <a:gd name="connsiteY2" fmla="*/ 1020143 h 1045749"/>
                <a:gd name="connsiteX3" fmla="*/ 846282 w 976700"/>
                <a:gd name="connsiteY3" fmla="*/ 829643 h 1045749"/>
                <a:gd name="connsiteX4" fmla="*/ 975822 w 976700"/>
                <a:gd name="connsiteY4" fmla="*/ 509603 h 1045749"/>
                <a:gd name="connsiteX5" fmla="*/ 899622 w 976700"/>
                <a:gd name="connsiteY5" fmla="*/ 189563 h 1045749"/>
                <a:gd name="connsiteX6" fmla="*/ 831042 w 976700"/>
                <a:gd name="connsiteY6" fmla="*/ 52403 h 1045749"/>
                <a:gd name="connsiteX7" fmla="*/ 549102 w 976700"/>
                <a:gd name="connsiteY7" fmla="*/ 6683 h 1045749"/>
                <a:gd name="connsiteX8" fmla="*/ 343362 w 976700"/>
                <a:gd name="connsiteY8" fmla="*/ 21923 h 1045749"/>
                <a:gd name="connsiteX9" fmla="*/ 130002 w 976700"/>
                <a:gd name="connsiteY9" fmla="*/ 204803 h 1045749"/>
                <a:gd name="connsiteX10" fmla="*/ 46182 w 976700"/>
                <a:gd name="connsiteY10" fmla="*/ 410543 h 1045749"/>
                <a:gd name="connsiteX11" fmla="*/ 462 w 976700"/>
                <a:gd name="connsiteY11" fmla="*/ 669623 h 1045749"/>
                <a:gd name="connsiteX12" fmla="*/ 30942 w 976700"/>
                <a:gd name="connsiteY12" fmla="*/ 844883 h 1045749"/>
                <a:gd name="connsiteX13" fmla="*/ 152862 w 976700"/>
                <a:gd name="connsiteY13" fmla="*/ 997283 h 1045749"/>
                <a:gd name="connsiteX14" fmla="*/ 213822 w 976700"/>
                <a:gd name="connsiteY14" fmla="*/ 1012523 h 1045749"/>
                <a:gd name="connsiteX0" fmla="*/ 213822 w 976700"/>
                <a:gd name="connsiteY0" fmla="*/ 1012523 h 1045749"/>
                <a:gd name="connsiteX1" fmla="*/ 457662 w 976700"/>
                <a:gd name="connsiteY1" fmla="*/ 1043003 h 1045749"/>
                <a:gd name="connsiteX2" fmla="*/ 701502 w 976700"/>
                <a:gd name="connsiteY2" fmla="*/ 1020143 h 1045749"/>
                <a:gd name="connsiteX3" fmla="*/ 846282 w 976700"/>
                <a:gd name="connsiteY3" fmla="*/ 829643 h 1045749"/>
                <a:gd name="connsiteX4" fmla="*/ 975822 w 976700"/>
                <a:gd name="connsiteY4" fmla="*/ 509603 h 1045749"/>
                <a:gd name="connsiteX5" fmla="*/ 899622 w 976700"/>
                <a:gd name="connsiteY5" fmla="*/ 189563 h 1045749"/>
                <a:gd name="connsiteX6" fmla="*/ 831042 w 976700"/>
                <a:gd name="connsiteY6" fmla="*/ 52403 h 1045749"/>
                <a:gd name="connsiteX7" fmla="*/ 549102 w 976700"/>
                <a:gd name="connsiteY7" fmla="*/ 6683 h 1045749"/>
                <a:gd name="connsiteX8" fmla="*/ 343362 w 976700"/>
                <a:gd name="connsiteY8" fmla="*/ 21923 h 1045749"/>
                <a:gd name="connsiteX9" fmla="*/ 130002 w 976700"/>
                <a:gd name="connsiteY9" fmla="*/ 204803 h 1045749"/>
                <a:gd name="connsiteX10" fmla="*/ 46182 w 976700"/>
                <a:gd name="connsiteY10" fmla="*/ 410543 h 1045749"/>
                <a:gd name="connsiteX11" fmla="*/ 462 w 976700"/>
                <a:gd name="connsiteY11" fmla="*/ 669623 h 1045749"/>
                <a:gd name="connsiteX12" fmla="*/ 30942 w 976700"/>
                <a:gd name="connsiteY12" fmla="*/ 844883 h 1045749"/>
                <a:gd name="connsiteX13" fmla="*/ 121905 w 976700"/>
                <a:gd name="connsiteY13" fmla="*/ 961565 h 1045749"/>
                <a:gd name="connsiteX14" fmla="*/ 213822 w 976700"/>
                <a:gd name="connsiteY14" fmla="*/ 1012523 h 1045749"/>
                <a:gd name="connsiteX0" fmla="*/ 213822 w 977175"/>
                <a:gd name="connsiteY0" fmla="*/ 1012523 h 1045749"/>
                <a:gd name="connsiteX1" fmla="*/ 457662 w 977175"/>
                <a:gd name="connsiteY1" fmla="*/ 1043003 h 1045749"/>
                <a:gd name="connsiteX2" fmla="*/ 701502 w 977175"/>
                <a:gd name="connsiteY2" fmla="*/ 1020143 h 1045749"/>
                <a:gd name="connsiteX3" fmla="*/ 846282 w 977175"/>
                <a:gd name="connsiteY3" fmla="*/ 829643 h 1045749"/>
                <a:gd name="connsiteX4" fmla="*/ 975822 w 977175"/>
                <a:gd name="connsiteY4" fmla="*/ 509603 h 1045749"/>
                <a:gd name="connsiteX5" fmla="*/ 909147 w 977175"/>
                <a:gd name="connsiteY5" fmla="*/ 189563 h 1045749"/>
                <a:gd name="connsiteX6" fmla="*/ 831042 w 977175"/>
                <a:gd name="connsiteY6" fmla="*/ 52403 h 1045749"/>
                <a:gd name="connsiteX7" fmla="*/ 549102 w 977175"/>
                <a:gd name="connsiteY7" fmla="*/ 6683 h 1045749"/>
                <a:gd name="connsiteX8" fmla="*/ 343362 w 977175"/>
                <a:gd name="connsiteY8" fmla="*/ 21923 h 1045749"/>
                <a:gd name="connsiteX9" fmla="*/ 130002 w 977175"/>
                <a:gd name="connsiteY9" fmla="*/ 204803 h 1045749"/>
                <a:gd name="connsiteX10" fmla="*/ 46182 w 977175"/>
                <a:gd name="connsiteY10" fmla="*/ 410543 h 1045749"/>
                <a:gd name="connsiteX11" fmla="*/ 462 w 977175"/>
                <a:gd name="connsiteY11" fmla="*/ 669623 h 1045749"/>
                <a:gd name="connsiteX12" fmla="*/ 30942 w 977175"/>
                <a:gd name="connsiteY12" fmla="*/ 844883 h 1045749"/>
                <a:gd name="connsiteX13" fmla="*/ 121905 w 977175"/>
                <a:gd name="connsiteY13" fmla="*/ 961565 h 1045749"/>
                <a:gd name="connsiteX14" fmla="*/ 213822 w 977175"/>
                <a:gd name="connsiteY14" fmla="*/ 1012523 h 1045749"/>
                <a:gd name="connsiteX0" fmla="*/ 213822 w 977458"/>
                <a:gd name="connsiteY0" fmla="*/ 1011765 h 1044991"/>
                <a:gd name="connsiteX1" fmla="*/ 457662 w 977458"/>
                <a:gd name="connsiteY1" fmla="*/ 1042245 h 1044991"/>
                <a:gd name="connsiteX2" fmla="*/ 701502 w 977458"/>
                <a:gd name="connsiteY2" fmla="*/ 1019385 h 1044991"/>
                <a:gd name="connsiteX3" fmla="*/ 846282 w 977458"/>
                <a:gd name="connsiteY3" fmla="*/ 828885 h 1044991"/>
                <a:gd name="connsiteX4" fmla="*/ 975822 w 977458"/>
                <a:gd name="connsiteY4" fmla="*/ 508845 h 1044991"/>
                <a:gd name="connsiteX5" fmla="*/ 909147 w 977458"/>
                <a:gd name="connsiteY5" fmla="*/ 188805 h 1044991"/>
                <a:gd name="connsiteX6" fmla="*/ 764367 w 977458"/>
                <a:gd name="connsiteY6" fmla="*/ 39739 h 1044991"/>
                <a:gd name="connsiteX7" fmla="*/ 549102 w 977458"/>
                <a:gd name="connsiteY7" fmla="*/ 5925 h 1044991"/>
                <a:gd name="connsiteX8" fmla="*/ 343362 w 977458"/>
                <a:gd name="connsiteY8" fmla="*/ 21165 h 1044991"/>
                <a:gd name="connsiteX9" fmla="*/ 130002 w 977458"/>
                <a:gd name="connsiteY9" fmla="*/ 204045 h 1044991"/>
                <a:gd name="connsiteX10" fmla="*/ 46182 w 977458"/>
                <a:gd name="connsiteY10" fmla="*/ 409785 h 1044991"/>
                <a:gd name="connsiteX11" fmla="*/ 462 w 977458"/>
                <a:gd name="connsiteY11" fmla="*/ 668865 h 1044991"/>
                <a:gd name="connsiteX12" fmla="*/ 30942 w 977458"/>
                <a:gd name="connsiteY12" fmla="*/ 844125 h 1044991"/>
                <a:gd name="connsiteX13" fmla="*/ 121905 w 977458"/>
                <a:gd name="connsiteY13" fmla="*/ 960807 h 1044991"/>
                <a:gd name="connsiteX14" fmla="*/ 213822 w 977458"/>
                <a:gd name="connsiteY14" fmla="*/ 1011765 h 1044991"/>
                <a:gd name="connsiteX0" fmla="*/ 213822 w 977458"/>
                <a:gd name="connsiteY0" fmla="*/ 1006467 h 1039693"/>
                <a:gd name="connsiteX1" fmla="*/ 457662 w 977458"/>
                <a:gd name="connsiteY1" fmla="*/ 1036947 h 1039693"/>
                <a:gd name="connsiteX2" fmla="*/ 701502 w 977458"/>
                <a:gd name="connsiteY2" fmla="*/ 1014087 h 1039693"/>
                <a:gd name="connsiteX3" fmla="*/ 846282 w 977458"/>
                <a:gd name="connsiteY3" fmla="*/ 823587 h 1039693"/>
                <a:gd name="connsiteX4" fmla="*/ 975822 w 977458"/>
                <a:gd name="connsiteY4" fmla="*/ 503547 h 1039693"/>
                <a:gd name="connsiteX5" fmla="*/ 909147 w 977458"/>
                <a:gd name="connsiteY5" fmla="*/ 183507 h 1039693"/>
                <a:gd name="connsiteX6" fmla="*/ 764367 w 977458"/>
                <a:gd name="connsiteY6" fmla="*/ 34441 h 1039693"/>
                <a:gd name="connsiteX7" fmla="*/ 549102 w 977458"/>
                <a:gd name="connsiteY7" fmla="*/ 627 h 1039693"/>
                <a:gd name="connsiteX8" fmla="*/ 288593 w 977458"/>
                <a:gd name="connsiteY8" fmla="*/ 51585 h 1039693"/>
                <a:gd name="connsiteX9" fmla="*/ 130002 w 977458"/>
                <a:gd name="connsiteY9" fmla="*/ 198747 h 1039693"/>
                <a:gd name="connsiteX10" fmla="*/ 46182 w 977458"/>
                <a:gd name="connsiteY10" fmla="*/ 404487 h 1039693"/>
                <a:gd name="connsiteX11" fmla="*/ 462 w 977458"/>
                <a:gd name="connsiteY11" fmla="*/ 663567 h 1039693"/>
                <a:gd name="connsiteX12" fmla="*/ 30942 w 977458"/>
                <a:gd name="connsiteY12" fmla="*/ 838827 h 1039693"/>
                <a:gd name="connsiteX13" fmla="*/ 121905 w 977458"/>
                <a:gd name="connsiteY13" fmla="*/ 955509 h 1039693"/>
                <a:gd name="connsiteX14" fmla="*/ 213822 w 977458"/>
                <a:gd name="connsiteY14" fmla="*/ 1006467 h 1039693"/>
                <a:gd name="connsiteX0" fmla="*/ 213822 w 977458"/>
                <a:gd name="connsiteY0" fmla="*/ 1006467 h 1039693"/>
                <a:gd name="connsiteX1" fmla="*/ 457662 w 977458"/>
                <a:gd name="connsiteY1" fmla="*/ 1036947 h 1039693"/>
                <a:gd name="connsiteX2" fmla="*/ 701502 w 977458"/>
                <a:gd name="connsiteY2" fmla="*/ 1014087 h 1039693"/>
                <a:gd name="connsiteX3" fmla="*/ 846282 w 977458"/>
                <a:gd name="connsiteY3" fmla="*/ 823587 h 1039693"/>
                <a:gd name="connsiteX4" fmla="*/ 975822 w 977458"/>
                <a:gd name="connsiteY4" fmla="*/ 503547 h 1039693"/>
                <a:gd name="connsiteX5" fmla="*/ 909147 w 977458"/>
                <a:gd name="connsiteY5" fmla="*/ 183507 h 1039693"/>
                <a:gd name="connsiteX6" fmla="*/ 764367 w 977458"/>
                <a:gd name="connsiteY6" fmla="*/ 34441 h 1039693"/>
                <a:gd name="connsiteX7" fmla="*/ 549102 w 977458"/>
                <a:gd name="connsiteY7" fmla="*/ 627 h 1039693"/>
                <a:gd name="connsiteX8" fmla="*/ 288593 w 977458"/>
                <a:gd name="connsiteY8" fmla="*/ 51585 h 1039693"/>
                <a:gd name="connsiteX9" fmla="*/ 130002 w 977458"/>
                <a:gd name="connsiteY9" fmla="*/ 198747 h 1039693"/>
                <a:gd name="connsiteX10" fmla="*/ 46182 w 977458"/>
                <a:gd name="connsiteY10" fmla="*/ 404487 h 1039693"/>
                <a:gd name="connsiteX11" fmla="*/ 462 w 977458"/>
                <a:gd name="connsiteY11" fmla="*/ 663567 h 1039693"/>
                <a:gd name="connsiteX12" fmla="*/ 30942 w 977458"/>
                <a:gd name="connsiteY12" fmla="*/ 838827 h 1039693"/>
                <a:gd name="connsiteX13" fmla="*/ 213822 w 977458"/>
                <a:gd name="connsiteY13" fmla="*/ 1006467 h 103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7458" h="1039693">
                  <a:moveTo>
                    <a:pt x="213822" y="1006467"/>
                  </a:moveTo>
                  <a:cubicBezTo>
                    <a:pt x="284942" y="1039487"/>
                    <a:pt x="376382" y="1035677"/>
                    <a:pt x="457662" y="1036947"/>
                  </a:cubicBezTo>
                  <a:cubicBezTo>
                    <a:pt x="538942" y="1038217"/>
                    <a:pt x="636732" y="1049647"/>
                    <a:pt x="701502" y="1014087"/>
                  </a:cubicBezTo>
                  <a:cubicBezTo>
                    <a:pt x="766272" y="978527"/>
                    <a:pt x="800562" y="908677"/>
                    <a:pt x="846282" y="823587"/>
                  </a:cubicBezTo>
                  <a:cubicBezTo>
                    <a:pt x="892002" y="738497"/>
                    <a:pt x="965345" y="610227"/>
                    <a:pt x="975822" y="503547"/>
                  </a:cubicBezTo>
                  <a:cubicBezTo>
                    <a:pt x="986299" y="396867"/>
                    <a:pt x="944389" y="261691"/>
                    <a:pt x="909147" y="183507"/>
                  </a:cubicBezTo>
                  <a:cubicBezTo>
                    <a:pt x="873905" y="105323"/>
                    <a:pt x="824375" y="64921"/>
                    <a:pt x="764367" y="34441"/>
                  </a:cubicBezTo>
                  <a:cubicBezTo>
                    <a:pt x="704359" y="3961"/>
                    <a:pt x="628397" y="-2230"/>
                    <a:pt x="549102" y="627"/>
                  </a:cubicBezTo>
                  <a:cubicBezTo>
                    <a:pt x="469807" y="3484"/>
                    <a:pt x="358443" y="18565"/>
                    <a:pt x="288593" y="51585"/>
                  </a:cubicBezTo>
                  <a:cubicBezTo>
                    <a:pt x="218743" y="84605"/>
                    <a:pt x="170404" y="139930"/>
                    <a:pt x="130002" y="198747"/>
                  </a:cubicBezTo>
                  <a:cubicBezTo>
                    <a:pt x="89600" y="257564"/>
                    <a:pt x="67772" y="327017"/>
                    <a:pt x="46182" y="404487"/>
                  </a:cubicBezTo>
                  <a:cubicBezTo>
                    <a:pt x="24592" y="481957"/>
                    <a:pt x="3002" y="591177"/>
                    <a:pt x="462" y="663567"/>
                  </a:cubicBezTo>
                  <a:cubicBezTo>
                    <a:pt x="-2078" y="735957"/>
                    <a:pt x="5542" y="784217"/>
                    <a:pt x="30942" y="838827"/>
                  </a:cubicBezTo>
                  <a:cubicBezTo>
                    <a:pt x="66502" y="895977"/>
                    <a:pt x="142702" y="973447"/>
                    <a:pt x="213822" y="1006467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68AA354-6689-4831-A9C7-338D3B310D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35" y="2000387"/>
            <a:ext cx="2437634" cy="173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563" y="1986885"/>
            <a:ext cx="2451605" cy="17343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3020" y="3835048"/>
            <a:ext cx="12266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Merge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99948" y="4750117"/>
            <a:ext cx="9861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Split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76EBF6E-FF05-47D1-8569-623720E33C94}"/>
              </a:ext>
            </a:extLst>
          </p:cNvPr>
          <p:cNvGrpSpPr/>
          <p:nvPr/>
        </p:nvGrpSpPr>
        <p:grpSpPr>
          <a:xfrm>
            <a:off x="5250692" y="4555560"/>
            <a:ext cx="2658456" cy="1810364"/>
            <a:chOff x="3301854" y="2775234"/>
            <a:chExt cx="2658456" cy="18103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705" y="2851257"/>
              <a:ext cx="2451605" cy="1734341"/>
            </a:xfrm>
            <a:prstGeom prst="rect">
              <a:avLst/>
            </a:prstGeom>
          </p:spPr>
        </p:pic>
        <p:sp>
          <p:nvSpPr>
            <p:cNvPr id="17" name="Freeform 16"/>
            <p:cNvSpPr/>
            <p:nvPr/>
          </p:nvSpPr>
          <p:spPr>
            <a:xfrm>
              <a:off x="3301854" y="2775234"/>
              <a:ext cx="1085046" cy="1613975"/>
            </a:xfrm>
            <a:custGeom>
              <a:avLst/>
              <a:gdLst>
                <a:gd name="connsiteX0" fmla="*/ 213822 w 976700"/>
                <a:gd name="connsiteY0" fmla="*/ 1012523 h 1045749"/>
                <a:gd name="connsiteX1" fmla="*/ 457662 w 976700"/>
                <a:gd name="connsiteY1" fmla="*/ 1043003 h 1045749"/>
                <a:gd name="connsiteX2" fmla="*/ 701502 w 976700"/>
                <a:gd name="connsiteY2" fmla="*/ 1020143 h 1045749"/>
                <a:gd name="connsiteX3" fmla="*/ 846282 w 976700"/>
                <a:gd name="connsiteY3" fmla="*/ 829643 h 1045749"/>
                <a:gd name="connsiteX4" fmla="*/ 975822 w 976700"/>
                <a:gd name="connsiteY4" fmla="*/ 509603 h 1045749"/>
                <a:gd name="connsiteX5" fmla="*/ 899622 w 976700"/>
                <a:gd name="connsiteY5" fmla="*/ 189563 h 1045749"/>
                <a:gd name="connsiteX6" fmla="*/ 831042 w 976700"/>
                <a:gd name="connsiteY6" fmla="*/ 52403 h 1045749"/>
                <a:gd name="connsiteX7" fmla="*/ 549102 w 976700"/>
                <a:gd name="connsiteY7" fmla="*/ 6683 h 1045749"/>
                <a:gd name="connsiteX8" fmla="*/ 343362 w 976700"/>
                <a:gd name="connsiteY8" fmla="*/ 21923 h 1045749"/>
                <a:gd name="connsiteX9" fmla="*/ 130002 w 976700"/>
                <a:gd name="connsiteY9" fmla="*/ 204803 h 1045749"/>
                <a:gd name="connsiteX10" fmla="*/ 46182 w 976700"/>
                <a:gd name="connsiteY10" fmla="*/ 410543 h 1045749"/>
                <a:gd name="connsiteX11" fmla="*/ 462 w 976700"/>
                <a:gd name="connsiteY11" fmla="*/ 669623 h 1045749"/>
                <a:gd name="connsiteX12" fmla="*/ 30942 w 976700"/>
                <a:gd name="connsiteY12" fmla="*/ 844883 h 1045749"/>
                <a:gd name="connsiteX13" fmla="*/ 152862 w 976700"/>
                <a:gd name="connsiteY13" fmla="*/ 997283 h 1045749"/>
                <a:gd name="connsiteX14" fmla="*/ 213822 w 976700"/>
                <a:gd name="connsiteY14" fmla="*/ 1012523 h 1045749"/>
                <a:gd name="connsiteX0" fmla="*/ 213822 w 976700"/>
                <a:gd name="connsiteY0" fmla="*/ 1012523 h 1045749"/>
                <a:gd name="connsiteX1" fmla="*/ 457662 w 976700"/>
                <a:gd name="connsiteY1" fmla="*/ 1043003 h 1045749"/>
                <a:gd name="connsiteX2" fmla="*/ 701502 w 976700"/>
                <a:gd name="connsiteY2" fmla="*/ 1020143 h 1045749"/>
                <a:gd name="connsiteX3" fmla="*/ 846282 w 976700"/>
                <a:gd name="connsiteY3" fmla="*/ 829643 h 1045749"/>
                <a:gd name="connsiteX4" fmla="*/ 975822 w 976700"/>
                <a:gd name="connsiteY4" fmla="*/ 509603 h 1045749"/>
                <a:gd name="connsiteX5" fmla="*/ 899622 w 976700"/>
                <a:gd name="connsiteY5" fmla="*/ 189563 h 1045749"/>
                <a:gd name="connsiteX6" fmla="*/ 831042 w 976700"/>
                <a:gd name="connsiteY6" fmla="*/ 52403 h 1045749"/>
                <a:gd name="connsiteX7" fmla="*/ 549102 w 976700"/>
                <a:gd name="connsiteY7" fmla="*/ 6683 h 1045749"/>
                <a:gd name="connsiteX8" fmla="*/ 343362 w 976700"/>
                <a:gd name="connsiteY8" fmla="*/ 21923 h 1045749"/>
                <a:gd name="connsiteX9" fmla="*/ 130002 w 976700"/>
                <a:gd name="connsiteY9" fmla="*/ 204803 h 1045749"/>
                <a:gd name="connsiteX10" fmla="*/ 46182 w 976700"/>
                <a:gd name="connsiteY10" fmla="*/ 410543 h 1045749"/>
                <a:gd name="connsiteX11" fmla="*/ 462 w 976700"/>
                <a:gd name="connsiteY11" fmla="*/ 669623 h 1045749"/>
                <a:gd name="connsiteX12" fmla="*/ 30942 w 976700"/>
                <a:gd name="connsiteY12" fmla="*/ 844883 h 1045749"/>
                <a:gd name="connsiteX13" fmla="*/ 121905 w 976700"/>
                <a:gd name="connsiteY13" fmla="*/ 961565 h 1045749"/>
                <a:gd name="connsiteX14" fmla="*/ 213822 w 976700"/>
                <a:gd name="connsiteY14" fmla="*/ 1012523 h 1045749"/>
                <a:gd name="connsiteX0" fmla="*/ 213822 w 977175"/>
                <a:gd name="connsiteY0" fmla="*/ 1012523 h 1045749"/>
                <a:gd name="connsiteX1" fmla="*/ 457662 w 977175"/>
                <a:gd name="connsiteY1" fmla="*/ 1043003 h 1045749"/>
                <a:gd name="connsiteX2" fmla="*/ 701502 w 977175"/>
                <a:gd name="connsiteY2" fmla="*/ 1020143 h 1045749"/>
                <a:gd name="connsiteX3" fmla="*/ 846282 w 977175"/>
                <a:gd name="connsiteY3" fmla="*/ 829643 h 1045749"/>
                <a:gd name="connsiteX4" fmla="*/ 975822 w 977175"/>
                <a:gd name="connsiteY4" fmla="*/ 509603 h 1045749"/>
                <a:gd name="connsiteX5" fmla="*/ 909147 w 977175"/>
                <a:gd name="connsiteY5" fmla="*/ 189563 h 1045749"/>
                <a:gd name="connsiteX6" fmla="*/ 831042 w 977175"/>
                <a:gd name="connsiteY6" fmla="*/ 52403 h 1045749"/>
                <a:gd name="connsiteX7" fmla="*/ 549102 w 977175"/>
                <a:gd name="connsiteY7" fmla="*/ 6683 h 1045749"/>
                <a:gd name="connsiteX8" fmla="*/ 343362 w 977175"/>
                <a:gd name="connsiteY8" fmla="*/ 21923 h 1045749"/>
                <a:gd name="connsiteX9" fmla="*/ 130002 w 977175"/>
                <a:gd name="connsiteY9" fmla="*/ 204803 h 1045749"/>
                <a:gd name="connsiteX10" fmla="*/ 46182 w 977175"/>
                <a:gd name="connsiteY10" fmla="*/ 410543 h 1045749"/>
                <a:gd name="connsiteX11" fmla="*/ 462 w 977175"/>
                <a:gd name="connsiteY11" fmla="*/ 669623 h 1045749"/>
                <a:gd name="connsiteX12" fmla="*/ 30942 w 977175"/>
                <a:gd name="connsiteY12" fmla="*/ 844883 h 1045749"/>
                <a:gd name="connsiteX13" fmla="*/ 121905 w 977175"/>
                <a:gd name="connsiteY13" fmla="*/ 961565 h 1045749"/>
                <a:gd name="connsiteX14" fmla="*/ 213822 w 977175"/>
                <a:gd name="connsiteY14" fmla="*/ 1012523 h 1045749"/>
                <a:gd name="connsiteX0" fmla="*/ 213822 w 977458"/>
                <a:gd name="connsiteY0" fmla="*/ 1011765 h 1044991"/>
                <a:gd name="connsiteX1" fmla="*/ 457662 w 977458"/>
                <a:gd name="connsiteY1" fmla="*/ 1042245 h 1044991"/>
                <a:gd name="connsiteX2" fmla="*/ 701502 w 977458"/>
                <a:gd name="connsiteY2" fmla="*/ 1019385 h 1044991"/>
                <a:gd name="connsiteX3" fmla="*/ 846282 w 977458"/>
                <a:gd name="connsiteY3" fmla="*/ 828885 h 1044991"/>
                <a:gd name="connsiteX4" fmla="*/ 975822 w 977458"/>
                <a:gd name="connsiteY4" fmla="*/ 508845 h 1044991"/>
                <a:gd name="connsiteX5" fmla="*/ 909147 w 977458"/>
                <a:gd name="connsiteY5" fmla="*/ 188805 h 1044991"/>
                <a:gd name="connsiteX6" fmla="*/ 764367 w 977458"/>
                <a:gd name="connsiteY6" fmla="*/ 39739 h 1044991"/>
                <a:gd name="connsiteX7" fmla="*/ 549102 w 977458"/>
                <a:gd name="connsiteY7" fmla="*/ 5925 h 1044991"/>
                <a:gd name="connsiteX8" fmla="*/ 343362 w 977458"/>
                <a:gd name="connsiteY8" fmla="*/ 21165 h 1044991"/>
                <a:gd name="connsiteX9" fmla="*/ 130002 w 977458"/>
                <a:gd name="connsiteY9" fmla="*/ 204045 h 1044991"/>
                <a:gd name="connsiteX10" fmla="*/ 46182 w 977458"/>
                <a:gd name="connsiteY10" fmla="*/ 409785 h 1044991"/>
                <a:gd name="connsiteX11" fmla="*/ 462 w 977458"/>
                <a:gd name="connsiteY11" fmla="*/ 668865 h 1044991"/>
                <a:gd name="connsiteX12" fmla="*/ 30942 w 977458"/>
                <a:gd name="connsiteY12" fmla="*/ 844125 h 1044991"/>
                <a:gd name="connsiteX13" fmla="*/ 121905 w 977458"/>
                <a:gd name="connsiteY13" fmla="*/ 960807 h 1044991"/>
                <a:gd name="connsiteX14" fmla="*/ 213822 w 977458"/>
                <a:gd name="connsiteY14" fmla="*/ 1011765 h 1044991"/>
                <a:gd name="connsiteX0" fmla="*/ 213822 w 977458"/>
                <a:gd name="connsiteY0" fmla="*/ 1006467 h 1039693"/>
                <a:gd name="connsiteX1" fmla="*/ 457662 w 977458"/>
                <a:gd name="connsiteY1" fmla="*/ 1036947 h 1039693"/>
                <a:gd name="connsiteX2" fmla="*/ 701502 w 977458"/>
                <a:gd name="connsiteY2" fmla="*/ 1014087 h 1039693"/>
                <a:gd name="connsiteX3" fmla="*/ 846282 w 977458"/>
                <a:gd name="connsiteY3" fmla="*/ 823587 h 1039693"/>
                <a:gd name="connsiteX4" fmla="*/ 975822 w 977458"/>
                <a:gd name="connsiteY4" fmla="*/ 503547 h 1039693"/>
                <a:gd name="connsiteX5" fmla="*/ 909147 w 977458"/>
                <a:gd name="connsiteY5" fmla="*/ 183507 h 1039693"/>
                <a:gd name="connsiteX6" fmla="*/ 764367 w 977458"/>
                <a:gd name="connsiteY6" fmla="*/ 34441 h 1039693"/>
                <a:gd name="connsiteX7" fmla="*/ 549102 w 977458"/>
                <a:gd name="connsiteY7" fmla="*/ 627 h 1039693"/>
                <a:gd name="connsiteX8" fmla="*/ 288593 w 977458"/>
                <a:gd name="connsiteY8" fmla="*/ 51585 h 1039693"/>
                <a:gd name="connsiteX9" fmla="*/ 130002 w 977458"/>
                <a:gd name="connsiteY9" fmla="*/ 198747 h 1039693"/>
                <a:gd name="connsiteX10" fmla="*/ 46182 w 977458"/>
                <a:gd name="connsiteY10" fmla="*/ 404487 h 1039693"/>
                <a:gd name="connsiteX11" fmla="*/ 462 w 977458"/>
                <a:gd name="connsiteY11" fmla="*/ 663567 h 1039693"/>
                <a:gd name="connsiteX12" fmla="*/ 30942 w 977458"/>
                <a:gd name="connsiteY12" fmla="*/ 838827 h 1039693"/>
                <a:gd name="connsiteX13" fmla="*/ 121905 w 977458"/>
                <a:gd name="connsiteY13" fmla="*/ 955509 h 1039693"/>
                <a:gd name="connsiteX14" fmla="*/ 213822 w 977458"/>
                <a:gd name="connsiteY14" fmla="*/ 1006467 h 1039693"/>
                <a:gd name="connsiteX0" fmla="*/ 213822 w 977458"/>
                <a:gd name="connsiteY0" fmla="*/ 1006467 h 1039693"/>
                <a:gd name="connsiteX1" fmla="*/ 457662 w 977458"/>
                <a:gd name="connsiteY1" fmla="*/ 1036947 h 1039693"/>
                <a:gd name="connsiteX2" fmla="*/ 701502 w 977458"/>
                <a:gd name="connsiteY2" fmla="*/ 1014087 h 1039693"/>
                <a:gd name="connsiteX3" fmla="*/ 846282 w 977458"/>
                <a:gd name="connsiteY3" fmla="*/ 823587 h 1039693"/>
                <a:gd name="connsiteX4" fmla="*/ 975822 w 977458"/>
                <a:gd name="connsiteY4" fmla="*/ 503547 h 1039693"/>
                <a:gd name="connsiteX5" fmla="*/ 909147 w 977458"/>
                <a:gd name="connsiteY5" fmla="*/ 183507 h 1039693"/>
                <a:gd name="connsiteX6" fmla="*/ 764367 w 977458"/>
                <a:gd name="connsiteY6" fmla="*/ 34441 h 1039693"/>
                <a:gd name="connsiteX7" fmla="*/ 549102 w 977458"/>
                <a:gd name="connsiteY7" fmla="*/ 627 h 1039693"/>
                <a:gd name="connsiteX8" fmla="*/ 288593 w 977458"/>
                <a:gd name="connsiteY8" fmla="*/ 51585 h 1039693"/>
                <a:gd name="connsiteX9" fmla="*/ 130002 w 977458"/>
                <a:gd name="connsiteY9" fmla="*/ 198747 h 1039693"/>
                <a:gd name="connsiteX10" fmla="*/ 46182 w 977458"/>
                <a:gd name="connsiteY10" fmla="*/ 404487 h 1039693"/>
                <a:gd name="connsiteX11" fmla="*/ 462 w 977458"/>
                <a:gd name="connsiteY11" fmla="*/ 663567 h 1039693"/>
                <a:gd name="connsiteX12" fmla="*/ 30942 w 977458"/>
                <a:gd name="connsiteY12" fmla="*/ 838827 h 1039693"/>
                <a:gd name="connsiteX13" fmla="*/ 213822 w 977458"/>
                <a:gd name="connsiteY13" fmla="*/ 1006467 h 1039693"/>
                <a:gd name="connsiteX0" fmla="*/ 213360 w 976996"/>
                <a:gd name="connsiteY0" fmla="*/ 1006467 h 1044576"/>
                <a:gd name="connsiteX1" fmla="*/ 457200 w 976996"/>
                <a:gd name="connsiteY1" fmla="*/ 1036947 h 1044576"/>
                <a:gd name="connsiteX2" fmla="*/ 701040 w 976996"/>
                <a:gd name="connsiteY2" fmla="*/ 1014087 h 1044576"/>
                <a:gd name="connsiteX3" fmla="*/ 845820 w 976996"/>
                <a:gd name="connsiteY3" fmla="*/ 823587 h 1044576"/>
                <a:gd name="connsiteX4" fmla="*/ 975360 w 976996"/>
                <a:gd name="connsiteY4" fmla="*/ 503547 h 1044576"/>
                <a:gd name="connsiteX5" fmla="*/ 908685 w 976996"/>
                <a:gd name="connsiteY5" fmla="*/ 183507 h 1044576"/>
                <a:gd name="connsiteX6" fmla="*/ 763905 w 976996"/>
                <a:gd name="connsiteY6" fmla="*/ 34441 h 1044576"/>
                <a:gd name="connsiteX7" fmla="*/ 548640 w 976996"/>
                <a:gd name="connsiteY7" fmla="*/ 627 h 1044576"/>
                <a:gd name="connsiteX8" fmla="*/ 288131 w 976996"/>
                <a:gd name="connsiteY8" fmla="*/ 51585 h 1044576"/>
                <a:gd name="connsiteX9" fmla="*/ 129540 w 976996"/>
                <a:gd name="connsiteY9" fmla="*/ 198747 h 1044576"/>
                <a:gd name="connsiteX10" fmla="*/ 45720 w 976996"/>
                <a:gd name="connsiteY10" fmla="*/ 404487 h 1044576"/>
                <a:gd name="connsiteX11" fmla="*/ 0 w 976996"/>
                <a:gd name="connsiteY11" fmla="*/ 663567 h 1044576"/>
                <a:gd name="connsiteX12" fmla="*/ 213360 w 976996"/>
                <a:gd name="connsiteY12" fmla="*/ 1006467 h 1044576"/>
                <a:gd name="connsiteX0" fmla="*/ 168578 w 932214"/>
                <a:gd name="connsiteY0" fmla="*/ 1006467 h 1045187"/>
                <a:gd name="connsiteX1" fmla="*/ 412418 w 932214"/>
                <a:gd name="connsiteY1" fmla="*/ 1036947 h 1045187"/>
                <a:gd name="connsiteX2" fmla="*/ 656258 w 932214"/>
                <a:gd name="connsiteY2" fmla="*/ 1014087 h 1045187"/>
                <a:gd name="connsiteX3" fmla="*/ 801038 w 932214"/>
                <a:gd name="connsiteY3" fmla="*/ 823587 h 1045187"/>
                <a:gd name="connsiteX4" fmla="*/ 930578 w 932214"/>
                <a:gd name="connsiteY4" fmla="*/ 503547 h 1045187"/>
                <a:gd name="connsiteX5" fmla="*/ 863903 w 932214"/>
                <a:gd name="connsiteY5" fmla="*/ 183507 h 1045187"/>
                <a:gd name="connsiteX6" fmla="*/ 719123 w 932214"/>
                <a:gd name="connsiteY6" fmla="*/ 34441 h 1045187"/>
                <a:gd name="connsiteX7" fmla="*/ 503858 w 932214"/>
                <a:gd name="connsiteY7" fmla="*/ 627 h 1045187"/>
                <a:gd name="connsiteX8" fmla="*/ 243349 w 932214"/>
                <a:gd name="connsiteY8" fmla="*/ 51585 h 1045187"/>
                <a:gd name="connsiteX9" fmla="*/ 84758 w 932214"/>
                <a:gd name="connsiteY9" fmla="*/ 198747 h 1045187"/>
                <a:gd name="connsiteX10" fmla="*/ 938 w 932214"/>
                <a:gd name="connsiteY10" fmla="*/ 404487 h 1045187"/>
                <a:gd name="connsiteX11" fmla="*/ 136193 w 932214"/>
                <a:gd name="connsiteY11" fmla="*/ 654042 h 1045187"/>
                <a:gd name="connsiteX12" fmla="*/ 168578 w 932214"/>
                <a:gd name="connsiteY12" fmla="*/ 1006467 h 1045187"/>
                <a:gd name="connsiteX0" fmla="*/ 83823 w 847459"/>
                <a:gd name="connsiteY0" fmla="*/ 1006467 h 1045187"/>
                <a:gd name="connsiteX1" fmla="*/ 327663 w 847459"/>
                <a:gd name="connsiteY1" fmla="*/ 1036947 h 1045187"/>
                <a:gd name="connsiteX2" fmla="*/ 571503 w 847459"/>
                <a:gd name="connsiteY2" fmla="*/ 1014087 h 1045187"/>
                <a:gd name="connsiteX3" fmla="*/ 716283 w 847459"/>
                <a:gd name="connsiteY3" fmla="*/ 823587 h 1045187"/>
                <a:gd name="connsiteX4" fmla="*/ 845823 w 847459"/>
                <a:gd name="connsiteY4" fmla="*/ 503547 h 1045187"/>
                <a:gd name="connsiteX5" fmla="*/ 779148 w 847459"/>
                <a:gd name="connsiteY5" fmla="*/ 183507 h 1045187"/>
                <a:gd name="connsiteX6" fmla="*/ 634368 w 847459"/>
                <a:gd name="connsiteY6" fmla="*/ 34441 h 1045187"/>
                <a:gd name="connsiteX7" fmla="*/ 419103 w 847459"/>
                <a:gd name="connsiteY7" fmla="*/ 627 h 1045187"/>
                <a:gd name="connsiteX8" fmla="*/ 158594 w 847459"/>
                <a:gd name="connsiteY8" fmla="*/ 51585 h 1045187"/>
                <a:gd name="connsiteX9" fmla="*/ 3 w 847459"/>
                <a:gd name="connsiteY9" fmla="*/ 198747 h 1045187"/>
                <a:gd name="connsiteX10" fmla="*/ 154308 w 847459"/>
                <a:gd name="connsiteY10" fmla="*/ 399724 h 1045187"/>
                <a:gd name="connsiteX11" fmla="*/ 51438 w 847459"/>
                <a:gd name="connsiteY11" fmla="*/ 654042 h 1045187"/>
                <a:gd name="connsiteX12" fmla="*/ 83823 w 847459"/>
                <a:gd name="connsiteY12" fmla="*/ 1006467 h 1045187"/>
                <a:gd name="connsiteX0" fmla="*/ 39471 w 803107"/>
                <a:gd name="connsiteY0" fmla="*/ 1006467 h 1045187"/>
                <a:gd name="connsiteX1" fmla="*/ 283311 w 803107"/>
                <a:gd name="connsiteY1" fmla="*/ 1036947 h 1045187"/>
                <a:gd name="connsiteX2" fmla="*/ 527151 w 803107"/>
                <a:gd name="connsiteY2" fmla="*/ 1014087 h 1045187"/>
                <a:gd name="connsiteX3" fmla="*/ 671931 w 803107"/>
                <a:gd name="connsiteY3" fmla="*/ 823587 h 1045187"/>
                <a:gd name="connsiteX4" fmla="*/ 801471 w 803107"/>
                <a:gd name="connsiteY4" fmla="*/ 503547 h 1045187"/>
                <a:gd name="connsiteX5" fmla="*/ 734796 w 803107"/>
                <a:gd name="connsiteY5" fmla="*/ 183507 h 1045187"/>
                <a:gd name="connsiteX6" fmla="*/ 590016 w 803107"/>
                <a:gd name="connsiteY6" fmla="*/ 34441 h 1045187"/>
                <a:gd name="connsiteX7" fmla="*/ 374751 w 803107"/>
                <a:gd name="connsiteY7" fmla="*/ 627 h 1045187"/>
                <a:gd name="connsiteX8" fmla="*/ 114242 w 803107"/>
                <a:gd name="connsiteY8" fmla="*/ 51585 h 1045187"/>
                <a:gd name="connsiteX9" fmla="*/ 131863 w 803107"/>
                <a:gd name="connsiteY9" fmla="*/ 179697 h 1045187"/>
                <a:gd name="connsiteX10" fmla="*/ 109956 w 803107"/>
                <a:gd name="connsiteY10" fmla="*/ 399724 h 1045187"/>
                <a:gd name="connsiteX11" fmla="*/ 7086 w 803107"/>
                <a:gd name="connsiteY11" fmla="*/ 654042 h 1045187"/>
                <a:gd name="connsiteX12" fmla="*/ 39471 w 803107"/>
                <a:gd name="connsiteY12" fmla="*/ 1006467 h 1045187"/>
                <a:gd name="connsiteX0" fmla="*/ 39471 w 803107"/>
                <a:gd name="connsiteY0" fmla="*/ 1007871 h 1046591"/>
                <a:gd name="connsiteX1" fmla="*/ 283311 w 803107"/>
                <a:gd name="connsiteY1" fmla="*/ 1038351 h 1046591"/>
                <a:gd name="connsiteX2" fmla="*/ 527151 w 803107"/>
                <a:gd name="connsiteY2" fmla="*/ 1015491 h 1046591"/>
                <a:gd name="connsiteX3" fmla="*/ 671931 w 803107"/>
                <a:gd name="connsiteY3" fmla="*/ 824991 h 1046591"/>
                <a:gd name="connsiteX4" fmla="*/ 801471 w 803107"/>
                <a:gd name="connsiteY4" fmla="*/ 504951 h 1046591"/>
                <a:gd name="connsiteX5" fmla="*/ 734796 w 803107"/>
                <a:gd name="connsiteY5" fmla="*/ 184911 h 1046591"/>
                <a:gd name="connsiteX6" fmla="*/ 590016 w 803107"/>
                <a:gd name="connsiteY6" fmla="*/ 35845 h 1046591"/>
                <a:gd name="connsiteX7" fmla="*/ 374751 w 803107"/>
                <a:gd name="connsiteY7" fmla="*/ 2031 h 1046591"/>
                <a:gd name="connsiteX8" fmla="*/ 209492 w 803107"/>
                <a:gd name="connsiteY8" fmla="*/ 76802 h 1046591"/>
                <a:gd name="connsiteX9" fmla="*/ 131863 w 803107"/>
                <a:gd name="connsiteY9" fmla="*/ 181101 h 1046591"/>
                <a:gd name="connsiteX10" fmla="*/ 109956 w 803107"/>
                <a:gd name="connsiteY10" fmla="*/ 401128 h 1046591"/>
                <a:gd name="connsiteX11" fmla="*/ 7086 w 803107"/>
                <a:gd name="connsiteY11" fmla="*/ 655446 h 1046591"/>
                <a:gd name="connsiteX12" fmla="*/ 39471 w 803107"/>
                <a:gd name="connsiteY12" fmla="*/ 1007871 h 1046591"/>
                <a:gd name="connsiteX0" fmla="*/ 39471 w 803107"/>
                <a:gd name="connsiteY0" fmla="*/ 1015092 h 1053812"/>
                <a:gd name="connsiteX1" fmla="*/ 283311 w 803107"/>
                <a:gd name="connsiteY1" fmla="*/ 1045572 h 1053812"/>
                <a:gd name="connsiteX2" fmla="*/ 527151 w 803107"/>
                <a:gd name="connsiteY2" fmla="*/ 1022712 h 1053812"/>
                <a:gd name="connsiteX3" fmla="*/ 671931 w 803107"/>
                <a:gd name="connsiteY3" fmla="*/ 832212 h 1053812"/>
                <a:gd name="connsiteX4" fmla="*/ 801471 w 803107"/>
                <a:gd name="connsiteY4" fmla="*/ 512172 h 1053812"/>
                <a:gd name="connsiteX5" fmla="*/ 734796 w 803107"/>
                <a:gd name="connsiteY5" fmla="*/ 192132 h 1053812"/>
                <a:gd name="connsiteX6" fmla="*/ 590016 w 803107"/>
                <a:gd name="connsiteY6" fmla="*/ 43066 h 1053812"/>
                <a:gd name="connsiteX7" fmla="*/ 374751 w 803107"/>
                <a:gd name="connsiteY7" fmla="*/ 9252 h 1053812"/>
                <a:gd name="connsiteX8" fmla="*/ 131863 w 803107"/>
                <a:gd name="connsiteY8" fmla="*/ 188322 h 1053812"/>
                <a:gd name="connsiteX9" fmla="*/ 109956 w 803107"/>
                <a:gd name="connsiteY9" fmla="*/ 408349 h 1053812"/>
                <a:gd name="connsiteX10" fmla="*/ 7086 w 803107"/>
                <a:gd name="connsiteY10" fmla="*/ 662667 h 1053812"/>
                <a:gd name="connsiteX11" fmla="*/ 39471 w 803107"/>
                <a:gd name="connsiteY11" fmla="*/ 1015092 h 1053812"/>
                <a:gd name="connsiteX0" fmla="*/ 39471 w 803131"/>
                <a:gd name="connsiteY0" fmla="*/ 1010716 h 1049436"/>
                <a:gd name="connsiteX1" fmla="*/ 283311 w 803131"/>
                <a:gd name="connsiteY1" fmla="*/ 1041196 h 1049436"/>
                <a:gd name="connsiteX2" fmla="*/ 527151 w 803131"/>
                <a:gd name="connsiteY2" fmla="*/ 1018336 h 1049436"/>
                <a:gd name="connsiteX3" fmla="*/ 671931 w 803131"/>
                <a:gd name="connsiteY3" fmla="*/ 827836 h 1049436"/>
                <a:gd name="connsiteX4" fmla="*/ 801471 w 803131"/>
                <a:gd name="connsiteY4" fmla="*/ 507796 h 1049436"/>
                <a:gd name="connsiteX5" fmla="*/ 734796 w 803131"/>
                <a:gd name="connsiteY5" fmla="*/ 187756 h 1049436"/>
                <a:gd name="connsiteX6" fmla="*/ 585254 w 803131"/>
                <a:gd name="connsiteY6" fmla="*/ 62503 h 1049436"/>
                <a:gd name="connsiteX7" fmla="*/ 374751 w 803131"/>
                <a:gd name="connsiteY7" fmla="*/ 4876 h 1049436"/>
                <a:gd name="connsiteX8" fmla="*/ 131863 w 803131"/>
                <a:gd name="connsiteY8" fmla="*/ 183946 h 1049436"/>
                <a:gd name="connsiteX9" fmla="*/ 109956 w 803131"/>
                <a:gd name="connsiteY9" fmla="*/ 403973 h 1049436"/>
                <a:gd name="connsiteX10" fmla="*/ 7086 w 803131"/>
                <a:gd name="connsiteY10" fmla="*/ 658291 h 1049436"/>
                <a:gd name="connsiteX11" fmla="*/ 39471 w 803131"/>
                <a:gd name="connsiteY11" fmla="*/ 1010716 h 1049436"/>
                <a:gd name="connsiteX0" fmla="*/ 39471 w 801471"/>
                <a:gd name="connsiteY0" fmla="*/ 1011262 h 1049982"/>
                <a:gd name="connsiteX1" fmla="*/ 283311 w 801471"/>
                <a:gd name="connsiteY1" fmla="*/ 1041742 h 1049982"/>
                <a:gd name="connsiteX2" fmla="*/ 527151 w 801471"/>
                <a:gd name="connsiteY2" fmla="*/ 1018882 h 1049982"/>
                <a:gd name="connsiteX3" fmla="*/ 671931 w 801471"/>
                <a:gd name="connsiteY3" fmla="*/ 828382 h 1049982"/>
                <a:gd name="connsiteX4" fmla="*/ 801471 w 801471"/>
                <a:gd name="connsiteY4" fmla="*/ 508342 h 1049982"/>
                <a:gd name="connsiteX5" fmla="*/ 672883 w 801471"/>
                <a:gd name="connsiteY5" fmla="*/ 231164 h 1049982"/>
                <a:gd name="connsiteX6" fmla="*/ 585254 w 801471"/>
                <a:gd name="connsiteY6" fmla="*/ 63049 h 1049982"/>
                <a:gd name="connsiteX7" fmla="*/ 374751 w 801471"/>
                <a:gd name="connsiteY7" fmla="*/ 5422 h 1049982"/>
                <a:gd name="connsiteX8" fmla="*/ 131863 w 801471"/>
                <a:gd name="connsiteY8" fmla="*/ 184492 h 1049982"/>
                <a:gd name="connsiteX9" fmla="*/ 109956 w 801471"/>
                <a:gd name="connsiteY9" fmla="*/ 404519 h 1049982"/>
                <a:gd name="connsiteX10" fmla="*/ 7086 w 801471"/>
                <a:gd name="connsiteY10" fmla="*/ 658837 h 1049982"/>
                <a:gd name="connsiteX11" fmla="*/ 39471 w 801471"/>
                <a:gd name="connsiteY11" fmla="*/ 1011262 h 1049982"/>
                <a:gd name="connsiteX0" fmla="*/ 39471 w 686901"/>
                <a:gd name="connsiteY0" fmla="*/ 1011262 h 1049982"/>
                <a:gd name="connsiteX1" fmla="*/ 283311 w 686901"/>
                <a:gd name="connsiteY1" fmla="*/ 1041742 h 1049982"/>
                <a:gd name="connsiteX2" fmla="*/ 527151 w 686901"/>
                <a:gd name="connsiteY2" fmla="*/ 1018882 h 1049982"/>
                <a:gd name="connsiteX3" fmla="*/ 671931 w 686901"/>
                <a:gd name="connsiteY3" fmla="*/ 828382 h 1049982"/>
                <a:gd name="connsiteX4" fmla="*/ 682408 w 686901"/>
                <a:gd name="connsiteY4" fmla="*/ 560730 h 1049982"/>
                <a:gd name="connsiteX5" fmla="*/ 672883 w 686901"/>
                <a:gd name="connsiteY5" fmla="*/ 231164 h 1049982"/>
                <a:gd name="connsiteX6" fmla="*/ 585254 w 686901"/>
                <a:gd name="connsiteY6" fmla="*/ 63049 h 1049982"/>
                <a:gd name="connsiteX7" fmla="*/ 374751 w 686901"/>
                <a:gd name="connsiteY7" fmla="*/ 5422 h 1049982"/>
                <a:gd name="connsiteX8" fmla="*/ 131863 w 686901"/>
                <a:gd name="connsiteY8" fmla="*/ 184492 h 1049982"/>
                <a:gd name="connsiteX9" fmla="*/ 109956 w 686901"/>
                <a:gd name="connsiteY9" fmla="*/ 404519 h 1049982"/>
                <a:gd name="connsiteX10" fmla="*/ 7086 w 686901"/>
                <a:gd name="connsiteY10" fmla="*/ 658837 h 1049982"/>
                <a:gd name="connsiteX11" fmla="*/ 39471 w 686901"/>
                <a:gd name="connsiteY11" fmla="*/ 1011262 h 1049982"/>
                <a:gd name="connsiteX0" fmla="*/ 39471 w 686877"/>
                <a:gd name="connsiteY0" fmla="*/ 1011262 h 1049982"/>
                <a:gd name="connsiteX1" fmla="*/ 283311 w 686877"/>
                <a:gd name="connsiteY1" fmla="*/ 1041742 h 1049982"/>
                <a:gd name="connsiteX2" fmla="*/ 527151 w 686877"/>
                <a:gd name="connsiteY2" fmla="*/ 1018882 h 1049982"/>
                <a:gd name="connsiteX3" fmla="*/ 629069 w 686877"/>
                <a:gd name="connsiteY3" fmla="*/ 818857 h 1049982"/>
                <a:gd name="connsiteX4" fmla="*/ 682408 w 686877"/>
                <a:gd name="connsiteY4" fmla="*/ 560730 h 1049982"/>
                <a:gd name="connsiteX5" fmla="*/ 672883 w 686877"/>
                <a:gd name="connsiteY5" fmla="*/ 231164 h 1049982"/>
                <a:gd name="connsiteX6" fmla="*/ 585254 w 686877"/>
                <a:gd name="connsiteY6" fmla="*/ 63049 h 1049982"/>
                <a:gd name="connsiteX7" fmla="*/ 374751 w 686877"/>
                <a:gd name="connsiteY7" fmla="*/ 5422 h 1049982"/>
                <a:gd name="connsiteX8" fmla="*/ 131863 w 686877"/>
                <a:gd name="connsiteY8" fmla="*/ 184492 h 1049982"/>
                <a:gd name="connsiteX9" fmla="*/ 109956 w 686877"/>
                <a:gd name="connsiteY9" fmla="*/ 404519 h 1049982"/>
                <a:gd name="connsiteX10" fmla="*/ 7086 w 686877"/>
                <a:gd name="connsiteY10" fmla="*/ 658837 h 1049982"/>
                <a:gd name="connsiteX11" fmla="*/ 39471 w 686877"/>
                <a:gd name="connsiteY11" fmla="*/ 1011262 h 1049982"/>
                <a:gd name="connsiteX0" fmla="*/ 39471 w 686877"/>
                <a:gd name="connsiteY0" fmla="*/ 1011262 h 1050854"/>
                <a:gd name="connsiteX1" fmla="*/ 283311 w 686877"/>
                <a:gd name="connsiteY1" fmla="*/ 1041742 h 1050854"/>
                <a:gd name="connsiteX2" fmla="*/ 498576 w 686877"/>
                <a:gd name="connsiteY2" fmla="*/ 1004595 h 1050854"/>
                <a:gd name="connsiteX3" fmla="*/ 629069 w 686877"/>
                <a:gd name="connsiteY3" fmla="*/ 818857 h 1050854"/>
                <a:gd name="connsiteX4" fmla="*/ 682408 w 686877"/>
                <a:gd name="connsiteY4" fmla="*/ 560730 h 1050854"/>
                <a:gd name="connsiteX5" fmla="*/ 672883 w 686877"/>
                <a:gd name="connsiteY5" fmla="*/ 231164 h 1050854"/>
                <a:gd name="connsiteX6" fmla="*/ 585254 w 686877"/>
                <a:gd name="connsiteY6" fmla="*/ 63049 h 1050854"/>
                <a:gd name="connsiteX7" fmla="*/ 374751 w 686877"/>
                <a:gd name="connsiteY7" fmla="*/ 5422 h 1050854"/>
                <a:gd name="connsiteX8" fmla="*/ 131863 w 686877"/>
                <a:gd name="connsiteY8" fmla="*/ 184492 h 1050854"/>
                <a:gd name="connsiteX9" fmla="*/ 109956 w 686877"/>
                <a:gd name="connsiteY9" fmla="*/ 404519 h 1050854"/>
                <a:gd name="connsiteX10" fmla="*/ 7086 w 686877"/>
                <a:gd name="connsiteY10" fmla="*/ 658837 h 1050854"/>
                <a:gd name="connsiteX11" fmla="*/ 39471 w 686877"/>
                <a:gd name="connsiteY11" fmla="*/ 1011262 h 1050854"/>
                <a:gd name="connsiteX0" fmla="*/ 39471 w 686877"/>
                <a:gd name="connsiteY0" fmla="*/ 1011262 h 1043831"/>
                <a:gd name="connsiteX1" fmla="*/ 283311 w 686877"/>
                <a:gd name="connsiteY1" fmla="*/ 1027455 h 1043831"/>
                <a:gd name="connsiteX2" fmla="*/ 498576 w 686877"/>
                <a:gd name="connsiteY2" fmla="*/ 1004595 h 1043831"/>
                <a:gd name="connsiteX3" fmla="*/ 629069 w 686877"/>
                <a:gd name="connsiteY3" fmla="*/ 818857 h 1043831"/>
                <a:gd name="connsiteX4" fmla="*/ 682408 w 686877"/>
                <a:gd name="connsiteY4" fmla="*/ 560730 h 1043831"/>
                <a:gd name="connsiteX5" fmla="*/ 672883 w 686877"/>
                <a:gd name="connsiteY5" fmla="*/ 231164 h 1043831"/>
                <a:gd name="connsiteX6" fmla="*/ 585254 w 686877"/>
                <a:gd name="connsiteY6" fmla="*/ 63049 h 1043831"/>
                <a:gd name="connsiteX7" fmla="*/ 374751 w 686877"/>
                <a:gd name="connsiteY7" fmla="*/ 5422 h 1043831"/>
                <a:gd name="connsiteX8" fmla="*/ 131863 w 686877"/>
                <a:gd name="connsiteY8" fmla="*/ 184492 h 1043831"/>
                <a:gd name="connsiteX9" fmla="*/ 109956 w 686877"/>
                <a:gd name="connsiteY9" fmla="*/ 404519 h 1043831"/>
                <a:gd name="connsiteX10" fmla="*/ 7086 w 686877"/>
                <a:gd name="connsiteY10" fmla="*/ 658837 h 1043831"/>
                <a:gd name="connsiteX11" fmla="*/ 39471 w 686877"/>
                <a:gd name="connsiteY11" fmla="*/ 1011262 h 1043831"/>
                <a:gd name="connsiteX0" fmla="*/ 80276 w 680057"/>
                <a:gd name="connsiteY0" fmla="*/ 958874 h 1032737"/>
                <a:gd name="connsiteX1" fmla="*/ 276491 w 680057"/>
                <a:gd name="connsiteY1" fmla="*/ 1027455 h 1032737"/>
                <a:gd name="connsiteX2" fmla="*/ 491756 w 680057"/>
                <a:gd name="connsiteY2" fmla="*/ 1004595 h 1032737"/>
                <a:gd name="connsiteX3" fmla="*/ 622249 w 680057"/>
                <a:gd name="connsiteY3" fmla="*/ 818857 h 1032737"/>
                <a:gd name="connsiteX4" fmla="*/ 675588 w 680057"/>
                <a:gd name="connsiteY4" fmla="*/ 560730 h 1032737"/>
                <a:gd name="connsiteX5" fmla="*/ 666063 w 680057"/>
                <a:gd name="connsiteY5" fmla="*/ 231164 h 1032737"/>
                <a:gd name="connsiteX6" fmla="*/ 578434 w 680057"/>
                <a:gd name="connsiteY6" fmla="*/ 63049 h 1032737"/>
                <a:gd name="connsiteX7" fmla="*/ 367931 w 680057"/>
                <a:gd name="connsiteY7" fmla="*/ 5422 h 1032737"/>
                <a:gd name="connsiteX8" fmla="*/ 125043 w 680057"/>
                <a:gd name="connsiteY8" fmla="*/ 184492 h 1032737"/>
                <a:gd name="connsiteX9" fmla="*/ 103136 w 680057"/>
                <a:gd name="connsiteY9" fmla="*/ 404519 h 1032737"/>
                <a:gd name="connsiteX10" fmla="*/ 266 w 680057"/>
                <a:gd name="connsiteY10" fmla="*/ 658837 h 1032737"/>
                <a:gd name="connsiteX11" fmla="*/ 80276 w 680057"/>
                <a:gd name="connsiteY11" fmla="*/ 958874 h 1032737"/>
                <a:gd name="connsiteX0" fmla="*/ 80276 w 680057"/>
                <a:gd name="connsiteY0" fmla="*/ 958874 h 1032737"/>
                <a:gd name="connsiteX1" fmla="*/ 276491 w 680057"/>
                <a:gd name="connsiteY1" fmla="*/ 1027455 h 1032737"/>
                <a:gd name="connsiteX2" fmla="*/ 491756 w 680057"/>
                <a:gd name="connsiteY2" fmla="*/ 1004595 h 1032737"/>
                <a:gd name="connsiteX3" fmla="*/ 622249 w 680057"/>
                <a:gd name="connsiteY3" fmla="*/ 818857 h 1032737"/>
                <a:gd name="connsiteX4" fmla="*/ 675588 w 680057"/>
                <a:gd name="connsiteY4" fmla="*/ 560730 h 1032737"/>
                <a:gd name="connsiteX5" fmla="*/ 666063 w 680057"/>
                <a:gd name="connsiteY5" fmla="*/ 231164 h 1032737"/>
                <a:gd name="connsiteX6" fmla="*/ 578434 w 680057"/>
                <a:gd name="connsiteY6" fmla="*/ 63049 h 1032737"/>
                <a:gd name="connsiteX7" fmla="*/ 367931 w 680057"/>
                <a:gd name="connsiteY7" fmla="*/ 5422 h 1032737"/>
                <a:gd name="connsiteX8" fmla="*/ 125043 w 680057"/>
                <a:gd name="connsiteY8" fmla="*/ 184492 h 1032737"/>
                <a:gd name="connsiteX9" fmla="*/ 103136 w 680057"/>
                <a:gd name="connsiteY9" fmla="*/ 404519 h 1032737"/>
                <a:gd name="connsiteX10" fmla="*/ 266 w 680057"/>
                <a:gd name="connsiteY10" fmla="*/ 758849 h 1032737"/>
                <a:gd name="connsiteX11" fmla="*/ 80276 w 680057"/>
                <a:gd name="connsiteY11" fmla="*/ 958874 h 1032737"/>
                <a:gd name="connsiteX0" fmla="*/ 80276 w 680057"/>
                <a:gd name="connsiteY0" fmla="*/ 958874 h 1032737"/>
                <a:gd name="connsiteX1" fmla="*/ 276491 w 680057"/>
                <a:gd name="connsiteY1" fmla="*/ 1027455 h 1032737"/>
                <a:gd name="connsiteX2" fmla="*/ 491756 w 680057"/>
                <a:gd name="connsiteY2" fmla="*/ 1004595 h 1032737"/>
                <a:gd name="connsiteX3" fmla="*/ 622249 w 680057"/>
                <a:gd name="connsiteY3" fmla="*/ 818857 h 1032737"/>
                <a:gd name="connsiteX4" fmla="*/ 675588 w 680057"/>
                <a:gd name="connsiteY4" fmla="*/ 560730 h 1032737"/>
                <a:gd name="connsiteX5" fmla="*/ 666063 w 680057"/>
                <a:gd name="connsiteY5" fmla="*/ 231164 h 1032737"/>
                <a:gd name="connsiteX6" fmla="*/ 578434 w 680057"/>
                <a:gd name="connsiteY6" fmla="*/ 63049 h 1032737"/>
                <a:gd name="connsiteX7" fmla="*/ 367931 w 680057"/>
                <a:gd name="connsiteY7" fmla="*/ 5422 h 1032737"/>
                <a:gd name="connsiteX8" fmla="*/ 125043 w 680057"/>
                <a:gd name="connsiteY8" fmla="*/ 184492 h 1032737"/>
                <a:gd name="connsiteX9" fmla="*/ 103136 w 680057"/>
                <a:gd name="connsiteY9" fmla="*/ 404519 h 1032737"/>
                <a:gd name="connsiteX10" fmla="*/ 266 w 680057"/>
                <a:gd name="connsiteY10" fmla="*/ 758849 h 1032737"/>
                <a:gd name="connsiteX11" fmla="*/ 80276 w 680057"/>
                <a:gd name="connsiteY11" fmla="*/ 958874 h 1032737"/>
                <a:gd name="connsiteX0" fmla="*/ 80276 w 680057"/>
                <a:gd name="connsiteY0" fmla="*/ 981313 h 1055176"/>
                <a:gd name="connsiteX1" fmla="*/ 276491 w 680057"/>
                <a:gd name="connsiteY1" fmla="*/ 1049894 h 1055176"/>
                <a:gd name="connsiteX2" fmla="*/ 491756 w 680057"/>
                <a:gd name="connsiteY2" fmla="*/ 1027034 h 1055176"/>
                <a:gd name="connsiteX3" fmla="*/ 622249 w 680057"/>
                <a:gd name="connsiteY3" fmla="*/ 841296 h 1055176"/>
                <a:gd name="connsiteX4" fmla="*/ 675588 w 680057"/>
                <a:gd name="connsiteY4" fmla="*/ 583169 h 1055176"/>
                <a:gd name="connsiteX5" fmla="*/ 666063 w 680057"/>
                <a:gd name="connsiteY5" fmla="*/ 253603 h 1055176"/>
                <a:gd name="connsiteX6" fmla="*/ 578434 w 680057"/>
                <a:gd name="connsiteY6" fmla="*/ 85488 h 1055176"/>
                <a:gd name="connsiteX7" fmla="*/ 367931 w 680057"/>
                <a:gd name="connsiteY7" fmla="*/ 4049 h 1055176"/>
                <a:gd name="connsiteX8" fmla="*/ 125043 w 680057"/>
                <a:gd name="connsiteY8" fmla="*/ 206931 h 1055176"/>
                <a:gd name="connsiteX9" fmla="*/ 103136 w 680057"/>
                <a:gd name="connsiteY9" fmla="*/ 426958 h 1055176"/>
                <a:gd name="connsiteX10" fmla="*/ 266 w 680057"/>
                <a:gd name="connsiteY10" fmla="*/ 781288 h 1055176"/>
                <a:gd name="connsiteX11" fmla="*/ 80276 w 680057"/>
                <a:gd name="connsiteY11" fmla="*/ 981313 h 1055176"/>
                <a:gd name="connsiteX0" fmla="*/ 80276 w 678761"/>
                <a:gd name="connsiteY0" fmla="*/ 983769 h 1057632"/>
                <a:gd name="connsiteX1" fmla="*/ 276491 w 678761"/>
                <a:gd name="connsiteY1" fmla="*/ 1052350 h 1057632"/>
                <a:gd name="connsiteX2" fmla="*/ 491756 w 678761"/>
                <a:gd name="connsiteY2" fmla="*/ 1029490 h 1057632"/>
                <a:gd name="connsiteX3" fmla="*/ 622249 w 678761"/>
                <a:gd name="connsiteY3" fmla="*/ 843752 h 1057632"/>
                <a:gd name="connsiteX4" fmla="*/ 675588 w 678761"/>
                <a:gd name="connsiteY4" fmla="*/ 585625 h 1057632"/>
                <a:gd name="connsiteX5" fmla="*/ 666063 w 678761"/>
                <a:gd name="connsiteY5" fmla="*/ 256059 h 1057632"/>
                <a:gd name="connsiteX6" fmla="*/ 611772 w 678761"/>
                <a:gd name="connsiteY6" fmla="*/ 68894 h 1057632"/>
                <a:gd name="connsiteX7" fmla="*/ 367931 w 678761"/>
                <a:gd name="connsiteY7" fmla="*/ 6505 h 1057632"/>
                <a:gd name="connsiteX8" fmla="*/ 125043 w 678761"/>
                <a:gd name="connsiteY8" fmla="*/ 209387 h 1057632"/>
                <a:gd name="connsiteX9" fmla="*/ 103136 w 678761"/>
                <a:gd name="connsiteY9" fmla="*/ 429414 h 1057632"/>
                <a:gd name="connsiteX10" fmla="*/ 266 w 678761"/>
                <a:gd name="connsiteY10" fmla="*/ 783744 h 1057632"/>
                <a:gd name="connsiteX11" fmla="*/ 80276 w 678761"/>
                <a:gd name="connsiteY11" fmla="*/ 983769 h 1057632"/>
                <a:gd name="connsiteX0" fmla="*/ 80276 w 711187"/>
                <a:gd name="connsiteY0" fmla="*/ 983630 h 1057493"/>
                <a:gd name="connsiteX1" fmla="*/ 276491 w 711187"/>
                <a:gd name="connsiteY1" fmla="*/ 1052211 h 1057493"/>
                <a:gd name="connsiteX2" fmla="*/ 491756 w 711187"/>
                <a:gd name="connsiteY2" fmla="*/ 1029351 h 1057493"/>
                <a:gd name="connsiteX3" fmla="*/ 622249 w 711187"/>
                <a:gd name="connsiteY3" fmla="*/ 843613 h 1057493"/>
                <a:gd name="connsiteX4" fmla="*/ 675588 w 711187"/>
                <a:gd name="connsiteY4" fmla="*/ 585486 h 1057493"/>
                <a:gd name="connsiteX5" fmla="*/ 708925 w 711187"/>
                <a:gd name="connsiteY5" fmla="*/ 246395 h 1057493"/>
                <a:gd name="connsiteX6" fmla="*/ 611772 w 711187"/>
                <a:gd name="connsiteY6" fmla="*/ 68755 h 1057493"/>
                <a:gd name="connsiteX7" fmla="*/ 367931 w 711187"/>
                <a:gd name="connsiteY7" fmla="*/ 6366 h 1057493"/>
                <a:gd name="connsiteX8" fmla="*/ 125043 w 711187"/>
                <a:gd name="connsiteY8" fmla="*/ 209248 h 1057493"/>
                <a:gd name="connsiteX9" fmla="*/ 103136 w 711187"/>
                <a:gd name="connsiteY9" fmla="*/ 429275 h 1057493"/>
                <a:gd name="connsiteX10" fmla="*/ 266 w 711187"/>
                <a:gd name="connsiteY10" fmla="*/ 783605 h 1057493"/>
                <a:gd name="connsiteX11" fmla="*/ 80276 w 711187"/>
                <a:gd name="connsiteY11" fmla="*/ 983630 h 1057493"/>
                <a:gd name="connsiteX0" fmla="*/ 80023 w 710934"/>
                <a:gd name="connsiteY0" fmla="*/ 983630 h 1057493"/>
                <a:gd name="connsiteX1" fmla="*/ 276238 w 710934"/>
                <a:gd name="connsiteY1" fmla="*/ 1052211 h 1057493"/>
                <a:gd name="connsiteX2" fmla="*/ 491503 w 710934"/>
                <a:gd name="connsiteY2" fmla="*/ 1029351 h 1057493"/>
                <a:gd name="connsiteX3" fmla="*/ 621996 w 710934"/>
                <a:gd name="connsiteY3" fmla="*/ 843613 h 1057493"/>
                <a:gd name="connsiteX4" fmla="*/ 675335 w 710934"/>
                <a:gd name="connsiteY4" fmla="*/ 585486 h 1057493"/>
                <a:gd name="connsiteX5" fmla="*/ 708672 w 710934"/>
                <a:gd name="connsiteY5" fmla="*/ 246395 h 1057493"/>
                <a:gd name="connsiteX6" fmla="*/ 611519 w 710934"/>
                <a:gd name="connsiteY6" fmla="*/ 68755 h 1057493"/>
                <a:gd name="connsiteX7" fmla="*/ 367678 w 710934"/>
                <a:gd name="connsiteY7" fmla="*/ 6366 h 1057493"/>
                <a:gd name="connsiteX8" fmla="*/ 124790 w 710934"/>
                <a:gd name="connsiteY8" fmla="*/ 209248 h 1057493"/>
                <a:gd name="connsiteX9" fmla="*/ 74308 w 710934"/>
                <a:gd name="connsiteY9" fmla="*/ 429275 h 1057493"/>
                <a:gd name="connsiteX10" fmla="*/ 13 w 710934"/>
                <a:gd name="connsiteY10" fmla="*/ 783605 h 1057493"/>
                <a:gd name="connsiteX11" fmla="*/ 80023 w 710934"/>
                <a:gd name="connsiteY11" fmla="*/ 983630 h 105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0934" h="1057493">
                  <a:moveTo>
                    <a:pt x="80023" y="983630"/>
                  </a:moveTo>
                  <a:cubicBezTo>
                    <a:pt x="126061" y="1028398"/>
                    <a:pt x="207658" y="1044591"/>
                    <a:pt x="276238" y="1052211"/>
                  </a:cubicBezTo>
                  <a:cubicBezTo>
                    <a:pt x="344818" y="1059831"/>
                    <a:pt x="433877" y="1064117"/>
                    <a:pt x="491503" y="1029351"/>
                  </a:cubicBezTo>
                  <a:cubicBezTo>
                    <a:pt x="549129" y="994585"/>
                    <a:pt x="591357" y="917590"/>
                    <a:pt x="621996" y="843613"/>
                  </a:cubicBezTo>
                  <a:cubicBezTo>
                    <a:pt x="652635" y="769636"/>
                    <a:pt x="660889" y="685022"/>
                    <a:pt x="675335" y="585486"/>
                  </a:cubicBezTo>
                  <a:cubicBezTo>
                    <a:pt x="689781" y="485950"/>
                    <a:pt x="719308" y="332517"/>
                    <a:pt x="708672" y="246395"/>
                  </a:cubicBezTo>
                  <a:cubicBezTo>
                    <a:pt x="698036" y="160273"/>
                    <a:pt x="668351" y="108760"/>
                    <a:pt x="611519" y="68755"/>
                  </a:cubicBezTo>
                  <a:cubicBezTo>
                    <a:pt x="554687" y="28750"/>
                    <a:pt x="448799" y="-17049"/>
                    <a:pt x="367678" y="6366"/>
                  </a:cubicBezTo>
                  <a:cubicBezTo>
                    <a:pt x="286557" y="29781"/>
                    <a:pt x="173685" y="138763"/>
                    <a:pt x="124790" y="209248"/>
                  </a:cubicBezTo>
                  <a:cubicBezTo>
                    <a:pt x="75895" y="279733"/>
                    <a:pt x="95104" y="333549"/>
                    <a:pt x="74308" y="429275"/>
                  </a:cubicBezTo>
                  <a:cubicBezTo>
                    <a:pt x="53512" y="525001"/>
                    <a:pt x="-939" y="691213"/>
                    <a:pt x="13" y="783605"/>
                  </a:cubicBezTo>
                  <a:cubicBezTo>
                    <a:pt x="965" y="875997"/>
                    <a:pt x="33985" y="938862"/>
                    <a:pt x="80023" y="98363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49605" y="3931151"/>
              <a:ext cx="314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effectLst>
                    <a:glow rad="279400">
                      <a:schemeClr val="bg1"/>
                    </a:glow>
                  </a:effectLst>
                </a:rPr>
                <a:t>D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731118" y="1903442"/>
            <a:ext cx="7610449" cy="461865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>
            <a:cxnSpLocks/>
          </p:cNvCxnSpPr>
          <p:nvPr/>
        </p:nvCxnSpPr>
        <p:spPr>
          <a:xfrm>
            <a:off x="2053793" y="1529935"/>
            <a:ext cx="53468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cxnSpLocks/>
          </p:cNvCxnSpPr>
          <p:nvPr/>
        </p:nvCxnSpPr>
        <p:spPr>
          <a:xfrm>
            <a:off x="2053793" y="1507393"/>
            <a:ext cx="0" cy="79209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392754" y="1529935"/>
            <a:ext cx="0" cy="6359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240122" y="1178326"/>
            <a:ext cx="974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REPEAT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351CC3-CB71-4D0F-ABB9-CF5F766B5A90}"/>
              </a:ext>
            </a:extLst>
          </p:cNvPr>
          <p:cNvSpPr txBox="1"/>
          <p:nvPr/>
        </p:nvSpPr>
        <p:spPr>
          <a:xfrm>
            <a:off x="844060" y="165397"/>
            <a:ext cx="7455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M-algorithm (merge-and-split)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686E194-97E0-4A6B-A317-5F27BA0743F9}"/>
              </a:ext>
            </a:extLst>
          </p:cNvPr>
          <p:cNvSpPr/>
          <p:nvPr/>
        </p:nvSpPr>
        <p:spPr>
          <a:xfrm rot="16200000">
            <a:off x="6177356" y="3983197"/>
            <a:ext cx="769071" cy="37370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A282ADDF-2E5C-4CBA-9667-11A71CBD64B4}"/>
              </a:ext>
            </a:extLst>
          </p:cNvPr>
          <p:cNvSpPr/>
          <p:nvPr/>
        </p:nvSpPr>
        <p:spPr>
          <a:xfrm>
            <a:off x="4094908" y="5137738"/>
            <a:ext cx="803872" cy="37370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67911" y="3971129"/>
            <a:ext cx="3040386" cy="37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Tune by k-algorithm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A0A9A8B-5DD9-40E0-BCB5-114DC2193815}"/>
              </a:ext>
            </a:extLst>
          </p:cNvPr>
          <p:cNvCxnSpPr/>
          <p:nvPr/>
        </p:nvCxnSpPr>
        <p:spPr>
          <a:xfrm flipV="1">
            <a:off x="5421088" y="5975383"/>
            <a:ext cx="242672" cy="3283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08E42E1-4E2B-40AE-9BAF-D059778D8BBF}"/>
              </a:ext>
            </a:extLst>
          </p:cNvPr>
          <p:cNvSpPr txBox="1"/>
          <p:nvPr/>
        </p:nvSpPr>
        <p:spPr>
          <a:xfrm>
            <a:off x="4065664" y="6255303"/>
            <a:ext cx="2212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Seed for the new cluster</a:t>
            </a:r>
          </a:p>
        </p:txBody>
      </p:sp>
    </p:spTree>
    <p:extLst>
      <p:ext uri="{BB962C8B-B14F-4D97-AF65-F5344CB8AC3E}">
        <p14:creationId xmlns:p14="http://schemas.microsoft.com/office/powerpoint/2010/main" val="1367308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FD176B-2E42-4C97-B2A2-59FC8356DB48}"/>
              </a:ext>
            </a:extLst>
          </p:cNvPr>
          <p:cNvSpPr txBox="1"/>
          <p:nvPr/>
        </p:nvSpPr>
        <p:spPr>
          <a:xfrm>
            <a:off x="1356928" y="3075057"/>
            <a:ext cx="643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68EDF6-46D7-42E8-8DE6-D1790FD1B5BD}"/>
              </a:ext>
            </a:extLst>
          </p:cNvPr>
          <p:cNvGrpSpPr/>
          <p:nvPr/>
        </p:nvGrpSpPr>
        <p:grpSpPr>
          <a:xfrm>
            <a:off x="1084110" y="6128900"/>
            <a:ext cx="7303233" cy="566333"/>
            <a:chOff x="1041918" y="2913986"/>
            <a:chExt cx="5287010" cy="40998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F2C28ED-A41F-433D-ABE8-266D39E9A4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9" r="24616" b="88545"/>
            <a:stretch/>
          </p:blipFill>
          <p:spPr>
            <a:xfrm>
              <a:off x="1041918" y="2913986"/>
              <a:ext cx="3032760" cy="4099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A0756F6-6B9B-4DBD-863A-643F3D4B65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0" t="10178" r="48295" b="81093"/>
            <a:stretch/>
          </p:blipFill>
          <p:spPr>
            <a:xfrm>
              <a:off x="4362968" y="2966875"/>
              <a:ext cx="1965960" cy="3124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82939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C7189E-B479-4466-9EC6-34FFD26A0A90}"/>
              </a:ext>
            </a:extLst>
          </p:cNvPr>
          <p:cNvSpPr txBox="1"/>
          <p:nvPr/>
        </p:nvSpPr>
        <p:spPr>
          <a:xfrm>
            <a:off x="3244865" y="165397"/>
            <a:ext cx="26356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Data used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19E45D-4FDF-465D-AF97-1FC449B55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27" y="1483388"/>
            <a:ext cx="8373546" cy="462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9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C7189E-B479-4466-9EC6-34FFD26A0A90}"/>
              </a:ext>
            </a:extLst>
          </p:cNvPr>
          <p:cNvSpPr txBox="1"/>
          <p:nvPr/>
        </p:nvSpPr>
        <p:spPr>
          <a:xfrm>
            <a:off x="2119560" y="165397"/>
            <a:ext cx="4886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Methods compared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19774A-0C6F-49AC-9868-459FDE020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1" y="1520024"/>
            <a:ext cx="8961897" cy="38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16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3775677" y="7683334"/>
            <a:ext cx="273612" cy="456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48009" y="1344235"/>
            <a:ext cx="7634926" cy="5348368"/>
            <a:chOff x="291041" y="1349950"/>
            <a:chExt cx="6387685" cy="44746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5" t="18694" r="20526"/>
            <a:stretch/>
          </p:blipFill>
          <p:spPr>
            <a:xfrm>
              <a:off x="1288961" y="1349950"/>
              <a:ext cx="5389765" cy="4474659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291041" y="3075461"/>
              <a:ext cx="273612" cy="456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176557" y="5941078"/>
            <a:ext cx="6906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E30A3D-41E0-4702-8892-9E1A1B794C35}"/>
              </a:ext>
            </a:extLst>
          </p:cNvPr>
          <p:cNvSpPr txBox="1"/>
          <p:nvPr/>
        </p:nvSpPr>
        <p:spPr>
          <a:xfrm>
            <a:off x="2323365" y="165397"/>
            <a:ext cx="4515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Clustering quality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8748B9-6F56-4B65-AF70-957F1743B305}"/>
              </a:ext>
            </a:extLst>
          </p:cNvPr>
          <p:cNvSpPr txBox="1"/>
          <p:nvPr/>
        </p:nvSpPr>
        <p:spPr>
          <a:xfrm>
            <a:off x="6298172" y="1144180"/>
            <a:ext cx="1522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M-algorithm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E4A992-54B1-4E0A-8B10-06E3224E766C}"/>
              </a:ext>
            </a:extLst>
          </p:cNvPr>
          <p:cNvSpPr txBox="1"/>
          <p:nvPr/>
        </p:nvSpPr>
        <p:spPr>
          <a:xfrm>
            <a:off x="6365399" y="2404410"/>
            <a:ext cx="1438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K-algorithm</a:t>
            </a:r>
          </a:p>
        </p:txBody>
      </p:sp>
    </p:spTree>
    <p:extLst>
      <p:ext uri="{BB962C8B-B14F-4D97-AF65-F5344CB8AC3E}">
        <p14:creationId xmlns:p14="http://schemas.microsoft.com/office/powerpoint/2010/main" val="1612980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3775677" y="7683334"/>
            <a:ext cx="273612" cy="456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E30A3D-41E0-4702-8892-9E1A1B794C35}"/>
              </a:ext>
            </a:extLst>
          </p:cNvPr>
          <p:cNvSpPr txBox="1"/>
          <p:nvPr/>
        </p:nvSpPr>
        <p:spPr>
          <a:xfrm>
            <a:off x="2498383" y="165397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Processing time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AAFF2F4-3945-4B4A-9022-58B54B5416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" t="19119" r="20584"/>
          <a:stretch/>
        </p:blipFill>
        <p:spPr>
          <a:xfrm>
            <a:off x="1032104" y="1229654"/>
            <a:ext cx="6451405" cy="532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C8D2D4E-E3CE-4863-999E-03B3B7CABC63}"/>
              </a:ext>
            </a:extLst>
          </p:cNvPr>
          <p:cNvSpPr txBox="1"/>
          <p:nvPr/>
        </p:nvSpPr>
        <p:spPr>
          <a:xfrm>
            <a:off x="6849985" y="5819778"/>
            <a:ext cx="6906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B0EF82-EC32-4458-9217-3E4A08DB87B6}"/>
              </a:ext>
            </a:extLst>
          </p:cNvPr>
          <p:cNvSpPr txBox="1"/>
          <p:nvPr/>
        </p:nvSpPr>
        <p:spPr>
          <a:xfrm>
            <a:off x="7240564" y="1638702"/>
            <a:ext cx="1522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M-algorithm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D3CFDD-DF76-4A68-9E3D-6FC8311143AA}"/>
              </a:ext>
            </a:extLst>
          </p:cNvPr>
          <p:cNvSpPr txBox="1"/>
          <p:nvPr/>
        </p:nvSpPr>
        <p:spPr>
          <a:xfrm>
            <a:off x="7240564" y="2133822"/>
            <a:ext cx="1438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K-algorithm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B3D6E5-08B5-4F6F-AC18-3903A64CB244}"/>
              </a:ext>
            </a:extLst>
          </p:cNvPr>
          <p:cNvSpPr txBox="1"/>
          <p:nvPr/>
        </p:nvSpPr>
        <p:spPr>
          <a:xfrm rot="16200000">
            <a:off x="470053" y="3154382"/>
            <a:ext cx="133677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Time (s)</a:t>
            </a:r>
          </a:p>
        </p:txBody>
      </p:sp>
    </p:spTree>
    <p:extLst>
      <p:ext uri="{BB962C8B-B14F-4D97-AF65-F5344CB8AC3E}">
        <p14:creationId xmlns:p14="http://schemas.microsoft.com/office/powerpoint/2010/main" val="11213177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159E8C2-F3BE-41E3-B9C7-B038981B3149}"/>
              </a:ext>
            </a:extLst>
          </p:cNvPr>
          <p:cNvGrpSpPr/>
          <p:nvPr/>
        </p:nvGrpSpPr>
        <p:grpSpPr>
          <a:xfrm>
            <a:off x="1276806" y="1283586"/>
            <a:ext cx="6526265" cy="5328000"/>
            <a:chOff x="584200" y="4553857"/>
            <a:chExt cx="5515260" cy="45026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2958359-2629-4DA4-9DB3-86BABB391397}"/>
                </a:ext>
              </a:extLst>
            </p:cNvPr>
            <p:cNvSpPr/>
            <p:nvPr/>
          </p:nvSpPr>
          <p:spPr>
            <a:xfrm>
              <a:off x="1725166" y="5260363"/>
              <a:ext cx="1684954" cy="2328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05F8808-39E3-4295-8B40-627F90E56A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7" t="18843" r="21363" b="5835"/>
            <a:stretch/>
          </p:blipFill>
          <p:spPr>
            <a:xfrm>
              <a:off x="584200" y="4553857"/>
              <a:ext cx="5515260" cy="4502622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-3775677" y="7683334"/>
            <a:ext cx="273612" cy="456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E30A3D-41E0-4702-8892-9E1A1B794C35}"/>
              </a:ext>
            </a:extLst>
          </p:cNvPr>
          <p:cNvSpPr txBox="1"/>
          <p:nvPr/>
        </p:nvSpPr>
        <p:spPr>
          <a:xfrm>
            <a:off x="2314034" y="165397"/>
            <a:ext cx="4515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Clustering quality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27DCD6-2F9F-4F35-82EC-2C1A9C356580}"/>
              </a:ext>
            </a:extLst>
          </p:cNvPr>
          <p:cNvSpPr txBox="1"/>
          <p:nvPr/>
        </p:nvSpPr>
        <p:spPr>
          <a:xfrm>
            <a:off x="3934123" y="6293018"/>
            <a:ext cx="18181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Node degree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6AA9D2-8C96-4230-9975-19ECF7D6FFD6}"/>
              </a:ext>
            </a:extLst>
          </p:cNvPr>
          <p:cNvSpPr txBox="1"/>
          <p:nvPr/>
        </p:nvSpPr>
        <p:spPr>
          <a:xfrm rot="16200000">
            <a:off x="-153640" y="2734282"/>
            <a:ext cx="2474302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NMI</a:t>
            </a:r>
          </a:p>
        </p:txBody>
      </p:sp>
    </p:spTree>
    <p:extLst>
      <p:ext uri="{BB962C8B-B14F-4D97-AF65-F5344CB8AC3E}">
        <p14:creationId xmlns:p14="http://schemas.microsoft.com/office/powerpoint/2010/main" val="374863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357" r="-726" b="15952"/>
          <a:stretch/>
        </p:blipFill>
        <p:spPr>
          <a:xfrm>
            <a:off x="2151701" y="1742331"/>
            <a:ext cx="4572550" cy="44142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38211" y="1353841"/>
            <a:ext cx="2157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Diseases of eye, ear and viral infections.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6885" y="5057003"/>
            <a:ext cx="18650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Mental health, behavioral and substance abuse problems.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7179" y="2551143"/>
            <a:ext cx="1975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Disorders related 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pregnancy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24421" y="2843531"/>
            <a:ext cx="18250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Minor injuries of hand, arm, wrist and ankle. Toxic effects of substances (alcohol).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3F5888-6803-4DD0-A293-8C2E2A2B1832}"/>
              </a:ext>
            </a:extLst>
          </p:cNvPr>
          <p:cNvSpPr txBox="1"/>
          <p:nvPr/>
        </p:nvSpPr>
        <p:spPr>
          <a:xfrm>
            <a:off x="1356928" y="165397"/>
            <a:ext cx="643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Example clusters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DCFA05A-34A9-495C-8903-FD6CC163A69B}"/>
              </a:ext>
            </a:extLst>
          </p:cNvPr>
          <p:cNvSpPr/>
          <p:nvPr/>
        </p:nvSpPr>
        <p:spPr>
          <a:xfrm>
            <a:off x="4721288" y="1782148"/>
            <a:ext cx="1380930" cy="1026367"/>
          </a:xfrm>
          <a:custGeom>
            <a:avLst/>
            <a:gdLst>
              <a:gd name="connsiteX0" fmla="*/ 27992 w 1380930"/>
              <a:gd name="connsiteY0" fmla="*/ 401216 h 1026367"/>
              <a:gd name="connsiteX1" fmla="*/ 27992 w 1380930"/>
              <a:gd name="connsiteY1" fmla="*/ 401216 h 1026367"/>
              <a:gd name="connsiteX2" fmla="*/ 9330 w 1380930"/>
              <a:gd name="connsiteY2" fmla="*/ 494522 h 1026367"/>
              <a:gd name="connsiteX3" fmla="*/ 0 w 1380930"/>
              <a:gd name="connsiteY3" fmla="*/ 522514 h 1026367"/>
              <a:gd name="connsiteX4" fmla="*/ 9330 w 1380930"/>
              <a:gd name="connsiteY4" fmla="*/ 933061 h 1026367"/>
              <a:gd name="connsiteX5" fmla="*/ 27992 w 1380930"/>
              <a:gd name="connsiteY5" fmla="*/ 951722 h 1026367"/>
              <a:gd name="connsiteX6" fmla="*/ 46653 w 1380930"/>
              <a:gd name="connsiteY6" fmla="*/ 979714 h 1026367"/>
              <a:gd name="connsiteX7" fmla="*/ 111967 w 1380930"/>
              <a:gd name="connsiteY7" fmla="*/ 1017036 h 1026367"/>
              <a:gd name="connsiteX8" fmla="*/ 233265 w 1380930"/>
              <a:gd name="connsiteY8" fmla="*/ 1026367 h 1026367"/>
              <a:gd name="connsiteX9" fmla="*/ 401216 w 1380930"/>
              <a:gd name="connsiteY9" fmla="*/ 1017036 h 1026367"/>
              <a:gd name="connsiteX10" fmla="*/ 457200 w 1380930"/>
              <a:gd name="connsiteY10" fmla="*/ 1007706 h 1026367"/>
              <a:gd name="connsiteX11" fmla="*/ 858416 w 1380930"/>
              <a:gd name="connsiteY11" fmla="*/ 998375 h 1026367"/>
              <a:gd name="connsiteX12" fmla="*/ 1017037 w 1380930"/>
              <a:gd name="connsiteY12" fmla="*/ 961053 h 1026367"/>
              <a:gd name="connsiteX13" fmla="*/ 1101012 w 1380930"/>
              <a:gd name="connsiteY13" fmla="*/ 933061 h 1026367"/>
              <a:gd name="connsiteX14" fmla="*/ 1129004 w 1380930"/>
              <a:gd name="connsiteY14" fmla="*/ 923730 h 1026367"/>
              <a:gd name="connsiteX15" fmla="*/ 1156996 w 1380930"/>
              <a:gd name="connsiteY15" fmla="*/ 914400 h 1026367"/>
              <a:gd name="connsiteX16" fmla="*/ 1184988 w 1380930"/>
              <a:gd name="connsiteY16" fmla="*/ 895738 h 1026367"/>
              <a:gd name="connsiteX17" fmla="*/ 1222310 w 1380930"/>
              <a:gd name="connsiteY17" fmla="*/ 886408 h 1026367"/>
              <a:gd name="connsiteX18" fmla="*/ 1268963 w 1380930"/>
              <a:gd name="connsiteY18" fmla="*/ 849085 h 1026367"/>
              <a:gd name="connsiteX19" fmla="*/ 1352939 w 1380930"/>
              <a:gd name="connsiteY19" fmla="*/ 783771 h 1026367"/>
              <a:gd name="connsiteX20" fmla="*/ 1380930 w 1380930"/>
              <a:gd name="connsiteY20" fmla="*/ 718457 h 1026367"/>
              <a:gd name="connsiteX21" fmla="*/ 1371600 w 1380930"/>
              <a:gd name="connsiteY21" fmla="*/ 587828 h 1026367"/>
              <a:gd name="connsiteX22" fmla="*/ 1343608 w 1380930"/>
              <a:gd name="connsiteY22" fmla="*/ 559836 h 1026367"/>
              <a:gd name="connsiteX23" fmla="*/ 1324947 w 1380930"/>
              <a:gd name="connsiteY23" fmla="*/ 531845 h 1026367"/>
              <a:gd name="connsiteX24" fmla="*/ 1315616 w 1380930"/>
              <a:gd name="connsiteY24" fmla="*/ 503853 h 1026367"/>
              <a:gd name="connsiteX25" fmla="*/ 1212979 w 1380930"/>
              <a:gd name="connsiteY25" fmla="*/ 382555 h 1026367"/>
              <a:gd name="connsiteX26" fmla="*/ 1156996 w 1380930"/>
              <a:gd name="connsiteY26" fmla="*/ 326571 h 1026367"/>
              <a:gd name="connsiteX27" fmla="*/ 1129004 w 1380930"/>
              <a:gd name="connsiteY27" fmla="*/ 317241 h 1026367"/>
              <a:gd name="connsiteX28" fmla="*/ 1073020 w 1380930"/>
              <a:gd name="connsiteY28" fmla="*/ 261257 h 1026367"/>
              <a:gd name="connsiteX29" fmla="*/ 989045 w 1380930"/>
              <a:gd name="connsiteY29" fmla="*/ 195943 h 1026367"/>
              <a:gd name="connsiteX30" fmla="*/ 923730 w 1380930"/>
              <a:gd name="connsiteY30" fmla="*/ 149290 h 1026367"/>
              <a:gd name="connsiteX31" fmla="*/ 849086 w 1380930"/>
              <a:gd name="connsiteY31" fmla="*/ 111967 h 1026367"/>
              <a:gd name="connsiteX32" fmla="*/ 830424 w 1380930"/>
              <a:gd name="connsiteY32" fmla="*/ 93306 h 1026367"/>
              <a:gd name="connsiteX33" fmla="*/ 802432 w 1380930"/>
              <a:gd name="connsiteY33" fmla="*/ 83975 h 1026367"/>
              <a:gd name="connsiteX34" fmla="*/ 765110 w 1380930"/>
              <a:gd name="connsiteY34" fmla="*/ 65314 h 1026367"/>
              <a:gd name="connsiteX35" fmla="*/ 737118 w 1380930"/>
              <a:gd name="connsiteY35" fmla="*/ 46653 h 1026367"/>
              <a:gd name="connsiteX36" fmla="*/ 709126 w 1380930"/>
              <a:gd name="connsiteY36" fmla="*/ 37322 h 1026367"/>
              <a:gd name="connsiteX37" fmla="*/ 634481 w 1380930"/>
              <a:gd name="connsiteY37" fmla="*/ 18661 h 1026367"/>
              <a:gd name="connsiteX38" fmla="*/ 578498 w 1380930"/>
              <a:gd name="connsiteY38" fmla="*/ 0 h 1026367"/>
              <a:gd name="connsiteX39" fmla="*/ 410547 w 1380930"/>
              <a:gd name="connsiteY39" fmla="*/ 9330 h 1026367"/>
              <a:gd name="connsiteX40" fmla="*/ 382555 w 1380930"/>
              <a:gd name="connsiteY40" fmla="*/ 27992 h 1026367"/>
              <a:gd name="connsiteX41" fmla="*/ 317241 w 1380930"/>
              <a:gd name="connsiteY41" fmla="*/ 46653 h 1026367"/>
              <a:gd name="connsiteX42" fmla="*/ 289249 w 1380930"/>
              <a:gd name="connsiteY42" fmla="*/ 65314 h 1026367"/>
              <a:gd name="connsiteX43" fmla="*/ 242596 w 1380930"/>
              <a:gd name="connsiteY43" fmla="*/ 102636 h 1026367"/>
              <a:gd name="connsiteX44" fmla="*/ 223934 w 1380930"/>
              <a:gd name="connsiteY44" fmla="*/ 130628 h 1026367"/>
              <a:gd name="connsiteX45" fmla="*/ 195943 w 1380930"/>
              <a:gd name="connsiteY45" fmla="*/ 149290 h 1026367"/>
              <a:gd name="connsiteX46" fmla="*/ 177281 w 1380930"/>
              <a:gd name="connsiteY46" fmla="*/ 167951 h 1026367"/>
              <a:gd name="connsiteX47" fmla="*/ 149290 w 1380930"/>
              <a:gd name="connsiteY47" fmla="*/ 186612 h 1026367"/>
              <a:gd name="connsiteX48" fmla="*/ 130628 w 1380930"/>
              <a:gd name="connsiteY48" fmla="*/ 205273 h 1026367"/>
              <a:gd name="connsiteX49" fmla="*/ 102637 w 1380930"/>
              <a:gd name="connsiteY49" fmla="*/ 214604 h 1026367"/>
              <a:gd name="connsiteX50" fmla="*/ 65314 w 1380930"/>
              <a:gd name="connsiteY50" fmla="*/ 261257 h 1026367"/>
              <a:gd name="connsiteX51" fmla="*/ 55983 w 1380930"/>
              <a:gd name="connsiteY51" fmla="*/ 335902 h 1026367"/>
              <a:gd name="connsiteX52" fmla="*/ 27992 w 1380930"/>
              <a:gd name="connsiteY52" fmla="*/ 401216 h 1026367"/>
              <a:gd name="connsiteX0" fmla="*/ 27992 w 1380930"/>
              <a:gd name="connsiteY0" fmla="*/ 401216 h 1026367"/>
              <a:gd name="connsiteX1" fmla="*/ 27992 w 1380930"/>
              <a:gd name="connsiteY1" fmla="*/ 401216 h 1026367"/>
              <a:gd name="connsiteX2" fmla="*/ 9330 w 1380930"/>
              <a:gd name="connsiteY2" fmla="*/ 494522 h 1026367"/>
              <a:gd name="connsiteX3" fmla="*/ 0 w 1380930"/>
              <a:gd name="connsiteY3" fmla="*/ 522514 h 1026367"/>
              <a:gd name="connsiteX4" fmla="*/ 9330 w 1380930"/>
              <a:gd name="connsiteY4" fmla="*/ 933061 h 1026367"/>
              <a:gd name="connsiteX5" fmla="*/ 27992 w 1380930"/>
              <a:gd name="connsiteY5" fmla="*/ 951722 h 1026367"/>
              <a:gd name="connsiteX6" fmla="*/ 46653 w 1380930"/>
              <a:gd name="connsiteY6" fmla="*/ 979714 h 1026367"/>
              <a:gd name="connsiteX7" fmla="*/ 111967 w 1380930"/>
              <a:gd name="connsiteY7" fmla="*/ 1017036 h 1026367"/>
              <a:gd name="connsiteX8" fmla="*/ 233265 w 1380930"/>
              <a:gd name="connsiteY8" fmla="*/ 1026367 h 1026367"/>
              <a:gd name="connsiteX9" fmla="*/ 401216 w 1380930"/>
              <a:gd name="connsiteY9" fmla="*/ 1017036 h 1026367"/>
              <a:gd name="connsiteX10" fmla="*/ 457200 w 1380930"/>
              <a:gd name="connsiteY10" fmla="*/ 1007706 h 1026367"/>
              <a:gd name="connsiteX11" fmla="*/ 858416 w 1380930"/>
              <a:gd name="connsiteY11" fmla="*/ 998375 h 1026367"/>
              <a:gd name="connsiteX12" fmla="*/ 1017037 w 1380930"/>
              <a:gd name="connsiteY12" fmla="*/ 961053 h 1026367"/>
              <a:gd name="connsiteX13" fmla="*/ 1101012 w 1380930"/>
              <a:gd name="connsiteY13" fmla="*/ 933061 h 1026367"/>
              <a:gd name="connsiteX14" fmla="*/ 1129004 w 1380930"/>
              <a:gd name="connsiteY14" fmla="*/ 923730 h 1026367"/>
              <a:gd name="connsiteX15" fmla="*/ 1156996 w 1380930"/>
              <a:gd name="connsiteY15" fmla="*/ 914400 h 1026367"/>
              <a:gd name="connsiteX16" fmla="*/ 1184988 w 1380930"/>
              <a:gd name="connsiteY16" fmla="*/ 895738 h 1026367"/>
              <a:gd name="connsiteX17" fmla="*/ 1222310 w 1380930"/>
              <a:gd name="connsiteY17" fmla="*/ 886408 h 1026367"/>
              <a:gd name="connsiteX18" fmla="*/ 1268963 w 1380930"/>
              <a:gd name="connsiteY18" fmla="*/ 849085 h 1026367"/>
              <a:gd name="connsiteX19" fmla="*/ 1352939 w 1380930"/>
              <a:gd name="connsiteY19" fmla="*/ 783771 h 1026367"/>
              <a:gd name="connsiteX20" fmla="*/ 1380930 w 1380930"/>
              <a:gd name="connsiteY20" fmla="*/ 718457 h 1026367"/>
              <a:gd name="connsiteX21" fmla="*/ 1371600 w 1380930"/>
              <a:gd name="connsiteY21" fmla="*/ 587828 h 1026367"/>
              <a:gd name="connsiteX22" fmla="*/ 1343608 w 1380930"/>
              <a:gd name="connsiteY22" fmla="*/ 559836 h 1026367"/>
              <a:gd name="connsiteX23" fmla="*/ 1324947 w 1380930"/>
              <a:gd name="connsiteY23" fmla="*/ 531845 h 1026367"/>
              <a:gd name="connsiteX24" fmla="*/ 1315616 w 1380930"/>
              <a:gd name="connsiteY24" fmla="*/ 503853 h 1026367"/>
              <a:gd name="connsiteX25" fmla="*/ 1212979 w 1380930"/>
              <a:gd name="connsiteY25" fmla="*/ 382555 h 1026367"/>
              <a:gd name="connsiteX26" fmla="*/ 1156996 w 1380930"/>
              <a:gd name="connsiteY26" fmla="*/ 326571 h 1026367"/>
              <a:gd name="connsiteX27" fmla="*/ 1129004 w 1380930"/>
              <a:gd name="connsiteY27" fmla="*/ 317241 h 1026367"/>
              <a:gd name="connsiteX28" fmla="*/ 1073020 w 1380930"/>
              <a:gd name="connsiteY28" fmla="*/ 261257 h 1026367"/>
              <a:gd name="connsiteX29" fmla="*/ 989045 w 1380930"/>
              <a:gd name="connsiteY29" fmla="*/ 195943 h 1026367"/>
              <a:gd name="connsiteX30" fmla="*/ 923730 w 1380930"/>
              <a:gd name="connsiteY30" fmla="*/ 149290 h 1026367"/>
              <a:gd name="connsiteX31" fmla="*/ 849086 w 1380930"/>
              <a:gd name="connsiteY31" fmla="*/ 111967 h 1026367"/>
              <a:gd name="connsiteX32" fmla="*/ 830424 w 1380930"/>
              <a:gd name="connsiteY32" fmla="*/ 93306 h 1026367"/>
              <a:gd name="connsiteX33" fmla="*/ 802432 w 1380930"/>
              <a:gd name="connsiteY33" fmla="*/ 83975 h 1026367"/>
              <a:gd name="connsiteX34" fmla="*/ 765110 w 1380930"/>
              <a:gd name="connsiteY34" fmla="*/ 65314 h 1026367"/>
              <a:gd name="connsiteX35" fmla="*/ 737118 w 1380930"/>
              <a:gd name="connsiteY35" fmla="*/ 46653 h 1026367"/>
              <a:gd name="connsiteX36" fmla="*/ 709126 w 1380930"/>
              <a:gd name="connsiteY36" fmla="*/ 37322 h 1026367"/>
              <a:gd name="connsiteX37" fmla="*/ 634481 w 1380930"/>
              <a:gd name="connsiteY37" fmla="*/ 18661 h 1026367"/>
              <a:gd name="connsiteX38" fmla="*/ 578498 w 1380930"/>
              <a:gd name="connsiteY38" fmla="*/ 0 h 1026367"/>
              <a:gd name="connsiteX39" fmla="*/ 410547 w 1380930"/>
              <a:gd name="connsiteY39" fmla="*/ 9330 h 1026367"/>
              <a:gd name="connsiteX40" fmla="*/ 382555 w 1380930"/>
              <a:gd name="connsiteY40" fmla="*/ 27992 h 1026367"/>
              <a:gd name="connsiteX41" fmla="*/ 317241 w 1380930"/>
              <a:gd name="connsiteY41" fmla="*/ 46653 h 1026367"/>
              <a:gd name="connsiteX42" fmla="*/ 289249 w 1380930"/>
              <a:gd name="connsiteY42" fmla="*/ 65314 h 1026367"/>
              <a:gd name="connsiteX43" fmla="*/ 242596 w 1380930"/>
              <a:gd name="connsiteY43" fmla="*/ 102636 h 1026367"/>
              <a:gd name="connsiteX44" fmla="*/ 93306 w 1380930"/>
              <a:gd name="connsiteY44" fmla="*/ 27991 h 1026367"/>
              <a:gd name="connsiteX45" fmla="*/ 195943 w 1380930"/>
              <a:gd name="connsiteY45" fmla="*/ 149290 h 1026367"/>
              <a:gd name="connsiteX46" fmla="*/ 177281 w 1380930"/>
              <a:gd name="connsiteY46" fmla="*/ 167951 h 1026367"/>
              <a:gd name="connsiteX47" fmla="*/ 149290 w 1380930"/>
              <a:gd name="connsiteY47" fmla="*/ 186612 h 1026367"/>
              <a:gd name="connsiteX48" fmla="*/ 130628 w 1380930"/>
              <a:gd name="connsiteY48" fmla="*/ 205273 h 1026367"/>
              <a:gd name="connsiteX49" fmla="*/ 102637 w 1380930"/>
              <a:gd name="connsiteY49" fmla="*/ 214604 h 1026367"/>
              <a:gd name="connsiteX50" fmla="*/ 65314 w 1380930"/>
              <a:gd name="connsiteY50" fmla="*/ 261257 h 1026367"/>
              <a:gd name="connsiteX51" fmla="*/ 55983 w 1380930"/>
              <a:gd name="connsiteY51" fmla="*/ 335902 h 1026367"/>
              <a:gd name="connsiteX52" fmla="*/ 27992 w 1380930"/>
              <a:gd name="connsiteY52" fmla="*/ 401216 h 1026367"/>
              <a:gd name="connsiteX0" fmla="*/ 27992 w 1380930"/>
              <a:gd name="connsiteY0" fmla="*/ 401216 h 1026367"/>
              <a:gd name="connsiteX1" fmla="*/ 27992 w 1380930"/>
              <a:gd name="connsiteY1" fmla="*/ 401216 h 1026367"/>
              <a:gd name="connsiteX2" fmla="*/ 9330 w 1380930"/>
              <a:gd name="connsiteY2" fmla="*/ 494522 h 1026367"/>
              <a:gd name="connsiteX3" fmla="*/ 0 w 1380930"/>
              <a:gd name="connsiteY3" fmla="*/ 522514 h 1026367"/>
              <a:gd name="connsiteX4" fmla="*/ 9330 w 1380930"/>
              <a:gd name="connsiteY4" fmla="*/ 933061 h 1026367"/>
              <a:gd name="connsiteX5" fmla="*/ 27992 w 1380930"/>
              <a:gd name="connsiteY5" fmla="*/ 951722 h 1026367"/>
              <a:gd name="connsiteX6" fmla="*/ 46653 w 1380930"/>
              <a:gd name="connsiteY6" fmla="*/ 979714 h 1026367"/>
              <a:gd name="connsiteX7" fmla="*/ 111967 w 1380930"/>
              <a:gd name="connsiteY7" fmla="*/ 1017036 h 1026367"/>
              <a:gd name="connsiteX8" fmla="*/ 233265 w 1380930"/>
              <a:gd name="connsiteY8" fmla="*/ 1026367 h 1026367"/>
              <a:gd name="connsiteX9" fmla="*/ 401216 w 1380930"/>
              <a:gd name="connsiteY9" fmla="*/ 1017036 h 1026367"/>
              <a:gd name="connsiteX10" fmla="*/ 457200 w 1380930"/>
              <a:gd name="connsiteY10" fmla="*/ 1007706 h 1026367"/>
              <a:gd name="connsiteX11" fmla="*/ 858416 w 1380930"/>
              <a:gd name="connsiteY11" fmla="*/ 998375 h 1026367"/>
              <a:gd name="connsiteX12" fmla="*/ 1017037 w 1380930"/>
              <a:gd name="connsiteY12" fmla="*/ 961053 h 1026367"/>
              <a:gd name="connsiteX13" fmla="*/ 1101012 w 1380930"/>
              <a:gd name="connsiteY13" fmla="*/ 933061 h 1026367"/>
              <a:gd name="connsiteX14" fmla="*/ 1129004 w 1380930"/>
              <a:gd name="connsiteY14" fmla="*/ 923730 h 1026367"/>
              <a:gd name="connsiteX15" fmla="*/ 1156996 w 1380930"/>
              <a:gd name="connsiteY15" fmla="*/ 914400 h 1026367"/>
              <a:gd name="connsiteX16" fmla="*/ 1184988 w 1380930"/>
              <a:gd name="connsiteY16" fmla="*/ 895738 h 1026367"/>
              <a:gd name="connsiteX17" fmla="*/ 1222310 w 1380930"/>
              <a:gd name="connsiteY17" fmla="*/ 886408 h 1026367"/>
              <a:gd name="connsiteX18" fmla="*/ 1268963 w 1380930"/>
              <a:gd name="connsiteY18" fmla="*/ 849085 h 1026367"/>
              <a:gd name="connsiteX19" fmla="*/ 1352939 w 1380930"/>
              <a:gd name="connsiteY19" fmla="*/ 783771 h 1026367"/>
              <a:gd name="connsiteX20" fmla="*/ 1380930 w 1380930"/>
              <a:gd name="connsiteY20" fmla="*/ 718457 h 1026367"/>
              <a:gd name="connsiteX21" fmla="*/ 1371600 w 1380930"/>
              <a:gd name="connsiteY21" fmla="*/ 587828 h 1026367"/>
              <a:gd name="connsiteX22" fmla="*/ 1343608 w 1380930"/>
              <a:gd name="connsiteY22" fmla="*/ 559836 h 1026367"/>
              <a:gd name="connsiteX23" fmla="*/ 1324947 w 1380930"/>
              <a:gd name="connsiteY23" fmla="*/ 531845 h 1026367"/>
              <a:gd name="connsiteX24" fmla="*/ 1315616 w 1380930"/>
              <a:gd name="connsiteY24" fmla="*/ 503853 h 1026367"/>
              <a:gd name="connsiteX25" fmla="*/ 1212979 w 1380930"/>
              <a:gd name="connsiteY25" fmla="*/ 382555 h 1026367"/>
              <a:gd name="connsiteX26" fmla="*/ 1156996 w 1380930"/>
              <a:gd name="connsiteY26" fmla="*/ 326571 h 1026367"/>
              <a:gd name="connsiteX27" fmla="*/ 1129004 w 1380930"/>
              <a:gd name="connsiteY27" fmla="*/ 317241 h 1026367"/>
              <a:gd name="connsiteX28" fmla="*/ 1073020 w 1380930"/>
              <a:gd name="connsiteY28" fmla="*/ 261257 h 1026367"/>
              <a:gd name="connsiteX29" fmla="*/ 989045 w 1380930"/>
              <a:gd name="connsiteY29" fmla="*/ 195943 h 1026367"/>
              <a:gd name="connsiteX30" fmla="*/ 923730 w 1380930"/>
              <a:gd name="connsiteY30" fmla="*/ 149290 h 1026367"/>
              <a:gd name="connsiteX31" fmla="*/ 849086 w 1380930"/>
              <a:gd name="connsiteY31" fmla="*/ 111967 h 1026367"/>
              <a:gd name="connsiteX32" fmla="*/ 830424 w 1380930"/>
              <a:gd name="connsiteY32" fmla="*/ 93306 h 1026367"/>
              <a:gd name="connsiteX33" fmla="*/ 802432 w 1380930"/>
              <a:gd name="connsiteY33" fmla="*/ 83975 h 1026367"/>
              <a:gd name="connsiteX34" fmla="*/ 765110 w 1380930"/>
              <a:gd name="connsiteY34" fmla="*/ 65314 h 1026367"/>
              <a:gd name="connsiteX35" fmla="*/ 737118 w 1380930"/>
              <a:gd name="connsiteY35" fmla="*/ 46653 h 1026367"/>
              <a:gd name="connsiteX36" fmla="*/ 709126 w 1380930"/>
              <a:gd name="connsiteY36" fmla="*/ 37322 h 1026367"/>
              <a:gd name="connsiteX37" fmla="*/ 634481 w 1380930"/>
              <a:gd name="connsiteY37" fmla="*/ 18661 h 1026367"/>
              <a:gd name="connsiteX38" fmla="*/ 578498 w 1380930"/>
              <a:gd name="connsiteY38" fmla="*/ 0 h 1026367"/>
              <a:gd name="connsiteX39" fmla="*/ 410547 w 1380930"/>
              <a:gd name="connsiteY39" fmla="*/ 9330 h 1026367"/>
              <a:gd name="connsiteX40" fmla="*/ 382555 w 1380930"/>
              <a:gd name="connsiteY40" fmla="*/ 27992 h 1026367"/>
              <a:gd name="connsiteX41" fmla="*/ 317241 w 1380930"/>
              <a:gd name="connsiteY41" fmla="*/ 46653 h 1026367"/>
              <a:gd name="connsiteX42" fmla="*/ 289249 w 1380930"/>
              <a:gd name="connsiteY42" fmla="*/ 65314 h 1026367"/>
              <a:gd name="connsiteX43" fmla="*/ 242596 w 1380930"/>
              <a:gd name="connsiteY43" fmla="*/ 102636 h 1026367"/>
              <a:gd name="connsiteX44" fmla="*/ 195943 w 1380930"/>
              <a:gd name="connsiteY44" fmla="*/ 149290 h 1026367"/>
              <a:gd name="connsiteX45" fmla="*/ 177281 w 1380930"/>
              <a:gd name="connsiteY45" fmla="*/ 167951 h 1026367"/>
              <a:gd name="connsiteX46" fmla="*/ 149290 w 1380930"/>
              <a:gd name="connsiteY46" fmla="*/ 186612 h 1026367"/>
              <a:gd name="connsiteX47" fmla="*/ 130628 w 1380930"/>
              <a:gd name="connsiteY47" fmla="*/ 205273 h 1026367"/>
              <a:gd name="connsiteX48" fmla="*/ 102637 w 1380930"/>
              <a:gd name="connsiteY48" fmla="*/ 214604 h 1026367"/>
              <a:gd name="connsiteX49" fmla="*/ 65314 w 1380930"/>
              <a:gd name="connsiteY49" fmla="*/ 261257 h 1026367"/>
              <a:gd name="connsiteX50" fmla="*/ 55983 w 1380930"/>
              <a:gd name="connsiteY50" fmla="*/ 335902 h 1026367"/>
              <a:gd name="connsiteX51" fmla="*/ 27992 w 1380930"/>
              <a:gd name="connsiteY51" fmla="*/ 401216 h 1026367"/>
              <a:gd name="connsiteX0" fmla="*/ 27992 w 1380930"/>
              <a:gd name="connsiteY0" fmla="*/ 401216 h 1026367"/>
              <a:gd name="connsiteX1" fmla="*/ 27992 w 1380930"/>
              <a:gd name="connsiteY1" fmla="*/ 401216 h 1026367"/>
              <a:gd name="connsiteX2" fmla="*/ 9330 w 1380930"/>
              <a:gd name="connsiteY2" fmla="*/ 494522 h 1026367"/>
              <a:gd name="connsiteX3" fmla="*/ 0 w 1380930"/>
              <a:gd name="connsiteY3" fmla="*/ 522514 h 1026367"/>
              <a:gd name="connsiteX4" fmla="*/ 9330 w 1380930"/>
              <a:gd name="connsiteY4" fmla="*/ 933061 h 1026367"/>
              <a:gd name="connsiteX5" fmla="*/ 27992 w 1380930"/>
              <a:gd name="connsiteY5" fmla="*/ 951722 h 1026367"/>
              <a:gd name="connsiteX6" fmla="*/ 46653 w 1380930"/>
              <a:gd name="connsiteY6" fmla="*/ 979714 h 1026367"/>
              <a:gd name="connsiteX7" fmla="*/ 111967 w 1380930"/>
              <a:gd name="connsiteY7" fmla="*/ 1017036 h 1026367"/>
              <a:gd name="connsiteX8" fmla="*/ 233265 w 1380930"/>
              <a:gd name="connsiteY8" fmla="*/ 1026367 h 1026367"/>
              <a:gd name="connsiteX9" fmla="*/ 401216 w 1380930"/>
              <a:gd name="connsiteY9" fmla="*/ 1017036 h 1026367"/>
              <a:gd name="connsiteX10" fmla="*/ 457200 w 1380930"/>
              <a:gd name="connsiteY10" fmla="*/ 1007706 h 1026367"/>
              <a:gd name="connsiteX11" fmla="*/ 858416 w 1380930"/>
              <a:gd name="connsiteY11" fmla="*/ 998375 h 1026367"/>
              <a:gd name="connsiteX12" fmla="*/ 1017037 w 1380930"/>
              <a:gd name="connsiteY12" fmla="*/ 961053 h 1026367"/>
              <a:gd name="connsiteX13" fmla="*/ 1101012 w 1380930"/>
              <a:gd name="connsiteY13" fmla="*/ 933061 h 1026367"/>
              <a:gd name="connsiteX14" fmla="*/ 1129004 w 1380930"/>
              <a:gd name="connsiteY14" fmla="*/ 923730 h 1026367"/>
              <a:gd name="connsiteX15" fmla="*/ 1156996 w 1380930"/>
              <a:gd name="connsiteY15" fmla="*/ 914400 h 1026367"/>
              <a:gd name="connsiteX16" fmla="*/ 1184988 w 1380930"/>
              <a:gd name="connsiteY16" fmla="*/ 895738 h 1026367"/>
              <a:gd name="connsiteX17" fmla="*/ 1222310 w 1380930"/>
              <a:gd name="connsiteY17" fmla="*/ 886408 h 1026367"/>
              <a:gd name="connsiteX18" fmla="*/ 1268963 w 1380930"/>
              <a:gd name="connsiteY18" fmla="*/ 849085 h 1026367"/>
              <a:gd name="connsiteX19" fmla="*/ 1352939 w 1380930"/>
              <a:gd name="connsiteY19" fmla="*/ 783771 h 1026367"/>
              <a:gd name="connsiteX20" fmla="*/ 1380930 w 1380930"/>
              <a:gd name="connsiteY20" fmla="*/ 718457 h 1026367"/>
              <a:gd name="connsiteX21" fmla="*/ 1371600 w 1380930"/>
              <a:gd name="connsiteY21" fmla="*/ 587828 h 1026367"/>
              <a:gd name="connsiteX22" fmla="*/ 1343608 w 1380930"/>
              <a:gd name="connsiteY22" fmla="*/ 559836 h 1026367"/>
              <a:gd name="connsiteX23" fmla="*/ 1324947 w 1380930"/>
              <a:gd name="connsiteY23" fmla="*/ 531845 h 1026367"/>
              <a:gd name="connsiteX24" fmla="*/ 1315616 w 1380930"/>
              <a:gd name="connsiteY24" fmla="*/ 503853 h 1026367"/>
              <a:gd name="connsiteX25" fmla="*/ 1212979 w 1380930"/>
              <a:gd name="connsiteY25" fmla="*/ 382555 h 1026367"/>
              <a:gd name="connsiteX26" fmla="*/ 1156996 w 1380930"/>
              <a:gd name="connsiteY26" fmla="*/ 326571 h 1026367"/>
              <a:gd name="connsiteX27" fmla="*/ 1129004 w 1380930"/>
              <a:gd name="connsiteY27" fmla="*/ 317241 h 1026367"/>
              <a:gd name="connsiteX28" fmla="*/ 1073020 w 1380930"/>
              <a:gd name="connsiteY28" fmla="*/ 261257 h 1026367"/>
              <a:gd name="connsiteX29" fmla="*/ 989045 w 1380930"/>
              <a:gd name="connsiteY29" fmla="*/ 195943 h 1026367"/>
              <a:gd name="connsiteX30" fmla="*/ 923730 w 1380930"/>
              <a:gd name="connsiteY30" fmla="*/ 149290 h 1026367"/>
              <a:gd name="connsiteX31" fmla="*/ 849086 w 1380930"/>
              <a:gd name="connsiteY31" fmla="*/ 111967 h 1026367"/>
              <a:gd name="connsiteX32" fmla="*/ 830424 w 1380930"/>
              <a:gd name="connsiteY32" fmla="*/ 93306 h 1026367"/>
              <a:gd name="connsiteX33" fmla="*/ 802432 w 1380930"/>
              <a:gd name="connsiteY33" fmla="*/ 83975 h 1026367"/>
              <a:gd name="connsiteX34" fmla="*/ 765110 w 1380930"/>
              <a:gd name="connsiteY34" fmla="*/ 65314 h 1026367"/>
              <a:gd name="connsiteX35" fmla="*/ 737118 w 1380930"/>
              <a:gd name="connsiteY35" fmla="*/ 46653 h 1026367"/>
              <a:gd name="connsiteX36" fmla="*/ 709126 w 1380930"/>
              <a:gd name="connsiteY36" fmla="*/ 37322 h 1026367"/>
              <a:gd name="connsiteX37" fmla="*/ 634481 w 1380930"/>
              <a:gd name="connsiteY37" fmla="*/ 18661 h 1026367"/>
              <a:gd name="connsiteX38" fmla="*/ 578498 w 1380930"/>
              <a:gd name="connsiteY38" fmla="*/ 0 h 1026367"/>
              <a:gd name="connsiteX39" fmla="*/ 410547 w 1380930"/>
              <a:gd name="connsiteY39" fmla="*/ 9330 h 1026367"/>
              <a:gd name="connsiteX40" fmla="*/ 382555 w 1380930"/>
              <a:gd name="connsiteY40" fmla="*/ 27992 h 1026367"/>
              <a:gd name="connsiteX41" fmla="*/ 317241 w 1380930"/>
              <a:gd name="connsiteY41" fmla="*/ 46653 h 1026367"/>
              <a:gd name="connsiteX42" fmla="*/ 289249 w 1380930"/>
              <a:gd name="connsiteY42" fmla="*/ 65314 h 1026367"/>
              <a:gd name="connsiteX43" fmla="*/ 242596 w 1380930"/>
              <a:gd name="connsiteY43" fmla="*/ 102636 h 1026367"/>
              <a:gd name="connsiteX44" fmla="*/ 195943 w 1380930"/>
              <a:gd name="connsiteY44" fmla="*/ 149290 h 1026367"/>
              <a:gd name="connsiteX45" fmla="*/ 177281 w 1380930"/>
              <a:gd name="connsiteY45" fmla="*/ 167951 h 1026367"/>
              <a:gd name="connsiteX46" fmla="*/ 149290 w 1380930"/>
              <a:gd name="connsiteY46" fmla="*/ 186612 h 1026367"/>
              <a:gd name="connsiteX47" fmla="*/ 130628 w 1380930"/>
              <a:gd name="connsiteY47" fmla="*/ 205273 h 1026367"/>
              <a:gd name="connsiteX48" fmla="*/ 65314 w 1380930"/>
              <a:gd name="connsiteY48" fmla="*/ 261257 h 1026367"/>
              <a:gd name="connsiteX49" fmla="*/ 55983 w 1380930"/>
              <a:gd name="connsiteY49" fmla="*/ 335902 h 1026367"/>
              <a:gd name="connsiteX50" fmla="*/ 27992 w 1380930"/>
              <a:gd name="connsiteY50" fmla="*/ 401216 h 1026367"/>
              <a:gd name="connsiteX0" fmla="*/ 27992 w 1380930"/>
              <a:gd name="connsiteY0" fmla="*/ 401216 h 1026367"/>
              <a:gd name="connsiteX1" fmla="*/ 27992 w 1380930"/>
              <a:gd name="connsiteY1" fmla="*/ 401216 h 1026367"/>
              <a:gd name="connsiteX2" fmla="*/ 9330 w 1380930"/>
              <a:gd name="connsiteY2" fmla="*/ 494522 h 1026367"/>
              <a:gd name="connsiteX3" fmla="*/ 0 w 1380930"/>
              <a:gd name="connsiteY3" fmla="*/ 522514 h 1026367"/>
              <a:gd name="connsiteX4" fmla="*/ 9330 w 1380930"/>
              <a:gd name="connsiteY4" fmla="*/ 933061 h 1026367"/>
              <a:gd name="connsiteX5" fmla="*/ 27992 w 1380930"/>
              <a:gd name="connsiteY5" fmla="*/ 951722 h 1026367"/>
              <a:gd name="connsiteX6" fmla="*/ 46653 w 1380930"/>
              <a:gd name="connsiteY6" fmla="*/ 979714 h 1026367"/>
              <a:gd name="connsiteX7" fmla="*/ 111967 w 1380930"/>
              <a:gd name="connsiteY7" fmla="*/ 1017036 h 1026367"/>
              <a:gd name="connsiteX8" fmla="*/ 233265 w 1380930"/>
              <a:gd name="connsiteY8" fmla="*/ 1026367 h 1026367"/>
              <a:gd name="connsiteX9" fmla="*/ 401216 w 1380930"/>
              <a:gd name="connsiteY9" fmla="*/ 1017036 h 1026367"/>
              <a:gd name="connsiteX10" fmla="*/ 457200 w 1380930"/>
              <a:gd name="connsiteY10" fmla="*/ 1007706 h 1026367"/>
              <a:gd name="connsiteX11" fmla="*/ 858416 w 1380930"/>
              <a:gd name="connsiteY11" fmla="*/ 998375 h 1026367"/>
              <a:gd name="connsiteX12" fmla="*/ 1017037 w 1380930"/>
              <a:gd name="connsiteY12" fmla="*/ 961053 h 1026367"/>
              <a:gd name="connsiteX13" fmla="*/ 1101012 w 1380930"/>
              <a:gd name="connsiteY13" fmla="*/ 933061 h 1026367"/>
              <a:gd name="connsiteX14" fmla="*/ 1129004 w 1380930"/>
              <a:gd name="connsiteY14" fmla="*/ 923730 h 1026367"/>
              <a:gd name="connsiteX15" fmla="*/ 1156996 w 1380930"/>
              <a:gd name="connsiteY15" fmla="*/ 914400 h 1026367"/>
              <a:gd name="connsiteX16" fmla="*/ 1184988 w 1380930"/>
              <a:gd name="connsiteY16" fmla="*/ 895738 h 1026367"/>
              <a:gd name="connsiteX17" fmla="*/ 1222310 w 1380930"/>
              <a:gd name="connsiteY17" fmla="*/ 886408 h 1026367"/>
              <a:gd name="connsiteX18" fmla="*/ 1268963 w 1380930"/>
              <a:gd name="connsiteY18" fmla="*/ 849085 h 1026367"/>
              <a:gd name="connsiteX19" fmla="*/ 1352939 w 1380930"/>
              <a:gd name="connsiteY19" fmla="*/ 783771 h 1026367"/>
              <a:gd name="connsiteX20" fmla="*/ 1380930 w 1380930"/>
              <a:gd name="connsiteY20" fmla="*/ 718457 h 1026367"/>
              <a:gd name="connsiteX21" fmla="*/ 1371600 w 1380930"/>
              <a:gd name="connsiteY21" fmla="*/ 587828 h 1026367"/>
              <a:gd name="connsiteX22" fmla="*/ 1343608 w 1380930"/>
              <a:gd name="connsiteY22" fmla="*/ 559836 h 1026367"/>
              <a:gd name="connsiteX23" fmla="*/ 1324947 w 1380930"/>
              <a:gd name="connsiteY23" fmla="*/ 531845 h 1026367"/>
              <a:gd name="connsiteX24" fmla="*/ 1315616 w 1380930"/>
              <a:gd name="connsiteY24" fmla="*/ 503853 h 1026367"/>
              <a:gd name="connsiteX25" fmla="*/ 1212979 w 1380930"/>
              <a:gd name="connsiteY25" fmla="*/ 382555 h 1026367"/>
              <a:gd name="connsiteX26" fmla="*/ 1156996 w 1380930"/>
              <a:gd name="connsiteY26" fmla="*/ 326571 h 1026367"/>
              <a:gd name="connsiteX27" fmla="*/ 1129004 w 1380930"/>
              <a:gd name="connsiteY27" fmla="*/ 317241 h 1026367"/>
              <a:gd name="connsiteX28" fmla="*/ 1073020 w 1380930"/>
              <a:gd name="connsiteY28" fmla="*/ 261257 h 1026367"/>
              <a:gd name="connsiteX29" fmla="*/ 989045 w 1380930"/>
              <a:gd name="connsiteY29" fmla="*/ 195943 h 1026367"/>
              <a:gd name="connsiteX30" fmla="*/ 923730 w 1380930"/>
              <a:gd name="connsiteY30" fmla="*/ 149290 h 1026367"/>
              <a:gd name="connsiteX31" fmla="*/ 849086 w 1380930"/>
              <a:gd name="connsiteY31" fmla="*/ 111967 h 1026367"/>
              <a:gd name="connsiteX32" fmla="*/ 830424 w 1380930"/>
              <a:gd name="connsiteY32" fmla="*/ 93306 h 1026367"/>
              <a:gd name="connsiteX33" fmla="*/ 802432 w 1380930"/>
              <a:gd name="connsiteY33" fmla="*/ 83975 h 1026367"/>
              <a:gd name="connsiteX34" fmla="*/ 765110 w 1380930"/>
              <a:gd name="connsiteY34" fmla="*/ 65314 h 1026367"/>
              <a:gd name="connsiteX35" fmla="*/ 737118 w 1380930"/>
              <a:gd name="connsiteY35" fmla="*/ 46653 h 1026367"/>
              <a:gd name="connsiteX36" fmla="*/ 709126 w 1380930"/>
              <a:gd name="connsiteY36" fmla="*/ 37322 h 1026367"/>
              <a:gd name="connsiteX37" fmla="*/ 634481 w 1380930"/>
              <a:gd name="connsiteY37" fmla="*/ 18661 h 1026367"/>
              <a:gd name="connsiteX38" fmla="*/ 578498 w 1380930"/>
              <a:gd name="connsiteY38" fmla="*/ 0 h 1026367"/>
              <a:gd name="connsiteX39" fmla="*/ 410547 w 1380930"/>
              <a:gd name="connsiteY39" fmla="*/ 9330 h 1026367"/>
              <a:gd name="connsiteX40" fmla="*/ 382555 w 1380930"/>
              <a:gd name="connsiteY40" fmla="*/ 27992 h 1026367"/>
              <a:gd name="connsiteX41" fmla="*/ 317241 w 1380930"/>
              <a:gd name="connsiteY41" fmla="*/ 46653 h 1026367"/>
              <a:gd name="connsiteX42" fmla="*/ 289249 w 1380930"/>
              <a:gd name="connsiteY42" fmla="*/ 65314 h 1026367"/>
              <a:gd name="connsiteX43" fmla="*/ 242596 w 1380930"/>
              <a:gd name="connsiteY43" fmla="*/ 102636 h 1026367"/>
              <a:gd name="connsiteX44" fmla="*/ 195943 w 1380930"/>
              <a:gd name="connsiteY44" fmla="*/ 149290 h 1026367"/>
              <a:gd name="connsiteX45" fmla="*/ 149290 w 1380930"/>
              <a:gd name="connsiteY45" fmla="*/ 186612 h 1026367"/>
              <a:gd name="connsiteX46" fmla="*/ 130628 w 1380930"/>
              <a:gd name="connsiteY46" fmla="*/ 205273 h 1026367"/>
              <a:gd name="connsiteX47" fmla="*/ 65314 w 1380930"/>
              <a:gd name="connsiteY47" fmla="*/ 261257 h 1026367"/>
              <a:gd name="connsiteX48" fmla="*/ 55983 w 1380930"/>
              <a:gd name="connsiteY48" fmla="*/ 335902 h 1026367"/>
              <a:gd name="connsiteX49" fmla="*/ 27992 w 1380930"/>
              <a:gd name="connsiteY49" fmla="*/ 401216 h 1026367"/>
              <a:gd name="connsiteX0" fmla="*/ 27992 w 1380930"/>
              <a:gd name="connsiteY0" fmla="*/ 401216 h 1026367"/>
              <a:gd name="connsiteX1" fmla="*/ 27992 w 1380930"/>
              <a:gd name="connsiteY1" fmla="*/ 401216 h 1026367"/>
              <a:gd name="connsiteX2" fmla="*/ 9330 w 1380930"/>
              <a:gd name="connsiteY2" fmla="*/ 494522 h 1026367"/>
              <a:gd name="connsiteX3" fmla="*/ 0 w 1380930"/>
              <a:gd name="connsiteY3" fmla="*/ 522514 h 1026367"/>
              <a:gd name="connsiteX4" fmla="*/ 9330 w 1380930"/>
              <a:gd name="connsiteY4" fmla="*/ 933061 h 1026367"/>
              <a:gd name="connsiteX5" fmla="*/ 27992 w 1380930"/>
              <a:gd name="connsiteY5" fmla="*/ 951722 h 1026367"/>
              <a:gd name="connsiteX6" fmla="*/ 46653 w 1380930"/>
              <a:gd name="connsiteY6" fmla="*/ 979714 h 1026367"/>
              <a:gd name="connsiteX7" fmla="*/ 111967 w 1380930"/>
              <a:gd name="connsiteY7" fmla="*/ 1017036 h 1026367"/>
              <a:gd name="connsiteX8" fmla="*/ 233265 w 1380930"/>
              <a:gd name="connsiteY8" fmla="*/ 1026367 h 1026367"/>
              <a:gd name="connsiteX9" fmla="*/ 401216 w 1380930"/>
              <a:gd name="connsiteY9" fmla="*/ 1017036 h 1026367"/>
              <a:gd name="connsiteX10" fmla="*/ 457200 w 1380930"/>
              <a:gd name="connsiteY10" fmla="*/ 1007706 h 1026367"/>
              <a:gd name="connsiteX11" fmla="*/ 858416 w 1380930"/>
              <a:gd name="connsiteY11" fmla="*/ 998375 h 1026367"/>
              <a:gd name="connsiteX12" fmla="*/ 1017037 w 1380930"/>
              <a:gd name="connsiteY12" fmla="*/ 961053 h 1026367"/>
              <a:gd name="connsiteX13" fmla="*/ 1101012 w 1380930"/>
              <a:gd name="connsiteY13" fmla="*/ 933061 h 1026367"/>
              <a:gd name="connsiteX14" fmla="*/ 1129004 w 1380930"/>
              <a:gd name="connsiteY14" fmla="*/ 923730 h 1026367"/>
              <a:gd name="connsiteX15" fmla="*/ 1156996 w 1380930"/>
              <a:gd name="connsiteY15" fmla="*/ 914400 h 1026367"/>
              <a:gd name="connsiteX16" fmla="*/ 1184988 w 1380930"/>
              <a:gd name="connsiteY16" fmla="*/ 895738 h 1026367"/>
              <a:gd name="connsiteX17" fmla="*/ 1222310 w 1380930"/>
              <a:gd name="connsiteY17" fmla="*/ 886408 h 1026367"/>
              <a:gd name="connsiteX18" fmla="*/ 1268963 w 1380930"/>
              <a:gd name="connsiteY18" fmla="*/ 849085 h 1026367"/>
              <a:gd name="connsiteX19" fmla="*/ 1352939 w 1380930"/>
              <a:gd name="connsiteY19" fmla="*/ 783771 h 1026367"/>
              <a:gd name="connsiteX20" fmla="*/ 1380930 w 1380930"/>
              <a:gd name="connsiteY20" fmla="*/ 718457 h 1026367"/>
              <a:gd name="connsiteX21" fmla="*/ 1371600 w 1380930"/>
              <a:gd name="connsiteY21" fmla="*/ 587828 h 1026367"/>
              <a:gd name="connsiteX22" fmla="*/ 1343608 w 1380930"/>
              <a:gd name="connsiteY22" fmla="*/ 559836 h 1026367"/>
              <a:gd name="connsiteX23" fmla="*/ 1324947 w 1380930"/>
              <a:gd name="connsiteY23" fmla="*/ 531845 h 1026367"/>
              <a:gd name="connsiteX24" fmla="*/ 1315616 w 1380930"/>
              <a:gd name="connsiteY24" fmla="*/ 503853 h 1026367"/>
              <a:gd name="connsiteX25" fmla="*/ 1212979 w 1380930"/>
              <a:gd name="connsiteY25" fmla="*/ 382555 h 1026367"/>
              <a:gd name="connsiteX26" fmla="*/ 1156996 w 1380930"/>
              <a:gd name="connsiteY26" fmla="*/ 326571 h 1026367"/>
              <a:gd name="connsiteX27" fmla="*/ 1129004 w 1380930"/>
              <a:gd name="connsiteY27" fmla="*/ 317241 h 1026367"/>
              <a:gd name="connsiteX28" fmla="*/ 1073020 w 1380930"/>
              <a:gd name="connsiteY28" fmla="*/ 261257 h 1026367"/>
              <a:gd name="connsiteX29" fmla="*/ 989045 w 1380930"/>
              <a:gd name="connsiteY29" fmla="*/ 195943 h 1026367"/>
              <a:gd name="connsiteX30" fmla="*/ 923730 w 1380930"/>
              <a:gd name="connsiteY30" fmla="*/ 149290 h 1026367"/>
              <a:gd name="connsiteX31" fmla="*/ 849086 w 1380930"/>
              <a:gd name="connsiteY31" fmla="*/ 111967 h 1026367"/>
              <a:gd name="connsiteX32" fmla="*/ 830424 w 1380930"/>
              <a:gd name="connsiteY32" fmla="*/ 93306 h 1026367"/>
              <a:gd name="connsiteX33" fmla="*/ 802432 w 1380930"/>
              <a:gd name="connsiteY33" fmla="*/ 83975 h 1026367"/>
              <a:gd name="connsiteX34" fmla="*/ 765110 w 1380930"/>
              <a:gd name="connsiteY34" fmla="*/ 65314 h 1026367"/>
              <a:gd name="connsiteX35" fmla="*/ 737118 w 1380930"/>
              <a:gd name="connsiteY35" fmla="*/ 46653 h 1026367"/>
              <a:gd name="connsiteX36" fmla="*/ 709126 w 1380930"/>
              <a:gd name="connsiteY36" fmla="*/ 37322 h 1026367"/>
              <a:gd name="connsiteX37" fmla="*/ 634481 w 1380930"/>
              <a:gd name="connsiteY37" fmla="*/ 18661 h 1026367"/>
              <a:gd name="connsiteX38" fmla="*/ 578498 w 1380930"/>
              <a:gd name="connsiteY38" fmla="*/ 0 h 1026367"/>
              <a:gd name="connsiteX39" fmla="*/ 410547 w 1380930"/>
              <a:gd name="connsiteY39" fmla="*/ 9330 h 1026367"/>
              <a:gd name="connsiteX40" fmla="*/ 382555 w 1380930"/>
              <a:gd name="connsiteY40" fmla="*/ 27992 h 1026367"/>
              <a:gd name="connsiteX41" fmla="*/ 317241 w 1380930"/>
              <a:gd name="connsiteY41" fmla="*/ 46653 h 1026367"/>
              <a:gd name="connsiteX42" fmla="*/ 289249 w 1380930"/>
              <a:gd name="connsiteY42" fmla="*/ 65314 h 1026367"/>
              <a:gd name="connsiteX43" fmla="*/ 242596 w 1380930"/>
              <a:gd name="connsiteY43" fmla="*/ 102636 h 1026367"/>
              <a:gd name="connsiteX44" fmla="*/ 195943 w 1380930"/>
              <a:gd name="connsiteY44" fmla="*/ 149290 h 1026367"/>
              <a:gd name="connsiteX45" fmla="*/ 149290 w 1380930"/>
              <a:gd name="connsiteY45" fmla="*/ 186612 h 1026367"/>
              <a:gd name="connsiteX46" fmla="*/ 65314 w 1380930"/>
              <a:gd name="connsiteY46" fmla="*/ 261257 h 1026367"/>
              <a:gd name="connsiteX47" fmla="*/ 55983 w 1380930"/>
              <a:gd name="connsiteY47" fmla="*/ 335902 h 1026367"/>
              <a:gd name="connsiteX48" fmla="*/ 27992 w 1380930"/>
              <a:gd name="connsiteY48" fmla="*/ 401216 h 1026367"/>
              <a:gd name="connsiteX0" fmla="*/ 27992 w 1380930"/>
              <a:gd name="connsiteY0" fmla="*/ 401216 h 1026367"/>
              <a:gd name="connsiteX1" fmla="*/ 27992 w 1380930"/>
              <a:gd name="connsiteY1" fmla="*/ 401216 h 1026367"/>
              <a:gd name="connsiteX2" fmla="*/ 9330 w 1380930"/>
              <a:gd name="connsiteY2" fmla="*/ 494522 h 1026367"/>
              <a:gd name="connsiteX3" fmla="*/ 0 w 1380930"/>
              <a:gd name="connsiteY3" fmla="*/ 522514 h 1026367"/>
              <a:gd name="connsiteX4" fmla="*/ 9330 w 1380930"/>
              <a:gd name="connsiteY4" fmla="*/ 933061 h 1026367"/>
              <a:gd name="connsiteX5" fmla="*/ 27992 w 1380930"/>
              <a:gd name="connsiteY5" fmla="*/ 951722 h 1026367"/>
              <a:gd name="connsiteX6" fmla="*/ 46653 w 1380930"/>
              <a:gd name="connsiteY6" fmla="*/ 979714 h 1026367"/>
              <a:gd name="connsiteX7" fmla="*/ 111967 w 1380930"/>
              <a:gd name="connsiteY7" fmla="*/ 1017036 h 1026367"/>
              <a:gd name="connsiteX8" fmla="*/ 233265 w 1380930"/>
              <a:gd name="connsiteY8" fmla="*/ 1026367 h 1026367"/>
              <a:gd name="connsiteX9" fmla="*/ 401216 w 1380930"/>
              <a:gd name="connsiteY9" fmla="*/ 1017036 h 1026367"/>
              <a:gd name="connsiteX10" fmla="*/ 457200 w 1380930"/>
              <a:gd name="connsiteY10" fmla="*/ 1007706 h 1026367"/>
              <a:gd name="connsiteX11" fmla="*/ 858416 w 1380930"/>
              <a:gd name="connsiteY11" fmla="*/ 998375 h 1026367"/>
              <a:gd name="connsiteX12" fmla="*/ 1017037 w 1380930"/>
              <a:gd name="connsiteY12" fmla="*/ 961053 h 1026367"/>
              <a:gd name="connsiteX13" fmla="*/ 1101012 w 1380930"/>
              <a:gd name="connsiteY13" fmla="*/ 933061 h 1026367"/>
              <a:gd name="connsiteX14" fmla="*/ 1129004 w 1380930"/>
              <a:gd name="connsiteY14" fmla="*/ 923730 h 1026367"/>
              <a:gd name="connsiteX15" fmla="*/ 1156996 w 1380930"/>
              <a:gd name="connsiteY15" fmla="*/ 914400 h 1026367"/>
              <a:gd name="connsiteX16" fmla="*/ 1184988 w 1380930"/>
              <a:gd name="connsiteY16" fmla="*/ 895738 h 1026367"/>
              <a:gd name="connsiteX17" fmla="*/ 1222310 w 1380930"/>
              <a:gd name="connsiteY17" fmla="*/ 886408 h 1026367"/>
              <a:gd name="connsiteX18" fmla="*/ 1268963 w 1380930"/>
              <a:gd name="connsiteY18" fmla="*/ 849085 h 1026367"/>
              <a:gd name="connsiteX19" fmla="*/ 1352939 w 1380930"/>
              <a:gd name="connsiteY19" fmla="*/ 783771 h 1026367"/>
              <a:gd name="connsiteX20" fmla="*/ 1380930 w 1380930"/>
              <a:gd name="connsiteY20" fmla="*/ 718457 h 1026367"/>
              <a:gd name="connsiteX21" fmla="*/ 1371600 w 1380930"/>
              <a:gd name="connsiteY21" fmla="*/ 587828 h 1026367"/>
              <a:gd name="connsiteX22" fmla="*/ 1343608 w 1380930"/>
              <a:gd name="connsiteY22" fmla="*/ 559836 h 1026367"/>
              <a:gd name="connsiteX23" fmla="*/ 1324947 w 1380930"/>
              <a:gd name="connsiteY23" fmla="*/ 531845 h 1026367"/>
              <a:gd name="connsiteX24" fmla="*/ 1315616 w 1380930"/>
              <a:gd name="connsiteY24" fmla="*/ 503853 h 1026367"/>
              <a:gd name="connsiteX25" fmla="*/ 1212979 w 1380930"/>
              <a:gd name="connsiteY25" fmla="*/ 382555 h 1026367"/>
              <a:gd name="connsiteX26" fmla="*/ 1156996 w 1380930"/>
              <a:gd name="connsiteY26" fmla="*/ 326571 h 1026367"/>
              <a:gd name="connsiteX27" fmla="*/ 1129004 w 1380930"/>
              <a:gd name="connsiteY27" fmla="*/ 317241 h 1026367"/>
              <a:gd name="connsiteX28" fmla="*/ 1073020 w 1380930"/>
              <a:gd name="connsiteY28" fmla="*/ 261257 h 1026367"/>
              <a:gd name="connsiteX29" fmla="*/ 989045 w 1380930"/>
              <a:gd name="connsiteY29" fmla="*/ 195943 h 1026367"/>
              <a:gd name="connsiteX30" fmla="*/ 923730 w 1380930"/>
              <a:gd name="connsiteY30" fmla="*/ 149290 h 1026367"/>
              <a:gd name="connsiteX31" fmla="*/ 849086 w 1380930"/>
              <a:gd name="connsiteY31" fmla="*/ 111967 h 1026367"/>
              <a:gd name="connsiteX32" fmla="*/ 830424 w 1380930"/>
              <a:gd name="connsiteY32" fmla="*/ 93306 h 1026367"/>
              <a:gd name="connsiteX33" fmla="*/ 802432 w 1380930"/>
              <a:gd name="connsiteY33" fmla="*/ 83975 h 1026367"/>
              <a:gd name="connsiteX34" fmla="*/ 765110 w 1380930"/>
              <a:gd name="connsiteY34" fmla="*/ 65314 h 1026367"/>
              <a:gd name="connsiteX35" fmla="*/ 737118 w 1380930"/>
              <a:gd name="connsiteY35" fmla="*/ 46653 h 1026367"/>
              <a:gd name="connsiteX36" fmla="*/ 709126 w 1380930"/>
              <a:gd name="connsiteY36" fmla="*/ 37322 h 1026367"/>
              <a:gd name="connsiteX37" fmla="*/ 634481 w 1380930"/>
              <a:gd name="connsiteY37" fmla="*/ 18661 h 1026367"/>
              <a:gd name="connsiteX38" fmla="*/ 578498 w 1380930"/>
              <a:gd name="connsiteY38" fmla="*/ 0 h 1026367"/>
              <a:gd name="connsiteX39" fmla="*/ 410547 w 1380930"/>
              <a:gd name="connsiteY39" fmla="*/ 9330 h 1026367"/>
              <a:gd name="connsiteX40" fmla="*/ 382555 w 1380930"/>
              <a:gd name="connsiteY40" fmla="*/ 27992 h 1026367"/>
              <a:gd name="connsiteX41" fmla="*/ 317241 w 1380930"/>
              <a:gd name="connsiteY41" fmla="*/ 46653 h 1026367"/>
              <a:gd name="connsiteX42" fmla="*/ 289249 w 1380930"/>
              <a:gd name="connsiteY42" fmla="*/ 65314 h 1026367"/>
              <a:gd name="connsiteX43" fmla="*/ 242596 w 1380930"/>
              <a:gd name="connsiteY43" fmla="*/ 102636 h 1026367"/>
              <a:gd name="connsiteX44" fmla="*/ 195943 w 1380930"/>
              <a:gd name="connsiteY44" fmla="*/ 149290 h 1026367"/>
              <a:gd name="connsiteX45" fmla="*/ 65314 w 1380930"/>
              <a:gd name="connsiteY45" fmla="*/ 261257 h 1026367"/>
              <a:gd name="connsiteX46" fmla="*/ 55983 w 1380930"/>
              <a:gd name="connsiteY46" fmla="*/ 335902 h 1026367"/>
              <a:gd name="connsiteX47" fmla="*/ 27992 w 1380930"/>
              <a:gd name="connsiteY47" fmla="*/ 401216 h 1026367"/>
              <a:gd name="connsiteX0" fmla="*/ 27992 w 1380930"/>
              <a:gd name="connsiteY0" fmla="*/ 401216 h 1026367"/>
              <a:gd name="connsiteX1" fmla="*/ 27992 w 1380930"/>
              <a:gd name="connsiteY1" fmla="*/ 401216 h 1026367"/>
              <a:gd name="connsiteX2" fmla="*/ 9330 w 1380930"/>
              <a:gd name="connsiteY2" fmla="*/ 494522 h 1026367"/>
              <a:gd name="connsiteX3" fmla="*/ 0 w 1380930"/>
              <a:gd name="connsiteY3" fmla="*/ 522514 h 1026367"/>
              <a:gd name="connsiteX4" fmla="*/ 9330 w 1380930"/>
              <a:gd name="connsiteY4" fmla="*/ 933061 h 1026367"/>
              <a:gd name="connsiteX5" fmla="*/ 27992 w 1380930"/>
              <a:gd name="connsiteY5" fmla="*/ 951722 h 1026367"/>
              <a:gd name="connsiteX6" fmla="*/ 46653 w 1380930"/>
              <a:gd name="connsiteY6" fmla="*/ 979714 h 1026367"/>
              <a:gd name="connsiteX7" fmla="*/ 111967 w 1380930"/>
              <a:gd name="connsiteY7" fmla="*/ 1017036 h 1026367"/>
              <a:gd name="connsiteX8" fmla="*/ 233265 w 1380930"/>
              <a:gd name="connsiteY8" fmla="*/ 1026367 h 1026367"/>
              <a:gd name="connsiteX9" fmla="*/ 401216 w 1380930"/>
              <a:gd name="connsiteY9" fmla="*/ 1017036 h 1026367"/>
              <a:gd name="connsiteX10" fmla="*/ 457200 w 1380930"/>
              <a:gd name="connsiteY10" fmla="*/ 1007706 h 1026367"/>
              <a:gd name="connsiteX11" fmla="*/ 858416 w 1380930"/>
              <a:gd name="connsiteY11" fmla="*/ 998375 h 1026367"/>
              <a:gd name="connsiteX12" fmla="*/ 1017037 w 1380930"/>
              <a:gd name="connsiteY12" fmla="*/ 961053 h 1026367"/>
              <a:gd name="connsiteX13" fmla="*/ 1101012 w 1380930"/>
              <a:gd name="connsiteY13" fmla="*/ 933061 h 1026367"/>
              <a:gd name="connsiteX14" fmla="*/ 1129004 w 1380930"/>
              <a:gd name="connsiteY14" fmla="*/ 923730 h 1026367"/>
              <a:gd name="connsiteX15" fmla="*/ 1156996 w 1380930"/>
              <a:gd name="connsiteY15" fmla="*/ 914400 h 1026367"/>
              <a:gd name="connsiteX16" fmla="*/ 1184988 w 1380930"/>
              <a:gd name="connsiteY16" fmla="*/ 895738 h 1026367"/>
              <a:gd name="connsiteX17" fmla="*/ 1222310 w 1380930"/>
              <a:gd name="connsiteY17" fmla="*/ 886408 h 1026367"/>
              <a:gd name="connsiteX18" fmla="*/ 1268963 w 1380930"/>
              <a:gd name="connsiteY18" fmla="*/ 849085 h 1026367"/>
              <a:gd name="connsiteX19" fmla="*/ 1352939 w 1380930"/>
              <a:gd name="connsiteY19" fmla="*/ 783771 h 1026367"/>
              <a:gd name="connsiteX20" fmla="*/ 1380930 w 1380930"/>
              <a:gd name="connsiteY20" fmla="*/ 718457 h 1026367"/>
              <a:gd name="connsiteX21" fmla="*/ 1371600 w 1380930"/>
              <a:gd name="connsiteY21" fmla="*/ 587828 h 1026367"/>
              <a:gd name="connsiteX22" fmla="*/ 1343608 w 1380930"/>
              <a:gd name="connsiteY22" fmla="*/ 559836 h 1026367"/>
              <a:gd name="connsiteX23" fmla="*/ 1324947 w 1380930"/>
              <a:gd name="connsiteY23" fmla="*/ 531845 h 1026367"/>
              <a:gd name="connsiteX24" fmla="*/ 1315616 w 1380930"/>
              <a:gd name="connsiteY24" fmla="*/ 503853 h 1026367"/>
              <a:gd name="connsiteX25" fmla="*/ 1212979 w 1380930"/>
              <a:gd name="connsiteY25" fmla="*/ 382555 h 1026367"/>
              <a:gd name="connsiteX26" fmla="*/ 1156996 w 1380930"/>
              <a:gd name="connsiteY26" fmla="*/ 326571 h 1026367"/>
              <a:gd name="connsiteX27" fmla="*/ 1129004 w 1380930"/>
              <a:gd name="connsiteY27" fmla="*/ 317241 h 1026367"/>
              <a:gd name="connsiteX28" fmla="*/ 1073020 w 1380930"/>
              <a:gd name="connsiteY28" fmla="*/ 261257 h 1026367"/>
              <a:gd name="connsiteX29" fmla="*/ 989045 w 1380930"/>
              <a:gd name="connsiteY29" fmla="*/ 195943 h 1026367"/>
              <a:gd name="connsiteX30" fmla="*/ 923730 w 1380930"/>
              <a:gd name="connsiteY30" fmla="*/ 149290 h 1026367"/>
              <a:gd name="connsiteX31" fmla="*/ 849086 w 1380930"/>
              <a:gd name="connsiteY31" fmla="*/ 111967 h 1026367"/>
              <a:gd name="connsiteX32" fmla="*/ 830424 w 1380930"/>
              <a:gd name="connsiteY32" fmla="*/ 93306 h 1026367"/>
              <a:gd name="connsiteX33" fmla="*/ 802432 w 1380930"/>
              <a:gd name="connsiteY33" fmla="*/ 83975 h 1026367"/>
              <a:gd name="connsiteX34" fmla="*/ 765110 w 1380930"/>
              <a:gd name="connsiteY34" fmla="*/ 65314 h 1026367"/>
              <a:gd name="connsiteX35" fmla="*/ 737118 w 1380930"/>
              <a:gd name="connsiteY35" fmla="*/ 46653 h 1026367"/>
              <a:gd name="connsiteX36" fmla="*/ 709126 w 1380930"/>
              <a:gd name="connsiteY36" fmla="*/ 37322 h 1026367"/>
              <a:gd name="connsiteX37" fmla="*/ 634481 w 1380930"/>
              <a:gd name="connsiteY37" fmla="*/ 18661 h 1026367"/>
              <a:gd name="connsiteX38" fmla="*/ 578498 w 1380930"/>
              <a:gd name="connsiteY38" fmla="*/ 0 h 1026367"/>
              <a:gd name="connsiteX39" fmla="*/ 410547 w 1380930"/>
              <a:gd name="connsiteY39" fmla="*/ 9330 h 1026367"/>
              <a:gd name="connsiteX40" fmla="*/ 382555 w 1380930"/>
              <a:gd name="connsiteY40" fmla="*/ 27992 h 1026367"/>
              <a:gd name="connsiteX41" fmla="*/ 317241 w 1380930"/>
              <a:gd name="connsiteY41" fmla="*/ 46653 h 1026367"/>
              <a:gd name="connsiteX42" fmla="*/ 289249 w 1380930"/>
              <a:gd name="connsiteY42" fmla="*/ 65314 h 1026367"/>
              <a:gd name="connsiteX43" fmla="*/ 242596 w 1380930"/>
              <a:gd name="connsiteY43" fmla="*/ 102636 h 1026367"/>
              <a:gd name="connsiteX44" fmla="*/ 121298 w 1380930"/>
              <a:gd name="connsiteY44" fmla="*/ 121298 h 1026367"/>
              <a:gd name="connsiteX45" fmla="*/ 65314 w 1380930"/>
              <a:gd name="connsiteY45" fmla="*/ 261257 h 1026367"/>
              <a:gd name="connsiteX46" fmla="*/ 55983 w 1380930"/>
              <a:gd name="connsiteY46" fmla="*/ 335902 h 1026367"/>
              <a:gd name="connsiteX47" fmla="*/ 27992 w 1380930"/>
              <a:gd name="connsiteY47" fmla="*/ 401216 h 1026367"/>
              <a:gd name="connsiteX0" fmla="*/ 27992 w 1380930"/>
              <a:gd name="connsiteY0" fmla="*/ 401216 h 1026367"/>
              <a:gd name="connsiteX1" fmla="*/ 27992 w 1380930"/>
              <a:gd name="connsiteY1" fmla="*/ 401216 h 1026367"/>
              <a:gd name="connsiteX2" fmla="*/ 9330 w 1380930"/>
              <a:gd name="connsiteY2" fmla="*/ 494522 h 1026367"/>
              <a:gd name="connsiteX3" fmla="*/ 0 w 1380930"/>
              <a:gd name="connsiteY3" fmla="*/ 522514 h 1026367"/>
              <a:gd name="connsiteX4" fmla="*/ 9330 w 1380930"/>
              <a:gd name="connsiteY4" fmla="*/ 933061 h 1026367"/>
              <a:gd name="connsiteX5" fmla="*/ 27992 w 1380930"/>
              <a:gd name="connsiteY5" fmla="*/ 951722 h 1026367"/>
              <a:gd name="connsiteX6" fmla="*/ 46653 w 1380930"/>
              <a:gd name="connsiteY6" fmla="*/ 979714 h 1026367"/>
              <a:gd name="connsiteX7" fmla="*/ 111967 w 1380930"/>
              <a:gd name="connsiteY7" fmla="*/ 1017036 h 1026367"/>
              <a:gd name="connsiteX8" fmla="*/ 233265 w 1380930"/>
              <a:gd name="connsiteY8" fmla="*/ 1026367 h 1026367"/>
              <a:gd name="connsiteX9" fmla="*/ 401216 w 1380930"/>
              <a:gd name="connsiteY9" fmla="*/ 1017036 h 1026367"/>
              <a:gd name="connsiteX10" fmla="*/ 457200 w 1380930"/>
              <a:gd name="connsiteY10" fmla="*/ 1007706 h 1026367"/>
              <a:gd name="connsiteX11" fmla="*/ 858416 w 1380930"/>
              <a:gd name="connsiteY11" fmla="*/ 998375 h 1026367"/>
              <a:gd name="connsiteX12" fmla="*/ 1017037 w 1380930"/>
              <a:gd name="connsiteY12" fmla="*/ 961053 h 1026367"/>
              <a:gd name="connsiteX13" fmla="*/ 1101012 w 1380930"/>
              <a:gd name="connsiteY13" fmla="*/ 933061 h 1026367"/>
              <a:gd name="connsiteX14" fmla="*/ 1129004 w 1380930"/>
              <a:gd name="connsiteY14" fmla="*/ 923730 h 1026367"/>
              <a:gd name="connsiteX15" fmla="*/ 1156996 w 1380930"/>
              <a:gd name="connsiteY15" fmla="*/ 914400 h 1026367"/>
              <a:gd name="connsiteX16" fmla="*/ 1184988 w 1380930"/>
              <a:gd name="connsiteY16" fmla="*/ 895738 h 1026367"/>
              <a:gd name="connsiteX17" fmla="*/ 1222310 w 1380930"/>
              <a:gd name="connsiteY17" fmla="*/ 886408 h 1026367"/>
              <a:gd name="connsiteX18" fmla="*/ 1268963 w 1380930"/>
              <a:gd name="connsiteY18" fmla="*/ 849085 h 1026367"/>
              <a:gd name="connsiteX19" fmla="*/ 1352939 w 1380930"/>
              <a:gd name="connsiteY19" fmla="*/ 783771 h 1026367"/>
              <a:gd name="connsiteX20" fmla="*/ 1380930 w 1380930"/>
              <a:gd name="connsiteY20" fmla="*/ 718457 h 1026367"/>
              <a:gd name="connsiteX21" fmla="*/ 1371600 w 1380930"/>
              <a:gd name="connsiteY21" fmla="*/ 587828 h 1026367"/>
              <a:gd name="connsiteX22" fmla="*/ 1343608 w 1380930"/>
              <a:gd name="connsiteY22" fmla="*/ 559836 h 1026367"/>
              <a:gd name="connsiteX23" fmla="*/ 1324947 w 1380930"/>
              <a:gd name="connsiteY23" fmla="*/ 531845 h 1026367"/>
              <a:gd name="connsiteX24" fmla="*/ 1315616 w 1380930"/>
              <a:gd name="connsiteY24" fmla="*/ 503853 h 1026367"/>
              <a:gd name="connsiteX25" fmla="*/ 1212979 w 1380930"/>
              <a:gd name="connsiteY25" fmla="*/ 382555 h 1026367"/>
              <a:gd name="connsiteX26" fmla="*/ 1156996 w 1380930"/>
              <a:gd name="connsiteY26" fmla="*/ 326571 h 1026367"/>
              <a:gd name="connsiteX27" fmla="*/ 1129004 w 1380930"/>
              <a:gd name="connsiteY27" fmla="*/ 317241 h 1026367"/>
              <a:gd name="connsiteX28" fmla="*/ 1073020 w 1380930"/>
              <a:gd name="connsiteY28" fmla="*/ 261257 h 1026367"/>
              <a:gd name="connsiteX29" fmla="*/ 989045 w 1380930"/>
              <a:gd name="connsiteY29" fmla="*/ 195943 h 1026367"/>
              <a:gd name="connsiteX30" fmla="*/ 923730 w 1380930"/>
              <a:gd name="connsiteY30" fmla="*/ 149290 h 1026367"/>
              <a:gd name="connsiteX31" fmla="*/ 849086 w 1380930"/>
              <a:gd name="connsiteY31" fmla="*/ 111967 h 1026367"/>
              <a:gd name="connsiteX32" fmla="*/ 830424 w 1380930"/>
              <a:gd name="connsiteY32" fmla="*/ 93306 h 1026367"/>
              <a:gd name="connsiteX33" fmla="*/ 802432 w 1380930"/>
              <a:gd name="connsiteY33" fmla="*/ 83975 h 1026367"/>
              <a:gd name="connsiteX34" fmla="*/ 765110 w 1380930"/>
              <a:gd name="connsiteY34" fmla="*/ 65314 h 1026367"/>
              <a:gd name="connsiteX35" fmla="*/ 737118 w 1380930"/>
              <a:gd name="connsiteY35" fmla="*/ 46653 h 1026367"/>
              <a:gd name="connsiteX36" fmla="*/ 709126 w 1380930"/>
              <a:gd name="connsiteY36" fmla="*/ 37322 h 1026367"/>
              <a:gd name="connsiteX37" fmla="*/ 634481 w 1380930"/>
              <a:gd name="connsiteY37" fmla="*/ 18661 h 1026367"/>
              <a:gd name="connsiteX38" fmla="*/ 578498 w 1380930"/>
              <a:gd name="connsiteY38" fmla="*/ 0 h 1026367"/>
              <a:gd name="connsiteX39" fmla="*/ 410547 w 1380930"/>
              <a:gd name="connsiteY39" fmla="*/ 9330 h 1026367"/>
              <a:gd name="connsiteX40" fmla="*/ 382555 w 1380930"/>
              <a:gd name="connsiteY40" fmla="*/ 27992 h 1026367"/>
              <a:gd name="connsiteX41" fmla="*/ 317241 w 1380930"/>
              <a:gd name="connsiteY41" fmla="*/ 46653 h 1026367"/>
              <a:gd name="connsiteX42" fmla="*/ 289249 w 1380930"/>
              <a:gd name="connsiteY42" fmla="*/ 65314 h 1026367"/>
              <a:gd name="connsiteX43" fmla="*/ 186612 w 1380930"/>
              <a:gd name="connsiteY43" fmla="*/ 37321 h 1026367"/>
              <a:gd name="connsiteX44" fmla="*/ 121298 w 1380930"/>
              <a:gd name="connsiteY44" fmla="*/ 121298 h 1026367"/>
              <a:gd name="connsiteX45" fmla="*/ 65314 w 1380930"/>
              <a:gd name="connsiteY45" fmla="*/ 261257 h 1026367"/>
              <a:gd name="connsiteX46" fmla="*/ 55983 w 1380930"/>
              <a:gd name="connsiteY46" fmla="*/ 335902 h 1026367"/>
              <a:gd name="connsiteX47" fmla="*/ 27992 w 1380930"/>
              <a:gd name="connsiteY47" fmla="*/ 401216 h 1026367"/>
              <a:gd name="connsiteX0" fmla="*/ 27992 w 1380930"/>
              <a:gd name="connsiteY0" fmla="*/ 401216 h 1026367"/>
              <a:gd name="connsiteX1" fmla="*/ 27992 w 1380930"/>
              <a:gd name="connsiteY1" fmla="*/ 401216 h 1026367"/>
              <a:gd name="connsiteX2" fmla="*/ 9330 w 1380930"/>
              <a:gd name="connsiteY2" fmla="*/ 494522 h 1026367"/>
              <a:gd name="connsiteX3" fmla="*/ 0 w 1380930"/>
              <a:gd name="connsiteY3" fmla="*/ 522514 h 1026367"/>
              <a:gd name="connsiteX4" fmla="*/ 9330 w 1380930"/>
              <a:gd name="connsiteY4" fmla="*/ 933061 h 1026367"/>
              <a:gd name="connsiteX5" fmla="*/ 27992 w 1380930"/>
              <a:gd name="connsiteY5" fmla="*/ 951722 h 1026367"/>
              <a:gd name="connsiteX6" fmla="*/ 46653 w 1380930"/>
              <a:gd name="connsiteY6" fmla="*/ 979714 h 1026367"/>
              <a:gd name="connsiteX7" fmla="*/ 111967 w 1380930"/>
              <a:gd name="connsiteY7" fmla="*/ 1017036 h 1026367"/>
              <a:gd name="connsiteX8" fmla="*/ 233265 w 1380930"/>
              <a:gd name="connsiteY8" fmla="*/ 1026367 h 1026367"/>
              <a:gd name="connsiteX9" fmla="*/ 401216 w 1380930"/>
              <a:gd name="connsiteY9" fmla="*/ 1017036 h 1026367"/>
              <a:gd name="connsiteX10" fmla="*/ 457200 w 1380930"/>
              <a:gd name="connsiteY10" fmla="*/ 1007706 h 1026367"/>
              <a:gd name="connsiteX11" fmla="*/ 858416 w 1380930"/>
              <a:gd name="connsiteY11" fmla="*/ 998375 h 1026367"/>
              <a:gd name="connsiteX12" fmla="*/ 1017037 w 1380930"/>
              <a:gd name="connsiteY12" fmla="*/ 961053 h 1026367"/>
              <a:gd name="connsiteX13" fmla="*/ 1101012 w 1380930"/>
              <a:gd name="connsiteY13" fmla="*/ 933061 h 1026367"/>
              <a:gd name="connsiteX14" fmla="*/ 1129004 w 1380930"/>
              <a:gd name="connsiteY14" fmla="*/ 923730 h 1026367"/>
              <a:gd name="connsiteX15" fmla="*/ 1156996 w 1380930"/>
              <a:gd name="connsiteY15" fmla="*/ 914400 h 1026367"/>
              <a:gd name="connsiteX16" fmla="*/ 1184988 w 1380930"/>
              <a:gd name="connsiteY16" fmla="*/ 895738 h 1026367"/>
              <a:gd name="connsiteX17" fmla="*/ 1222310 w 1380930"/>
              <a:gd name="connsiteY17" fmla="*/ 886408 h 1026367"/>
              <a:gd name="connsiteX18" fmla="*/ 1268963 w 1380930"/>
              <a:gd name="connsiteY18" fmla="*/ 849085 h 1026367"/>
              <a:gd name="connsiteX19" fmla="*/ 1352939 w 1380930"/>
              <a:gd name="connsiteY19" fmla="*/ 783771 h 1026367"/>
              <a:gd name="connsiteX20" fmla="*/ 1380930 w 1380930"/>
              <a:gd name="connsiteY20" fmla="*/ 718457 h 1026367"/>
              <a:gd name="connsiteX21" fmla="*/ 1371600 w 1380930"/>
              <a:gd name="connsiteY21" fmla="*/ 587828 h 1026367"/>
              <a:gd name="connsiteX22" fmla="*/ 1343608 w 1380930"/>
              <a:gd name="connsiteY22" fmla="*/ 559836 h 1026367"/>
              <a:gd name="connsiteX23" fmla="*/ 1324947 w 1380930"/>
              <a:gd name="connsiteY23" fmla="*/ 531845 h 1026367"/>
              <a:gd name="connsiteX24" fmla="*/ 1315616 w 1380930"/>
              <a:gd name="connsiteY24" fmla="*/ 503853 h 1026367"/>
              <a:gd name="connsiteX25" fmla="*/ 1212979 w 1380930"/>
              <a:gd name="connsiteY25" fmla="*/ 382555 h 1026367"/>
              <a:gd name="connsiteX26" fmla="*/ 1156996 w 1380930"/>
              <a:gd name="connsiteY26" fmla="*/ 326571 h 1026367"/>
              <a:gd name="connsiteX27" fmla="*/ 1129004 w 1380930"/>
              <a:gd name="connsiteY27" fmla="*/ 317241 h 1026367"/>
              <a:gd name="connsiteX28" fmla="*/ 1073020 w 1380930"/>
              <a:gd name="connsiteY28" fmla="*/ 261257 h 1026367"/>
              <a:gd name="connsiteX29" fmla="*/ 989045 w 1380930"/>
              <a:gd name="connsiteY29" fmla="*/ 195943 h 1026367"/>
              <a:gd name="connsiteX30" fmla="*/ 923730 w 1380930"/>
              <a:gd name="connsiteY30" fmla="*/ 149290 h 1026367"/>
              <a:gd name="connsiteX31" fmla="*/ 849086 w 1380930"/>
              <a:gd name="connsiteY31" fmla="*/ 111967 h 1026367"/>
              <a:gd name="connsiteX32" fmla="*/ 830424 w 1380930"/>
              <a:gd name="connsiteY32" fmla="*/ 93306 h 1026367"/>
              <a:gd name="connsiteX33" fmla="*/ 802432 w 1380930"/>
              <a:gd name="connsiteY33" fmla="*/ 83975 h 1026367"/>
              <a:gd name="connsiteX34" fmla="*/ 765110 w 1380930"/>
              <a:gd name="connsiteY34" fmla="*/ 65314 h 1026367"/>
              <a:gd name="connsiteX35" fmla="*/ 737118 w 1380930"/>
              <a:gd name="connsiteY35" fmla="*/ 46653 h 1026367"/>
              <a:gd name="connsiteX36" fmla="*/ 709126 w 1380930"/>
              <a:gd name="connsiteY36" fmla="*/ 37322 h 1026367"/>
              <a:gd name="connsiteX37" fmla="*/ 634481 w 1380930"/>
              <a:gd name="connsiteY37" fmla="*/ 18661 h 1026367"/>
              <a:gd name="connsiteX38" fmla="*/ 578498 w 1380930"/>
              <a:gd name="connsiteY38" fmla="*/ 0 h 1026367"/>
              <a:gd name="connsiteX39" fmla="*/ 410547 w 1380930"/>
              <a:gd name="connsiteY39" fmla="*/ 9330 h 1026367"/>
              <a:gd name="connsiteX40" fmla="*/ 382555 w 1380930"/>
              <a:gd name="connsiteY40" fmla="*/ 27992 h 1026367"/>
              <a:gd name="connsiteX41" fmla="*/ 317241 w 1380930"/>
              <a:gd name="connsiteY41" fmla="*/ 46653 h 1026367"/>
              <a:gd name="connsiteX42" fmla="*/ 186612 w 1380930"/>
              <a:gd name="connsiteY42" fmla="*/ 37321 h 1026367"/>
              <a:gd name="connsiteX43" fmla="*/ 121298 w 1380930"/>
              <a:gd name="connsiteY43" fmla="*/ 121298 h 1026367"/>
              <a:gd name="connsiteX44" fmla="*/ 65314 w 1380930"/>
              <a:gd name="connsiteY44" fmla="*/ 261257 h 1026367"/>
              <a:gd name="connsiteX45" fmla="*/ 55983 w 1380930"/>
              <a:gd name="connsiteY45" fmla="*/ 335902 h 1026367"/>
              <a:gd name="connsiteX46" fmla="*/ 27992 w 1380930"/>
              <a:gd name="connsiteY46" fmla="*/ 401216 h 1026367"/>
              <a:gd name="connsiteX0" fmla="*/ 27992 w 1380930"/>
              <a:gd name="connsiteY0" fmla="*/ 401216 h 1026367"/>
              <a:gd name="connsiteX1" fmla="*/ 27992 w 1380930"/>
              <a:gd name="connsiteY1" fmla="*/ 401216 h 1026367"/>
              <a:gd name="connsiteX2" fmla="*/ 9330 w 1380930"/>
              <a:gd name="connsiteY2" fmla="*/ 494522 h 1026367"/>
              <a:gd name="connsiteX3" fmla="*/ 0 w 1380930"/>
              <a:gd name="connsiteY3" fmla="*/ 522514 h 1026367"/>
              <a:gd name="connsiteX4" fmla="*/ 9330 w 1380930"/>
              <a:gd name="connsiteY4" fmla="*/ 933061 h 1026367"/>
              <a:gd name="connsiteX5" fmla="*/ 27992 w 1380930"/>
              <a:gd name="connsiteY5" fmla="*/ 951722 h 1026367"/>
              <a:gd name="connsiteX6" fmla="*/ 46653 w 1380930"/>
              <a:gd name="connsiteY6" fmla="*/ 979714 h 1026367"/>
              <a:gd name="connsiteX7" fmla="*/ 111967 w 1380930"/>
              <a:gd name="connsiteY7" fmla="*/ 1017036 h 1026367"/>
              <a:gd name="connsiteX8" fmla="*/ 233265 w 1380930"/>
              <a:gd name="connsiteY8" fmla="*/ 1026367 h 1026367"/>
              <a:gd name="connsiteX9" fmla="*/ 401216 w 1380930"/>
              <a:gd name="connsiteY9" fmla="*/ 1017036 h 1026367"/>
              <a:gd name="connsiteX10" fmla="*/ 457200 w 1380930"/>
              <a:gd name="connsiteY10" fmla="*/ 1007706 h 1026367"/>
              <a:gd name="connsiteX11" fmla="*/ 858416 w 1380930"/>
              <a:gd name="connsiteY11" fmla="*/ 998375 h 1026367"/>
              <a:gd name="connsiteX12" fmla="*/ 1017037 w 1380930"/>
              <a:gd name="connsiteY12" fmla="*/ 961053 h 1026367"/>
              <a:gd name="connsiteX13" fmla="*/ 1101012 w 1380930"/>
              <a:gd name="connsiteY13" fmla="*/ 933061 h 1026367"/>
              <a:gd name="connsiteX14" fmla="*/ 1129004 w 1380930"/>
              <a:gd name="connsiteY14" fmla="*/ 923730 h 1026367"/>
              <a:gd name="connsiteX15" fmla="*/ 1156996 w 1380930"/>
              <a:gd name="connsiteY15" fmla="*/ 914400 h 1026367"/>
              <a:gd name="connsiteX16" fmla="*/ 1184988 w 1380930"/>
              <a:gd name="connsiteY16" fmla="*/ 895738 h 1026367"/>
              <a:gd name="connsiteX17" fmla="*/ 1222310 w 1380930"/>
              <a:gd name="connsiteY17" fmla="*/ 886408 h 1026367"/>
              <a:gd name="connsiteX18" fmla="*/ 1268963 w 1380930"/>
              <a:gd name="connsiteY18" fmla="*/ 849085 h 1026367"/>
              <a:gd name="connsiteX19" fmla="*/ 1352939 w 1380930"/>
              <a:gd name="connsiteY19" fmla="*/ 783771 h 1026367"/>
              <a:gd name="connsiteX20" fmla="*/ 1380930 w 1380930"/>
              <a:gd name="connsiteY20" fmla="*/ 718457 h 1026367"/>
              <a:gd name="connsiteX21" fmla="*/ 1371600 w 1380930"/>
              <a:gd name="connsiteY21" fmla="*/ 587828 h 1026367"/>
              <a:gd name="connsiteX22" fmla="*/ 1343608 w 1380930"/>
              <a:gd name="connsiteY22" fmla="*/ 559836 h 1026367"/>
              <a:gd name="connsiteX23" fmla="*/ 1324947 w 1380930"/>
              <a:gd name="connsiteY23" fmla="*/ 531845 h 1026367"/>
              <a:gd name="connsiteX24" fmla="*/ 1315616 w 1380930"/>
              <a:gd name="connsiteY24" fmla="*/ 503853 h 1026367"/>
              <a:gd name="connsiteX25" fmla="*/ 1212979 w 1380930"/>
              <a:gd name="connsiteY25" fmla="*/ 382555 h 1026367"/>
              <a:gd name="connsiteX26" fmla="*/ 1156996 w 1380930"/>
              <a:gd name="connsiteY26" fmla="*/ 326571 h 1026367"/>
              <a:gd name="connsiteX27" fmla="*/ 1129004 w 1380930"/>
              <a:gd name="connsiteY27" fmla="*/ 317241 h 1026367"/>
              <a:gd name="connsiteX28" fmla="*/ 1073020 w 1380930"/>
              <a:gd name="connsiteY28" fmla="*/ 261257 h 1026367"/>
              <a:gd name="connsiteX29" fmla="*/ 989045 w 1380930"/>
              <a:gd name="connsiteY29" fmla="*/ 195943 h 1026367"/>
              <a:gd name="connsiteX30" fmla="*/ 923730 w 1380930"/>
              <a:gd name="connsiteY30" fmla="*/ 149290 h 1026367"/>
              <a:gd name="connsiteX31" fmla="*/ 849086 w 1380930"/>
              <a:gd name="connsiteY31" fmla="*/ 111967 h 1026367"/>
              <a:gd name="connsiteX32" fmla="*/ 830424 w 1380930"/>
              <a:gd name="connsiteY32" fmla="*/ 93306 h 1026367"/>
              <a:gd name="connsiteX33" fmla="*/ 802432 w 1380930"/>
              <a:gd name="connsiteY33" fmla="*/ 83975 h 1026367"/>
              <a:gd name="connsiteX34" fmla="*/ 765110 w 1380930"/>
              <a:gd name="connsiteY34" fmla="*/ 65314 h 1026367"/>
              <a:gd name="connsiteX35" fmla="*/ 737118 w 1380930"/>
              <a:gd name="connsiteY35" fmla="*/ 46653 h 1026367"/>
              <a:gd name="connsiteX36" fmla="*/ 709126 w 1380930"/>
              <a:gd name="connsiteY36" fmla="*/ 37322 h 1026367"/>
              <a:gd name="connsiteX37" fmla="*/ 634481 w 1380930"/>
              <a:gd name="connsiteY37" fmla="*/ 18661 h 1026367"/>
              <a:gd name="connsiteX38" fmla="*/ 578498 w 1380930"/>
              <a:gd name="connsiteY38" fmla="*/ 0 h 1026367"/>
              <a:gd name="connsiteX39" fmla="*/ 410547 w 1380930"/>
              <a:gd name="connsiteY39" fmla="*/ 9330 h 1026367"/>
              <a:gd name="connsiteX40" fmla="*/ 317241 w 1380930"/>
              <a:gd name="connsiteY40" fmla="*/ 46653 h 1026367"/>
              <a:gd name="connsiteX41" fmla="*/ 186612 w 1380930"/>
              <a:gd name="connsiteY41" fmla="*/ 37321 h 1026367"/>
              <a:gd name="connsiteX42" fmla="*/ 121298 w 1380930"/>
              <a:gd name="connsiteY42" fmla="*/ 121298 h 1026367"/>
              <a:gd name="connsiteX43" fmla="*/ 65314 w 1380930"/>
              <a:gd name="connsiteY43" fmla="*/ 261257 h 1026367"/>
              <a:gd name="connsiteX44" fmla="*/ 55983 w 1380930"/>
              <a:gd name="connsiteY44" fmla="*/ 335902 h 1026367"/>
              <a:gd name="connsiteX45" fmla="*/ 27992 w 1380930"/>
              <a:gd name="connsiteY45" fmla="*/ 401216 h 1026367"/>
              <a:gd name="connsiteX0" fmla="*/ 27992 w 1380930"/>
              <a:gd name="connsiteY0" fmla="*/ 448159 h 1073310"/>
              <a:gd name="connsiteX1" fmla="*/ 27992 w 1380930"/>
              <a:gd name="connsiteY1" fmla="*/ 448159 h 1073310"/>
              <a:gd name="connsiteX2" fmla="*/ 9330 w 1380930"/>
              <a:gd name="connsiteY2" fmla="*/ 541465 h 1073310"/>
              <a:gd name="connsiteX3" fmla="*/ 0 w 1380930"/>
              <a:gd name="connsiteY3" fmla="*/ 569457 h 1073310"/>
              <a:gd name="connsiteX4" fmla="*/ 9330 w 1380930"/>
              <a:gd name="connsiteY4" fmla="*/ 980004 h 1073310"/>
              <a:gd name="connsiteX5" fmla="*/ 27992 w 1380930"/>
              <a:gd name="connsiteY5" fmla="*/ 998665 h 1073310"/>
              <a:gd name="connsiteX6" fmla="*/ 46653 w 1380930"/>
              <a:gd name="connsiteY6" fmla="*/ 1026657 h 1073310"/>
              <a:gd name="connsiteX7" fmla="*/ 111967 w 1380930"/>
              <a:gd name="connsiteY7" fmla="*/ 1063979 h 1073310"/>
              <a:gd name="connsiteX8" fmla="*/ 233265 w 1380930"/>
              <a:gd name="connsiteY8" fmla="*/ 1073310 h 1073310"/>
              <a:gd name="connsiteX9" fmla="*/ 401216 w 1380930"/>
              <a:gd name="connsiteY9" fmla="*/ 1063979 h 1073310"/>
              <a:gd name="connsiteX10" fmla="*/ 457200 w 1380930"/>
              <a:gd name="connsiteY10" fmla="*/ 1054649 h 1073310"/>
              <a:gd name="connsiteX11" fmla="*/ 858416 w 1380930"/>
              <a:gd name="connsiteY11" fmla="*/ 1045318 h 1073310"/>
              <a:gd name="connsiteX12" fmla="*/ 1017037 w 1380930"/>
              <a:gd name="connsiteY12" fmla="*/ 1007996 h 1073310"/>
              <a:gd name="connsiteX13" fmla="*/ 1101012 w 1380930"/>
              <a:gd name="connsiteY13" fmla="*/ 980004 h 1073310"/>
              <a:gd name="connsiteX14" fmla="*/ 1129004 w 1380930"/>
              <a:gd name="connsiteY14" fmla="*/ 970673 h 1073310"/>
              <a:gd name="connsiteX15" fmla="*/ 1156996 w 1380930"/>
              <a:gd name="connsiteY15" fmla="*/ 961343 h 1073310"/>
              <a:gd name="connsiteX16" fmla="*/ 1184988 w 1380930"/>
              <a:gd name="connsiteY16" fmla="*/ 942681 h 1073310"/>
              <a:gd name="connsiteX17" fmla="*/ 1222310 w 1380930"/>
              <a:gd name="connsiteY17" fmla="*/ 933351 h 1073310"/>
              <a:gd name="connsiteX18" fmla="*/ 1268963 w 1380930"/>
              <a:gd name="connsiteY18" fmla="*/ 896028 h 1073310"/>
              <a:gd name="connsiteX19" fmla="*/ 1352939 w 1380930"/>
              <a:gd name="connsiteY19" fmla="*/ 830714 h 1073310"/>
              <a:gd name="connsiteX20" fmla="*/ 1380930 w 1380930"/>
              <a:gd name="connsiteY20" fmla="*/ 765400 h 1073310"/>
              <a:gd name="connsiteX21" fmla="*/ 1371600 w 1380930"/>
              <a:gd name="connsiteY21" fmla="*/ 634771 h 1073310"/>
              <a:gd name="connsiteX22" fmla="*/ 1343608 w 1380930"/>
              <a:gd name="connsiteY22" fmla="*/ 606779 h 1073310"/>
              <a:gd name="connsiteX23" fmla="*/ 1324947 w 1380930"/>
              <a:gd name="connsiteY23" fmla="*/ 578788 h 1073310"/>
              <a:gd name="connsiteX24" fmla="*/ 1315616 w 1380930"/>
              <a:gd name="connsiteY24" fmla="*/ 550796 h 1073310"/>
              <a:gd name="connsiteX25" fmla="*/ 1212979 w 1380930"/>
              <a:gd name="connsiteY25" fmla="*/ 429498 h 1073310"/>
              <a:gd name="connsiteX26" fmla="*/ 1156996 w 1380930"/>
              <a:gd name="connsiteY26" fmla="*/ 373514 h 1073310"/>
              <a:gd name="connsiteX27" fmla="*/ 1129004 w 1380930"/>
              <a:gd name="connsiteY27" fmla="*/ 364184 h 1073310"/>
              <a:gd name="connsiteX28" fmla="*/ 1073020 w 1380930"/>
              <a:gd name="connsiteY28" fmla="*/ 308200 h 1073310"/>
              <a:gd name="connsiteX29" fmla="*/ 989045 w 1380930"/>
              <a:gd name="connsiteY29" fmla="*/ 242886 h 1073310"/>
              <a:gd name="connsiteX30" fmla="*/ 923730 w 1380930"/>
              <a:gd name="connsiteY30" fmla="*/ 196233 h 1073310"/>
              <a:gd name="connsiteX31" fmla="*/ 849086 w 1380930"/>
              <a:gd name="connsiteY31" fmla="*/ 158910 h 1073310"/>
              <a:gd name="connsiteX32" fmla="*/ 830424 w 1380930"/>
              <a:gd name="connsiteY32" fmla="*/ 140249 h 1073310"/>
              <a:gd name="connsiteX33" fmla="*/ 802432 w 1380930"/>
              <a:gd name="connsiteY33" fmla="*/ 130918 h 1073310"/>
              <a:gd name="connsiteX34" fmla="*/ 765110 w 1380930"/>
              <a:gd name="connsiteY34" fmla="*/ 112257 h 1073310"/>
              <a:gd name="connsiteX35" fmla="*/ 737118 w 1380930"/>
              <a:gd name="connsiteY35" fmla="*/ 93596 h 1073310"/>
              <a:gd name="connsiteX36" fmla="*/ 709126 w 1380930"/>
              <a:gd name="connsiteY36" fmla="*/ 84265 h 1073310"/>
              <a:gd name="connsiteX37" fmla="*/ 634481 w 1380930"/>
              <a:gd name="connsiteY37" fmla="*/ 65604 h 1073310"/>
              <a:gd name="connsiteX38" fmla="*/ 578498 w 1380930"/>
              <a:gd name="connsiteY38" fmla="*/ 46943 h 1073310"/>
              <a:gd name="connsiteX39" fmla="*/ 410547 w 1380930"/>
              <a:gd name="connsiteY39" fmla="*/ 56273 h 1073310"/>
              <a:gd name="connsiteX40" fmla="*/ 373225 w 1380930"/>
              <a:gd name="connsiteY40" fmla="*/ 290 h 1073310"/>
              <a:gd name="connsiteX41" fmla="*/ 186612 w 1380930"/>
              <a:gd name="connsiteY41" fmla="*/ 84264 h 1073310"/>
              <a:gd name="connsiteX42" fmla="*/ 121298 w 1380930"/>
              <a:gd name="connsiteY42" fmla="*/ 168241 h 1073310"/>
              <a:gd name="connsiteX43" fmla="*/ 65314 w 1380930"/>
              <a:gd name="connsiteY43" fmla="*/ 308200 h 1073310"/>
              <a:gd name="connsiteX44" fmla="*/ 55983 w 1380930"/>
              <a:gd name="connsiteY44" fmla="*/ 382845 h 1073310"/>
              <a:gd name="connsiteX45" fmla="*/ 27992 w 1380930"/>
              <a:gd name="connsiteY45" fmla="*/ 448159 h 1073310"/>
              <a:gd name="connsiteX0" fmla="*/ 27992 w 1380930"/>
              <a:gd name="connsiteY0" fmla="*/ 486650 h 1111801"/>
              <a:gd name="connsiteX1" fmla="*/ 27992 w 1380930"/>
              <a:gd name="connsiteY1" fmla="*/ 486650 h 1111801"/>
              <a:gd name="connsiteX2" fmla="*/ 9330 w 1380930"/>
              <a:gd name="connsiteY2" fmla="*/ 579956 h 1111801"/>
              <a:gd name="connsiteX3" fmla="*/ 0 w 1380930"/>
              <a:gd name="connsiteY3" fmla="*/ 607948 h 1111801"/>
              <a:gd name="connsiteX4" fmla="*/ 9330 w 1380930"/>
              <a:gd name="connsiteY4" fmla="*/ 1018495 h 1111801"/>
              <a:gd name="connsiteX5" fmla="*/ 27992 w 1380930"/>
              <a:gd name="connsiteY5" fmla="*/ 1037156 h 1111801"/>
              <a:gd name="connsiteX6" fmla="*/ 46653 w 1380930"/>
              <a:gd name="connsiteY6" fmla="*/ 1065148 h 1111801"/>
              <a:gd name="connsiteX7" fmla="*/ 111967 w 1380930"/>
              <a:gd name="connsiteY7" fmla="*/ 1102470 h 1111801"/>
              <a:gd name="connsiteX8" fmla="*/ 233265 w 1380930"/>
              <a:gd name="connsiteY8" fmla="*/ 1111801 h 1111801"/>
              <a:gd name="connsiteX9" fmla="*/ 401216 w 1380930"/>
              <a:gd name="connsiteY9" fmla="*/ 1102470 h 1111801"/>
              <a:gd name="connsiteX10" fmla="*/ 457200 w 1380930"/>
              <a:gd name="connsiteY10" fmla="*/ 1093140 h 1111801"/>
              <a:gd name="connsiteX11" fmla="*/ 858416 w 1380930"/>
              <a:gd name="connsiteY11" fmla="*/ 1083809 h 1111801"/>
              <a:gd name="connsiteX12" fmla="*/ 1017037 w 1380930"/>
              <a:gd name="connsiteY12" fmla="*/ 1046487 h 1111801"/>
              <a:gd name="connsiteX13" fmla="*/ 1101012 w 1380930"/>
              <a:gd name="connsiteY13" fmla="*/ 1018495 h 1111801"/>
              <a:gd name="connsiteX14" fmla="*/ 1129004 w 1380930"/>
              <a:gd name="connsiteY14" fmla="*/ 1009164 h 1111801"/>
              <a:gd name="connsiteX15" fmla="*/ 1156996 w 1380930"/>
              <a:gd name="connsiteY15" fmla="*/ 999834 h 1111801"/>
              <a:gd name="connsiteX16" fmla="*/ 1184988 w 1380930"/>
              <a:gd name="connsiteY16" fmla="*/ 981172 h 1111801"/>
              <a:gd name="connsiteX17" fmla="*/ 1222310 w 1380930"/>
              <a:gd name="connsiteY17" fmla="*/ 971842 h 1111801"/>
              <a:gd name="connsiteX18" fmla="*/ 1268963 w 1380930"/>
              <a:gd name="connsiteY18" fmla="*/ 934519 h 1111801"/>
              <a:gd name="connsiteX19" fmla="*/ 1352939 w 1380930"/>
              <a:gd name="connsiteY19" fmla="*/ 869205 h 1111801"/>
              <a:gd name="connsiteX20" fmla="*/ 1380930 w 1380930"/>
              <a:gd name="connsiteY20" fmla="*/ 803891 h 1111801"/>
              <a:gd name="connsiteX21" fmla="*/ 1371600 w 1380930"/>
              <a:gd name="connsiteY21" fmla="*/ 673262 h 1111801"/>
              <a:gd name="connsiteX22" fmla="*/ 1343608 w 1380930"/>
              <a:gd name="connsiteY22" fmla="*/ 645270 h 1111801"/>
              <a:gd name="connsiteX23" fmla="*/ 1324947 w 1380930"/>
              <a:gd name="connsiteY23" fmla="*/ 617279 h 1111801"/>
              <a:gd name="connsiteX24" fmla="*/ 1315616 w 1380930"/>
              <a:gd name="connsiteY24" fmla="*/ 589287 h 1111801"/>
              <a:gd name="connsiteX25" fmla="*/ 1212979 w 1380930"/>
              <a:gd name="connsiteY25" fmla="*/ 467989 h 1111801"/>
              <a:gd name="connsiteX26" fmla="*/ 1156996 w 1380930"/>
              <a:gd name="connsiteY26" fmla="*/ 412005 h 1111801"/>
              <a:gd name="connsiteX27" fmla="*/ 1129004 w 1380930"/>
              <a:gd name="connsiteY27" fmla="*/ 402675 h 1111801"/>
              <a:gd name="connsiteX28" fmla="*/ 1073020 w 1380930"/>
              <a:gd name="connsiteY28" fmla="*/ 346691 h 1111801"/>
              <a:gd name="connsiteX29" fmla="*/ 989045 w 1380930"/>
              <a:gd name="connsiteY29" fmla="*/ 281377 h 1111801"/>
              <a:gd name="connsiteX30" fmla="*/ 923730 w 1380930"/>
              <a:gd name="connsiteY30" fmla="*/ 234724 h 1111801"/>
              <a:gd name="connsiteX31" fmla="*/ 849086 w 1380930"/>
              <a:gd name="connsiteY31" fmla="*/ 197401 h 1111801"/>
              <a:gd name="connsiteX32" fmla="*/ 830424 w 1380930"/>
              <a:gd name="connsiteY32" fmla="*/ 178740 h 1111801"/>
              <a:gd name="connsiteX33" fmla="*/ 802432 w 1380930"/>
              <a:gd name="connsiteY33" fmla="*/ 169409 h 1111801"/>
              <a:gd name="connsiteX34" fmla="*/ 765110 w 1380930"/>
              <a:gd name="connsiteY34" fmla="*/ 150748 h 1111801"/>
              <a:gd name="connsiteX35" fmla="*/ 737118 w 1380930"/>
              <a:gd name="connsiteY35" fmla="*/ 132087 h 1111801"/>
              <a:gd name="connsiteX36" fmla="*/ 709126 w 1380930"/>
              <a:gd name="connsiteY36" fmla="*/ 122756 h 1111801"/>
              <a:gd name="connsiteX37" fmla="*/ 634481 w 1380930"/>
              <a:gd name="connsiteY37" fmla="*/ 104095 h 1111801"/>
              <a:gd name="connsiteX38" fmla="*/ 578498 w 1380930"/>
              <a:gd name="connsiteY38" fmla="*/ 85434 h 1111801"/>
              <a:gd name="connsiteX39" fmla="*/ 485192 w 1380930"/>
              <a:gd name="connsiteY39" fmla="*/ 1458 h 1111801"/>
              <a:gd name="connsiteX40" fmla="*/ 373225 w 1380930"/>
              <a:gd name="connsiteY40" fmla="*/ 38781 h 1111801"/>
              <a:gd name="connsiteX41" fmla="*/ 186612 w 1380930"/>
              <a:gd name="connsiteY41" fmla="*/ 122755 h 1111801"/>
              <a:gd name="connsiteX42" fmla="*/ 121298 w 1380930"/>
              <a:gd name="connsiteY42" fmla="*/ 206732 h 1111801"/>
              <a:gd name="connsiteX43" fmla="*/ 65314 w 1380930"/>
              <a:gd name="connsiteY43" fmla="*/ 346691 h 1111801"/>
              <a:gd name="connsiteX44" fmla="*/ 55983 w 1380930"/>
              <a:gd name="connsiteY44" fmla="*/ 421336 h 1111801"/>
              <a:gd name="connsiteX45" fmla="*/ 27992 w 1380930"/>
              <a:gd name="connsiteY45" fmla="*/ 486650 h 1111801"/>
              <a:gd name="connsiteX0" fmla="*/ 27992 w 1380930"/>
              <a:gd name="connsiteY0" fmla="*/ 485213 h 1110364"/>
              <a:gd name="connsiteX1" fmla="*/ 27992 w 1380930"/>
              <a:gd name="connsiteY1" fmla="*/ 485213 h 1110364"/>
              <a:gd name="connsiteX2" fmla="*/ 9330 w 1380930"/>
              <a:gd name="connsiteY2" fmla="*/ 578519 h 1110364"/>
              <a:gd name="connsiteX3" fmla="*/ 0 w 1380930"/>
              <a:gd name="connsiteY3" fmla="*/ 606511 h 1110364"/>
              <a:gd name="connsiteX4" fmla="*/ 9330 w 1380930"/>
              <a:gd name="connsiteY4" fmla="*/ 1017058 h 1110364"/>
              <a:gd name="connsiteX5" fmla="*/ 27992 w 1380930"/>
              <a:gd name="connsiteY5" fmla="*/ 1035719 h 1110364"/>
              <a:gd name="connsiteX6" fmla="*/ 46653 w 1380930"/>
              <a:gd name="connsiteY6" fmla="*/ 1063711 h 1110364"/>
              <a:gd name="connsiteX7" fmla="*/ 111967 w 1380930"/>
              <a:gd name="connsiteY7" fmla="*/ 1101033 h 1110364"/>
              <a:gd name="connsiteX8" fmla="*/ 233265 w 1380930"/>
              <a:gd name="connsiteY8" fmla="*/ 1110364 h 1110364"/>
              <a:gd name="connsiteX9" fmla="*/ 401216 w 1380930"/>
              <a:gd name="connsiteY9" fmla="*/ 1101033 h 1110364"/>
              <a:gd name="connsiteX10" fmla="*/ 457200 w 1380930"/>
              <a:gd name="connsiteY10" fmla="*/ 1091703 h 1110364"/>
              <a:gd name="connsiteX11" fmla="*/ 858416 w 1380930"/>
              <a:gd name="connsiteY11" fmla="*/ 1082372 h 1110364"/>
              <a:gd name="connsiteX12" fmla="*/ 1017037 w 1380930"/>
              <a:gd name="connsiteY12" fmla="*/ 1045050 h 1110364"/>
              <a:gd name="connsiteX13" fmla="*/ 1101012 w 1380930"/>
              <a:gd name="connsiteY13" fmla="*/ 1017058 h 1110364"/>
              <a:gd name="connsiteX14" fmla="*/ 1129004 w 1380930"/>
              <a:gd name="connsiteY14" fmla="*/ 1007727 h 1110364"/>
              <a:gd name="connsiteX15" fmla="*/ 1156996 w 1380930"/>
              <a:gd name="connsiteY15" fmla="*/ 998397 h 1110364"/>
              <a:gd name="connsiteX16" fmla="*/ 1184988 w 1380930"/>
              <a:gd name="connsiteY16" fmla="*/ 979735 h 1110364"/>
              <a:gd name="connsiteX17" fmla="*/ 1222310 w 1380930"/>
              <a:gd name="connsiteY17" fmla="*/ 970405 h 1110364"/>
              <a:gd name="connsiteX18" fmla="*/ 1268963 w 1380930"/>
              <a:gd name="connsiteY18" fmla="*/ 933082 h 1110364"/>
              <a:gd name="connsiteX19" fmla="*/ 1352939 w 1380930"/>
              <a:gd name="connsiteY19" fmla="*/ 867768 h 1110364"/>
              <a:gd name="connsiteX20" fmla="*/ 1380930 w 1380930"/>
              <a:gd name="connsiteY20" fmla="*/ 802454 h 1110364"/>
              <a:gd name="connsiteX21" fmla="*/ 1371600 w 1380930"/>
              <a:gd name="connsiteY21" fmla="*/ 671825 h 1110364"/>
              <a:gd name="connsiteX22" fmla="*/ 1343608 w 1380930"/>
              <a:gd name="connsiteY22" fmla="*/ 643833 h 1110364"/>
              <a:gd name="connsiteX23" fmla="*/ 1324947 w 1380930"/>
              <a:gd name="connsiteY23" fmla="*/ 615842 h 1110364"/>
              <a:gd name="connsiteX24" fmla="*/ 1315616 w 1380930"/>
              <a:gd name="connsiteY24" fmla="*/ 587850 h 1110364"/>
              <a:gd name="connsiteX25" fmla="*/ 1212979 w 1380930"/>
              <a:gd name="connsiteY25" fmla="*/ 466552 h 1110364"/>
              <a:gd name="connsiteX26" fmla="*/ 1156996 w 1380930"/>
              <a:gd name="connsiteY26" fmla="*/ 410568 h 1110364"/>
              <a:gd name="connsiteX27" fmla="*/ 1129004 w 1380930"/>
              <a:gd name="connsiteY27" fmla="*/ 401238 h 1110364"/>
              <a:gd name="connsiteX28" fmla="*/ 1073020 w 1380930"/>
              <a:gd name="connsiteY28" fmla="*/ 345254 h 1110364"/>
              <a:gd name="connsiteX29" fmla="*/ 989045 w 1380930"/>
              <a:gd name="connsiteY29" fmla="*/ 279940 h 1110364"/>
              <a:gd name="connsiteX30" fmla="*/ 923730 w 1380930"/>
              <a:gd name="connsiteY30" fmla="*/ 233287 h 1110364"/>
              <a:gd name="connsiteX31" fmla="*/ 849086 w 1380930"/>
              <a:gd name="connsiteY31" fmla="*/ 195964 h 1110364"/>
              <a:gd name="connsiteX32" fmla="*/ 830424 w 1380930"/>
              <a:gd name="connsiteY32" fmla="*/ 177303 h 1110364"/>
              <a:gd name="connsiteX33" fmla="*/ 802432 w 1380930"/>
              <a:gd name="connsiteY33" fmla="*/ 167972 h 1110364"/>
              <a:gd name="connsiteX34" fmla="*/ 765110 w 1380930"/>
              <a:gd name="connsiteY34" fmla="*/ 149311 h 1110364"/>
              <a:gd name="connsiteX35" fmla="*/ 737118 w 1380930"/>
              <a:gd name="connsiteY35" fmla="*/ 130650 h 1110364"/>
              <a:gd name="connsiteX36" fmla="*/ 709126 w 1380930"/>
              <a:gd name="connsiteY36" fmla="*/ 121319 h 1110364"/>
              <a:gd name="connsiteX37" fmla="*/ 634481 w 1380930"/>
              <a:gd name="connsiteY37" fmla="*/ 102658 h 1110364"/>
              <a:gd name="connsiteX38" fmla="*/ 578498 w 1380930"/>
              <a:gd name="connsiteY38" fmla="*/ 83997 h 1110364"/>
              <a:gd name="connsiteX39" fmla="*/ 485192 w 1380930"/>
              <a:gd name="connsiteY39" fmla="*/ 21 h 1110364"/>
              <a:gd name="connsiteX40" fmla="*/ 335902 w 1380930"/>
              <a:gd name="connsiteY40" fmla="*/ 93328 h 1110364"/>
              <a:gd name="connsiteX41" fmla="*/ 186612 w 1380930"/>
              <a:gd name="connsiteY41" fmla="*/ 121318 h 1110364"/>
              <a:gd name="connsiteX42" fmla="*/ 121298 w 1380930"/>
              <a:gd name="connsiteY42" fmla="*/ 205295 h 1110364"/>
              <a:gd name="connsiteX43" fmla="*/ 65314 w 1380930"/>
              <a:gd name="connsiteY43" fmla="*/ 345254 h 1110364"/>
              <a:gd name="connsiteX44" fmla="*/ 55983 w 1380930"/>
              <a:gd name="connsiteY44" fmla="*/ 419899 h 1110364"/>
              <a:gd name="connsiteX45" fmla="*/ 27992 w 1380930"/>
              <a:gd name="connsiteY45" fmla="*/ 485213 h 1110364"/>
              <a:gd name="connsiteX0" fmla="*/ 27992 w 1380930"/>
              <a:gd name="connsiteY0" fmla="*/ 401216 h 1026367"/>
              <a:gd name="connsiteX1" fmla="*/ 27992 w 1380930"/>
              <a:gd name="connsiteY1" fmla="*/ 401216 h 1026367"/>
              <a:gd name="connsiteX2" fmla="*/ 9330 w 1380930"/>
              <a:gd name="connsiteY2" fmla="*/ 494522 h 1026367"/>
              <a:gd name="connsiteX3" fmla="*/ 0 w 1380930"/>
              <a:gd name="connsiteY3" fmla="*/ 522514 h 1026367"/>
              <a:gd name="connsiteX4" fmla="*/ 9330 w 1380930"/>
              <a:gd name="connsiteY4" fmla="*/ 933061 h 1026367"/>
              <a:gd name="connsiteX5" fmla="*/ 27992 w 1380930"/>
              <a:gd name="connsiteY5" fmla="*/ 951722 h 1026367"/>
              <a:gd name="connsiteX6" fmla="*/ 46653 w 1380930"/>
              <a:gd name="connsiteY6" fmla="*/ 979714 h 1026367"/>
              <a:gd name="connsiteX7" fmla="*/ 111967 w 1380930"/>
              <a:gd name="connsiteY7" fmla="*/ 1017036 h 1026367"/>
              <a:gd name="connsiteX8" fmla="*/ 233265 w 1380930"/>
              <a:gd name="connsiteY8" fmla="*/ 1026367 h 1026367"/>
              <a:gd name="connsiteX9" fmla="*/ 401216 w 1380930"/>
              <a:gd name="connsiteY9" fmla="*/ 1017036 h 1026367"/>
              <a:gd name="connsiteX10" fmla="*/ 457200 w 1380930"/>
              <a:gd name="connsiteY10" fmla="*/ 1007706 h 1026367"/>
              <a:gd name="connsiteX11" fmla="*/ 858416 w 1380930"/>
              <a:gd name="connsiteY11" fmla="*/ 998375 h 1026367"/>
              <a:gd name="connsiteX12" fmla="*/ 1017037 w 1380930"/>
              <a:gd name="connsiteY12" fmla="*/ 961053 h 1026367"/>
              <a:gd name="connsiteX13" fmla="*/ 1101012 w 1380930"/>
              <a:gd name="connsiteY13" fmla="*/ 933061 h 1026367"/>
              <a:gd name="connsiteX14" fmla="*/ 1129004 w 1380930"/>
              <a:gd name="connsiteY14" fmla="*/ 923730 h 1026367"/>
              <a:gd name="connsiteX15" fmla="*/ 1156996 w 1380930"/>
              <a:gd name="connsiteY15" fmla="*/ 914400 h 1026367"/>
              <a:gd name="connsiteX16" fmla="*/ 1184988 w 1380930"/>
              <a:gd name="connsiteY16" fmla="*/ 895738 h 1026367"/>
              <a:gd name="connsiteX17" fmla="*/ 1222310 w 1380930"/>
              <a:gd name="connsiteY17" fmla="*/ 886408 h 1026367"/>
              <a:gd name="connsiteX18" fmla="*/ 1268963 w 1380930"/>
              <a:gd name="connsiteY18" fmla="*/ 849085 h 1026367"/>
              <a:gd name="connsiteX19" fmla="*/ 1352939 w 1380930"/>
              <a:gd name="connsiteY19" fmla="*/ 783771 h 1026367"/>
              <a:gd name="connsiteX20" fmla="*/ 1380930 w 1380930"/>
              <a:gd name="connsiteY20" fmla="*/ 718457 h 1026367"/>
              <a:gd name="connsiteX21" fmla="*/ 1371600 w 1380930"/>
              <a:gd name="connsiteY21" fmla="*/ 587828 h 1026367"/>
              <a:gd name="connsiteX22" fmla="*/ 1343608 w 1380930"/>
              <a:gd name="connsiteY22" fmla="*/ 559836 h 1026367"/>
              <a:gd name="connsiteX23" fmla="*/ 1324947 w 1380930"/>
              <a:gd name="connsiteY23" fmla="*/ 531845 h 1026367"/>
              <a:gd name="connsiteX24" fmla="*/ 1315616 w 1380930"/>
              <a:gd name="connsiteY24" fmla="*/ 503853 h 1026367"/>
              <a:gd name="connsiteX25" fmla="*/ 1212979 w 1380930"/>
              <a:gd name="connsiteY25" fmla="*/ 382555 h 1026367"/>
              <a:gd name="connsiteX26" fmla="*/ 1156996 w 1380930"/>
              <a:gd name="connsiteY26" fmla="*/ 326571 h 1026367"/>
              <a:gd name="connsiteX27" fmla="*/ 1129004 w 1380930"/>
              <a:gd name="connsiteY27" fmla="*/ 317241 h 1026367"/>
              <a:gd name="connsiteX28" fmla="*/ 1073020 w 1380930"/>
              <a:gd name="connsiteY28" fmla="*/ 261257 h 1026367"/>
              <a:gd name="connsiteX29" fmla="*/ 989045 w 1380930"/>
              <a:gd name="connsiteY29" fmla="*/ 195943 h 1026367"/>
              <a:gd name="connsiteX30" fmla="*/ 923730 w 1380930"/>
              <a:gd name="connsiteY30" fmla="*/ 149290 h 1026367"/>
              <a:gd name="connsiteX31" fmla="*/ 849086 w 1380930"/>
              <a:gd name="connsiteY31" fmla="*/ 111967 h 1026367"/>
              <a:gd name="connsiteX32" fmla="*/ 830424 w 1380930"/>
              <a:gd name="connsiteY32" fmla="*/ 93306 h 1026367"/>
              <a:gd name="connsiteX33" fmla="*/ 802432 w 1380930"/>
              <a:gd name="connsiteY33" fmla="*/ 83975 h 1026367"/>
              <a:gd name="connsiteX34" fmla="*/ 765110 w 1380930"/>
              <a:gd name="connsiteY34" fmla="*/ 65314 h 1026367"/>
              <a:gd name="connsiteX35" fmla="*/ 737118 w 1380930"/>
              <a:gd name="connsiteY35" fmla="*/ 46653 h 1026367"/>
              <a:gd name="connsiteX36" fmla="*/ 709126 w 1380930"/>
              <a:gd name="connsiteY36" fmla="*/ 37322 h 1026367"/>
              <a:gd name="connsiteX37" fmla="*/ 634481 w 1380930"/>
              <a:gd name="connsiteY37" fmla="*/ 18661 h 1026367"/>
              <a:gd name="connsiteX38" fmla="*/ 578498 w 1380930"/>
              <a:gd name="connsiteY38" fmla="*/ 0 h 1026367"/>
              <a:gd name="connsiteX39" fmla="*/ 466531 w 1380930"/>
              <a:gd name="connsiteY39" fmla="*/ 9330 h 1026367"/>
              <a:gd name="connsiteX40" fmla="*/ 335902 w 1380930"/>
              <a:gd name="connsiteY40" fmla="*/ 9331 h 1026367"/>
              <a:gd name="connsiteX41" fmla="*/ 186612 w 1380930"/>
              <a:gd name="connsiteY41" fmla="*/ 37321 h 1026367"/>
              <a:gd name="connsiteX42" fmla="*/ 121298 w 1380930"/>
              <a:gd name="connsiteY42" fmla="*/ 121298 h 1026367"/>
              <a:gd name="connsiteX43" fmla="*/ 65314 w 1380930"/>
              <a:gd name="connsiteY43" fmla="*/ 261257 h 1026367"/>
              <a:gd name="connsiteX44" fmla="*/ 55983 w 1380930"/>
              <a:gd name="connsiteY44" fmla="*/ 335902 h 1026367"/>
              <a:gd name="connsiteX45" fmla="*/ 27992 w 1380930"/>
              <a:gd name="connsiteY45" fmla="*/ 401216 h 102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380930" h="1026367">
                <a:moveTo>
                  <a:pt x="27992" y="401216"/>
                </a:moveTo>
                <a:lnTo>
                  <a:pt x="27992" y="401216"/>
                </a:lnTo>
                <a:cubicBezTo>
                  <a:pt x="21771" y="432318"/>
                  <a:pt x="16462" y="463616"/>
                  <a:pt x="9330" y="494522"/>
                </a:cubicBezTo>
                <a:cubicBezTo>
                  <a:pt x="7118" y="504105"/>
                  <a:pt x="0" y="512679"/>
                  <a:pt x="0" y="522514"/>
                </a:cubicBezTo>
                <a:cubicBezTo>
                  <a:pt x="0" y="659398"/>
                  <a:pt x="422" y="796467"/>
                  <a:pt x="9330" y="933061"/>
                </a:cubicBezTo>
                <a:cubicBezTo>
                  <a:pt x="9903" y="941839"/>
                  <a:pt x="22496" y="944853"/>
                  <a:pt x="27992" y="951722"/>
                </a:cubicBezTo>
                <a:cubicBezTo>
                  <a:pt x="34997" y="960479"/>
                  <a:pt x="38724" y="971785"/>
                  <a:pt x="46653" y="979714"/>
                </a:cubicBezTo>
                <a:cubicBezTo>
                  <a:pt x="55205" y="988266"/>
                  <a:pt x="103081" y="1015468"/>
                  <a:pt x="111967" y="1017036"/>
                </a:cubicBezTo>
                <a:cubicBezTo>
                  <a:pt x="151902" y="1024083"/>
                  <a:pt x="192832" y="1023257"/>
                  <a:pt x="233265" y="1026367"/>
                </a:cubicBezTo>
                <a:cubicBezTo>
                  <a:pt x="289249" y="1023257"/>
                  <a:pt x="345340" y="1021692"/>
                  <a:pt x="401216" y="1017036"/>
                </a:cubicBezTo>
                <a:cubicBezTo>
                  <a:pt x="420069" y="1015465"/>
                  <a:pt x="438297" y="1008478"/>
                  <a:pt x="457200" y="1007706"/>
                </a:cubicBezTo>
                <a:cubicBezTo>
                  <a:pt x="590864" y="1002250"/>
                  <a:pt x="724677" y="1001485"/>
                  <a:pt x="858416" y="998375"/>
                </a:cubicBezTo>
                <a:cubicBezTo>
                  <a:pt x="966180" y="962454"/>
                  <a:pt x="913114" y="974043"/>
                  <a:pt x="1017037" y="961053"/>
                </a:cubicBezTo>
                <a:lnTo>
                  <a:pt x="1101012" y="933061"/>
                </a:lnTo>
                <a:lnTo>
                  <a:pt x="1129004" y="923730"/>
                </a:lnTo>
                <a:lnTo>
                  <a:pt x="1156996" y="914400"/>
                </a:lnTo>
                <a:cubicBezTo>
                  <a:pt x="1166327" y="908179"/>
                  <a:pt x="1174681" y="900156"/>
                  <a:pt x="1184988" y="895738"/>
                </a:cubicBezTo>
                <a:cubicBezTo>
                  <a:pt x="1196775" y="890687"/>
                  <a:pt x="1211100" y="892636"/>
                  <a:pt x="1222310" y="886408"/>
                </a:cubicBezTo>
                <a:cubicBezTo>
                  <a:pt x="1239719" y="876736"/>
                  <a:pt x="1252857" y="860799"/>
                  <a:pt x="1268963" y="849085"/>
                </a:cubicBezTo>
                <a:cubicBezTo>
                  <a:pt x="1297644" y="828226"/>
                  <a:pt x="1331611" y="813630"/>
                  <a:pt x="1352939" y="783771"/>
                </a:cubicBezTo>
                <a:cubicBezTo>
                  <a:pt x="1367352" y="763592"/>
                  <a:pt x="1373316" y="741302"/>
                  <a:pt x="1380930" y="718457"/>
                </a:cubicBezTo>
                <a:cubicBezTo>
                  <a:pt x="1377820" y="674914"/>
                  <a:pt x="1381598" y="630322"/>
                  <a:pt x="1371600" y="587828"/>
                </a:cubicBezTo>
                <a:cubicBezTo>
                  <a:pt x="1368578" y="574983"/>
                  <a:pt x="1352056" y="569973"/>
                  <a:pt x="1343608" y="559836"/>
                </a:cubicBezTo>
                <a:cubicBezTo>
                  <a:pt x="1336429" y="551221"/>
                  <a:pt x="1329962" y="541875"/>
                  <a:pt x="1324947" y="531845"/>
                </a:cubicBezTo>
                <a:cubicBezTo>
                  <a:pt x="1320548" y="523048"/>
                  <a:pt x="1320392" y="512451"/>
                  <a:pt x="1315616" y="503853"/>
                </a:cubicBezTo>
                <a:cubicBezTo>
                  <a:pt x="1281613" y="442647"/>
                  <a:pt x="1266151" y="435727"/>
                  <a:pt x="1212979" y="382555"/>
                </a:cubicBezTo>
                <a:lnTo>
                  <a:pt x="1156996" y="326571"/>
                </a:lnTo>
                <a:lnTo>
                  <a:pt x="1129004" y="317241"/>
                </a:lnTo>
                <a:cubicBezTo>
                  <a:pt x="1065900" y="233102"/>
                  <a:pt x="1134419" y="315834"/>
                  <a:pt x="1073020" y="261257"/>
                </a:cubicBezTo>
                <a:cubicBezTo>
                  <a:pt x="997494" y="194123"/>
                  <a:pt x="1046765" y="215182"/>
                  <a:pt x="989045" y="195943"/>
                </a:cubicBezTo>
                <a:cubicBezTo>
                  <a:pt x="961064" y="167962"/>
                  <a:pt x="970703" y="174583"/>
                  <a:pt x="923730" y="149290"/>
                </a:cubicBezTo>
                <a:cubicBezTo>
                  <a:pt x="899237" y="136101"/>
                  <a:pt x="868757" y="131637"/>
                  <a:pt x="849086" y="111967"/>
                </a:cubicBezTo>
                <a:cubicBezTo>
                  <a:pt x="842865" y="105747"/>
                  <a:pt x="837967" y="97832"/>
                  <a:pt x="830424" y="93306"/>
                </a:cubicBezTo>
                <a:cubicBezTo>
                  <a:pt x="821990" y="88246"/>
                  <a:pt x="811472" y="87849"/>
                  <a:pt x="802432" y="83975"/>
                </a:cubicBezTo>
                <a:cubicBezTo>
                  <a:pt x="789648" y="78496"/>
                  <a:pt x="777186" y="72215"/>
                  <a:pt x="765110" y="65314"/>
                </a:cubicBezTo>
                <a:cubicBezTo>
                  <a:pt x="755373" y="59750"/>
                  <a:pt x="747148" y="51668"/>
                  <a:pt x="737118" y="46653"/>
                </a:cubicBezTo>
                <a:cubicBezTo>
                  <a:pt x="728321" y="42254"/>
                  <a:pt x="718615" y="39910"/>
                  <a:pt x="709126" y="37322"/>
                </a:cubicBezTo>
                <a:cubicBezTo>
                  <a:pt x="684382" y="30574"/>
                  <a:pt x="658812" y="26771"/>
                  <a:pt x="634481" y="18661"/>
                </a:cubicBezTo>
                <a:lnTo>
                  <a:pt x="578498" y="0"/>
                </a:lnTo>
                <a:cubicBezTo>
                  <a:pt x="522514" y="3110"/>
                  <a:pt x="506964" y="7775"/>
                  <a:pt x="466531" y="9330"/>
                </a:cubicBezTo>
                <a:cubicBezTo>
                  <a:pt x="426098" y="10885"/>
                  <a:pt x="382555" y="4666"/>
                  <a:pt x="335902" y="9331"/>
                </a:cubicBezTo>
                <a:cubicBezTo>
                  <a:pt x="289249" y="13996"/>
                  <a:pt x="222379" y="18660"/>
                  <a:pt x="186612" y="37321"/>
                </a:cubicBezTo>
                <a:cubicBezTo>
                  <a:pt x="150845" y="55982"/>
                  <a:pt x="141514" y="83975"/>
                  <a:pt x="121298" y="121298"/>
                </a:cubicBezTo>
                <a:cubicBezTo>
                  <a:pt x="101082" y="158621"/>
                  <a:pt x="88641" y="230155"/>
                  <a:pt x="65314" y="261257"/>
                </a:cubicBezTo>
                <a:cubicBezTo>
                  <a:pt x="54153" y="291019"/>
                  <a:pt x="55983" y="307372"/>
                  <a:pt x="55983" y="335902"/>
                </a:cubicBezTo>
                <a:lnTo>
                  <a:pt x="27992" y="401216"/>
                </a:lnTo>
                <a:close/>
              </a:path>
            </a:pathLst>
          </a:custGeom>
          <a:noFill/>
          <a:ln w="28575">
            <a:solidFill>
              <a:srgbClr val="0000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B1DDAB6-42A9-494A-A41C-EC684F4CBBE0}"/>
              </a:ext>
            </a:extLst>
          </p:cNvPr>
          <p:cNvSpPr/>
          <p:nvPr/>
        </p:nvSpPr>
        <p:spPr>
          <a:xfrm>
            <a:off x="2117407" y="2509935"/>
            <a:ext cx="1353580" cy="1343608"/>
          </a:xfrm>
          <a:custGeom>
            <a:avLst/>
            <a:gdLst>
              <a:gd name="connsiteX0" fmla="*/ 457842 w 1353580"/>
              <a:gd name="connsiteY0" fmla="*/ 9331 h 1343608"/>
              <a:gd name="connsiteX1" fmla="*/ 457842 w 1353580"/>
              <a:gd name="connsiteY1" fmla="*/ 9331 h 1343608"/>
              <a:gd name="connsiteX2" fmla="*/ 401858 w 1353580"/>
              <a:gd name="connsiteY2" fmla="*/ 121298 h 1343608"/>
              <a:gd name="connsiteX3" fmla="*/ 355205 w 1353580"/>
              <a:gd name="connsiteY3" fmla="*/ 177282 h 1343608"/>
              <a:gd name="connsiteX4" fmla="*/ 345874 w 1353580"/>
              <a:gd name="connsiteY4" fmla="*/ 205274 h 1343608"/>
              <a:gd name="connsiteX5" fmla="*/ 308552 w 1353580"/>
              <a:gd name="connsiteY5" fmla="*/ 261257 h 1343608"/>
              <a:gd name="connsiteX6" fmla="*/ 299221 w 1353580"/>
              <a:gd name="connsiteY6" fmla="*/ 289249 h 1343608"/>
              <a:gd name="connsiteX7" fmla="*/ 261899 w 1353580"/>
              <a:gd name="connsiteY7" fmla="*/ 345233 h 1343608"/>
              <a:gd name="connsiteX8" fmla="*/ 243238 w 1353580"/>
              <a:gd name="connsiteY8" fmla="*/ 382555 h 1343608"/>
              <a:gd name="connsiteX9" fmla="*/ 205915 w 1353580"/>
              <a:gd name="connsiteY9" fmla="*/ 419878 h 1343608"/>
              <a:gd name="connsiteX10" fmla="*/ 196584 w 1353580"/>
              <a:gd name="connsiteY10" fmla="*/ 447869 h 1343608"/>
              <a:gd name="connsiteX11" fmla="*/ 177923 w 1353580"/>
              <a:gd name="connsiteY11" fmla="*/ 466531 h 1343608"/>
              <a:gd name="connsiteX12" fmla="*/ 159262 w 1353580"/>
              <a:gd name="connsiteY12" fmla="*/ 494523 h 1343608"/>
              <a:gd name="connsiteX13" fmla="*/ 131270 w 1353580"/>
              <a:gd name="connsiteY13" fmla="*/ 541176 h 1343608"/>
              <a:gd name="connsiteX14" fmla="*/ 121940 w 1353580"/>
              <a:gd name="connsiteY14" fmla="*/ 578498 h 1343608"/>
              <a:gd name="connsiteX15" fmla="*/ 56625 w 1353580"/>
              <a:gd name="connsiteY15" fmla="*/ 662474 h 1343608"/>
              <a:gd name="connsiteX16" fmla="*/ 47295 w 1353580"/>
              <a:gd name="connsiteY16" fmla="*/ 709127 h 1343608"/>
              <a:gd name="connsiteX17" fmla="*/ 9972 w 1353580"/>
              <a:gd name="connsiteY17" fmla="*/ 849086 h 1343608"/>
              <a:gd name="connsiteX18" fmla="*/ 9972 w 1353580"/>
              <a:gd name="connsiteY18" fmla="*/ 998376 h 1343608"/>
              <a:gd name="connsiteX19" fmla="*/ 65956 w 1353580"/>
              <a:gd name="connsiteY19" fmla="*/ 1073020 h 1343608"/>
              <a:gd name="connsiteX20" fmla="*/ 84617 w 1353580"/>
              <a:gd name="connsiteY20" fmla="*/ 1101012 h 1343608"/>
              <a:gd name="connsiteX21" fmla="*/ 140601 w 1353580"/>
              <a:gd name="connsiteY21" fmla="*/ 1119674 h 1343608"/>
              <a:gd name="connsiteX22" fmla="*/ 439180 w 1353580"/>
              <a:gd name="connsiteY22" fmla="*/ 1138335 h 1343608"/>
              <a:gd name="connsiteX23" fmla="*/ 532486 w 1353580"/>
              <a:gd name="connsiteY23" fmla="*/ 1166327 h 1343608"/>
              <a:gd name="connsiteX24" fmla="*/ 569809 w 1353580"/>
              <a:gd name="connsiteY24" fmla="*/ 1184988 h 1343608"/>
              <a:gd name="connsiteX25" fmla="*/ 635123 w 1353580"/>
              <a:gd name="connsiteY25" fmla="*/ 1194318 h 1343608"/>
              <a:gd name="connsiteX26" fmla="*/ 700438 w 1353580"/>
              <a:gd name="connsiteY26" fmla="*/ 1222310 h 1343608"/>
              <a:gd name="connsiteX27" fmla="*/ 756421 w 1353580"/>
              <a:gd name="connsiteY27" fmla="*/ 1240972 h 1343608"/>
              <a:gd name="connsiteX28" fmla="*/ 784413 w 1353580"/>
              <a:gd name="connsiteY28" fmla="*/ 1250302 h 1343608"/>
              <a:gd name="connsiteX29" fmla="*/ 812405 w 1353580"/>
              <a:gd name="connsiteY29" fmla="*/ 1259633 h 1343608"/>
              <a:gd name="connsiteX30" fmla="*/ 840397 w 1353580"/>
              <a:gd name="connsiteY30" fmla="*/ 1278294 h 1343608"/>
              <a:gd name="connsiteX31" fmla="*/ 896380 w 1353580"/>
              <a:gd name="connsiteY31" fmla="*/ 1296955 h 1343608"/>
              <a:gd name="connsiteX32" fmla="*/ 924372 w 1353580"/>
              <a:gd name="connsiteY32" fmla="*/ 1306286 h 1343608"/>
              <a:gd name="connsiteX33" fmla="*/ 980356 w 1353580"/>
              <a:gd name="connsiteY33" fmla="*/ 1343608 h 1343608"/>
              <a:gd name="connsiteX34" fmla="*/ 1120315 w 1353580"/>
              <a:gd name="connsiteY34" fmla="*/ 1334278 h 1343608"/>
              <a:gd name="connsiteX35" fmla="*/ 1166968 w 1353580"/>
              <a:gd name="connsiteY35" fmla="*/ 1287625 h 1343608"/>
              <a:gd name="connsiteX36" fmla="*/ 1176299 w 1353580"/>
              <a:gd name="connsiteY36" fmla="*/ 1259633 h 1343608"/>
              <a:gd name="connsiteX37" fmla="*/ 1194960 w 1353580"/>
              <a:gd name="connsiteY37" fmla="*/ 1231641 h 1343608"/>
              <a:gd name="connsiteX38" fmla="*/ 1222952 w 1353580"/>
              <a:gd name="connsiteY38" fmla="*/ 1166327 h 1343608"/>
              <a:gd name="connsiteX39" fmla="*/ 1232282 w 1353580"/>
              <a:gd name="connsiteY39" fmla="*/ 1129004 h 1343608"/>
              <a:gd name="connsiteX40" fmla="*/ 1222952 w 1353580"/>
              <a:gd name="connsiteY40" fmla="*/ 1054359 h 1343608"/>
              <a:gd name="connsiteX41" fmla="*/ 1166968 w 1353580"/>
              <a:gd name="connsiteY41" fmla="*/ 998376 h 1343608"/>
              <a:gd name="connsiteX42" fmla="*/ 1129646 w 1353580"/>
              <a:gd name="connsiteY42" fmla="*/ 951723 h 1343608"/>
              <a:gd name="connsiteX43" fmla="*/ 1138976 w 1353580"/>
              <a:gd name="connsiteY43" fmla="*/ 877078 h 1343608"/>
              <a:gd name="connsiteX44" fmla="*/ 1157638 w 1353580"/>
              <a:gd name="connsiteY44" fmla="*/ 849086 h 1343608"/>
              <a:gd name="connsiteX45" fmla="*/ 1166968 w 1353580"/>
              <a:gd name="connsiteY45" fmla="*/ 821094 h 1343608"/>
              <a:gd name="connsiteX46" fmla="*/ 1204291 w 1353580"/>
              <a:gd name="connsiteY46" fmla="*/ 774441 h 1343608"/>
              <a:gd name="connsiteX47" fmla="*/ 1241613 w 1353580"/>
              <a:gd name="connsiteY47" fmla="*/ 765110 h 1343608"/>
              <a:gd name="connsiteX48" fmla="*/ 1306927 w 1353580"/>
              <a:gd name="connsiteY48" fmla="*/ 690465 h 1343608"/>
              <a:gd name="connsiteX49" fmla="*/ 1316258 w 1353580"/>
              <a:gd name="connsiteY49" fmla="*/ 662474 h 1343608"/>
              <a:gd name="connsiteX50" fmla="*/ 1334919 w 1353580"/>
              <a:gd name="connsiteY50" fmla="*/ 587829 h 1343608"/>
              <a:gd name="connsiteX51" fmla="*/ 1353580 w 1353580"/>
              <a:gd name="connsiteY51" fmla="*/ 569167 h 1343608"/>
              <a:gd name="connsiteX52" fmla="*/ 1344250 w 1353580"/>
              <a:gd name="connsiteY52" fmla="*/ 354563 h 1343608"/>
              <a:gd name="connsiteX53" fmla="*/ 1316258 w 1353580"/>
              <a:gd name="connsiteY53" fmla="*/ 335902 h 1343608"/>
              <a:gd name="connsiteX54" fmla="*/ 1278935 w 1353580"/>
              <a:gd name="connsiteY54" fmla="*/ 307910 h 1343608"/>
              <a:gd name="connsiteX55" fmla="*/ 1250944 w 1353580"/>
              <a:gd name="connsiteY55" fmla="*/ 289249 h 1343608"/>
              <a:gd name="connsiteX56" fmla="*/ 1232282 w 1353580"/>
              <a:gd name="connsiteY56" fmla="*/ 270588 h 1343608"/>
              <a:gd name="connsiteX57" fmla="*/ 1185629 w 1353580"/>
              <a:gd name="connsiteY57" fmla="*/ 251927 h 1343608"/>
              <a:gd name="connsiteX58" fmla="*/ 1129646 w 1353580"/>
              <a:gd name="connsiteY58" fmla="*/ 214604 h 1343608"/>
              <a:gd name="connsiteX59" fmla="*/ 1073662 w 1353580"/>
              <a:gd name="connsiteY59" fmla="*/ 195943 h 1343608"/>
              <a:gd name="connsiteX60" fmla="*/ 1017678 w 1353580"/>
              <a:gd name="connsiteY60" fmla="*/ 167951 h 1343608"/>
              <a:gd name="connsiteX61" fmla="*/ 961695 w 1353580"/>
              <a:gd name="connsiteY61" fmla="*/ 121298 h 1343608"/>
              <a:gd name="connsiteX62" fmla="*/ 933703 w 1353580"/>
              <a:gd name="connsiteY62" fmla="*/ 111967 h 1343608"/>
              <a:gd name="connsiteX63" fmla="*/ 896380 w 1353580"/>
              <a:gd name="connsiteY63" fmla="*/ 93306 h 1343608"/>
              <a:gd name="connsiteX64" fmla="*/ 849727 w 1353580"/>
              <a:gd name="connsiteY64" fmla="*/ 83976 h 1343608"/>
              <a:gd name="connsiteX65" fmla="*/ 793744 w 1353580"/>
              <a:gd name="connsiteY65" fmla="*/ 65314 h 1343608"/>
              <a:gd name="connsiteX66" fmla="*/ 737760 w 1353580"/>
              <a:gd name="connsiteY66" fmla="*/ 46653 h 1343608"/>
              <a:gd name="connsiteX67" fmla="*/ 691107 w 1353580"/>
              <a:gd name="connsiteY67" fmla="*/ 27992 h 1343608"/>
              <a:gd name="connsiteX68" fmla="*/ 644454 w 1353580"/>
              <a:gd name="connsiteY68" fmla="*/ 18661 h 1343608"/>
              <a:gd name="connsiteX69" fmla="*/ 588470 w 1353580"/>
              <a:gd name="connsiteY69" fmla="*/ 0 h 1343608"/>
              <a:gd name="connsiteX70" fmla="*/ 457842 w 1353580"/>
              <a:gd name="connsiteY70" fmla="*/ 9331 h 1343608"/>
              <a:gd name="connsiteX0" fmla="*/ 457842 w 1353580"/>
              <a:gd name="connsiteY0" fmla="*/ 9331 h 1343608"/>
              <a:gd name="connsiteX1" fmla="*/ 457842 w 1353580"/>
              <a:gd name="connsiteY1" fmla="*/ 9331 h 1343608"/>
              <a:gd name="connsiteX2" fmla="*/ 401858 w 1353580"/>
              <a:gd name="connsiteY2" fmla="*/ 121298 h 1343608"/>
              <a:gd name="connsiteX3" fmla="*/ 355205 w 1353580"/>
              <a:gd name="connsiteY3" fmla="*/ 177282 h 1343608"/>
              <a:gd name="connsiteX4" fmla="*/ 345874 w 1353580"/>
              <a:gd name="connsiteY4" fmla="*/ 205274 h 1343608"/>
              <a:gd name="connsiteX5" fmla="*/ 308552 w 1353580"/>
              <a:gd name="connsiteY5" fmla="*/ 261257 h 1343608"/>
              <a:gd name="connsiteX6" fmla="*/ 299221 w 1353580"/>
              <a:gd name="connsiteY6" fmla="*/ 289249 h 1343608"/>
              <a:gd name="connsiteX7" fmla="*/ 261899 w 1353580"/>
              <a:gd name="connsiteY7" fmla="*/ 345233 h 1343608"/>
              <a:gd name="connsiteX8" fmla="*/ 243238 w 1353580"/>
              <a:gd name="connsiteY8" fmla="*/ 382555 h 1343608"/>
              <a:gd name="connsiteX9" fmla="*/ 205915 w 1353580"/>
              <a:gd name="connsiteY9" fmla="*/ 419878 h 1343608"/>
              <a:gd name="connsiteX10" fmla="*/ 196584 w 1353580"/>
              <a:gd name="connsiteY10" fmla="*/ 447869 h 1343608"/>
              <a:gd name="connsiteX11" fmla="*/ 177923 w 1353580"/>
              <a:gd name="connsiteY11" fmla="*/ 466531 h 1343608"/>
              <a:gd name="connsiteX12" fmla="*/ 159262 w 1353580"/>
              <a:gd name="connsiteY12" fmla="*/ 494523 h 1343608"/>
              <a:gd name="connsiteX13" fmla="*/ 131270 w 1353580"/>
              <a:gd name="connsiteY13" fmla="*/ 541176 h 1343608"/>
              <a:gd name="connsiteX14" fmla="*/ 121940 w 1353580"/>
              <a:gd name="connsiteY14" fmla="*/ 578498 h 1343608"/>
              <a:gd name="connsiteX15" fmla="*/ 56625 w 1353580"/>
              <a:gd name="connsiteY15" fmla="*/ 662474 h 1343608"/>
              <a:gd name="connsiteX16" fmla="*/ 47295 w 1353580"/>
              <a:gd name="connsiteY16" fmla="*/ 709127 h 1343608"/>
              <a:gd name="connsiteX17" fmla="*/ 9972 w 1353580"/>
              <a:gd name="connsiteY17" fmla="*/ 849086 h 1343608"/>
              <a:gd name="connsiteX18" fmla="*/ 9972 w 1353580"/>
              <a:gd name="connsiteY18" fmla="*/ 998376 h 1343608"/>
              <a:gd name="connsiteX19" fmla="*/ 65956 w 1353580"/>
              <a:gd name="connsiteY19" fmla="*/ 1073020 h 1343608"/>
              <a:gd name="connsiteX20" fmla="*/ 84617 w 1353580"/>
              <a:gd name="connsiteY20" fmla="*/ 1101012 h 1343608"/>
              <a:gd name="connsiteX21" fmla="*/ 140601 w 1353580"/>
              <a:gd name="connsiteY21" fmla="*/ 1119674 h 1343608"/>
              <a:gd name="connsiteX22" fmla="*/ 439180 w 1353580"/>
              <a:gd name="connsiteY22" fmla="*/ 1138335 h 1343608"/>
              <a:gd name="connsiteX23" fmla="*/ 532486 w 1353580"/>
              <a:gd name="connsiteY23" fmla="*/ 1166327 h 1343608"/>
              <a:gd name="connsiteX24" fmla="*/ 569809 w 1353580"/>
              <a:gd name="connsiteY24" fmla="*/ 1184988 h 1343608"/>
              <a:gd name="connsiteX25" fmla="*/ 635123 w 1353580"/>
              <a:gd name="connsiteY25" fmla="*/ 1194318 h 1343608"/>
              <a:gd name="connsiteX26" fmla="*/ 700438 w 1353580"/>
              <a:gd name="connsiteY26" fmla="*/ 1222310 h 1343608"/>
              <a:gd name="connsiteX27" fmla="*/ 756421 w 1353580"/>
              <a:gd name="connsiteY27" fmla="*/ 1240972 h 1343608"/>
              <a:gd name="connsiteX28" fmla="*/ 784413 w 1353580"/>
              <a:gd name="connsiteY28" fmla="*/ 1250302 h 1343608"/>
              <a:gd name="connsiteX29" fmla="*/ 812405 w 1353580"/>
              <a:gd name="connsiteY29" fmla="*/ 1259633 h 1343608"/>
              <a:gd name="connsiteX30" fmla="*/ 840397 w 1353580"/>
              <a:gd name="connsiteY30" fmla="*/ 1278294 h 1343608"/>
              <a:gd name="connsiteX31" fmla="*/ 896380 w 1353580"/>
              <a:gd name="connsiteY31" fmla="*/ 1296955 h 1343608"/>
              <a:gd name="connsiteX32" fmla="*/ 924372 w 1353580"/>
              <a:gd name="connsiteY32" fmla="*/ 1306286 h 1343608"/>
              <a:gd name="connsiteX33" fmla="*/ 980356 w 1353580"/>
              <a:gd name="connsiteY33" fmla="*/ 1343608 h 1343608"/>
              <a:gd name="connsiteX34" fmla="*/ 1120315 w 1353580"/>
              <a:gd name="connsiteY34" fmla="*/ 1334278 h 1343608"/>
              <a:gd name="connsiteX35" fmla="*/ 1166968 w 1353580"/>
              <a:gd name="connsiteY35" fmla="*/ 1287625 h 1343608"/>
              <a:gd name="connsiteX36" fmla="*/ 1176299 w 1353580"/>
              <a:gd name="connsiteY36" fmla="*/ 1259633 h 1343608"/>
              <a:gd name="connsiteX37" fmla="*/ 1194960 w 1353580"/>
              <a:gd name="connsiteY37" fmla="*/ 1231641 h 1343608"/>
              <a:gd name="connsiteX38" fmla="*/ 1222952 w 1353580"/>
              <a:gd name="connsiteY38" fmla="*/ 1166327 h 1343608"/>
              <a:gd name="connsiteX39" fmla="*/ 1232282 w 1353580"/>
              <a:gd name="connsiteY39" fmla="*/ 1129004 h 1343608"/>
              <a:gd name="connsiteX40" fmla="*/ 1222952 w 1353580"/>
              <a:gd name="connsiteY40" fmla="*/ 1054359 h 1343608"/>
              <a:gd name="connsiteX41" fmla="*/ 1166968 w 1353580"/>
              <a:gd name="connsiteY41" fmla="*/ 998376 h 1343608"/>
              <a:gd name="connsiteX42" fmla="*/ 1129646 w 1353580"/>
              <a:gd name="connsiteY42" fmla="*/ 951723 h 1343608"/>
              <a:gd name="connsiteX43" fmla="*/ 1138976 w 1353580"/>
              <a:gd name="connsiteY43" fmla="*/ 877078 h 1343608"/>
              <a:gd name="connsiteX44" fmla="*/ 1157638 w 1353580"/>
              <a:gd name="connsiteY44" fmla="*/ 849086 h 1343608"/>
              <a:gd name="connsiteX45" fmla="*/ 1166968 w 1353580"/>
              <a:gd name="connsiteY45" fmla="*/ 821094 h 1343608"/>
              <a:gd name="connsiteX46" fmla="*/ 1204291 w 1353580"/>
              <a:gd name="connsiteY46" fmla="*/ 774441 h 1343608"/>
              <a:gd name="connsiteX47" fmla="*/ 1241613 w 1353580"/>
              <a:gd name="connsiteY47" fmla="*/ 765110 h 1343608"/>
              <a:gd name="connsiteX48" fmla="*/ 1306927 w 1353580"/>
              <a:gd name="connsiteY48" fmla="*/ 690465 h 1343608"/>
              <a:gd name="connsiteX49" fmla="*/ 1316258 w 1353580"/>
              <a:gd name="connsiteY49" fmla="*/ 662474 h 1343608"/>
              <a:gd name="connsiteX50" fmla="*/ 1334919 w 1353580"/>
              <a:gd name="connsiteY50" fmla="*/ 587829 h 1343608"/>
              <a:gd name="connsiteX51" fmla="*/ 1353580 w 1353580"/>
              <a:gd name="connsiteY51" fmla="*/ 569167 h 1343608"/>
              <a:gd name="connsiteX52" fmla="*/ 1344250 w 1353580"/>
              <a:gd name="connsiteY52" fmla="*/ 354563 h 1343608"/>
              <a:gd name="connsiteX53" fmla="*/ 1316258 w 1353580"/>
              <a:gd name="connsiteY53" fmla="*/ 335902 h 1343608"/>
              <a:gd name="connsiteX54" fmla="*/ 1278935 w 1353580"/>
              <a:gd name="connsiteY54" fmla="*/ 307910 h 1343608"/>
              <a:gd name="connsiteX55" fmla="*/ 1250944 w 1353580"/>
              <a:gd name="connsiteY55" fmla="*/ 289249 h 1343608"/>
              <a:gd name="connsiteX56" fmla="*/ 1232282 w 1353580"/>
              <a:gd name="connsiteY56" fmla="*/ 270588 h 1343608"/>
              <a:gd name="connsiteX57" fmla="*/ 1185629 w 1353580"/>
              <a:gd name="connsiteY57" fmla="*/ 251927 h 1343608"/>
              <a:gd name="connsiteX58" fmla="*/ 1129646 w 1353580"/>
              <a:gd name="connsiteY58" fmla="*/ 214604 h 1343608"/>
              <a:gd name="connsiteX59" fmla="*/ 1073662 w 1353580"/>
              <a:gd name="connsiteY59" fmla="*/ 195943 h 1343608"/>
              <a:gd name="connsiteX60" fmla="*/ 1017678 w 1353580"/>
              <a:gd name="connsiteY60" fmla="*/ 167951 h 1343608"/>
              <a:gd name="connsiteX61" fmla="*/ 961695 w 1353580"/>
              <a:gd name="connsiteY61" fmla="*/ 121298 h 1343608"/>
              <a:gd name="connsiteX62" fmla="*/ 933703 w 1353580"/>
              <a:gd name="connsiteY62" fmla="*/ 111967 h 1343608"/>
              <a:gd name="connsiteX63" fmla="*/ 849727 w 1353580"/>
              <a:gd name="connsiteY63" fmla="*/ 83976 h 1343608"/>
              <a:gd name="connsiteX64" fmla="*/ 793744 w 1353580"/>
              <a:gd name="connsiteY64" fmla="*/ 65314 h 1343608"/>
              <a:gd name="connsiteX65" fmla="*/ 737760 w 1353580"/>
              <a:gd name="connsiteY65" fmla="*/ 46653 h 1343608"/>
              <a:gd name="connsiteX66" fmla="*/ 691107 w 1353580"/>
              <a:gd name="connsiteY66" fmla="*/ 27992 h 1343608"/>
              <a:gd name="connsiteX67" fmla="*/ 644454 w 1353580"/>
              <a:gd name="connsiteY67" fmla="*/ 18661 h 1343608"/>
              <a:gd name="connsiteX68" fmla="*/ 588470 w 1353580"/>
              <a:gd name="connsiteY68" fmla="*/ 0 h 1343608"/>
              <a:gd name="connsiteX69" fmla="*/ 457842 w 1353580"/>
              <a:gd name="connsiteY69" fmla="*/ 9331 h 1343608"/>
              <a:gd name="connsiteX0" fmla="*/ 457842 w 1353580"/>
              <a:gd name="connsiteY0" fmla="*/ 9331 h 1343608"/>
              <a:gd name="connsiteX1" fmla="*/ 457842 w 1353580"/>
              <a:gd name="connsiteY1" fmla="*/ 9331 h 1343608"/>
              <a:gd name="connsiteX2" fmla="*/ 401858 w 1353580"/>
              <a:gd name="connsiteY2" fmla="*/ 121298 h 1343608"/>
              <a:gd name="connsiteX3" fmla="*/ 355205 w 1353580"/>
              <a:gd name="connsiteY3" fmla="*/ 177282 h 1343608"/>
              <a:gd name="connsiteX4" fmla="*/ 345874 w 1353580"/>
              <a:gd name="connsiteY4" fmla="*/ 205274 h 1343608"/>
              <a:gd name="connsiteX5" fmla="*/ 308552 w 1353580"/>
              <a:gd name="connsiteY5" fmla="*/ 261257 h 1343608"/>
              <a:gd name="connsiteX6" fmla="*/ 299221 w 1353580"/>
              <a:gd name="connsiteY6" fmla="*/ 289249 h 1343608"/>
              <a:gd name="connsiteX7" fmla="*/ 261899 w 1353580"/>
              <a:gd name="connsiteY7" fmla="*/ 345233 h 1343608"/>
              <a:gd name="connsiteX8" fmla="*/ 243238 w 1353580"/>
              <a:gd name="connsiteY8" fmla="*/ 382555 h 1343608"/>
              <a:gd name="connsiteX9" fmla="*/ 205915 w 1353580"/>
              <a:gd name="connsiteY9" fmla="*/ 419878 h 1343608"/>
              <a:gd name="connsiteX10" fmla="*/ 196584 w 1353580"/>
              <a:gd name="connsiteY10" fmla="*/ 447869 h 1343608"/>
              <a:gd name="connsiteX11" fmla="*/ 177923 w 1353580"/>
              <a:gd name="connsiteY11" fmla="*/ 466531 h 1343608"/>
              <a:gd name="connsiteX12" fmla="*/ 159262 w 1353580"/>
              <a:gd name="connsiteY12" fmla="*/ 494523 h 1343608"/>
              <a:gd name="connsiteX13" fmla="*/ 131270 w 1353580"/>
              <a:gd name="connsiteY13" fmla="*/ 541176 h 1343608"/>
              <a:gd name="connsiteX14" fmla="*/ 121940 w 1353580"/>
              <a:gd name="connsiteY14" fmla="*/ 578498 h 1343608"/>
              <a:gd name="connsiteX15" fmla="*/ 56625 w 1353580"/>
              <a:gd name="connsiteY15" fmla="*/ 662474 h 1343608"/>
              <a:gd name="connsiteX16" fmla="*/ 47295 w 1353580"/>
              <a:gd name="connsiteY16" fmla="*/ 709127 h 1343608"/>
              <a:gd name="connsiteX17" fmla="*/ 9972 w 1353580"/>
              <a:gd name="connsiteY17" fmla="*/ 849086 h 1343608"/>
              <a:gd name="connsiteX18" fmla="*/ 9972 w 1353580"/>
              <a:gd name="connsiteY18" fmla="*/ 998376 h 1343608"/>
              <a:gd name="connsiteX19" fmla="*/ 65956 w 1353580"/>
              <a:gd name="connsiteY19" fmla="*/ 1073020 h 1343608"/>
              <a:gd name="connsiteX20" fmla="*/ 84617 w 1353580"/>
              <a:gd name="connsiteY20" fmla="*/ 1101012 h 1343608"/>
              <a:gd name="connsiteX21" fmla="*/ 140601 w 1353580"/>
              <a:gd name="connsiteY21" fmla="*/ 1119674 h 1343608"/>
              <a:gd name="connsiteX22" fmla="*/ 439180 w 1353580"/>
              <a:gd name="connsiteY22" fmla="*/ 1138335 h 1343608"/>
              <a:gd name="connsiteX23" fmla="*/ 532486 w 1353580"/>
              <a:gd name="connsiteY23" fmla="*/ 1166327 h 1343608"/>
              <a:gd name="connsiteX24" fmla="*/ 569809 w 1353580"/>
              <a:gd name="connsiteY24" fmla="*/ 1184988 h 1343608"/>
              <a:gd name="connsiteX25" fmla="*/ 635123 w 1353580"/>
              <a:gd name="connsiteY25" fmla="*/ 1194318 h 1343608"/>
              <a:gd name="connsiteX26" fmla="*/ 700438 w 1353580"/>
              <a:gd name="connsiteY26" fmla="*/ 1222310 h 1343608"/>
              <a:gd name="connsiteX27" fmla="*/ 756421 w 1353580"/>
              <a:gd name="connsiteY27" fmla="*/ 1240972 h 1343608"/>
              <a:gd name="connsiteX28" fmla="*/ 784413 w 1353580"/>
              <a:gd name="connsiteY28" fmla="*/ 1250302 h 1343608"/>
              <a:gd name="connsiteX29" fmla="*/ 812405 w 1353580"/>
              <a:gd name="connsiteY29" fmla="*/ 1259633 h 1343608"/>
              <a:gd name="connsiteX30" fmla="*/ 840397 w 1353580"/>
              <a:gd name="connsiteY30" fmla="*/ 1278294 h 1343608"/>
              <a:gd name="connsiteX31" fmla="*/ 896380 w 1353580"/>
              <a:gd name="connsiteY31" fmla="*/ 1296955 h 1343608"/>
              <a:gd name="connsiteX32" fmla="*/ 924372 w 1353580"/>
              <a:gd name="connsiteY32" fmla="*/ 1306286 h 1343608"/>
              <a:gd name="connsiteX33" fmla="*/ 980356 w 1353580"/>
              <a:gd name="connsiteY33" fmla="*/ 1343608 h 1343608"/>
              <a:gd name="connsiteX34" fmla="*/ 1120315 w 1353580"/>
              <a:gd name="connsiteY34" fmla="*/ 1334278 h 1343608"/>
              <a:gd name="connsiteX35" fmla="*/ 1166968 w 1353580"/>
              <a:gd name="connsiteY35" fmla="*/ 1287625 h 1343608"/>
              <a:gd name="connsiteX36" fmla="*/ 1176299 w 1353580"/>
              <a:gd name="connsiteY36" fmla="*/ 1259633 h 1343608"/>
              <a:gd name="connsiteX37" fmla="*/ 1194960 w 1353580"/>
              <a:gd name="connsiteY37" fmla="*/ 1231641 h 1343608"/>
              <a:gd name="connsiteX38" fmla="*/ 1222952 w 1353580"/>
              <a:gd name="connsiteY38" fmla="*/ 1166327 h 1343608"/>
              <a:gd name="connsiteX39" fmla="*/ 1232282 w 1353580"/>
              <a:gd name="connsiteY39" fmla="*/ 1129004 h 1343608"/>
              <a:gd name="connsiteX40" fmla="*/ 1222952 w 1353580"/>
              <a:gd name="connsiteY40" fmla="*/ 1054359 h 1343608"/>
              <a:gd name="connsiteX41" fmla="*/ 1166968 w 1353580"/>
              <a:gd name="connsiteY41" fmla="*/ 998376 h 1343608"/>
              <a:gd name="connsiteX42" fmla="*/ 1129646 w 1353580"/>
              <a:gd name="connsiteY42" fmla="*/ 951723 h 1343608"/>
              <a:gd name="connsiteX43" fmla="*/ 1138976 w 1353580"/>
              <a:gd name="connsiteY43" fmla="*/ 877078 h 1343608"/>
              <a:gd name="connsiteX44" fmla="*/ 1157638 w 1353580"/>
              <a:gd name="connsiteY44" fmla="*/ 849086 h 1343608"/>
              <a:gd name="connsiteX45" fmla="*/ 1166968 w 1353580"/>
              <a:gd name="connsiteY45" fmla="*/ 821094 h 1343608"/>
              <a:gd name="connsiteX46" fmla="*/ 1204291 w 1353580"/>
              <a:gd name="connsiteY46" fmla="*/ 774441 h 1343608"/>
              <a:gd name="connsiteX47" fmla="*/ 1241613 w 1353580"/>
              <a:gd name="connsiteY47" fmla="*/ 765110 h 1343608"/>
              <a:gd name="connsiteX48" fmla="*/ 1306927 w 1353580"/>
              <a:gd name="connsiteY48" fmla="*/ 690465 h 1343608"/>
              <a:gd name="connsiteX49" fmla="*/ 1316258 w 1353580"/>
              <a:gd name="connsiteY49" fmla="*/ 662474 h 1343608"/>
              <a:gd name="connsiteX50" fmla="*/ 1334919 w 1353580"/>
              <a:gd name="connsiteY50" fmla="*/ 587829 h 1343608"/>
              <a:gd name="connsiteX51" fmla="*/ 1353580 w 1353580"/>
              <a:gd name="connsiteY51" fmla="*/ 569167 h 1343608"/>
              <a:gd name="connsiteX52" fmla="*/ 1344250 w 1353580"/>
              <a:gd name="connsiteY52" fmla="*/ 354563 h 1343608"/>
              <a:gd name="connsiteX53" fmla="*/ 1316258 w 1353580"/>
              <a:gd name="connsiteY53" fmla="*/ 335902 h 1343608"/>
              <a:gd name="connsiteX54" fmla="*/ 1278935 w 1353580"/>
              <a:gd name="connsiteY54" fmla="*/ 307910 h 1343608"/>
              <a:gd name="connsiteX55" fmla="*/ 1250944 w 1353580"/>
              <a:gd name="connsiteY55" fmla="*/ 289249 h 1343608"/>
              <a:gd name="connsiteX56" fmla="*/ 1232282 w 1353580"/>
              <a:gd name="connsiteY56" fmla="*/ 270588 h 1343608"/>
              <a:gd name="connsiteX57" fmla="*/ 1185629 w 1353580"/>
              <a:gd name="connsiteY57" fmla="*/ 251927 h 1343608"/>
              <a:gd name="connsiteX58" fmla="*/ 1129646 w 1353580"/>
              <a:gd name="connsiteY58" fmla="*/ 214604 h 1343608"/>
              <a:gd name="connsiteX59" fmla="*/ 1073662 w 1353580"/>
              <a:gd name="connsiteY59" fmla="*/ 195943 h 1343608"/>
              <a:gd name="connsiteX60" fmla="*/ 1017678 w 1353580"/>
              <a:gd name="connsiteY60" fmla="*/ 167951 h 1343608"/>
              <a:gd name="connsiteX61" fmla="*/ 961695 w 1353580"/>
              <a:gd name="connsiteY61" fmla="*/ 121298 h 1343608"/>
              <a:gd name="connsiteX62" fmla="*/ 933703 w 1353580"/>
              <a:gd name="connsiteY62" fmla="*/ 111967 h 1343608"/>
              <a:gd name="connsiteX63" fmla="*/ 849727 w 1353580"/>
              <a:gd name="connsiteY63" fmla="*/ 83976 h 1343608"/>
              <a:gd name="connsiteX64" fmla="*/ 793744 w 1353580"/>
              <a:gd name="connsiteY64" fmla="*/ 65314 h 1343608"/>
              <a:gd name="connsiteX65" fmla="*/ 691107 w 1353580"/>
              <a:gd name="connsiteY65" fmla="*/ 27992 h 1343608"/>
              <a:gd name="connsiteX66" fmla="*/ 644454 w 1353580"/>
              <a:gd name="connsiteY66" fmla="*/ 18661 h 1343608"/>
              <a:gd name="connsiteX67" fmla="*/ 588470 w 1353580"/>
              <a:gd name="connsiteY67" fmla="*/ 0 h 1343608"/>
              <a:gd name="connsiteX68" fmla="*/ 457842 w 1353580"/>
              <a:gd name="connsiteY68" fmla="*/ 9331 h 1343608"/>
              <a:gd name="connsiteX0" fmla="*/ 457842 w 1353580"/>
              <a:gd name="connsiteY0" fmla="*/ 9331 h 1343608"/>
              <a:gd name="connsiteX1" fmla="*/ 457842 w 1353580"/>
              <a:gd name="connsiteY1" fmla="*/ 9331 h 1343608"/>
              <a:gd name="connsiteX2" fmla="*/ 401858 w 1353580"/>
              <a:gd name="connsiteY2" fmla="*/ 121298 h 1343608"/>
              <a:gd name="connsiteX3" fmla="*/ 355205 w 1353580"/>
              <a:gd name="connsiteY3" fmla="*/ 177282 h 1343608"/>
              <a:gd name="connsiteX4" fmla="*/ 345874 w 1353580"/>
              <a:gd name="connsiteY4" fmla="*/ 205274 h 1343608"/>
              <a:gd name="connsiteX5" fmla="*/ 308552 w 1353580"/>
              <a:gd name="connsiteY5" fmla="*/ 261257 h 1343608"/>
              <a:gd name="connsiteX6" fmla="*/ 299221 w 1353580"/>
              <a:gd name="connsiteY6" fmla="*/ 289249 h 1343608"/>
              <a:gd name="connsiteX7" fmla="*/ 261899 w 1353580"/>
              <a:gd name="connsiteY7" fmla="*/ 345233 h 1343608"/>
              <a:gd name="connsiteX8" fmla="*/ 243238 w 1353580"/>
              <a:gd name="connsiteY8" fmla="*/ 382555 h 1343608"/>
              <a:gd name="connsiteX9" fmla="*/ 205915 w 1353580"/>
              <a:gd name="connsiteY9" fmla="*/ 419878 h 1343608"/>
              <a:gd name="connsiteX10" fmla="*/ 196584 w 1353580"/>
              <a:gd name="connsiteY10" fmla="*/ 447869 h 1343608"/>
              <a:gd name="connsiteX11" fmla="*/ 177923 w 1353580"/>
              <a:gd name="connsiteY11" fmla="*/ 466531 h 1343608"/>
              <a:gd name="connsiteX12" fmla="*/ 159262 w 1353580"/>
              <a:gd name="connsiteY12" fmla="*/ 494523 h 1343608"/>
              <a:gd name="connsiteX13" fmla="*/ 131270 w 1353580"/>
              <a:gd name="connsiteY13" fmla="*/ 541176 h 1343608"/>
              <a:gd name="connsiteX14" fmla="*/ 121940 w 1353580"/>
              <a:gd name="connsiteY14" fmla="*/ 578498 h 1343608"/>
              <a:gd name="connsiteX15" fmla="*/ 56625 w 1353580"/>
              <a:gd name="connsiteY15" fmla="*/ 662474 h 1343608"/>
              <a:gd name="connsiteX16" fmla="*/ 47295 w 1353580"/>
              <a:gd name="connsiteY16" fmla="*/ 709127 h 1343608"/>
              <a:gd name="connsiteX17" fmla="*/ 9972 w 1353580"/>
              <a:gd name="connsiteY17" fmla="*/ 849086 h 1343608"/>
              <a:gd name="connsiteX18" fmla="*/ 9972 w 1353580"/>
              <a:gd name="connsiteY18" fmla="*/ 998376 h 1343608"/>
              <a:gd name="connsiteX19" fmla="*/ 65956 w 1353580"/>
              <a:gd name="connsiteY19" fmla="*/ 1073020 h 1343608"/>
              <a:gd name="connsiteX20" fmla="*/ 84617 w 1353580"/>
              <a:gd name="connsiteY20" fmla="*/ 1101012 h 1343608"/>
              <a:gd name="connsiteX21" fmla="*/ 140601 w 1353580"/>
              <a:gd name="connsiteY21" fmla="*/ 1119674 h 1343608"/>
              <a:gd name="connsiteX22" fmla="*/ 439180 w 1353580"/>
              <a:gd name="connsiteY22" fmla="*/ 1138335 h 1343608"/>
              <a:gd name="connsiteX23" fmla="*/ 532486 w 1353580"/>
              <a:gd name="connsiteY23" fmla="*/ 1166327 h 1343608"/>
              <a:gd name="connsiteX24" fmla="*/ 569809 w 1353580"/>
              <a:gd name="connsiteY24" fmla="*/ 1184988 h 1343608"/>
              <a:gd name="connsiteX25" fmla="*/ 635123 w 1353580"/>
              <a:gd name="connsiteY25" fmla="*/ 1194318 h 1343608"/>
              <a:gd name="connsiteX26" fmla="*/ 700438 w 1353580"/>
              <a:gd name="connsiteY26" fmla="*/ 1222310 h 1343608"/>
              <a:gd name="connsiteX27" fmla="*/ 756421 w 1353580"/>
              <a:gd name="connsiteY27" fmla="*/ 1240972 h 1343608"/>
              <a:gd name="connsiteX28" fmla="*/ 784413 w 1353580"/>
              <a:gd name="connsiteY28" fmla="*/ 1250302 h 1343608"/>
              <a:gd name="connsiteX29" fmla="*/ 812405 w 1353580"/>
              <a:gd name="connsiteY29" fmla="*/ 1259633 h 1343608"/>
              <a:gd name="connsiteX30" fmla="*/ 840397 w 1353580"/>
              <a:gd name="connsiteY30" fmla="*/ 1278294 h 1343608"/>
              <a:gd name="connsiteX31" fmla="*/ 896380 w 1353580"/>
              <a:gd name="connsiteY31" fmla="*/ 1296955 h 1343608"/>
              <a:gd name="connsiteX32" fmla="*/ 924372 w 1353580"/>
              <a:gd name="connsiteY32" fmla="*/ 1306286 h 1343608"/>
              <a:gd name="connsiteX33" fmla="*/ 980356 w 1353580"/>
              <a:gd name="connsiteY33" fmla="*/ 1343608 h 1343608"/>
              <a:gd name="connsiteX34" fmla="*/ 1120315 w 1353580"/>
              <a:gd name="connsiteY34" fmla="*/ 1334278 h 1343608"/>
              <a:gd name="connsiteX35" fmla="*/ 1166968 w 1353580"/>
              <a:gd name="connsiteY35" fmla="*/ 1287625 h 1343608"/>
              <a:gd name="connsiteX36" fmla="*/ 1176299 w 1353580"/>
              <a:gd name="connsiteY36" fmla="*/ 1259633 h 1343608"/>
              <a:gd name="connsiteX37" fmla="*/ 1194960 w 1353580"/>
              <a:gd name="connsiteY37" fmla="*/ 1231641 h 1343608"/>
              <a:gd name="connsiteX38" fmla="*/ 1222952 w 1353580"/>
              <a:gd name="connsiteY38" fmla="*/ 1166327 h 1343608"/>
              <a:gd name="connsiteX39" fmla="*/ 1232282 w 1353580"/>
              <a:gd name="connsiteY39" fmla="*/ 1129004 h 1343608"/>
              <a:gd name="connsiteX40" fmla="*/ 1222952 w 1353580"/>
              <a:gd name="connsiteY40" fmla="*/ 1054359 h 1343608"/>
              <a:gd name="connsiteX41" fmla="*/ 1166968 w 1353580"/>
              <a:gd name="connsiteY41" fmla="*/ 998376 h 1343608"/>
              <a:gd name="connsiteX42" fmla="*/ 1129646 w 1353580"/>
              <a:gd name="connsiteY42" fmla="*/ 951723 h 1343608"/>
              <a:gd name="connsiteX43" fmla="*/ 1138976 w 1353580"/>
              <a:gd name="connsiteY43" fmla="*/ 877078 h 1343608"/>
              <a:gd name="connsiteX44" fmla="*/ 1157638 w 1353580"/>
              <a:gd name="connsiteY44" fmla="*/ 849086 h 1343608"/>
              <a:gd name="connsiteX45" fmla="*/ 1166968 w 1353580"/>
              <a:gd name="connsiteY45" fmla="*/ 821094 h 1343608"/>
              <a:gd name="connsiteX46" fmla="*/ 1204291 w 1353580"/>
              <a:gd name="connsiteY46" fmla="*/ 774441 h 1343608"/>
              <a:gd name="connsiteX47" fmla="*/ 1241613 w 1353580"/>
              <a:gd name="connsiteY47" fmla="*/ 765110 h 1343608"/>
              <a:gd name="connsiteX48" fmla="*/ 1306927 w 1353580"/>
              <a:gd name="connsiteY48" fmla="*/ 690465 h 1343608"/>
              <a:gd name="connsiteX49" fmla="*/ 1316258 w 1353580"/>
              <a:gd name="connsiteY49" fmla="*/ 662474 h 1343608"/>
              <a:gd name="connsiteX50" fmla="*/ 1334919 w 1353580"/>
              <a:gd name="connsiteY50" fmla="*/ 587829 h 1343608"/>
              <a:gd name="connsiteX51" fmla="*/ 1353580 w 1353580"/>
              <a:gd name="connsiteY51" fmla="*/ 569167 h 1343608"/>
              <a:gd name="connsiteX52" fmla="*/ 1344250 w 1353580"/>
              <a:gd name="connsiteY52" fmla="*/ 354563 h 1343608"/>
              <a:gd name="connsiteX53" fmla="*/ 1316258 w 1353580"/>
              <a:gd name="connsiteY53" fmla="*/ 335902 h 1343608"/>
              <a:gd name="connsiteX54" fmla="*/ 1278935 w 1353580"/>
              <a:gd name="connsiteY54" fmla="*/ 307910 h 1343608"/>
              <a:gd name="connsiteX55" fmla="*/ 1250944 w 1353580"/>
              <a:gd name="connsiteY55" fmla="*/ 289249 h 1343608"/>
              <a:gd name="connsiteX56" fmla="*/ 1232282 w 1353580"/>
              <a:gd name="connsiteY56" fmla="*/ 270588 h 1343608"/>
              <a:gd name="connsiteX57" fmla="*/ 1185629 w 1353580"/>
              <a:gd name="connsiteY57" fmla="*/ 251927 h 1343608"/>
              <a:gd name="connsiteX58" fmla="*/ 1129646 w 1353580"/>
              <a:gd name="connsiteY58" fmla="*/ 214604 h 1343608"/>
              <a:gd name="connsiteX59" fmla="*/ 1073662 w 1353580"/>
              <a:gd name="connsiteY59" fmla="*/ 195943 h 1343608"/>
              <a:gd name="connsiteX60" fmla="*/ 961695 w 1353580"/>
              <a:gd name="connsiteY60" fmla="*/ 121298 h 1343608"/>
              <a:gd name="connsiteX61" fmla="*/ 933703 w 1353580"/>
              <a:gd name="connsiteY61" fmla="*/ 111967 h 1343608"/>
              <a:gd name="connsiteX62" fmla="*/ 849727 w 1353580"/>
              <a:gd name="connsiteY62" fmla="*/ 83976 h 1343608"/>
              <a:gd name="connsiteX63" fmla="*/ 793744 w 1353580"/>
              <a:gd name="connsiteY63" fmla="*/ 65314 h 1343608"/>
              <a:gd name="connsiteX64" fmla="*/ 691107 w 1353580"/>
              <a:gd name="connsiteY64" fmla="*/ 27992 h 1343608"/>
              <a:gd name="connsiteX65" fmla="*/ 644454 w 1353580"/>
              <a:gd name="connsiteY65" fmla="*/ 18661 h 1343608"/>
              <a:gd name="connsiteX66" fmla="*/ 588470 w 1353580"/>
              <a:gd name="connsiteY66" fmla="*/ 0 h 1343608"/>
              <a:gd name="connsiteX67" fmla="*/ 457842 w 1353580"/>
              <a:gd name="connsiteY67" fmla="*/ 9331 h 1343608"/>
              <a:gd name="connsiteX0" fmla="*/ 457842 w 1353580"/>
              <a:gd name="connsiteY0" fmla="*/ 9331 h 1343608"/>
              <a:gd name="connsiteX1" fmla="*/ 457842 w 1353580"/>
              <a:gd name="connsiteY1" fmla="*/ 9331 h 1343608"/>
              <a:gd name="connsiteX2" fmla="*/ 401858 w 1353580"/>
              <a:gd name="connsiteY2" fmla="*/ 121298 h 1343608"/>
              <a:gd name="connsiteX3" fmla="*/ 355205 w 1353580"/>
              <a:gd name="connsiteY3" fmla="*/ 177282 h 1343608"/>
              <a:gd name="connsiteX4" fmla="*/ 345874 w 1353580"/>
              <a:gd name="connsiteY4" fmla="*/ 205274 h 1343608"/>
              <a:gd name="connsiteX5" fmla="*/ 308552 w 1353580"/>
              <a:gd name="connsiteY5" fmla="*/ 261257 h 1343608"/>
              <a:gd name="connsiteX6" fmla="*/ 299221 w 1353580"/>
              <a:gd name="connsiteY6" fmla="*/ 289249 h 1343608"/>
              <a:gd name="connsiteX7" fmla="*/ 261899 w 1353580"/>
              <a:gd name="connsiteY7" fmla="*/ 345233 h 1343608"/>
              <a:gd name="connsiteX8" fmla="*/ 243238 w 1353580"/>
              <a:gd name="connsiteY8" fmla="*/ 382555 h 1343608"/>
              <a:gd name="connsiteX9" fmla="*/ 205915 w 1353580"/>
              <a:gd name="connsiteY9" fmla="*/ 419878 h 1343608"/>
              <a:gd name="connsiteX10" fmla="*/ 196584 w 1353580"/>
              <a:gd name="connsiteY10" fmla="*/ 447869 h 1343608"/>
              <a:gd name="connsiteX11" fmla="*/ 177923 w 1353580"/>
              <a:gd name="connsiteY11" fmla="*/ 466531 h 1343608"/>
              <a:gd name="connsiteX12" fmla="*/ 159262 w 1353580"/>
              <a:gd name="connsiteY12" fmla="*/ 494523 h 1343608"/>
              <a:gd name="connsiteX13" fmla="*/ 131270 w 1353580"/>
              <a:gd name="connsiteY13" fmla="*/ 541176 h 1343608"/>
              <a:gd name="connsiteX14" fmla="*/ 121940 w 1353580"/>
              <a:gd name="connsiteY14" fmla="*/ 578498 h 1343608"/>
              <a:gd name="connsiteX15" fmla="*/ 56625 w 1353580"/>
              <a:gd name="connsiteY15" fmla="*/ 662474 h 1343608"/>
              <a:gd name="connsiteX16" fmla="*/ 47295 w 1353580"/>
              <a:gd name="connsiteY16" fmla="*/ 709127 h 1343608"/>
              <a:gd name="connsiteX17" fmla="*/ 9972 w 1353580"/>
              <a:gd name="connsiteY17" fmla="*/ 849086 h 1343608"/>
              <a:gd name="connsiteX18" fmla="*/ 9972 w 1353580"/>
              <a:gd name="connsiteY18" fmla="*/ 998376 h 1343608"/>
              <a:gd name="connsiteX19" fmla="*/ 65956 w 1353580"/>
              <a:gd name="connsiteY19" fmla="*/ 1073020 h 1343608"/>
              <a:gd name="connsiteX20" fmla="*/ 84617 w 1353580"/>
              <a:gd name="connsiteY20" fmla="*/ 1101012 h 1343608"/>
              <a:gd name="connsiteX21" fmla="*/ 140601 w 1353580"/>
              <a:gd name="connsiteY21" fmla="*/ 1119674 h 1343608"/>
              <a:gd name="connsiteX22" fmla="*/ 439180 w 1353580"/>
              <a:gd name="connsiteY22" fmla="*/ 1138335 h 1343608"/>
              <a:gd name="connsiteX23" fmla="*/ 532486 w 1353580"/>
              <a:gd name="connsiteY23" fmla="*/ 1166327 h 1343608"/>
              <a:gd name="connsiteX24" fmla="*/ 569809 w 1353580"/>
              <a:gd name="connsiteY24" fmla="*/ 1184988 h 1343608"/>
              <a:gd name="connsiteX25" fmla="*/ 635123 w 1353580"/>
              <a:gd name="connsiteY25" fmla="*/ 1194318 h 1343608"/>
              <a:gd name="connsiteX26" fmla="*/ 700438 w 1353580"/>
              <a:gd name="connsiteY26" fmla="*/ 1222310 h 1343608"/>
              <a:gd name="connsiteX27" fmla="*/ 756421 w 1353580"/>
              <a:gd name="connsiteY27" fmla="*/ 1240972 h 1343608"/>
              <a:gd name="connsiteX28" fmla="*/ 784413 w 1353580"/>
              <a:gd name="connsiteY28" fmla="*/ 1250302 h 1343608"/>
              <a:gd name="connsiteX29" fmla="*/ 812405 w 1353580"/>
              <a:gd name="connsiteY29" fmla="*/ 1259633 h 1343608"/>
              <a:gd name="connsiteX30" fmla="*/ 840397 w 1353580"/>
              <a:gd name="connsiteY30" fmla="*/ 1278294 h 1343608"/>
              <a:gd name="connsiteX31" fmla="*/ 896380 w 1353580"/>
              <a:gd name="connsiteY31" fmla="*/ 1296955 h 1343608"/>
              <a:gd name="connsiteX32" fmla="*/ 924372 w 1353580"/>
              <a:gd name="connsiteY32" fmla="*/ 1306286 h 1343608"/>
              <a:gd name="connsiteX33" fmla="*/ 980356 w 1353580"/>
              <a:gd name="connsiteY33" fmla="*/ 1343608 h 1343608"/>
              <a:gd name="connsiteX34" fmla="*/ 1120315 w 1353580"/>
              <a:gd name="connsiteY34" fmla="*/ 1334278 h 1343608"/>
              <a:gd name="connsiteX35" fmla="*/ 1166968 w 1353580"/>
              <a:gd name="connsiteY35" fmla="*/ 1287625 h 1343608"/>
              <a:gd name="connsiteX36" fmla="*/ 1176299 w 1353580"/>
              <a:gd name="connsiteY36" fmla="*/ 1259633 h 1343608"/>
              <a:gd name="connsiteX37" fmla="*/ 1194960 w 1353580"/>
              <a:gd name="connsiteY37" fmla="*/ 1231641 h 1343608"/>
              <a:gd name="connsiteX38" fmla="*/ 1222952 w 1353580"/>
              <a:gd name="connsiteY38" fmla="*/ 1166327 h 1343608"/>
              <a:gd name="connsiteX39" fmla="*/ 1232282 w 1353580"/>
              <a:gd name="connsiteY39" fmla="*/ 1129004 h 1343608"/>
              <a:gd name="connsiteX40" fmla="*/ 1222952 w 1353580"/>
              <a:gd name="connsiteY40" fmla="*/ 1054359 h 1343608"/>
              <a:gd name="connsiteX41" fmla="*/ 1166968 w 1353580"/>
              <a:gd name="connsiteY41" fmla="*/ 998376 h 1343608"/>
              <a:gd name="connsiteX42" fmla="*/ 1129646 w 1353580"/>
              <a:gd name="connsiteY42" fmla="*/ 951723 h 1343608"/>
              <a:gd name="connsiteX43" fmla="*/ 1138976 w 1353580"/>
              <a:gd name="connsiteY43" fmla="*/ 877078 h 1343608"/>
              <a:gd name="connsiteX44" fmla="*/ 1157638 w 1353580"/>
              <a:gd name="connsiteY44" fmla="*/ 849086 h 1343608"/>
              <a:gd name="connsiteX45" fmla="*/ 1166968 w 1353580"/>
              <a:gd name="connsiteY45" fmla="*/ 821094 h 1343608"/>
              <a:gd name="connsiteX46" fmla="*/ 1204291 w 1353580"/>
              <a:gd name="connsiteY46" fmla="*/ 774441 h 1343608"/>
              <a:gd name="connsiteX47" fmla="*/ 1241613 w 1353580"/>
              <a:gd name="connsiteY47" fmla="*/ 765110 h 1343608"/>
              <a:gd name="connsiteX48" fmla="*/ 1306927 w 1353580"/>
              <a:gd name="connsiteY48" fmla="*/ 690465 h 1343608"/>
              <a:gd name="connsiteX49" fmla="*/ 1316258 w 1353580"/>
              <a:gd name="connsiteY49" fmla="*/ 662474 h 1343608"/>
              <a:gd name="connsiteX50" fmla="*/ 1334919 w 1353580"/>
              <a:gd name="connsiteY50" fmla="*/ 587829 h 1343608"/>
              <a:gd name="connsiteX51" fmla="*/ 1353580 w 1353580"/>
              <a:gd name="connsiteY51" fmla="*/ 569167 h 1343608"/>
              <a:gd name="connsiteX52" fmla="*/ 1344250 w 1353580"/>
              <a:gd name="connsiteY52" fmla="*/ 354563 h 1343608"/>
              <a:gd name="connsiteX53" fmla="*/ 1316258 w 1353580"/>
              <a:gd name="connsiteY53" fmla="*/ 335902 h 1343608"/>
              <a:gd name="connsiteX54" fmla="*/ 1278935 w 1353580"/>
              <a:gd name="connsiteY54" fmla="*/ 307910 h 1343608"/>
              <a:gd name="connsiteX55" fmla="*/ 1250944 w 1353580"/>
              <a:gd name="connsiteY55" fmla="*/ 289249 h 1343608"/>
              <a:gd name="connsiteX56" fmla="*/ 1232282 w 1353580"/>
              <a:gd name="connsiteY56" fmla="*/ 270588 h 1343608"/>
              <a:gd name="connsiteX57" fmla="*/ 1185629 w 1353580"/>
              <a:gd name="connsiteY57" fmla="*/ 251927 h 1343608"/>
              <a:gd name="connsiteX58" fmla="*/ 1129646 w 1353580"/>
              <a:gd name="connsiteY58" fmla="*/ 214604 h 1343608"/>
              <a:gd name="connsiteX59" fmla="*/ 961695 w 1353580"/>
              <a:gd name="connsiteY59" fmla="*/ 121298 h 1343608"/>
              <a:gd name="connsiteX60" fmla="*/ 933703 w 1353580"/>
              <a:gd name="connsiteY60" fmla="*/ 111967 h 1343608"/>
              <a:gd name="connsiteX61" fmla="*/ 849727 w 1353580"/>
              <a:gd name="connsiteY61" fmla="*/ 83976 h 1343608"/>
              <a:gd name="connsiteX62" fmla="*/ 793744 w 1353580"/>
              <a:gd name="connsiteY62" fmla="*/ 65314 h 1343608"/>
              <a:gd name="connsiteX63" fmla="*/ 691107 w 1353580"/>
              <a:gd name="connsiteY63" fmla="*/ 27992 h 1343608"/>
              <a:gd name="connsiteX64" fmla="*/ 644454 w 1353580"/>
              <a:gd name="connsiteY64" fmla="*/ 18661 h 1343608"/>
              <a:gd name="connsiteX65" fmla="*/ 588470 w 1353580"/>
              <a:gd name="connsiteY65" fmla="*/ 0 h 1343608"/>
              <a:gd name="connsiteX66" fmla="*/ 457842 w 1353580"/>
              <a:gd name="connsiteY66" fmla="*/ 9331 h 1343608"/>
              <a:gd name="connsiteX0" fmla="*/ 457842 w 1353580"/>
              <a:gd name="connsiteY0" fmla="*/ 9331 h 1343608"/>
              <a:gd name="connsiteX1" fmla="*/ 457842 w 1353580"/>
              <a:gd name="connsiteY1" fmla="*/ 9331 h 1343608"/>
              <a:gd name="connsiteX2" fmla="*/ 401858 w 1353580"/>
              <a:gd name="connsiteY2" fmla="*/ 121298 h 1343608"/>
              <a:gd name="connsiteX3" fmla="*/ 355205 w 1353580"/>
              <a:gd name="connsiteY3" fmla="*/ 177282 h 1343608"/>
              <a:gd name="connsiteX4" fmla="*/ 345874 w 1353580"/>
              <a:gd name="connsiteY4" fmla="*/ 205274 h 1343608"/>
              <a:gd name="connsiteX5" fmla="*/ 308552 w 1353580"/>
              <a:gd name="connsiteY5" fmla="*/ 261257 h 1343608"/>
              <a:gd name="connsiteX6" fmla="*/ 299221 w 1353580"/>
              <a:gd name="connsiteY6" fmla="*/ 289249 h 1343608"/>
              <a:gd name="connsiteX7" fmla="*/ 261899 w 1353580"/>
              <a:gd name="connsiteY7" fmla="*/ 345233 h 1343608"/>
              <a:gd name="connsiteX8" fmla="*/ 243238 w 1353580"/>
              <a:gd name="connsiteY8" fmla="*/ 382555 h 1343608"/>
              <a:gd name="connsiteX9" fmla="*/ 205915 w 1353580"/>
              <a:gd name="connsiteY9" fmla="*/ 419878 h 1343608"/>
              <a:gd name="connsiteX10" fmla="*/ 196584 w 1353580"/>
              <a:gd name="connsiteY10" fmla="*/ 447869 h 1343608"/>
              <a:gd name="connsiteX11" fmla="*/ 177923 w 1353580"/>
              <a:gd name="connsiteY11" fmla="*/ 466531 h 1343608"/>
              <a:gd name="connsiteX12" fmla="*/ 159262 w 1353580"/>
              <a:gd name="connsiteY12" fmla="*/ 494523 h 1343608"/>
              <a:gd name="connsiteX13" fmla="*/ 131270 w 1353580"/>
              <a:gd name="connsiteY13" fmla="*/ 541176 h 1343608"/>
              <a:gd name="connsiteX14" fmla="*/ 121940 w 1353580"/>
              <a:gd name="connsiteY14" fmla="*/ 578498 h 1343608"/>
              <a:gd name="connsiteX15" fmla="*/ 56625 w 1353580"/>
              <a:gd name="connsiteY15" fmla="*/ 662474 h 1343608"/>
              <a:gd name="connsiteX16" fmla="*/ 47295 w 1353580"/>
              <a:gd name="connsiteY16" fmla="*/ 709127 h 1343608"/>
              <a:gd name="connsiteX17" fmla="*/ 9972 w 1353580"/>
              <a:gd name="connsiteY17" fmla="*/ 849086 h 1343608"/>
              <a:gd name="connsiteX18" fmla="*/ 9972 w 1353580"/>
              <a:gd name="connsiteY18" fmla="*/ 998376 h 1343608"/>
              <a:gd name="connsiteX19" fmla="*/ 65956 w 1353580"/>
              <a:gd name="connsiteY19" fmla="*/ 1073020 h 1343608"/>
              <a:gd name="connsiteX20" fmla="*/ 84617 w 1353580"/>
              <a:gd name="connsiteY20" fmla="*/ 1101012 h 1343608"/>
              <a:gd name="connsiteX21" fmla="*/ 140601 w 1353580"/>
              <a:gd name="connsiteY21" fmla="*/ 1119674 h 1343608"/>
              <a:gd name="connsiteX22" fmla="*/ 439180 w 1353580"/>
              <a:gd name="connsiteY22" fmla="*/ 1138335 h 1343608"/>
              <a:gd name="connsiteX23" fmla="*/ 532486 w 1353580"/>
              <a:gd name="connsiteY23" fmla="*/ 1166327 h 1343608"/>
              <a:gd name="connsiteX24" fmla="*/ 569809 w 1353580"/>
              <a:gd name="connsiteY24" fmla="*/ 1184988 h 1343608"/>
              <a:gd name="connsiteX25" fmla="*/ 635123 w 1353580"/>
              <a:gd name="connsiteY25" fmla="*/ 1194318 h 1343608"/>
              <a:gd name="connsiteX26" fmla="*/ 700438 w 1353580"/>
              <a:gd name="connsiteY26" fmla="*/ 1222310 h 1343608"/>
              <a:gd name="connsiteX27" fmla="*/ 756421 w 1353580"/>
              <a:gd name="connsiteY27" fmla="*/ 1240972 h 1343608"/>
              <a:gd name="connsiteX28" fmla="*/ 784413 w 1353580"/>
              <a:gd name="connsiteY28" fmla="*/ 1250302 h 1343608"/>
              <a:gd name="connsiteX29" fmla="*/ 812405 w 1353580"/>
              <a:gd name="connsiteY29" fmla="*/ 1259633 h 1343608"/>
              <a:gd name="connsiteX30" fmla="*/ 840397 w 1353580"/>
              <a:gd name="connsiteY30" fmla="*/ 1278294 h 1343608"/>
              <a:gd name="connsiteX31" fmla="*/ 896380 w 1353580"/>
              <a:gd name="connsiteY31" fmla="*/ 1296955 h 1343608"/>
              <a:gd name="connsiteX32" fmla="*/ 924372 w 1353580"/>
              <a:gd name="connsiteY32" fmla="*/ 1306286 h 1343608"/>
              <a:gd name="connsiteX33" fmla="*/ 980356 w 1353580"/>
              <a:gd name="connsiteY33" fmla="*/ 1343608 h 1343608"/>
              <a:gd name="connsiteX34" fmla="*/ 1120315 w 1353580"/>
              <a:gd name="connsiteY34" fmla="*/ 1334278 h 1343608"/>
              <a:gd name="connsiteX35" fmla="*/ 1166968 w 1353580"/>
              <a:gd name="connsiteY35" fmla="*/ 1287625 h 1343608"/>
              <a:gd name="connsiteX36" fmla="*/ 1176299 w 1353580"/>
              <a:gd name="connsiteY36" fmla="*/ 1259633 h 1343608"/>
              <a:gd name="connsiteX37" fmla="*/ 1194960 w 1353580"/>
              <a:gd name="connsiteY37" fmla="*/ 1231641 h 1343608"/>
              <a:gd name="connsiteX38" fmla="*/ 1222952 w 1353580"/>
              <a:gd name="connsiteY38" fmla="*/ 1166327 h 1343608"/>
              <a:gd name="connsiteX39" fmla="*/ 1232282 w 1353580"/>
              <a:gd name="connsiteY39" fmla="*/ 1129004 h 1343608"/>
              <a:gd name="connsiteX40" fmla="*/ 1222952 w 1353580"/>
              <a:gd name="connsiteY40" fmla="*/ 1054359 h 1343608"/>
              <a:gd name="connsiteX41" fmla="*/ 1166968 w 1353580"/>
              <a:gd name="connsiteY41" fmla="*/ 998376 h 1343608"/>
              <a:gd name="connsiteX42" fmla="*/ 1129646 w 1353580"/>
              <a:gd name="connsiteY42" fmla="*/ 951723 h 1343608"/>
              <a:gd name="connsiteX43" fmla="*/ 1138976 w 1353580"/>
              <a:gd name="connsiteY43" fmla="*/ 877078 h 1343608"/>
              <a:gd name="connsiteX44" fmla="*/ 1157638 w 1353580"/>
              <a:gd name="connsiteY44" fmla="*/ 849086 h 1343608"/>
              <a:gd name="connsiteX45" fmla="*/ 1166968 w 1353580"/>
              <a:gd name="connsiteY45" fmla="*/ 821094 h 1343608"/>
              <a:gd name="connsiteX46" fmla="*/ 1204291 w 1353580"/>
              <a:gd name="connsiteY46" fmla="*/ 774441 h 1343608"/>
              <a:gd name="connsiteX47" fmla="*/ 1241613 w 1353580"/>
              <a:gd name="connsiteY47" fmla="*/ 765110 h 1343608"/>
              <a:gd name="connsiteX48" fmla="*/ 1306927 w 1353580"/>
              <a:gd name="connsiteY48" fmla="*/ 690465 h 1343608"/>
              <a:gd name="connsiteX49" fmla="*/ 1316258 w 1353580"/>
              <a:gd name="connsiteY49" fmla="*/ 662474 h 1343608"/>
              <a:gd name="connsiteX50" fmla="*/ 1334919 w 1353580"/>
              <a:gd name="connsiteY50" fmla="*/ 587829 h 1343608"/>
              <a:gd name="connsiteX51" fmla="*/ 1353580 w 1353580"/>
              <a:gd name="connsiteY51" fmla="*/ 569167 h 1343608"/>
              <a:gd name="connsiteX52" fmla="*/ 1344250 w 1353580"/>
              <a:gd name="connsiteY52" fmla="*/ 354563 h 1343608"/>
              <a:gd name="connsiteX53" fmla="*/ 1316258 w 1353580"/>
              <a:gd name="connsiteY53" fmla="*/ 335902 h 1343608"/>
              <a:gd name="connsiteX54" fmla="*/ 1278935 w 1353580"/>
              <a:gd name="connsiteY54" fmla="*/ 307910 h 1343608"/>
              <a:gd name="connsiteX55" fmla="*/ 1250944 w 1353580"/>
              <a:gd name="connsiteY55" fmla="*/ 289249 h 1343608"/>
              <a:gd name="connsiteX56" fmla="*/ 1232282 w 1353580"/>
              <a:gd name="connsiteY56" fmla="*/ 270588 h 1343608"/>
              <a:gd name="connsiteX57" fmla="*/ 1129646 w 1353580"/>
              <a:gd name="connsiteY57" fmla="*/ 214604 h 1343608"/>
              <a:gd name="connsiteX58" fmla="*/ 961695 w 1353580"/>
              <a:gd name="connsiteY58" fmla="*/ 121298 h 1343608"/>
              <a:gd name="connsiteX59" fmla="*/ 933703 w 1353580"/>
              <a:gd name="connsiteY59" fmla="*/ 111967 h 1343608"/>
              <a:gd name="connsiteX60" fmla="*/ 849727 w 1353580"/>
              <a:gd name="connsiteY60" fmla="*/ 83976 h 1343608"/>
              <a:gd name="connsiteX61" fmla="*/ 793744 w 1353580"/>
              <a:gd name="connsiteY61" fmla="*/ 65314 h 1343608"/>
              <a:gd name="connsiteX62" fmla="*/ 691107 w 1353580"/>
              <a:gd name="connsiteY62" fmla="*/ 27992 h 1343608"/>
              <a:gd name="connsiteX63" fmla="*/ 644454 w 1353580"/>
              <a:gd name="connsiteY63" fmla="*/ 18661 h 1343608"/>
              <a:gd name="connsiteX64" fmla="*/ 588470 w 1353580"/>
              <a:gd name="connsiteY64" fmla="*/ 0 h 1343608"/>
              <a:gd name="connsiteX65" fmla="*/ 457842 w 1353580"/>
              <a:gd name="connsiteY65" fmla="*/ 9331 h 1343608"/>
              <a:gd name="connsiteX0" fmla="*/ 457842 w 1353580"/>
              <a:gd name="connsiteY0" fmla="*/ 9331 h 1343608"/>
              <a:gd name="connsiteX1" fmla="*/ 457842 w 1353580"/>
              <a:gd name="connsiteY1" fmla="*/ 9331 h 1343608"/>
              <a:gd name="connsiteX2" fmla="*/ 401858 w 1353580"/>
              <a:gd name="connsiteY2" fmla="*/ 121298 h 1343608"/>
              <a:gd name="connsiteX3" fmla="*/ 355205 w 1353580"/>
              <a:gd name="connsiteY3" fmla="*/ 177282 h 1343608"/>
              <a:gd name="connsiteX4" fmla="*/ 345874 w 1353580"/>
              <a:gd name="connsiteY4" fmla="*/ 205274 h 1343608"/>
              <a:gd name="connsiteX5" fmla="*/ 308552 w 1353580"/>
              <a:gd name="connsiteY5" fmla="*/ 261257 h 1343608"/>
              <a:gd name="connsiteX6" fmla="*/ 299221 w 1353580"/>
              <a:gd name="connsiteY6" fmla="*/ 289249 h 1343608"/>
              <a:gd name="connsiteX7" fmla="*/ 261899 w 1353580"/>
              <a:gd name="connsiteY7" fmla="*/ 345233 h 1343608"/>
              <a:gd name="connsiteX8" fmla="*/ 243238 w 1353580"/>
              <a:gd name="connsiteY8" fmla="*/ 382555 h 1343608"/>
              <a:gd name="connsiteX9" fmla="*/ 205915 w 1353580"/>
              <a:gd name="connsiteY9" fmla="*/ 419878 h 1343608"/>
              <a:gd name="connsiteX10" fmla="*/ 196584 w 1353580"/>
              <a:gd name="connsiteY10" fmla="*/ 447869 h 1343608"/>
              <a:gd name="connsiteX11" fmla="*/ 177923 w 1353580"/>
              <a:gd name="connsiteY11" fmla="*/ 466531 h 1343608"/>
              <a:gd name="connsiteX12" fmla="*/ 159262 w 1353580"/>
              <a:gd name="connsiteY12" fmla="*/ 494523 h 1343608"/>
              <a:gd name="connsiteX13" fmla="*/ 131270 w 1353580"/>
              <a:gd name="connsiteY13" fmla="*/ 541176 h 1343608"/>
              <a:gd name="connsiteX14" fmla="*/ 121940 w 1353580"/>
              <a:gd name="connsiteY14" fmla="*/ 578498 h 1343608"/>
              <a:gd name="connsiteX15" fmla="*/ 56625 w 1353580"/>
              <a:gd name="connsiteY15" fmla="*/ 662474 h 1343608"/>
              <a:gd name="connsiteX16" fmla="*/ 47295 w 1353580"/>
              <a:gd name="connsiteY16" fmla="*/ 709127 h 1343608"/>
              <a:gd name="connsiteX17" fmla="*/ 9972 w 1353580"/>
              <a:gd name="connsiteY17" fmla="*/ 849086 h 1343608"/>
              <a:gd name="connsiteX18" fmla="*/ 9972 w 1353580"/>
              <a:gd name="connsiteY18" fmla="*/ 998376 h 1343608"/>
              <a:gd name="connsiteX19" fmla="*/ 65956 w 1353580"/>
              <a:gd name="connsiteY19" fmla="*/ 1073020 h 1343608"/>
              <a:gd name="connsiteX20" fmla="*/ 84617 w 1353580"/>
              <a:gd name="connsiteY20" fmla="*/ 1101012 h 1343608"/>
              <a:gd name="connsiteX21" fmla="*/ 140601 w 1353580"/>
              <a:gd name="connsiteY21" fmla="*/ 1119674 h 1343608"/>
              <a:gd name="connsiteX22" fmla="*/ 439180 w 1353580"/>
              <a:gd name="connsiteY22" fmla="*/ 1138335 h 1343608"/>
              <a:gd name="connsiteX23" fmla="*/ 532486 w 1353580"/>
              <a:gd name="connsiteY23" fmla="*/ 1166327 h 1343608"/>
              <a:gd name="connsiteX24" fmla="*/ 569809 w 1353580"/>
              <a:gd name="connsiteY24" fmla="*/ 1184988 h 1343608"/>
              <a:gd name="connsiteX25" fmla="*/ 635123 w 1353580"/>
              <a:gd name="connsiteY25" fmla="*/ 1194318 h 1343608"/>
              <a:gd name="connsiteX26" fmla="*/ 700438 w 1353580"/>
              <a:gd name="connsiteY26" fmla="*/ 1222310 h 1343608"/>
              <a:gd name="connsiteX27" fmla="*/ 756421 w 1353580"/>
              <a:gd name="connsiteY27" fmla="*/ 1240972 h 1343608"/>
              <a:gd name="connsiteX28" fmla="*/ 784413 w 1353580"/>
              <a:gd name="connsiteY28" fmla="*/ 1250302 h 1343608"/>
              <a:gd name="connsiteX29" fmla="*/ 812405 w 1353580"/>
              <a:gd name="connsiteY29" fmla="*/ 1259633 h 1343608"/>
              <a:gd name="connsiteX30" fmla="*/ 840397 w 1353580"/>
              <a:gd name="connsiteY30" fmla="*/ 1278294 h 1343608"/>
              <a:gd name="connsiteX31" fmla="*/ 896380 w 1353580"/>
              <a:gd name="connsiteY31" fmla="*/ 1296955 h 1343608"/>
              <a:gd name="connsiteX32" fmla="*/ 924372 w 1353580"/>
              <a:gd name="connsiteY32" fmla="*/ 1306286 h 1343608"/>
              <a:gd name="connsiteX33" fmla="*/ 980356 w 1353580"/>
              <a:gd name="connsiteY33" fmla="*/ 1343608 h 1343608"/>
              <a:gd name="connsiteX34" fmla="*/ 1120315 w 1353580"/>
              <a:gd name="connsiteY34" fmla="*/ 1334278 h 1343608"/>
              <a:gd name="connsiteX35" fmla="*/ 1166968 w 1353580"/>
              <a:gd name="connsiteY35" fmla="*/ 1287625 h 1343608"/>
              <a:gd name="connsiteX36" fmla="*/ 1176299 w 1353580"/>
              <a:gd name="connsiteY36" fmla="*/ 1259633 h 1343608"/>
              <a:gd name="connsiteX37" fmla="*/ 1194960 w 1353580"/>
              <a:gd name="connsiteY37" fmla="*/ 1231641 h 1343608"/>
              <a:gd name="connsiteX38" fmla="*/ 1222952 w 1353580"/>
              <a:gd name="connsiteY38" fmla="*/ 1166327 h 1343608"/>
              <a:gd name="connsiteX39" fmla="*/ 1232282 w 1353580"/>
              <a:gd name="connsiteY39" fmla="*/ 1129004 h 1343608"/>
              <a:gd name="connsiteX40" fmla="*/ 1222952 w 1353580"/>
              <a:gd name="connsiteY40" fmla="*/ 1054359 h 1343608"/>
              <a:gd name="connsiteX41" fmla="*/ 1166968 w 1353580"/>
              <a:gd name="connsiteY41" fmla="*/ 998376 h 1343608"/>
              <a:gd name="connsiteX42" fmla="*/ 1129646 w 1353580"/>
              <a:gd name="connsiteY42" fmla="*/ 951723 h 1343608"/>
              <a:gd name="connsiteX43" fmla="*/ 1138976 w 1353580"/>
              <a:gd name="connsiteY43" fmla="*/ 877078 h 1343608"/>
              <a:gd name="connsiteX44" fmla="*/ 1157638 w 1353580"/>
              <a:gd name="connsiteY44" fmla="*/ 849086 h 1343608"/>
              <a:gd name="connsiteX45" fmla="*/ 1166968 w 1353580"/>
              <a:gd name="connsiteY45" fmla="*/ 821094 h 1343608"/>
              <a:gd name="connsiteX46" fmla="*/ 1204291 w 1353580"/>
              <a:gd name="connsiteY46" fmla="*/ 774441 h 1343608"/>
              <a:gd name="connsiteX47" fmla="*/ 1241613 w 1353580"/>
              <a:gd name="connsiteY47" fmla="*/ 765110 h 1343608"/>
              <a:gd name="connsiteX48" fmla="*/ 1306927 w 1353580"/>
              <a:gd name="connsiteY48" fmla="*/ 690465 h 1343608"/>
              <a:gd name="connsiteX49" fmla="*/ 1316258 w 1353580"/>
              <a:gd name="connsiteY49" fmla="*/ 662474 h 1343608"/>
              <a:gd name="connsiteX50" fmla="*/ 1334919 w 1353580"/>
              <a:gd name="connsiteY50" fmla="*/ 587829 h 1343608"/>
              <a:gd name="connsiteX51" fmla="*/ 1353580 w 1353580"/>
              <a:gd name="connsiteY51" fmla="*/ 569167 h 1343608"/>
              <a:gd name="connsiteX52" fmla="*/ 1344250 w 1353580"/>
              <a:gd name="connsiteY52" fmla="*/ 354563 h 1343608"/>
              <a:gd name="connsiteX53" fmla="*/ 1316258 w 1353580"/>
              <a:gd name="connsiteY53" fmla="*/ 335902 h 1343608"/>
              <a:gd name="connsiteX54" fmla="*/ 1278935 w 1353580"/>
              <a:gd name="connsiteY54" fmla="*/ 307910 h 1343608"/>
              <a:gd name="connsiteX55" fmla="*/ 1250944 w 1353580"/>
              <a:gd name="connsiteY55" fmla="*/ 289249 h 1343608"/>
              <a:gd name="connsiteX56" fmla="*/ 1232282 w 1353580"/>
              <a:gd name="connsiteY56" fmla="*/ 270588 h 1343608"/>
              <a:gd name="connsiteX57" fmla="*/ 1055002 w 1353580"/>
              <a:gd name="connsiteY57" fmla="*/ 279918 h 1343608"/>
              <a:gd name="connsiteX58" fmla="*/ 961695 w 1353580"/>
              <a:gd name="connsiteY58" fmla="*/ 121298 h 1343608"/>
              <a:gd name="connsiteX59" fmla="*/ 933703 w 1353580"/>
              <a:gd name="connsiteY59" fmla="*/ 111967 h 1343608"/>
              <a:gd name="connsiteX60" fmla="*/ 849727 w 1353580"/>
              <a:gd name="connsiteY60" fmla="*/ 83976 h 1343608"/>
              <a:gd name="connsiteX61" fmla="*/ 793744 w 1353580"/>
              <a:gd name="connsiteY61" fmla="*/ 65314 h 1343608"/>
              <a:gd name="connsiteX62" fmla="*/ 691107 w 1353580"/>
              <a:gd name="connsiteY62" fmla="*/ 27992 h 1343608"/>
              <a:gd name="connsiteX63" fmla="*/ 644454 w 1353580"/>
              <a:gd name="connsiteY63" fmla="*/ 18661 h 1343608"/>
              <a:gd name="connsiteX64" fmla="*/ 588470 w 1353580"/>
              <a:gd name="connsiteY64" fmla="*/ 0 h 1343608"/>
              <a:gd name="connsiteX65" fmla="*/ 457842 w 1353580"/>
              <a:gd name="connsiteY65" fmla="*/ 9331 h 1343608"/>
              <a:gd name="connsiteX0" fmla="*/ 457842 w 1353580"/>
              <a:gd name="connsiteY0" fmla="*/ 9331 h 1343608"/>
              <a:gd name="connsiteX1" fmla="*/ 457842 w 1353580"/>
              <a:gd name="connsiteY1" fmla="*/ 9331 h 1343608"/>
              <a:gd name="connsiteX2" fmla="*/ 401858 w 1353580"/>
              <a:gd name="connsiteY2" fmla="*/ 121298 h 1343608"/>
              <a:gd name="connsiteX3" fmla="*/ 355205 w 1353580"/>
              <a:gd name="connsiteY3" fmla="*/ 177282 h 1343608"/>
              <a:gd name="connsiteX4" fmla="*/ 345874 w 1353580"/>
              <a:gd name="connsiteY4" fmla="*/ 205274 h 1343608"/>
              <a:gd name="connsiteX5" fmla="*/ 308552 w 1353580"/>
              <a:gd name="connsiteY5" fmla="*/ 261257 h 1343608"/>
              <a:gd name="connsiteX6" fmla="*/ 299221 w 1353580"/>
              <a:gd name="connsiteY6" fmla="*/ 289249 h 1343608"/>
              <a:gd name="connsiteX7" fmla="*/ 261899 w 1353580"/>
              <a:gd name="connsiteY7" fmla="*/ 345233 h 1343608"/>
              <a:gd name="connsiteX8" fmla="*/ 243238 w 1353580"/>
              <a:gd name="connsiteY8" fmla="*/ 382555 h 1343608"/>
              <a:gd name="connsiteX9" fmla="*/ 205915 w 1353580"/>
              <a:gd name="connsiteY9" fmla="*/ 419878 h 1343608"/>
              <a:gd name="connsiteX10" fmla="*/ 196584 w 1353580"/>
              <a:gd name="connsiteY10" fmla="*/ 447869 h 1343608"/>
              <a:gd name="connsiteX11" fmla="*/ 177923 w 1353580"/>
              <a:gd name="connsiteY11" fmla="*/ 466531 h 1343608"/>
              <a:gd name="connsiteX12" fmla="*/ 159262 w 1353580"/>
              <a:gd name="connsiteY12" fmla="*/ 494523 h 1343608"/>
              <a:gd name="connsiteX13" fmla="*/ 131270 w 1353580"/>
              <a:gd name="connsiteY13" fmla="*/ 541176 h 1343608"/>
              <a:gd name="connsiteX14" fmla="*/ 121940 w 1353580"/>
              <a:gd name="connsiteY14" fmla="*/ 578498 h 1343608"/>
              <a:gd name="connsiteX15" fmla="*/ 56625 w 1353580"/>
              <a:gd name="connsiteY15" fmla="*/ 662474 h 1343608"/>
              <a:gd name="connsiteX16" fmla="*/ 47295 w 1353580"/>
              <a:gd name="connsiteY16" fmla="*/ 709127 h 1343608"/>
              <a:gd name="connsiteX17" fmla="*/ 9972 w 1353580"/>
              <a:gd name="connsiteY17" fmla="*/ 849086 h 1343608"/>
              <a:gd name="connsiteX18" fmla="*/ 9972 w 1353580"/>
              <a:gd name="connsiteY18" fmla="*/ 998376 h 1343608"/>
              <a:gd name="connsiteX19" fmla="*/ 65956 w 1353580"/>
              <a:gd name="connsiteY19" fmla="*/ 1073020 h 1343608"/>
              <a:gd name="connsiteX20" fmla="*/ 84617 w 1353580"/>
              <a:gd name="connsiteY20" fmla="*/ 1101012 h 1343608"/>
              <a:gd name="connsiteX21" fmla="*/ 140601 w 1353580"/>
              <a:gd name="connsiteY21" fmla="*/ 1119674 h 1343608"/>
              <a:gd name="connsiteX22" fmla="*/ 439180 w 1353580"/>
              <a:gd name="connsiteY22" fmla="*/ 1138335 h 1343608"/>
              <a:gd name="connsiteX23" fmla="*/ 532486 w 1353580"/>
              <a:gd name="connsiteY23" fmla="*/ 1166327 h 1343608"/>
              <a:gd name="connsiteX24" fmla="*/ 569809 w 1353580"/>
              <a:gd name="connsiteY24" fmla="*/ 1184988 h 1343608"/>
              <a:gd name="connsiteX25" fmla="*/ 635123 w 1353580"/>
              <a:gd name="connsiteY25" fmla="*/ 1194318 h 1343608"/>
              <a:gd name="connsiteX26" fmla="*/ 700438 w 1353580"/>
              <a:gd name="connsiteY26" fmla="*/ 1222310 h 1343608"/>
              <a:gd name="connsiteX27" fmla="*/ 756421 w 1353580"/>
              <a:gd name="connsiteY27" fmla="*/ 1240972 h 1343608"/>
              <a:gd name="connsiteX28" fmla="*/ 784413 w 1353580"/>
              <a:gd name="connsiteY28" fmla="*/ 1250302 h 1343608"/>
              <a:gd name="connsiteX29" fmla="*/ 812405 w 1353580"/>
              <a:gd name="connsiteY29" fmla="*/ 1259633 h 1343608"/>
              <a:gd name="connsiteX30" fmla="*/ 840397 w 1353580"/>
              <a:gd name="connsiteY30" fmla="*/ 1278294 h 1343608"/>
              <a:gd name="connsiteX31" fmla="*/ 896380 w 1353580"/>
              <a:gd name="connsiteY31" fmla="*/ 1296955 h 1343608"/>
              <a:gd name="connsiteX32" fmla="*/ 924372 w 1353580"/>
              <a:gd name="connsiteY32" fmla="*/ 1306286 h 1343608"/>
              <a:gd name="connsiteX33" fmla="*/ 980356 w 1353580"/>
              <a:gd name="connsiteY33" fmla="*/ 1343608 h 1343608"/>
              <a:gd name="connsiteX34" fmla="*/ 1120315 w 1353580"/>
              <a:gd name="connsiteY34" fmla="*/ 1334278 h 1343608"/>
              <a:gd name="connsiteX35" fmla="*/ 1166968 w 1353580"/>
              <a:gd name="connsiteY35" fmla="*/ 1287625 h 1343608"/>
              <a:gd name="connsiteX36" fmla="*/ 1176299 w 1353580"/>
              <a:gd name="connsiteY36" fmla="*/ 1259633 h 1343608"/>
              <a:gd name="connsiteX37" fmla="*/ 1194960 w 1353580"/>
              <a:gd name="connsiteY37" fmla="*/ 1231641 h 1343608"/>
              <a:gd name="connsiteX38" fmla="*/ 1222952 w 1353580"/>
              <a:gd name="connsiteY38" fmla="*/ 1166327 h 1343608"/>
              <a:gd name="connsiteX39" fmla="*/ 1232282 w 1353580"/>
              <a:gd name="connsiteY39" fmla="*/ 1129004 h 1343608"/>
              <a:gd name="connsiteX40" fmla="*/ 1222952 w 1353580"/>
              <a:gd name="connsiteY40" fmla="*/ 1054359 h 1343608"/>
              <a:gd name="connsiteX41" fmla="*/ 1166968 w 1353580"/>
              <a:gd name="connsiteY41" fmla="*/ 998376 h 1343608"/>
              <a:gd name="connsiteX42" fmla="*/ 1129646 w 1353580"/>
              <a:gd name="connsiteY42" fmla="*/ 951723 h 1343608"/>
              <a:gd name="connsiteX43" fmla="*/ 1138976 w 1353580"/>
              <a:gd name="connsiteY43" fmla="*/ 877078 h 1343608"/>
              <a:gd name="connsiteX44" fmla="*/ 1157638 w 1353580"/>
              <a:gd name="connsiteY44" fmla="*/ 849086 h 1343608"/>
              <a:gd name="connsiteX45" fmla="*/ 1166968 w 1353580"/>
              <a:gd name="connsiteY45" fmla="*/ 821094 h 1343608"/>
              <a:gd name="connsiteX46" fmla="*/ 1204291 w 1353580"/>
              <a:gd name="connsiteY46" fmla="*/ 774441 h 1343608"/>
              <a:gd name="connsiteX47" fmla="*/ 1241613 w 1353580"/>
              <a:gd name="connsiteY47" fmla="*/ 765110 h 1343608"/>
              <a:gd name="connsiteX48" fmla="*/ 1306927 w 1353580"/>
              <a:gd name="connsiteY48" fmla="*/ 690465 h 1343608"/>
              <a:gd name="connsiteX49" fmla="*/ 1316258 w 1353580"/>
              <a:gd name="connsiteY49" fmla="*/ 662474 h 1343608"/>
              <a:gd name="connsiteX50" fmla="*/ 1334919 w 1353580"/>
              <a:gd name="connsiteY50" fmla="*/ 587829 h 1343608"/>
              <a:gd name="connsiteX51" fmla="*/ 1353580 w 1353580"/>
              <a:gd name="connsiteY51" fmla="*/ 569167 h 1343608"/>
              <a:gd name="connsiteX52" fmla="*/ 1344250 w 1353580"/>
              <a:gd name="connsiteY52" fmla="*/ 354563 h 1343608"/>
              <a:gd name="connsiteX53" fmla="*/ 1316258 w 1353580"/>
              <a:gd name="connsiteY53" fmla="*/ 335902 h 1343608"/>
              <a:gd name="connsiteX54" fmla="*/ 1278935 w 1353580"/>
              <a:gd name="connsiteY54" fmla="*/ 307910 h 1343608"/>
              <a:gd name="connsiteX55" fmla="*/ 1250944 w 1353580"/>
              <a:gd name="connsiteY55" fmla="*/ 289249 h 1343608"/>
              <a:gd name="connsiteX56" fmla="*/ 1232282 w 1353580"/>
              <a:gd name="connsiteY56" fmla="*/ 270588 h 1343608"/>
              <a:gd name="connsiteX57" fmla="*/ 1055002 w 1353580"/>
              <a:gd name="connsiteY57" fmla="*/ 279918 h 1343608"/>
              <a:gd name="connsiteX58" fmla="*/ 961695 w 1353580"/>
              <a:gd name="connsiteY58" fmla="*/ 121298 h 1343608"/>
              <a:gd name="connsiteX59" fmla="*/ 840396 w 1353580"/>
              <a:gd name="connsiteY59" fmla="*/ 223934 h 1343608"/>
              <a:gd name="connsiteX60" fmla="*/ 849727 w 1353580"/>
              <a:gd name="connsiteY60" fmla="*/ 83976 h 1343608"/>
              <a:gd name="connsiteX61" fmla="*/ 793744 w 1353580"/>
              <a:gd name="connsiteY61" fmla="*/ 65314 h 1343608"/>
              <a:gd name="connsiteX62" fmla="*/ 691107 w 1353580"/>
              <a:gd name="connsiteY62" fmla="*/ 27992 h 1343608"/>
              <a:gd name="connsiteX63" fmla="*/ 644454 w 1353580"/>
              <a:gd name="connsiteY63" fmla="*/ 18661 h 1343608"/>
              <a:gd name="connsiteX64" fmla="*/ 588470 w 1353580"/>
              <a:gd name="connsiteY64" fmla="*/ 0 h 1343608"/>
              <a:gd name="connsiteX65" fmla="*/ 457842 w 1353580"/>
              <a:gd name="connsiteY65" fmla="*/ 9331 h 1343608"/>
              <a:gd name="connsiteX0" fmla="*/ 457842 w 1353580"/>
              <a:gd name="connsiteY0" fmla="*/ 9331 h 1343608"/>
              <a:gd name="connsiteX1" fmla="*/ 457842 w 1353580"/>
              <a:gd name="connsiteY1" fmla="*/ 9331 h 1343608"/>
              <a:gd name="connsiteX2" fmla="*/ 401858 w 1353580"/>
              <a:gd name="connsiteY2" fmla="*/ 121298 h 1343608"/>
              <a:gd name="connsiteX3" fmla="*/ 355205 w 1353580"/>
              <a:gd name="connsiteY3" fmla="*/ 177282 h 1343608"/>
              <a:gd name="connsiteX4" fmla="*/ 345874 w 1353580"/>
              <a:gd name="connsiteY4" fmla="*/ 205274 h 1343608"/>
              <a:gd name="connsiteX5" fmla="*/ 308552 w 1353580"/>
              <a:gd name="connsiteY5" fmla="*/ 261257 h 1343608"/>
              <a:gd name="connsiteX6" fmla="*/ 299221 w 1353580"/>
              <a:gd name="connsiteY6" fmla="*/ 289249 h 1343608"/>
              <a:gd name="connsiteX7" fmla="*/ 261899 w 1353580"/>
              <a:gd name="connsiteY7" fmla="*/ 345233 h 1343608"/>
              <a:gd name="connsiteX8" fmla="*/ 243238 w 1353580"/>
              <a:gd name="connsiteY8" fmla="*/ 382555 h 1343608"/>
              <a:gd name="connsiteX9" fmla="*/ 205915 w 1353580"/>
              <a:gd name="connsiteY9" fmla="*/ 419878 h 1343608"/>
              <a:gd name="connsiteX10" fmla="*/ 196584 w 1353580"/>
              <a:gd name="connsiteY10" fmla="*/ 447869 h 1343608"/>
              <a:gd name="connsiteX11" fmla="*/ 177923 w 1353580"/>
              <a:gd name="connsiteY11" fmla="*/ 466531 h 1343608"/>
              <a:gd name="connsiteX12" fmla="*/ 159262 w 1353580"/>
              <a:gd name="connsiteY12" fmla="*/ 494523 h 1343608"/>
              <a:gd name="connsiteX13" fmla="*/ 131270 w 1353580"/>
              <a:gd name="connsiteY13" fmla="*/ 541176 h 1343608"/>
              <a:gd name="connsiteX14" fmla="*/ 121940 w 1353580"/>
              <a:gd name="connsiteY14" fmla="*/ 578498 h 1343608"/>
              <a:gd name="connsiteX15" fmla="*/ 56625 w 1353580"/>
              <a:gd name="connsiteY15" fmla="*/ 662474 h 1343608"/>
              <a:gd name="connsiteX16" fmla="*/ 47295 w 1353580"/>
              <a:gd name="connsiteY16" fmla="*/ 709127 h 1343608"/>
              <a:gd name="connsiteX17" fmla="*/ 9972 w 1353580"/>
              <a:gd name="connsiteY17" fmla="*/ 849086 h 1343608"/>
              <a:gd name="connsiteX18" fmla="*/ 9972 w 1353580"/>
              <a:gd name="connsiteY18" fmla="*/ 998376 h 1343608"/>
              <a:gd name="connsiteX19" fmla="*/ 65956 w 1353580"/>
              <a:gd name="connsiteY19" fmla="*/ 1073020 h 1343608"/>
              <a:gd name="connsiteX20" fmla="*/ 84617 w 1353580"/>
              <a:gd name="connsiteY20" fmla="*/ 1101012 h 1343608"/>
              <a:gd name="connsiteX21" fmla="*/ 140601 w 1353580"/>
              <a:gd name="connsiteY21" fmla="*/ 1119674 h 1343608"/>
              <a:gd name="connsiteX22" fmla="*/ 439180 w 1353580"/>
              <a:gd name="connsiteY22" fmla="*/ 1138335 h 1343608"/>
              <a:gd name="connsiteX23" fmla="*/ 532486 w 1353580"/>
              <a:gd name="connsiteY23" fmla="*/ 1166327 h 1343608"/>
              <a:gd name="connsiteX24" fmla="*/ 569809 w 1353580"/>
              <a:gd name="connsiteY24" fmla="*/ 1184988 h 1343608"/>
              <a:gd name="connsiteX25" fmla="*/ 635123 w 1353580"/>
              <a:gd name="connsiteY25" fmla="*/ 1194318 h 1343608"/>
              <a:gd name="connsiteX26" fmla="*/ 700438 w 1353580"/>
              <a:gd name="connsiteY26" fmla="*/ 1222310 h 1343608"/>
              <a:gd name="connsiteX27" fmla="*/ 756421 w 1353580"/>
              <a:gd name="connsiteY27" fmla="*/ 1240972 h 1343608"/>
              <a:gd name="connsiteX28" fmla="*/ 784413 w 1353580"/>
              <a:gd name="connsiteY28" fmla="*/ 1250302 h 1343608"/>
              <a:gd name="connsiteX29" fmla="*/ 812405 w 1353580"/>
              <a:gd name="connsiteY29" fmla="*/ 1259633 h 1343608"/>
              <a:gd name="connsiteX30" fmla="*/ 840397 w 1353580"/>
              <a:gd name="connsiteY30" fmla="*/ 1278294 h 1343608"/>
              <a:gd name="connsiteX31" fmla="*/ 896380 w 1353580"/>
              <a:gd name="connsiteY31" fmla="*/ 1296955 h 1343608"/>
              <a:gd name="connsiteX32" fmla="*/ 924372 w 1353580"/>
              <a:gd name="connsiteY32" fmla="*/ 1306286 h 1343608"/>
              <a:gd name="connsiteX33" fmla="*/ 980356 w 1353580"/>
              <a:gd name="connsiteY33" fmla="*/ 1343608 h 1343608"/>
              <a:gd name="connsiteX34" fmla="*/ 1120315 w 1353580"/>
              <a:gd name="connsiteY34" fmla="*/ 1334278 h 1343608"/>
              <a:gd name="connsiteX35" fmla="*/ 1166968 w 1353580"/>
              <a:gd name="connsiteY35" fmla="*/ 1287625 h 1343608"/>
              <a:gd name="connsiteX36" fmla="*/ 1176299 w 1353580"/>
              <a:gd name="connsiteY36" fmla="*/ 1259633 h 1343608"/>
              <a:gd name="connsiteX37" fmla="*/ 1194960 w 1353580"/>
              <a:gd name="connsiteY37" fmla="*/ 1231641 h 1343608"/>
              <a:gd name="connsiteX38" fmla="*/ 1222952 w 1353580"/>
              <a:gd name="connsiteY38" fmla="*/ 1166327 h 1343608"/>
              <a:gd name="connsiteX39" fmla="*/ 1232282 w 1353580"/>
              <a:gd name="connsiteY39" fmla="*/ 1129004 h 1343608"/>
              <a:gd name="connsiteX40" fmla="*/ 1222952 w 1353580"/>
              <a:gd name="connsiteY40" fmla="*/ 1054359 h 1343608"/>
              <a:gd name="connsiteX41" fmla="*/ 1166968 w 1353580"/>
              <a:gd name="connsiteY41" fmla="*/ 998376 h 1343608"/>
              <a:gd name="connsiteX42" fmla="*/ 1129646 w 1353580"/>
              <a:gd name="connsiteY42" fmla="*/ 951723 h 1343608"/>
              <a:gd name="connsiteX43" fmla="*/ 1138976 w 1353580"/>
              <a:gd name="connsiteY43" fmla="*/ 877078 h 1343608"/>
              <a:gd name="connsiteX44" fmla="*/ 1157638 w 1353580"/>
              <a:gd name="connsiteY44" fmla="*/ 849086 h 1343608"/>
              <a:gd name="connsiteX45" fmla="*/ 1166968 w 1353580"/>
              <a:gd name="connsiteY45" fmla="*/ 821094 h 1343608"/>
              <a:gd name="connsiteX46" fmla="*/ 1204291 w 1353580"/>
              <a:gd name="connsiteY46" fmla="*/ 774441 h 1343608"/>
              <a:gd name="connsiteX47" fmla="*/ 1241613 w 1353580"/>
              <a:gd name="connsiteY47" fmla="*/ 765110 h 1343608"/>
              <a:gd name="connsiteX48" fmla="*/ 1306927 w 1353580"/>
              <a:gd name="connsiteY48" fmla="*/ 690465 h 1343608"/>
              <a:gd name="connsiteX49" fmla="*/ 1316258 w 1353580"/>
              <a:gd name="connsiteY49" fmla="*/ 662474 h 1343608"/>
              <a:gd name="connsiteX50" fmla="*/ 1334919 w 1353580"/>
              <a:gd name="connsiteY50" fmla="*/ 587829 h 1343608"/>
              <a:gd name="connsiteX51" fmla="*/ 1353580 w 1353580"/>
              <a:gd name="connsiteY51" fmla="*/ 569167 h 1343608"/>
              <a:gd name="connsiteX52" fmla="*/ 1344250 w 1353580"/>
              <a:gd name="connsiteY52" fmla="*/ 354563 h 1343608"/>
              <a:gd name="connsiteX53" fmla="*/ 1316258 w 1353580"/>
              <a:gd name="connsiteY53" fmla="*/ 335902 h 1343608"/>
              <a:gd name="connsiteX54" fmla="*/ 1278935 w 1353580"/>
              <a:gd name="connsiteY54" fmla="*/ 307910 h 1343608"/>
              <a:gd name="connsiteX55" fmla="*/ 1250944 w 1353580"/>
              <a:gd name="connsiteY55" fmla="*/ 289249 h 1343608"/>
              <a:gd name="connsiteX56" fmla="*/ 1232282 w 1353580"/>
              <a:gd name="connsiteY56" fmla="*/ 270588 h 1343608"/>
              <a:gd name="connsiteX57" fmla="*/ 1055002 w 1353580"/>
              <a:gd name="connsiteY57" fmla="*/ 279918 h 1343608"/>
              <a:gd name="connsiteX58" fmla="*/ 915042 w 1353580"/>
              <a:gd name="connsiteY58" fmla="*/ 242596 h 1343608"/>
              <a:gd name="connsiteX59" fmla="*/ 840396 w 1353580"/>
              <a:gd name="connsiteY59" fmla="*/ 223934 h 1343608"/>
              <a:gd name="connsiteX60" fmla="*/ 849727 w 1353580"/>
              <a:gd name="connsiteY60" fmla="*/ 83976 h 1343608"/>
              <a:gd name="connsiteX61" fmla="*/ 793744 w 1353580"/>
              <a:gd name="connsiteY61" fmla="*/ 65314 h 1343608"/>
              <a:gd name="connsiteX62" fmla="*/ 691107 w 1353580"/>
              <a:gd name="connsiteY62" fmla="*/ 27992 h 1343608"/>
              <a:gd name="connsiteX63" fmla="*/ 644454 w 1353580"/>
              <a:gd name="connsiteY63" fmla="*/ 18661 h 1343608"/>
              <a:gd name="connsiteX64" fmla="*/ 588470 w 1353580"/>
              <a:gd name="connsiteY64" fmla="*/ 0 h 1343608"/>
              <a:gd name="connsiteX65" fmla="*/ 457842 w 1353580"/>
              <a:gd name="connsiteY65" fmla="*/ 9331 h 1343608"/>
              <a:gd name="connsiteX0" fmla="*/ 457842 w 1353580"/>
              <a:gd name="connsiteY0" fmla="*/ 9331 h 1343608"/>
              <a:gd name="connsiteX1" fmla="*/ 457842 w 1353580"/>
              <a:gd name="connsiteY1" fmla="*/ 9331 h 1343608"/>
              <a:gd name="connsiteX2" fmla="*/ 401858 w 1353580"/>
              <a:gd name="connsiteY2" fmla="*/ 121298 h 1343608"/>
              <a:gd name="connsiteX3" fmla="*/ 355205 w 1353580"/>
              <a:gd name="connsiteY3" fmla="*/ 177282 h 1343608"/>
              <a:gd name="connsiteX4" fmla="*/ 345874 w 1353580"/>
              <a:gd name="connsiteY4" fmla="*/ 205274 h 1343608"/>
              <a:gd name="connsiteX5" fmla="*/ 308552 w 1353580"/>
              <a:gd name="connsiteY5" fmla="*/ 261257 h 1343608"/>
              <a:gd name="connsiteX6" fmla="*/ 299221 w 1353580"/>
              <a:gd name="connsiteY6" fmla="*/ 289249 h 1343608"/>
              <a:gd name="connsiteX7" fmla="*/ 261899 w 1353580"/>
              <a:gd name="connsiteY7" fmla="*/ 345233 h 1343608"/>
              <a:gd name="connsiteX8" fmla="*/ 243238 w 1353580"/>
              <a:gd name="connsiteY8" fmla="*/ 382555 h 1343608"/>
              <a:gd name="connsiteX9" fmla="*/ 205915 w 1353580"/>
              <a:gd name="connsiteY9" fmla="*/ 419878 h 1343608"/>
              <a:gd name="connsiteX10" fmla="*/ 196584 w 1353580"/>
              <a:gd name="connsiteY10" fmla="*/ 447869 h 1343608"/>
              <a:gd name="connsiteX11" fmla="*/ 177923 w 1353580"/>
              <a:gd name="connsiteY11" fmla="*/ 466531 h 1343608"/>
              <a:gd name="connsiteX12" fmla="*/ 159262 w 1353580"/>
              <a:gd name="connsiteY12" fmla="*/ 494523 h 1343608"/>
              <a:gd name="connsiteX13" fmla="*/ 131270 w 1353580"/>
              <a:gd name="connsiteY13" fmla="*/ 541176 h 1343608"/>
              <a:gd name="connsiteX14" fmla="*/ 121940 w 1353580"/>
              <a:gd name="connsiteY14" fmla="*/ 578498 h 1343608"/>
              <a:gd name="connsiteX15" fmla="*/ 56625 w 1353580"/>
              <a:gd name="connsiteY15" fmla="*/ 662474 h 1343608"/>
              <a:gd name="connsiteX16" fmla="*/ 47295 w 1353580"/>
              <a:gd name="connsiteY16" fmla="*/ 709127 h 1343608"/>
              <a:gd name="connsiteX17" fmla="*/ 9972 w 1353580"/>
              <a:gd name="connsiteY17" fmla="*/ 849086 h 1343608"/>
              <a:gd name="connsiteX18" fmla="*/ 9972 w 1353580"/>
              <a:gd name="connsiteY18" fmla="*/ 998376 h 1343608"/>
              <a:gd name="connsiteX19" fmla="*/ 65956 w 1353580"/>
              <a:gd name="connsiteY19" fmla="*/ 1073020 h 1343608"/>
              <a:gd name="connsiteX20" fmla="*/ 84617 w 1353580"/>
              <a:gd name="connsiteY20" fmla="*/ 1101012 h 1343608"/>
              <a:gd name="connsiteX21" fmla="*/ 140601 w 1353580"/>
              <a:gd name="connsiteY21" fmla="*/ 1119674 h 1343608"/>
              <a:gd name="connsiteX22" fmla="*/ 439180 w 1353580"/>
              <a:gd name="connsiteY22" fmla="*/ 1138335 h 1343608"/>
              <a:gd name="connsiteX23" fmla="*/ 532486 w 1353580"/>
              <a:gd name="connsiteY23" fmla="*/ 1166327 h 1343608"/>
              <a:gd name="connsiteX24" fmla="*/ 569809 w 1353580"/>
              <a:gd name="connsiteY24" fmla="*/ 1184988 h 1343608"/>
              <a:gd name="connsiteX25" fmla="*/ 635123 w 1353580"/>
              <a:gd name="connsiteY25" fmla="*/ 1194318 h 1343608"/>
              <a:gd name="connsiteX26" fmla="*/ 700438 w 1353580"/>
              <a:gd name="connsiteY26" fmla="*/ 1222310 h 1343608"/>
              <a:gd name="connsiteX27" fmla="*/ 756421 w 1353580"/>
              <a:gd name="connsiteY27" fmla="*/ 1240972 h 1343608"/>
              <a:gd name="connsiteX28" fmla="*/ 784413 w 1353580"/>
              <a:gd name="connsiteY28" fmla="*/ 1250302 h 1343608"/>
              <a:gd name="connsiteX29" fmla="*/ 812405 w 1353580"/>
              <a:gd name="connsiteY29" fmla="*/ 1259633 h 1343608"/>
              <a:gd name="connsiteX30" fmla="*/ 840397 w 1353580"/>
              <a:gd name="connsiteY30" fmla="*/ 1278294 h 1343608"/>
              <a:gd name="connsiteX31" fmla="*/ 896380 w 1353580"/>
              <a:gd name="connsiteY31" fmla="*/ 1296955 h 1343608"/>
              <a:gd name="connsiteX32" fmla="*/ 924372 w 1353580"/>
              <a:gd name="connsiteY32" fmla="*/ 1306286 h 1343608"/>
              <a:gd name="connsiteX33" fmla="*/ 980356 w 1353580"/>
              <a:gd name="connsiteY33" fmla="*/ 1343608 h 1343608"/>
              <a:gd name="connsiteX34" fmla="*/ 1120315 w 1353580"/>
              <a:gd name="connsiteY34" fmla="*/ 1334278 h 1343608"/>
              <a:gd name="connsiteX35" fmla="*/ 1166968 w 1353580"/>
              <a:gd name="connsiteY35" fmla="*/ 1287625 h 1343608"/>
              <a:gd name="connsiteX36" fmla="*/ 1176299 w 1353580"/>
              <a:gd name="connsiteY36" fmla="*/ 1259633 h 1343608"/>
              <a:gd name="connsiteX37" fmla="*/ 1194960 w 1353580"/>
              <a:gd name="connsiteY37" fmla="*/ 1231641 h 1343608"/>
              <a:gd name="connsiteX38" fmla="*/ 1222952 w 1353580"/>
              <a:gd name="connsiteY38" fmla="*/ 1166327 h 1343608"/>
              <a:gd name="connsiteX39" fmla="*/ 1232282 w 1353580"/>
              <a:gd name="connsiteY39" fmla="*/ 1129004 h 1343608"/>
              <a:gd name="connsiteX40" fmla="*/ 1222952 w 1353580"/>
              <a:gd name="connsiteY40" fmla="*/ 1054359 h 1343608"/>
              <a:gd name="connsiteX41" fmla="*/ 1166968 w 1353580"/>
              <a:gd name="connsiteY41" fmla="*/ 998376 h 1343608"/>
              <a:gd name="connsiteX42" fmla="*/ 1129646 w 1353580"/>
              <a:gd name="connsiteY42" fmla="*/ 951723 h 1343608"/>
              <a:gd name="connsiteX43" fmla="*/ 1138976 w 1353580"/>
              <a:gd name="connsiteY43" fmla="*/ 877078 h 1343608"/>
              <a:gd name="connsiteX44" fmla="*/ 1157638 w 1353580"/>
              <a:gd name="connsiteY44" fmla="*/ 849086 h 1343608"/>
              <a:gd name="connsiteX45" fmla="*/ 1166968 w 1353580"/>
              <a:gd name="connsiteY45" fmla="*/ 821094 h 1343608"/>
              <a:gd name="connsiteX46" fmla="*/ 1204291 w 1353580"/>
              <a:gd name="connsiteY46" fmla="*/ 774441 h 1343608"/>
              <a:gd name="connsiteX47" fmla="*/ 1241613 w 1353580"/>
              <a:gd name="connsiteY47" fmla="*/ 765110 h 1343608"/>
              <a:gd name="connsiteX48" fmla="*/ 1306927 w 1353580"/>
              <a:gd name="connsiteY48" fmla="*/ 690465 h 1343608"/>
              <a:gd name="connsiteX49" fmla="*/ 1316258 w 1353580"/>
              <a:gd name="connsiteY49" fmla="*/ 662474 h 1343608"/>
              <a:gd name="connsiteX50" fmla="*/ 1334919 w 1353580"/>
              <a:gd name="connsiteY50" fmla="*/ 587829 h 1343608"/>
              <a:gd name="connsiteX51" fmla="*/ 1353580 w 1353580"/>
              <a:gd name="connsiteY51" fmla="*/ 569167 h 1343608"/>
              <a:gd name="connsiteX52" fmla="*/ 1344250 w 1353580"/>
              <a:gd name="connsiteY52" fmla="*/ 354563 h 1343608"/>
              <a:gd name="connsiteX53" fmla="*/ 1316258 w 1353580"/>
              <a:gd name="connsiteY53" fmla="*/ 335902 h 1343608"/>
              <a:gd name="connsiteX54" fmla="*/ 1278935 w 1353580"/>
              <a:gd name="connsiteY54" fmla="*/ 307910 h 1343608"/>
              <a:gd name="connsiteX55" fmla="*/ 1250944 w 1353580"/>
              <a:gd name="connsiteY55" fmla="*/ 289249 h 1343608"/>
              <a:gd name="connsiteX56" fmla="*/ 1232282 w 1353580"/>
              <a:gd name="connsiteY56" fmla="*/ 270588 h 1343608"/>
              <a:gd name="connsiteX57" fmla="*/ 1055002 w 1353580"/>
              <a:gd name="connsiteY57" fmla="*/ 279918 h 1343608"/>
              <a:gd name="connsiteX58" fmla="*/ 915042 w 1353580"/>
              <a:gd name="connsiteY58" fmla="*/ 242596 h 1343608"/>
              <a:gd name="connsiteX59" fmla="*/ 840396 w 1353580"/>
              <a:gd name="connsiteY59" fmla="*/ 223934 h 1343608"/>
              <a:gd name="connsiteX60" fmla="*/ 849727 w 1353580"/>
              <a:gd name="connsiteY60" fmla="*/ 83976 h 1343608"/>
              <a:gd name="connsiteX61" fmla="*/ 691107 w 1353580"/>
              <a:gd name="connsiteY61" fmla="*/ 27992 h 1343608"/>
              <a:gd name="connsiteX62" fmla="*/ 644454 w 1353580"/>
              <a:gd name="connsiteY62" fmla="*/ 18661 h 1343608"/>
              <a:gd name="connsiteX63" fmla="*/ 588470 w 1353580"/>
              <a:gd name="connsiteY63" fmla="*/ 0 h 1343608"/>
              <a:gd name="connsiteX64" fmla="*/ 457842 w 1353580"/>
              <a:gd name="connsiteY64" fmla="*/ 9331 h 1343608"/>
              <a:gd name="connsiteX0" fmla="*/ 457842 w 1353580"/>
              <a:gd name="connsiteY0" fmla="*/ 9331 h 1343608"/>
              <a:gd name="connsiteX1" fmla="*/ 457842 w 1353580"/>
              <a:gd name="connsiteY1" fmla="*/ 9331 h 1343608"/>
              <a:gd name="connsiteX2" fmla="*/ 401858 w 1353580"/>
              <a:gd name="connsiteY2" fmla="*/ 121298 h 1343608"/>
              <a:gd name="connsiteX3" fmla="*/ 355205 w 1353580"/>
              <a:gd name="connsiteY3" fmla="*/ 177282 h 1343608"/>
              <a:gd name="connsiteX4" fmla="*/ 345874 w 1353580"/>
              <a:gd name="connsiteY4" fmla="*/ 205274 h 1343608"/>
              <a:gd name="connsiteX5" fmla="*/ 308552 w 1353580"/>
              <a:gd name="connsiteY5" fmla="*/ 261257 h 1343608"/>
              <a:gd name="connsiteX6" fmla="*/ 299221 w 1353580"/>
              <a:gd name="connsiteY6" fmla="*/ 289249 h 1343608"/>
              <a:gd name="connsiteX7" fmla="*/ 261899 w 1353580"/>
              <a:gd name="connsiteY7" fmla="*/ 345233 h 1343608"/>
              <a:gd name="connsiteX8" fmla="*/ 243238 w 1353580"/>
              <a:gd name="connsiteY8" fmla="*/ 382555 h 1343608"/>
              <a:gd name="connsiteX9" fmla="*/ 205915 w 1353580"/>
              <a:gd name="connsiteY9" fmla="*/ 419878 h 1343608"/>
              <a:gd name="connsiteX10" fmla="*/ 196584 w 1353580"/>
              <a:gd name="connsiteY10" fmla="*/ 447869 h 1343608"/>
              <a:gd name="connsiteX11" fmla="*/ 177923 w 1353580"/>
              <a:gd name="connsiteY11" fmla="*/ 466531 h 1343608"/>
              <a:gd name="connsiteX12" fmla="*/ 159262 w 1353580"/>
              <a:gd name="connsiteY12" fmla="*/ 494523 h 1343608"/>
              <a:gd name="connsiteX13" fmla="*/ 131270 w 1353580"/>
              <a:gd name="connsiteY13" fmla="*/ 541176 h 1343608"/>
              <a:gd name="connsiteX14" fmla="*/ 121940 w 1353580"/>
              <a:gd name="connsiteY14" fmla="*/ 578498 h 1343608"/>
              <a:gd name="connsiteX15" fmla="*/ 56625 w 1353580"/>
              <a:gd name="connsiteY15" fmla="*/ 662474 h 1343608"/>
              <a:gd name="connsiteX16" fmla="*/ 47295 w 1353580"/>
              <a:gd name="connsiteY16" fmla="*/ 709127 h 1343608"/>
              <a:gd name="connsiteX17" fmla="*/ 9972 w 1353580"/>
              <a:gd name="connsiteY17" fmla="*/ 849086 h 1343608"/>
              <a:gd name="connsiteX18" fmla="*/ 9972 w 1353580"/>
              <a:gd name="connsiteY18" fmla="*/ 998376 h 1343608"/>
              <a:gd name="connsiteX19" fmla="*/ 65956 w 1353580"/>
              <a:gd name="connsiteY19" fmla="*/ 1073020 h 1343608"/>
              <a:gd name="connsiteX20" fmla="*/ 84617 w 1353580"/>
              <a:gd name="connsiteY20" fmla="*/ 1101012 h 1343608"/>
              <a:gd name="connsiteX21" fmla="*/ 140601 w 1353580"/>
              <a:gd name="connsiteY21" fmla="*/ 1119674 h 1343608"/>
              <a:gd name="connsiteX22" fmla="*/ 439180 w 1353580"/>
              <a:gd name="connsiteY22" fmla="*/ 1138335 h 1343608"/>
              <a:gd name="connsiteX23" fmla="*/ 532486 w 1353580"/>
              <a:gd name="connsiteY23" fmla="*/ 1166327 h 1343608"/>
              <a:gd name="connsiteX24" fmla="*/ 569809 w 1353580"/>
              <a:gd name="connsiteY24" fmla="*/ 1184988 h 1343608"/>
              <a:gd name="connsiteX25" fmla="*/ 635123 w 1353580"/>
              <a:gd name="connsiteY25" fmla="*/ 1194318 h 1343608"/>
              <a:gd name="connsiteX26" fmla="*/ 700438 w 1353580"/>
              <a:gd name="connsiteY26" fmla="*/ 1222310 h 1343608"/>
              <a:gd name="connsiteX27" fmla="*/ 756421 w 1353580"/>
              <a:gd name="connsiteY27" fmla="*/ 1240972 h 1343608"/>
              <a:gd name="connsiteX28" fmla="*/ 784413 w 1353580"/>
              <a:gd name="connsiteY28" fmla="*/ 1250302 h 1343608"/>
              <a:gd name="connsiteX29" fmla="*/ 812405 w 1353580"/>
              <a:gd name="connsiteY29" fmla="*/ 1259633 h 1343608"/>
              <a:gd name="connsiteX30" fmla="*/ 840397 w 1353580"/>
              <a:gd name="connsiteY30" fmla="*/ 1278294 h 1343608"/>
              <a:gd name="connsiteX31" fmla="*/ 896380 w 1353580"/>
              <a:gd name="connsiteY31" fmla="*/ 1296955 h 1343608"/>
              <a:gd name="connsiteX32" fmla="*/ 924372 w 1353580"/>
              <a:gd name="connsiteY32" fmla="*/ 1306286 h 1343608"/>
              <a:gd name="connsiteX33" fmla="*/ 980356 w 1353580"/>
              <a:gd name="connsiteY33" fmla="*/ 1343608 h 1343608"/>
              <a:gd name="connsiteX34" fmla="*/ 1120315 w 1353580"/>
              <a:gd name="connsiteY34" fmla="*/ 1334278 h 1343608"/>
              <a:gd name="connsiteX35" fmla="*/ 1166968 w 1353580"/>
              <a:gd name="connsiteY35" fmla="*/ 1287625 h 1343608"/>
              <a:gd name="connsiteX36" fmla="*/ 1176299 w 1353580"/>
              <a:gd name="connsiteY36" fmla="*/ 1259633 h 1343608"/>
              <a:gd name="connsiteX37" fmla="*/ 1194960 w 1353580"/>
              <a:gd name="connsiteY37" fmla="*/ 1231641 h 1343608"/>
              <a:gd name="connsiteX38" fmla="*/ 1222952 w 1353580"/>
              <a:gd name="connsiteY38" fmla="*/ 1166327 h 1343608"/>
              <a:gd name="connsiteX39" fmla="*/ 1232282 w 1353580"/>
              <a:gd name="connsiteY39" fmla="*/ 1129004 h 1343608"/>
              <a:gd name="connsiteX40" fmla="*/ 1222952 w 1353580"/>
              <a:gd name="connsiteY40" fmla="*/ 1054359 h 1343608"/>
              <a:gd name="connsiteX41" fmla="*/ 1166968 w 1353580"/>
              <a:gd name="connsiteY41" fmla="*/ 998376 h 1343608"/>
              <a:gd name="connsiteX42" fmla="*/ 1129646 w 1353580"/>
              <a:gd name="connsiteY42" fmla="*/ 951723 h 1343608"/>
              <a:gd name="connsiteX43" fmla="*/ 1138976 w 1353580"/>
              <a:gd name="connsiteY43" fmla="*/ 877078 h 1343608"/>
              <a:gd name="connsiteX44" fmla="*/ 1157638 w 1353580"/>
              <a:gd name="connsiteY44" fmla="*/ 849086 h 1343608"/>
              <a:gd name="connsiteX45" fmla="*/ 1166968 w 1353580"/>
              <a:gd name="connsiteY45" fmla="*/ 821094 h 1343608"/>
              <a:gd name="connsiteX46" fmla="*/ 1204291 w 1353580"/>
              <a:gd name="connsiteY46" fmla="*/ 774441 h 1343608"/>
              <a:gd name="connsiteX47" fmla="*/ 1241613 w 1353580"/>
              <a:gd name="connsiteY47" fmla="*/ 765110 h 1343608"/>
              <a:gd name="connsiteX48" fmla="*/ 1306927 w 1353580"/>
              <a:gd name="connsiteY48" fmla="*/ 690465 h 1343608"/>
              <a:gd name="connsiteX49" fmla="*/ 1316258 w 1353580"/>
              <a:gd name="connsiteY49" fmla="*/ 662474 h 1343608"/>
              <a:gd name="connsiteX50" fmla="*/ 1334919 w 1353580"/>
              <a:gd name="connsiteY50" fmla="*/ 587829 h 1343608"/>
              <a:gd name="connsiteX51" fmla="*/ 1353580 w 1353580"/>
              <a:gd name="connsiteY51" fmla="*/ 569167 h 1343608"/>
              <a:gd name="connsiteX52" fmla="*/ 1344250 w 1353580"/>
              <a:gd name="connsiteY52" fmla="*/ 354563 h 1343608"/>
              <a:gd name="connsiteX53" fmla="*/ 1316258 w 1353580"/>
              <a:gd name="connsiteY53" fmla="*/ 335902 h 1343608"/>
              <a:gd name="connsiteX54" fmla="*/ 1278935 w 1353580"/>
              <a:gd name="connsiteY54" fmla="*/ 307910 h 1343608"/>
              <a:gd name="connsiteX55" fmla="*/ 1250944 w 1353580"/>
              <a:gd name="connsiteY55" fmla="*/ 289249 h 1343608"/>
              <a:gd name="connsiteX56" fmla="*/ 1232282 w 1353580"/>
              <a:gd name="connsiteY56" fmla="*/ 270588 h 1343608"/>
              <a:gd name="connsiteX57" fmla="*/ 1055002 w 1353580"/>
              <a:gd name="connsiteY57" fmla="*/ 279918 h 1343608"/>
              <a:gd name="connsiteX58" fmla="*/ 915042 w 1353580"/>
              <a:gd name="connsiteY58" fmla="*/ 242596 h 1343608"/>
              <a:gd name="connsiteX59" fmla="*/ 840396 w 1353580"/>
              <a:gd name="connsiteY59" fmla="*/ 223934 h 1343608"/>
              <a:gd name="connsiteX60" fmla="*/ 803074 w 1353580"/>
              <a:gd name="connsiteY60" fmla="*/ 130629 h 1343608"/>
              <a:gd name="connsiteX61" fmla="*/ 691107 w 1353580"/>
              <a:gd name="connsiteY61" fmla="*/ 27992 h 1343608"/>
              <a:gd name="connsiteX62" fmla="*/ 644454 w 1353580"/>
              <a:gd name="connsiteY62" fmla="*/ 18661 h 1343608"/>
              <a:gd name="connsiteX63" fmla="*/ 588470 w 1353580"/>
              <a:gd name="connsiteY63" fmla="*/ 0 h 1343608"/>
              <a:gd name="connsiteX64" fmla="*/ 457842 w 1353580"/>
              <a:gd name="connsiteY64" fmla="*/ 9331 h 134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353580" h="1343608">
                <a:moveTo>
                  <a:pt x="457842" y="9331"/>
                </a:moveTo>
                <a:lnTo>
                  <a:pt x="457842" y="9331"/>
                </a:lnTo>
                <a:cubicBezTo>
                  <a:pt x="439181" y="46653"/>
                  <a:pt x="431364" y="91792"/>
                  <a:pt x="401858" y="121298"/>
                </a:cubicBezTo>
                <a:cubicBezTo>
                  <a:pt x="381221" y="141935"/>
                  <a:pt x="368196" y="151300"/>
                  <a:pt x="355205" y="177282"/>
                </a:cubicBezTo>
                <a:cubicBezTo>
                  <a:pt x="350806" y="186079"/>
                  <a:pt x="350651" y="196676"/>
                  <a:pt x="345874" y="205274"/>
                </a:cubicBezTo>
                <a:cubicBezTo>
                  <a:pt x="334982" y="224879"/>
                  <a:pt x="315644" y="239980"/>
                  <a:pt x="308552" y="261257"/>
                </a:cubicBezTo>
                <a:cubicBezTo>
                  <a:pt x="305442" y="270588"/>
                  <a:pt x="303997" y="280651"/>
                  <a:pt x="299221" y="289249"/>
                </a:cubicBezTo>
                <a:cubicBezTo>
                  <a:pt x="288329" y="308855"/>
                  <a:pt x="271929" y="325173"/>
                  <a:pt x="261899" y="345233"/>
                </a:cubicBezTo>
                <a:cubicBezTo>
                  <a:pt x="255679" y="357674"/>
                  <a:pt x="251583" y="371428"/>
                  <a:pt x="243238" y="382555"/>
                </a:cubicBezTo>
                <a:cubicBezTo>
                  <a:pt x="232681" y="396630"/>
                  <a:pt x="205915" y="419878"/>
                  <a:pt x="205915" y="419878"/>
                </a:cubicBezTo>
                <a:cubicBezTo>
                  <a:pt x="202805" y="429208"/>
                  <a:pt x="201644" y="439435"/>
                  <a:pt x="196584" y="447869"/>
                </a:cubicBezTo>
                <a:cubicBezTo>
                  <a:pt x="192058" y="455412"/>
                  <a:pt x="183418" y="459662"/>
                  <a:pt x="177923" y="466531"/>
                </a:cubicBezTo>
                <a:cubicBezTo>
                  <a:pt x="170918" y="475288"/>
                  <a:pt x="164277" y="484493"/>
                  <a:pt x="159262" y="494523"/>
                </a:cubicBezTo>
                <a:cubicBezTo>
                  <a:pt x="135037" y="542972"/>
                  <a:pt x="167719" y="504725"/>
                  <a:pt x="131270" y="541176"/>
                </a:cubicBezTo>
                <a:cubicBezTo>
                  <a:pt x="128160" y="553617"/>
                  <a:pt x="127675" y="567028"/>
                  <a:pt x="121940" y="578498"/>
                </a:cubicBezTo>
                <a:cubicBezTo>
                  <a:pt x="99619" y="623139"/>
                  <a:pt x="87343" y="631756"/>
                  <a:pt x="56625" y="662474"/>
                </a:cubicBezTo>
                <a:cubicBezTo>
                  <a:pt x="53515" y="678025"/>
                  <a:pt x="50861" y="693674"/>
                  <a:pt x="47295" y="709127"/>
                </a:cubicBezTo>
                <a:cubicBezTo>
                  <a:pt x="32807" y="771907"/>
                  <a:pt x="27145" y="788979"/>
                  <a:pt x="9972" y="849086"/>
                </a:cubicBezTo>
                <a:cubicBezTo>
                  <a:pt x="440" y="915813"/>
                  <a:pt x="-6628" y="926438"/>
                  <a:pt x="9972" y="998376"/>
                </a:cubicBezTo>
                <a:cubicBezTo>
                  <a:pt x="18915" y="1037132"/>
                  <a:pt x="41042" y="1043955"/>
                  <a:pt x="65956" y="1073020"/>
                </a:cubicBezTo>
                <a:cubicBezTo>
                  <a:pt x="73254" y="1081534"/>
                  <a:pt x="75108" y="1095069"/>
                  <a:pt x="84617" y="1101012"/>
                </a:cubicBezTo>
                <a:cubicBezTo>
                  <a:pt x="101298" y="1111438"/>
                  <a:pt x="121940" y="1113454"/>
                  <a:pt x="140601" y="1119674"/>
                </a:cubicBezTo>
                <a:cubicBezTo>
                  <a:pt x="254203" y="1157541"/>
                  <a:pt x="158847" y="1128668"/>
                  <a:pt x="439180" y="1138335"/>
                </a:cubicBezTo>
                <a:cubicBezTo>
                  <a:pt x="480448" y="1179601"/>
                  <a:pt x="435217" y="1142009"/>
                  <a:pt x="532486" y="1166327"/>
                </a:cubicBezTo>
                <a:cubicBezTo>
                  <a:pt x="545980" y="1169701"/>
                  <a:pt x="556390" y="1181328"/>
                  <a:pt x="569809" y="1184988"/>
                </a:cubicBezTo>
                <a:cubicBezTo>
                  <a:pt x="591026" y="1190774"/>
                  <a:pt x="613352" y="1191208"/>
                  <a:pt x="635123" y="1194318"/>
                </a:cubicBezTo>
                <a:cubicBezTo>
                  <a:pt x="668065" y="1227262"/>
                  <a:pt x="639629" y="1205726"/>
                  <a:pt x="700438" y="1222310"/>
                </a:cubicBezTo>
                <a:cubicBezTo>
                  <a:pt x="719415" y="1227486"/>
                  <a:pt x="737760" y="1234752"/>
                  <a:pt x="756421" y="1240972"/>
                </a:cubicBezTo>
                <a:lnTo>
                  <a:pt x="784413" y="1250302"/>
                </a:lnTo>
                <a:cubicBezTo>
                  <a:pt x="793744" y="1253412"/>
                  <a:pt x="804221" y="1254177"/>
                  <a:pt x="812405" y="1259633"/>
                </a:cubicBezTo>
                <a:cubicBezTo>
                  <a:pt x="821736" y="1265853"/>
                  <a:pt x="830150" y="1273740"/>
                  <a:pt x="840397" y="1278294"/>
                </a:cubicBezTo>
                <a:cubicBezTo>
                  <a:pt x="858372" y="1286283"/>
                  <a:pt x="877719" y="1290735"/>
                  <a:pt x="896380" y="1296955"/>
                </a:cubicBezTo>
                <a:cubicBezTo>
                  <a:pt x="905711" y="1300065"/>
                  <a:pt x="916188" y="1300830"/>
                  <a:pt x="924372" y="1306286"/>
                </a:cubicBezTo>
                <a:lnTo>
                  <a:pt x="980356" y="1343608"/>
                </a:lnTo>
                <a:cubicBezTo>
                  <a:pt x="1027009" y="1340498"/>
                  <a:pt x="1074195" y="1341965"/>
                  <a:pt x="1120315" y="1334278"/>
                </a:cubicBezTo>
                <a:cubicBezTo>
                  <a:pt x="1140672" y="1330885"/>
                  <a:pt x="1159051" y="1303458"/>
                  <a:pt x="1166968" y="1287625"/>
                </a:cubicBezTo>
                <a:cubicBezTo>
                  <a:pt x="1171367" y="1278828"/>
                  <a:pt x="1171900" y="1268430"/>
                  <a:pt x="1176299" y="1259633"/>
                </a:cubicBezTo>
                <a:cubicBezTo>
                  <a:pt x="1181314" y="1249603"/>
                  <a:pt x="1188740" y="1240972"/>
                  <a:pt x="1194960" y="1231641"/>
                </a:cubicBezTo>
                <a:cubicBezTo>
                  <a:pt x="1221752" y="1124478"/>
                  <a:pt x="1184288" y="1256546"/>
                  <a:pt x="1222952" y="1166327"/>
                </a:cubicBezTo>
                <a:cubicBezTo>
                  <a:pt x="1228003" y="1154540"/>
                  <a:pt x="1229172" y="1141445"/>
                  <a:pt x="1232282" y="1129004"/>
                </a:cubicBezTo>
                <a:cubicBezTo>
                  <a:pt x="1229172" y="1104122"/>
                  <a:pt x="1230881" y="1078148"/>
                  <a:pt x="1222952" y="1054359"/>
                </a:cubicBezTo>
                <a:cubicBezTo>
                  <a:pt x="1211095" y="1018787"/>
                  <a:pt x="1191412" y="1017932"/>
                  <a:pt x="1166968" y="998376"/>
                </a:cubicBezTo>
                <a:cubicBezTo>
                  <a:pt x="1147977" y="983183"/>
                  <a:pt x="1143500" y="972504"/>
                  <a:pt x="1129646" y="951723"/>
                </a:cubicBezTo>
                <a:cubicBezTo>
                  <a:pt x="1132756" y="926841"/>
                  <a:pt x="1132378" y="901270"/>
                  <a:pt x="1138976" y="877078"/>
                </a:cubicBezTo>
                <a:cubicBezTo>
                  <a:pt x="1141927" y="866259"/>
                  <a:pt x="1152623" y="859116"/>
                  <a:pt x="1157638" y="849086"/>
                </a:cubicBezTo>
                <a:cubicBezTo>
                  <a:pt x="1162036" y="840289"/>
                  <a:pt x="1162570" y="829891"/>
                  <a:pt x="1166968" y="821094"/>
                </a:cubicBezTo>
                <a:cubicBezTo>
                  <a:pt x="1171364" y="812302"/>
                  <a:pt x="1192718" y="780228"/>
                  <a:pt x="1204291" y="774441"/>
                </a:cubicBezTo>
                <a:cubicBezTo>
                  <a:pt x="1215761" y="768706"/>
                  <a:pt x="1229172" y="768220"/>
                  <a:pt x="1241613" y="765110"/>
                </a:cubicBezTo>
                <a:cubicBezTo>
                  <a:pt x="1285156" y="699796"/>
                  <a:pt x="1260274" y="721568"/>
                  <a:pt x="1306927" y="690465"/>
                </a:cubicBezTo>
                <a:cubicBezTo>
                  <a:pt x="1310037" y="681135"/>
                  <a:pt x="1313670" y="671963"/>
                  <a:pt x="1316258" y="662474"/>
                </a:cubicBezTo>
                <a:cubicBezTo>
                  <a:pt x="1323006" y="637730"/>
                  <a:pt x="1316784" y="605965"/>
                  <a:pt x="1334919" y="587829"/>
                </a:cubicBezTo>
                <a:lnTo>
                  <a:pt x="1353580" y="569167"/>
                </a:lnTo>
                <a:cubicBezTo>
                  <a:pt x="1350470" y="497632"/>
                  <a:pt x="1355562" y="425266"/>
                  <a:pt x="1344250" y="354563"/>
                </a:cubicBezTo>
                <a:cubicBezTo>
                  <a:pt x="1342478" y="343490"/>
                  <a:pt x="1325383" y="342420"/>
                  <a:pt x="1316258" y="335902"/>
                </a:cubicBezTo>
                <a:cubicBezTo>
                  <a:pt x="1303603" y="326863"/>
                  <a:pt x="1291590" y="316949"/>
                  <a:pt x="1278935" y="307910"/>
                </a:cubicBezTo>
                <a:cubicBezTo>
                  <a:pt x="1269810" y="301392"/>
                  <a:pt x="1259700" y="296254"/>
                  <a:pt x="1250944" y="289249"/>
                </a:cubicBezTo>
                <a:cubicBezTo>
                  <a:pt x="1244075" y="283754"/>
                  <a:pt x="1264939" y="272143"/>
                  <a:pt x="1232282" y="270588"/>
                </a:cubicBezTo>
                <a:cubicBezTo>
                  <a:pt x="1199625" y="269033"/>
                  <a:pt x="1107875" y="284583"/>
                  <a:pt x="1055002" y="279918"/>
                </a:cubicBezTo>
                <a:cubicBezTo>
                  <a:pt x="1002129" y="275253"/>
                  <a:pt x="950810" y="251927"/>
                  <a:pt x="915042" y="242596"/>
                </a:cubicBezTo>
                <a:cubicBezTo>
                  <a:pt x="879274" y="233265"/>
                  <a:pt x="859057" y="242595"/>
                  <a:pt x="840396" y="223934"/>
                </a:cubicBezTo>
                <a:cubicBezTo>
                  <a:pt x="821735" y="205273"/>
                  <a:pt x="827956" y="163286"/>
                  <a:pt x="803074" y="130629"/>
                </a:cubicBezTo>
                <a:cubicBezTo>
                  <a:pt x="778192" y="97972"/>
                  <a:pt x="717544" y="46653"/>
                  <a:pt x="691107" y="27992"/>
                </a:cubicBezTo>
                <a:cubicBezTo>
                  <a:pt x="664670" y="9331"/>
                  <a:pt x="659754" y="22834"/>
                  <a:pt x="644454" y="18661"/>
                </a:cubicBezTo>
                <a:cubicBezTo>
                  <a:pt x="625476" y="13485"/>
                  <a:pt x="588470" y="0"/>
                  <a:pt x="588470" y="0"/>
                </a:cubicBezTo>
                <a:cubicBezTo>
                  <a:pt x="492069" y="9640"/>
                  <a:pt x="479613" y="7776"/>
                  <a:pt x="457842" y="9331"/>
                </a:cubicBezTo>
                <a:close/>
              </a:path>
            </a:pathLst>
          </a:custGeom>
          <a:noFill/>
          <a:ln w="28575">
            <a:solidFill>
              <a:srgbClr val="0000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2CFC76B-FC71-4A4B-9553-9BFA441C20A3}"/>
              </a:ext>
            </a:extLst>
          </p:cNvPr>
          <p:cNvSpPr/>
          <p:nvPr/>
        </p:nvSpPr>
        <p:spPr>
          <a:xfrm>
            <a:off x="5708650" y="2616200"/>
            <a:ext cx="1035050" cy="1689100"/>
          </a:xfrm>
          <a:custGeom>
            <a:avLst/>
            <a:gdLst>
              <a:gd name="connsiteX0" fmla="*/ 95250 w 1035050"/>
              <a:gd name="connsiteY0" fmla="*/ 857250 h 1689100"/>
              <a:gd name="connsiteX1" fmla="*/ 95250 w 1035050"/>
              <a:gd name="connsiteY1" fmla="*/ 857250 h 1689100"/>
              <a:gd name="connsiteX2" fmla="*/ 107950 w 1035050"/>
              <a:gd name="connsiteY2" fmla="*/ 603250 h 1689100"/>
              <a:gd name="connsiteX3" fmla="*/ 114300 w 1035050"/>
              <a:gd name="connsiteY3" fmla="*/ 546100 h 1689100"/>
              <a:gd name="connsiteX4" fmla="*/ 158750 w 1035050"/>
              <a:gd name="connsiteY4" fmla="*/ 501650 h 1689100"/>
              <a:gd name="connsiteX5" fmla="*/ 184150 w 1035050"/>
              <a:gd name="connsiteY5" fmla="*/ 495300 h 1689100"/>
              <a:gd name="connsiteX6" fmla="*/ 222250 w 1035050"/>
              <a:gd name="connsiteY6" fmla="*/ 482600 h 1689100"/>
              <a:gd name="connsiteX7" fmla="*/ 241300 w 1035050"/>
              <a:gd name="connsiteY7" fmla="*/ 476250 h 1689100"/>
              <a:gd name="connsiteX8" fmla="*/ 266700 w 1035050"/>
              <a:gd name="connsiteY8" fmla="*/ 438150 h 1689100"/>
              <a:gd name="connsiteX9" fmla="*/ 298450 w 1035050"/>
              <a:gd name="connsiteY9" fmla="*/ 387350 h 1689100"/>
              <a:gd name="connsiteX10" fmla="*/ 304800 w 1035050"/>
              <a:gd name="connsiteY10" fmla="*/ 368300 h 1689100"/>
              <a:gd name="connsiteX11" fmla="*/ 292100 w 1035050"/>
              <a:gd name="connsiteY11" fmla="*/ 222250 h 1689100"/>
              <a:gd name="connsiteX12" fmla="*/ 279400 w 1035050"/>
              <a:gd name="connsiteY12" fmla="*/ 196850 h 1689100"/>
              <a:gd name="connsiteX13" fmla="*/ 273050 w 1035050"/>
              <a:gd name="connsiteY13" fmla="*/ 177800 h 1689100"/>
              <a:gd name="connsiteX14" fmla="*/ 279400 w 1035050"/>
              <a:gd name="connsiteY14" fmla="*/ 63500 h 1689100"/>
              <a:gd name="connsiteX15" fmla="*/ 304800 w 1035050"/>
              <a:gd name="connsiteY15" fmla="*/ 44450 h 1689100"/>
              <a:gd name="connsiteX16" fmla="*/ 342900 w 1035050"/>
              <a:gd name="connsiteY16" fmla="*/ 12700 h 1689100"/>
              <a:gd name="connsiteX17" fmla="*/ 381000 w 1035050"/>
              <a:gd name="connsiteY17" fmla="*/ 0 h 1689100"/>
              <a:gd name="connsiteX18" fmla="*/ 514350 w 1035050"/>
              <a:gd name="connsiteY18" fmla="*/ 6350 h 1689100"/>
              <a:gd name="connsiteX19" fmla="*/ 533400 w 1035050"/>
              <a:gd name="connsiteY19" fmla="*/ 12700 h 1689100"/>
              <a:gd name="connsiteX20" fmla="*/ 577850 w 1035050"/>
              <a:gd name="connsiteY20" fmla="*/ 38100 h 1689100"/>
              <a:gd name="connsiteX21" fmla="*/ 603250 w 1035050"/>
              <a:gd name="connsiteY21" fmla="*/ 50800 h 1689100"/>
              <a:gd name="connsiteX22" fmla="*/ 641350 w 1035050"/>
              <a:gd name="connsiteY22" fmla="*/ 88900 h 1689100"/>
              <a:gd name="connsiteX23" fmla="*/ 654050 w 1035050"/>
              <a:gd name="connsiteY23" fmla="*/ 114300 h 1689100"/>
              <a:gd name="connsiteX24" fmla="*/ 666750 w 1035050"/>
              <a:gd name="connsiteY24" fmla="*/ 133350 h 1689100"/>
              <a:gd name="connsiteX25" fmla="*/ 685800 w 1035050"/>
              <a:gd name="connsiteY25" fmla="*/ 152400 h 1689100"/>
              <a:gd name="connsiteX26" fmla="*/ 711200 w 1035050"/>
              <a:gd name="connsiteY26" fmla="*/ 190500 h 1689100"/>
              <a:gd name="connsiteX27" fmla="*/ 742950 w 1035050"/>
              <a:gd name="connsiteY27" fmla="*/ 254000 h 1689100"/>
              <a:gd name="connsiteX28" fmla="*/ 755650 w 1035050"/>
              <a:gd name="connsiteY28" fmla="*/ 273050 h 1689100"/>
              <a:gd name="connsiteX29" fmla="*/ 768350 w 1035050"/>
              <a:gd name="connsiteY29" fmla="*/ 292100 h 1689100"/>
              <a:gd name="connsiteX30" fmla="*/ 787400 w 1035050"/>
              <a:gd name="connsiteY30" fmla="*/ 330200 h 1689100"/>
              <a:gd name="connsiteX31" fmla="*/ 800100 w 1035050"/>
              <a:gd name="connsiteY31" fmla="*/ 355600 h 1689100"/>
              <a:gd name="connsiteX32" fmla="*/ 825500 w 1035050"/>
              <a:gd name="connsiteY32" fmla="*/ 393700 h 1689100"/>
              <a:gd name="connsiteX33" fmla="*/ 838200 w 1035050"/>
              <a:gd name="connsiteY33" fmla="*/ 412750 h 1689100"/>
              <a:gd name="connsiteX34" fmla="*/ 863600 w 1035050"/>
              <a:gd name="connsiteY34" fmla="*/ 463550 h 1689100"/>
              <a:gd name="connsiteX35" fmla="*/ 876300 w 1035050"/>
              <a:gd name="connsiteY35" fmla="*/ 488950 h 1689100"/>
              <a:gd name="connsiteX36" fmla="*/ 889000 w 1035050"/>
              <a:gd name="connsiteY36" fmla="*/ 539750 h 1689100"/>
              <a:gd name="connsiteX37" fmla="*/ 914400 w 1035050"/>
              <a:gd name="connsiteY37" fmla="*/ 577850 h 1689100"/>
              <a:gd name="connsiteX38" fmla="*/ 933450 w 1035050"/>
              <a:gd name="connsiteY38" fmla="*/ 647700 h 1689100"/>
              <a:gd name="connsiteX39" fmla="*/ 939800 w 1035050"/>
              <a:gd name="connsiteY39" fmla="*/ 666750 h 1689100"/>
              <a:gd name="connsiteX40" fmla="*/ 946150 w 1035050"/>
              <a:gd name="connsiteY40" fmla="*/ 685800 h 1689100"/>
              <a:gd name="connsiteX41" fmla="*/ 965200 w 1035050"/>
              <a:gd name="connsiteY41" fmla="*/ 755650 h 1689100"/>
              <a:gd name="connsiteX42" fmla="*/ 971550 w 1035050"/>
              <a:gd name="connsiteY42" fmla="*/ 774700 h 1689100"/>
              <a:gd name="connsiteX43" fmla="*/ 977900 w 1035050"/>
              <a:gd name="connsiteY43" fmla="*/ 812800 h 1689100"/>
              <a:gd name="connsiteX44" fmla="*/ 996950 w 1035050"/>
              <a:gd name="connsiteY44" fmla="*/ 831850 h 1689100"/>
              <a:gd name="connsiteX45" fmla="*/ 1016000 w 1035050"/>
              <a:gd name="connsiteY45" fmla="*/ 933450 h 1689100"/>
              <a:gd name="connsiteX46" fmla="*/ 1022350 w 1035050"/>
              <a:gd name="connsiteY46" fmla="*/ 965200 h 1689100"/>
              <a:gd name="connsiteX47" fmla="*/ 1035050 w 1035050"/>
              <a:gd name="connsiteY47" fmla="*/ 1073150 h 1689100"/>
              <a:gd name="connsiteX48" fmla="*/ 1028700 w 1035050"/>
              <a:gd name="connsiteY48" fmla="*/ 1574800 h 1689100"/>
              <a:gd name="connsiteX49" fmla="*/ 1028700 w 1035050"/>
              <a:gd name="connsiteY49" fmla="*/ 1612900 h 1689100"/>
              <a:gd name="connsiteX50" fmla="*/ 1022350 w 1035050"/>
              <a:gd name="connsiteY50" fmla="*/ 1631950 h 1689100"/>
              <a:gd name="connsiteX51" fmla="*/ 1003300 w 1035050"/>
              <a:gd name="connsiteY51" fmla="*/ 1651000 h 1689100"/>
              <a:gd name="connsiteX52" fmla="*/ 984250 w 1035050"/>
              <a:gd name="connsiteY52" fmla="*/ 1663700 h 1689100"/>
              <a:gd name="connsiteX53" fmla="*/ 920750 w 1035050"/>
              <a:gd name="connsiteY53" fmla="*/ 1682750 h 1689100"/>
              <a:gd name="connsiteX54" fmla="*/ 901700 w 1035050"/>
              <a:gd name="connsiteY54" fmla="*/ 1689100 h 1689100"/>
              <a:gd name="connsiteX55" fmla="*/ 768350 w 1035050"/>
              <a:gd name="connsiteY55" fmla="*/ 1676400 h 1689100"/>
              <a:gd name="connsiteX56" fmla="*/ 723900 w 1035050"/>
              <a:gd name="connsiteY56" fmla="*/ 1663700 h 1689100"/>
              <a:gd name="connsiteX57" fmla="*/ 704850 w 1035050"/>
              <a:gd name="connsiteY57" fmla="*/ 1651000 h 1689100"/>
              <a:gd name="connsiteX58" fmla="*/ 673100 w 1035050"/>
              <a:gd name="connsiteY58" fmla="*/ 1644650 h 1689100"/>
              <a:gd name="connsiteX59" fmla="*/ 647700 w 1035050"/>
              <a:gd name="connsiteY59" fmla="*/ 1625600 h 1689100"/>
              <a:gd name="connsiteX60" fmla="*/ 590550 w 1035050"/>
              <a:gd name="connsiteY60" fmla="*/ 1606550 h 1689100"/>
              <a:gd name="connsiteX61" fmla="*/ 571500 w 1035050"/>
              <a:gd name="connsiteY61" fmla="*/ 1593850 h 1689100"/>
              <a:gd name="connsiteX62" fmla="*/ 508000 w 1035050"/>
              <a:gd name="connsiteY62" fmla="*/ 1574800 h 1689100"/>
              <a:gd name="connsiteX63" fmla="*/ 495300 w 1035050"/>
              <a:gd name="connsiteY63" fmla="*/ 1555750 h 1689100"/>
              <a:gd name="connsiteX64" fmla="*/ 457200 w 1035050"/>
              <a:gd name="connsiteY64" fmla="*/ 1524000 h 1689100"/>
              <a:gd name="connsiteX65" fmla="*/ 444500 w 1035050"/>
              <a:gd name="connsiteY65" fmla="*/ 1498600 h 1689100"/>
              <a:gd name="connsiteX66" fmla="*/ 400050 w 1035050"/>
              <a:gd name="connsiteY66" fmla="*/ 1435100 h 1689100"/>
              <a:gd name="connsiteX67" fmla="*/ 374650 w 1035050"/>
              <a:gd name="connsiteY67" fmla="*/ 1397000 h 1689100"/>
              <a:gd name="connsiteX68" fmla="*/ 368300 w 1035050"/>
              <a:gd name="connsiteY68" fmla="*/ 1377950 h 1689100"/>
              <a:gd name="connsiteX69" fmla="*/ 355600 w 1035050"/>
              <a:gd name="connsiteY69" fmla="*/ 1358900 h 1689100"/>
              <a:gd name="connsiteX70" fmla="*/ 323850 w 1035050"/>
              <a:gd name="connsiteY70" fmla="*/ 1314450 h 1689100"/>
              <a:gd name="connsiteX71" fmla="*/ 298450 w 1035050"/>
              <a:gd name="connsiteY71" fmla="*/ 1276350 h 1689100"/>
              <a:gd name="connsiteX72" fmla="*/ 273050 w 1035050"/>
              <a:gd name="connsiteY72" fmla="*/ 1238250 h 1689100"/>
              <a:gd name="connsiteX73" fmla="*/ 247650 w 1035050"/>
              <a:gd name="connsiteY73" fmla="*/ 1225550 h 1689100"/>
              <a:gd name="connsiteX74" fmla="*/ 209550 w 1035050"/>
              <a:gd name="connsiteY74" fmla="*/ 1200150 h 1689100"/>
              <a:gd name="connsiteX75" fmla="*/ 190500 w 1035050"/>
              <a:gd name="connsiteY75" fmla="*/ 1193800 h 1689100"/>
              <a:gd name="connsiteX76" fmla="*/ 127000 w 1035050"/>
              <a:gd name="connsiteY76" fmla="*/ 1174750 h 1689100"/>
              <a:gd name="connsiteX77" fmla="*/ 57150 w 1035050"/>
              <a:gd name="connsiteY77" fmla="*/ 1143000 h 1689100"/>
              <a:gd name="connsiteX78" fmla="*/ 12700 w 1035050"/>
              <a:gd name="connsiteY78" fmla="*/ 1079500 h 1689100"/>
              <a:gd name="connsiteX79" fmla="*/ 0 w 1035050"/>
              <a:gd name="connsiteY79" fmla="*/ 1041400 h 1689100"/>
              <a:gd name="connsiteX80" fmla="*/ 12700 w 1035050"/>
              <a:gd name="connsiteY80" fmla="*/ 939800 h 1689100"/>
              <a:gd name="connsiteX81" fmla="*/ 44450 w 1035050"/>
              <a:gd name="connsiteY81" fmla="*/ 895350 h 1689100"/>
              <a:gd name="connsiteX82" fmla="*/ 57150 w 1035050"/>
              <a:gd name="connsiteY82" fmla="*/ 876300 h 1689100"/>
              <a:gd name="connsiteX83" fmla="*/ 95250 w 1035050"/>
              <a:gd name="connsiteY83" fmla="*/ 85725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035050" h="1689100">
                <a:moveTo>
                  <a:pt x="95250" y="857250"/>
                </a:moveTo>
                <a:lnTo>
                  <a:pt x="95250" y="857250"/>
                </a:lnTo>
                <a:cubicBezTo>
                  <a:pt x="97554" y="806569"/>
                  <a:pt x="103745" y="660018"/>
                  <a:pt x="107950" y="603250"/>
                </a:cubicBezTo>
                <a:cubicBezTo>
                  <a:pt x="109366" y="584135"/>
                  <a:pt x="108239" y="564284"/>
                  <a:pt x="114300" y="546100"/>
                </a:cubicBezTo>
                <a:cubicBezTo>
                  <a:pt x="125983" y="511052"/>
                  <a:pt x="132863" y="509046"/>
                  <a:pt x="158750" y="501650"/>
                </a:cubicBezTo>
                <a:cubicBezTo>
                  <a:pt x="167141" y="499252"/>
                  <a:pt x="175791" y="497808"/>
                  <a:pt x="184150" y="495300"/>
                </a:cubicBezTo>
                <a:cubicBezTo>
                  <a:pt x="196972" y="491453"/>
                  <a:pt x="209550" y="486833"/>
                  <a:pt x="222250" y="482600"/>
                </a:cubicBezTo>
                <a:lnTo>
                  <a:pt x="241300" y="476250"/>
                </a:lnTo>
                <a:lnTo>
                  <a:pt x="266700" y="438150"/>
                </a:lnTo>
                <a:cubicBezTo>
                  <a:pt x="276775" y="423038"/>
                  <a:pt x="290791" y="402668"/>
                  <a:pt x="298450" y="387350"/>
                </a:cubicBezTo>
                <a:cubicBezTo>
                  <a:pt x="301443" y="381363"/>
                  <a:pt x="302683" y="374650"/>
                  <a:pt x="304800" y="368300"/>
                </a:cubicBezTo>
                <a:cubicBezTo>
                  <a:pt x="304373" y="360605"/>
                  <a:pt x="304089" y="258217"/>
                  <a:pt x="292100" y="222250"/>
                </a:cubicBezTo>
                <a:cubicBezTo>
                  <a:pt x="289107" y="213270"/>
                  <a:pt x="283129" y="205551"/>
                  <a:pt x="279400" y="196850"/>
                </a:cubicBezTo>
                <a:cubicBezTo>
                  <a:pt x="276763" y="190698"/>
                  <a:pt x="275167" y="184150"/>
                  <a:pt x="273050" y="177800"/>
                </a:cubicBezTo>
                <a:cubicBezTo>
                  <a:pt x="275167" y="139700"/>
                  <a:pt x="270562" y="100621"/>
                  <a:pt x="279400" y="63500"/>
                </a:cubicBezTo>
                <a:cubicBezTo>
                  <a:pt x="281851" y="53204"/>
                  <a:pt x="296765" y="51338"/>
                  <a:pt x="304800" y="44450"/>
                </a:cubicBezTo>
                <a:cubicBezTo>
                  <a:pt x="320904" y="30646"/>
                  <a:pt x="323468" y="21337"/>
                  <a:pt x="342900" y="12700"/>
                </a:cubicBezTo>
                <a:cubicBezTo>
                  <a:pt x="355133" y="7263"/>
                  <a:pt x="381000" y="0"/>
                  <a:pt x="381000" y="0"/>
                </a:cubicBezTo>
                <a:cubicBezTo>
                  <a:pt x="425450" y="2117"/>
                  <a:pt x="470003" y="2654"/>
                  <a:pt x="514350" y="6350"/>
                </a:cubicBezTo>
                <a:cubicBezTo>
                  <a:pt x="521020" y="6906"/>
                  <a:pt x="527248" y="10063"/>
                  <a:pt x="533400" y="12700"/>
                </a:cubicBezTo>
                <a:cubicBezTo>
                  <a:pt x="571778" y="29148"/>
                  <a:pt x="545964" y="19879"/>
                  <a:pt x="577850" y="38100"/>
                </a:cubicBezTo>
                <a:cubicBezTo>
                  <a:pt x="586069" y="42796"/>
                  <a:pt x="594783" y="46567"/>
                  <a:pt x="603250" y="50800"/>
                </a:cubicBezTo>
                <a:cubicBezTo>
                  <a:pt x="650219" y="121254"/>
                  <a:pt x="570463" y="6198"/>
                  <a:pt x="641350" y="88900"/>
                </a:cubicBezTo>
                <a:cubicBezTo>
                  <a:pt x="647510" y="96087"/>
                  <a:pt x="649354" y="106081"/>
                  <a:pt x="654050" y="114300"/>
                </a:cubicBezTo>
                <a:cubicBezTo>
                  <a:pt x="657836" y="120926"/>
                  <a:pt x="661864" y="127487"/>
                  <a:pt x="666750" y="133350"/>
                </a:cubicBezTo>
                <a:cubicBezTo>
                  <a:pt x="672499" y="140249"/>
                  <a:pt x="680287" y="145311"/>
                  <a:pt x="685800" y="152400"/>
                </a:cubicBezTo>
                <a:cubicBezTo>
                  <a:pt x="695171" y="164448"/>
                  <a:pt x="711200" y="190500"/>
                  <a:pt x="711200" y="190500"/>
                </a:cubicBezTo>
                <a:cubicBezTo>
                  <a:pt x="721252" y="230708"/>
                  <a:pt x="712709" y="208638"/>
                  <a:pt x="742950" y="254000"/>
                </a:cubicBezTo>
                <a:lnTo>
                  <a:pt x="755650" y="273050"/>
                </a:lnTo>
                <a:cubicBezTo>
                  <a:pt x="759883" y="279400"/>
                  <a:pt x="765937" y="284860"/>
                  <a:pt x="768350" y="292100"/>
                </a:cubicBezTo>
                <a:cubicBezTo>
                  <a:pt x="779992" y="327027"/>
                  <a:pt x="767705" y="295733"/>
                  <a:pt x="787400" y="330200"/>
                </a:cubicBezTo>
                <a:cubicBezTo>
                  <a:pt x="792096" y="338419"/>
                  <a:pt x="795230" y="347483"/>
                  <a:pt x="800100" y="355600"/>
                </a:cubicBezTo>
                <a:cubicBezTo>
                  <a:pt x="807953" y="368688"/>
                  <a:pt x="817033" y="381000"/>
                  <a:pt x="825500" y="393700"/>
                </a:cubicBezTo>
                <a:cubicBezTo>
                  <a:pt x="829733" y="400050"/>
                  <a:pt x="834787" y="405924"/>
                  <a:pt x="838200" y="412750"/>
                </a:cubicBezTo>
                <a:lnTo>
                  <a:pt x="863600" y="463550"/>
                </a:lnTo>
                <a:cubicBezTo>
                  <a:pt x="867833" y="472017"/>
                  <a:pt x="874004" y="479767"/>
                  <a:pt x="876300" y="488950"/>
                </a:cubicBezTo>
                <a:cubicBezTo>
                  <a:pt x="880533" y="505883"/>
                  <a:pt x="879318" y="525227"/>
                  <a:pt x="889000" y="539750"/>
                </a:cubicBezTo>
                <a:lnTo>
                  <a:pt x="914400" y="577850"/>
                </a:lnTo>
                <a:cubicBezTo>
                  <a:pt x="923375" y="622727"/>
                  <a:pt x="917337" y="599361"/>
                  <a:pt x="933450" y="647700"/>
                </a:cubicBezTo>
                <a:lnTo>
                  <a:pt x="939800" y="666750"/>
                </a:lnTo>
                <a:cubicBezTo>
                  <a:pt x="941917" y="673100"/>
                  <a:pt x="944837" y="679236"/>
                  <a:pt x="946150" y="685800"/>
                </a:cubicBezTo>
                <a:cubicBezTo>
                  <a:pt x="955125" y="730677"/>
                  <a:pt x="949087" y="707311"/>
                  <a:pt x="965200" y="755650"/>
                </a:cubicBezTo>
                <a:cubicBezTo>
                  <a:pt x="967317" y="762000"/>
                  <a:pt x="970450" y="768098"/>
                  <a:pt x="971550" y="774700"/>
                </a:cubicBezTo>
                <a:cubicBezTo>
                  <a:pt x="973667" y="787400"/>
                  <a:pt x="972671" y="801035"/>
                  <a:pt x="977900" y="812800"/>
                </a:cubicBezTo>
                <a:cubicBezTo>
                  <a:pt x="981547" y="821006"/>
                  <a:pt x="990600" y="825500"/>
                  <a:pt x="996950" y="831850"/>
                </a:cubicBezTo>
                <a:cubicBezTo>
                  <a:pt x="1019063" y="898188"/>
                  <a:pt x="1004050" y="843826"/>
                  <a:pt x="1016000" y="933450"/>
                </a:cubicBezTo>
                <a:cubicBezTo>
                  <a:pt x="1017426" y="944148"/>
                  <a:pt x="1020576" y="954554"/>
                  <a:pt x="1022350" y="965200"/>
                </a:cubicBezTo>
                <a:cubicBezTo>
                  <a:pt x="1029369" y="1007313"/>
                  <a:pt x="1030536" y="1028009"/>
                  <a:pt x="1035050" y="1073150"/>
                </a:cubicBezTo>
                <a:cubicBezTo>
                  <a:pt x="1032933" y="1240367"/>
                  <a:pt x="1032778" y="1407620"/>
                  <a:pt x="1028700" y="1574800"/>
                </a:cubicBezTo>
                <a:cubicBezTo>
                  <a:pt x="1027545" y="1622136"/>
                  <a:pt x="1012921" y="1565564"/>
                  <a:pt x="1028700" y="1612900"/>
                </a:cubicBezTo>
                <a:cubicBezTo>
                  <a:pt x="1026583" y="1619250"/>
                  <a:pt x="1026063" y="1626381"/>
                  <a:pt x="1022350" y="1631950"/>
                </a:cubicBezTo>
                <a:cubicBezTo>
                  <a:pt x="1017369" y="1639422"/>
                  <a:pt x="1010199" y="1645251"/>
                  <a:pt x="1003300" y="1651000"/>
                </a:cubicBezTo>
                <a:cubicBezTo>
                  <a:pt x="997437" y="1655886"/>
                  <a:pt x="991224" y="1660600"/>
                  <a:pt x="984250" y="1663700"/>
                </a:cubicBezTo>
                <a:cubicBezTo>
                  <a:pt x="957087" y="1675772"/>
                  <a:pt x="946609" y="1675362"/>
                  <a:pt x="920750" y="1682750"/>
                </a:cubicBezTo>
                <a:cubicBezTo>
                  <a:pt x="914314" y="1684589"/>
                  <a:pt x="908050" y="1686983"/>
                  <a:pt x="901700" y="1689100"/>
                </a:cubicBezTo>
                <a:cubicBezTo>
                  <a:pt x="836537" y="1684756"/>
                  <a:pt x="820466" y="1686823"/>
                  <a:pt x="768350" y="1676400"/>
                </a:cubicBezTo>
                <a:cubicBezTo>
                  <a:pt x="761568" y="1675044"/>
                  <a:pt x="731970" y="1667735"/>
                  <a:pt x="723900" y="1663700"/>
                </a:cubicBezTo>
                <a:cubicBezTo>
                  <a:pt x="717074" y="1660287"/>
                  <a:pt x="711996" y="1653680"/>
                  <a:pt x="704850" y="1651000"/>
                </a:cubicBezTo>
                <a:cubicBezTo>
                  <a:pt x="694744" y="1647210"/>
                  <a:pt x="683683" y="1646767"/>
                  <a:pt x="673100" y="1644650"/>
                </a:cubicBezTo>
                <a:cubicBezTo>
                  <a:pt x="664633" y="1638300"/>
                  <a:pt x="657309" y="1630035"/>
                  <a:pt x="647700" y="1625600"/>
                </a:cubicBezTo>
                <a:cubicBezTo>
                  <a:pt x="629468" y="1617185"/>
                  <a:pt x="607258" y="1617689"/>
                  <a:pt x="590550" y="1606550"/>
                </a:cubicBezTo>
                <a:cubicBezTo>
                  <a:pt x="584200" y="1602317"/>
                  <a:pt x="578474" y="1596950"/>
                  <a:pt x="571500" y="1593850"/>
                </a:cubicBezTo>
                <a:cubicBezTo>
                  <a:pt x="551623" y="1585016"/>
                  <a:pt x="529110" y="1580077"/>
                  <a:pt x="508000" y="1574800"/>
                </a:cubicBezTo>
                <a:cubicBezTo>
                  <a:pt x="503767" y="1568450"/>
                  <a:pt x="500696" y="1561146"/>
                  <a:pt x="495300" y="1555750"/>
                </a:cubicBezTo>
                <a:cubicBezTo>
                  <a:pt x="467452" y="1527902"/>
                  <a:pt x="483207" y="1560410"/>
                  <a:pt x="457200" y="1524000"/>
                </a:cubicBezTo>
                <a:cubicBezTo>
                  <a:pt x="451698" y="1516297"/>
                  <a:pt x="449370" y="1506717"/>
                  <a:pt x="444500" y="1498600"/>
                </a:cubicBezTo>
                <a:cubicBezTo>
                  <a:pt x="428865" y="1472541"/>
                  <a:pt x="417417" y="1458256"/>
                  <a:pt x="400050" y="1435100"/>
                </a:cubicBezTo>
                <a:cubicBezTo>
                  <a:pt x="385467" y="1376767"/>
                  <a:pt x="406543" y="1436866"/>
                  <a:pt x="374650" y="1397000"/>
                </a:cubicBezTo>
                <a:cubicBezTo>
                  <a:pt x="370469" y="1391773"/>
                  <a:pt x="371293" y="1383937"/>
                  <a:pt x="368300" y="1377950"/>
                </a:cubicBezTo>
                <a:cubicBezTo>
                  <a:pt x="364887" y="1371124"/>
                  <a:pt x="359386" y="1365526"/>
                  <a:pt x="355600" y="1358900"/>
                </a:cubicBezTo>
                <a:cubicBezTo>
                  <a:pt x="333312" y="1319896"/>
                  <a:pt x="354880" y="1345480"/>
                  <a:pt x="323850" y="1314450"/>
                </a:cubicBezTo>
                <a:cubicBezTo>
                  <a:pt x="311706" y="1278017"/>
                  <a:pt x="326197" y="1312025"/>
                  <a:pt x="298450" y="1276350"/>
                </a:cubicBezTo>
                <a:cubicBezTo>
                  <a:pt x="289079" y="1264302"/>
                  <a:pt x="286702" y="1245076"/>
                  <a:pt x="273050" y="1238250"/>
                </a:cubicBezTo>
                <a:cubicBezTo>
                  <a:pt x="264583" y="1234017"/>
                  <a:pt x="255767" y="1230420"/>
                  <a:pt x="247650" y="1225550"/>
                </a:cubicBezTo>
                <a:cubicBezTo>
                  <a:pt x="234562" y="1217697"/>
                  <a:pt x="224030" y="1204977"/>
                  <a:pt x="209550" y="1200150"/>
                </a:cubicBezTo>
                <a:cubicBezTo>
                  <a:pt x="203200" y="1198033"/>
                  <a:pt x="196936" y="1195639"/>
                  <a:pt x="190500" y="1193800"/>
                </a:cubicBezTo>
                <a:cubicBezTo>
                  <a:pt x="169231" y="1187723"/>
                  <a:pt x="147120" y="1184810"/>
                  <a:pt x="127000" y="1174750"/>
                </a:cubicBezTo>
                <a:cubicBezTo>
                  <a:pt x="70213" y="1146357"/>
                  <a:pt x="94161" y="1155337"/>
                  <a:pt x="57150" y="1143000"/>
                </a:cubicBezTo>
                <a:cubicBezTo>
                  <a:pt x="48456" y="1131408"/>
                  <a:pt x="15827" y="1088881"/>
                  <a:pt x="12700" y="1079500"/>
                </a:cubicBezTo>
                <a:lnTo>
                  <a:pt x="0" y="1041400"/>
                </a:lnTo>
                <a:cubicBezTo>
                  <a:pt x="1212" y="1025644"/>
                  <a:pt x="-1007" y="967213"/>
                  <a:pt x="12700" y="939800"/>
                </a:cubicBezTo>
                <a:cubicBezTo>
                  <a:pt x="17688" y="929823"/>
                  <a:pt x="39656" y="902061"/>
                  <a:pt x="44450" y="895350"/>
                </a:cubicBezTo>
                <a:cubicBezTo>
                  <a:pt x="48886" y="889140"/>
                  <a:pt x="52264" y="882163"/>
                  <a:pt x="57150" y="876300"/>
                </a:cubicBezTo>
                <a:cubicBezTo>
                  <a:pt x="80690" y="848052"/>
                  <a:pt x="88900" y="860425"/>
                  <a:pt x="95250" y="857250"/>
                </a:cubicBezTo>
                <a:close/>
              </a:path>
            </a:pathLst>
          </a:custGeom>
          <a:noFill/>
          <a:ln w="28575">
            <a:solidFill>
              <a:srgbClr val="0000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B8888F3-C5E8-4BCF-8492-E2D0CE43A14B}"/>
              </a:ext>
            </a:extLst>
          </p:cNvPr>
          <p:cNvSpPr/>
          <p:nvPr/>
        </p:nvSpPr>
        <p:spPr>
          <a:xfrm>
            <a:off x="2362200" y="4451350"/>
            <a:ext cx="1257300" cy="1320800"/>
          </a:xfrm>
          <a:custGeom>
            <a:avLst/>
            <a:gdLst>
              <a:gd name="connsiteX0" fmla="*/ 0 w 1314450"/>
              <a:gd name="connsiteY0" fmla="*/ 539750 h 1320800"/>
              <a:gd name="connsiteX1" fmla="*/ 0 w 1314450"/>
              <a:gd name="connsiteY1" fmla="*/ 539750 h 1320800"/>
              <a:gd name="connsiteX2" fmla="*/ 88900 w 1314450"/>
              <a:gd name="connsiteY2" fmla="*/ 482600 h 1320800"/>
              <a:gd name="connsiteX3" fmla="*/ 127000 w 1314450"/>
              <a:gd name="connsiteY3" fmla="*/ 450850 h 1320800"/>
              <a:gd name="connsiteX4" fmla="*/ 152400 w 1314450"/>
              <a:gd name="connsiteY4" fmla="*/ 425450 h 1320800"/>
              <a:gd name="connsiteX5" fmla="*/ 209550 w 1314450"/>
              <a:gd name="connsiteY5" fmla="*/ 381000 h 1320800"/>
              <a:gd name="connsiteX6" fmla="*/ 222250 w 1314450"/>
              <a:gd name="connsiteY6" fmla="*/ 361950 h 1320800"/>
              <a:gd name="connsiteX7" fmla="*/ 228600 w 1314450"/>
              <a:gd name="connsiteY7" fmla="*/ 336550 h 1320800"/>
              <a:gd name="connsiteX8" fmla="*/ 234950 w 1314450"/>
              <a:gd name="connsiteY8" fmla="*/ 298450 h 1320800"/>
              <a:gd name="connsiteX9" fmla="*/ 247650 w 1314450"/>
              <a:gd name="connsiteY9" fmla="*/ 260350 h 1320800"/>
              <a:gd name="connsiteX10" fmla="*/ 254000 w 1314450"/>
              <a:gd name="connsiteY10" fmla="*/ 228600 h 1320800"/>
              <a:gd name="connsiteX11" fmla="*/ 311150 w 1314450"/>
              <a:gd name="connsiteY11" fmla="*/ 196850 h 1320800"/>
              <a:gd name="connsiteX12" fmla="*/ 323850 w 1314450"/>
              <a:gd name="connsiteY12" fmla="*/ 177800 h 1320800"/>
              <a:gd name="connsiteX13" fmla="*/ 342900 w 1314450"/>
              <a:gd name="connsiteY13" fmla="*/ 171450 h 1320800"/>
              <a:gd name="connsiteX14" fmla="*/ 393700 w 1314450"/>
              <a:gd name="connsiteY14" fmla="*/ 133350 h 1320800"/>
              <a:gd name="connsiteX15" fmla="*/ 412750 w 1314450"/>
              <a:gd name="connsiteY15" fmla="*/ 114300 h 1320800"/>
              <a:gd name="connsiteX16" fmla="*/ 431800 w 1314450"/>
              <a:gd name="connsiteY16" fmla="*/ 101600 h 1320800"/>
              <a:gd name="connsiteX17" fmla="*/ 495300 w 1314450"/>
              <a:gd name="connsiteY17" fmla="*/ 57150 h 1320800"/>
              <a:gd name="connsiteX18" fmla="*/ 514350 w 1314450"/>
              <a:gd name="connsiteY18" fmla="*/ 44450 h 1320800"/>
              <a:gd name="connsiteX19" fmla="*/ 558800 w 1314450"/>
              <a:gd name="connsiteY19" fmla="*/ 31750 h 1320800"/>
              <a:gd name="connsiteX20" fmla="*/ 584200 w 1314450"/>
              <a:gd name="connsiteY20" fmla="*/ 25400 h 1320800"/>
              <a:gd name="connsiteX21" fmla="*/ 622300 w 1314450"/>
              <a:gd name="connsiteY21" fmla="*/ 12700 h 1320800"/>
              <a:gd name="connsiteX22" fmla="*/ 666750 w 1314450"/>
              <a:gd name="connsiteY22" fmla="*/ 0 h 1320800"/>
              <a:gd name="connsiteX23" fmla="*/ 793750 w 1314450"/>
              <a:gd name="connsiteY23" fmla="*/ 6350 h 1320800"/>
              <a:gd name="connsiteX24" fmla="*/ 831850 w 1314450"/>
              <a:gd name="connsiteY24" fmla="*/ 19050 h 1320800"/>
              <a:gd name="connsiteX25" fmla="*/ 850900 w 1314450"/>
              <a:gd name="connsiteY25" fmla="*/ 38100 h 1320800"/>
              <a:gd name="connsiteX26" fmla="*/ 876300 w 1314450"/>
              <a:gd name="connsiteY26" fmla="*/ 50800 h 1320800"/>
              <a:gd name="connsiteX27" fmla="*/ 895350 w 1314450"/>
              <a:gd name="connsiteY27" fmla="*/ 63500 h 1320800"/>
              <a:gd name="connsiteX28" fmla="*/ 933450 w 1314450"/>
              <a:gd name="connsiteY28" fmla="*/ 127000 h 1320800"/>
              <a:gd name="connsiteX29" fmla="*/ 939800 w 1314450"/>
              <a:gd name="connsiteY29" fmla="*/ 152400 h 1320800"/>
              <a:gd name="connsiteX30" fmla="*/ 952500 w 1314450"/>
              <a:gd name="connsiteY30" fmla="*/ 171450 h 1320800"/>
              <a:gd name="connsiteX31" fmla="*/ 958850 w 1314450"/>
              <a:gd name="connsiteY31" fmla="*/ 190500 h 1320800"/>
              <a:gd name="connsiteX32" fmla="*/ 984250 w 1314450"/>
              <a:gd name="connsiteY32" fmla="*/ 228600 h 1320800"/>
              <a:gd name="connsiteX33" fmla="*/ 1035050 w 1314450"/>
              <a:gd name="connsiteY33" fmla="*/ 304800 h 1320800"/>
              <a:gd name="connsiteX34" fmla="*/ 1098550 w 1314450"/>
              <a:gd name="connsiteY34" fmla="*/ 374650 h 1320800"/>
              <a:gd name="connsiteX35" fmla="*/ 1117600 w 1314450"/>
              <a:gd name="connsiteY35" fmla="*/ 387350 h 1320800"/>
              <a:gd name="connsiteX36" fmla="*/ 1162050 w 1314450"/>
              <a:gd name="connsiteY36" fmla="*/ 412750 h 1320800"/>
              <a:gd name="connsiteX37" fmla="*/ 1238250 w 1314450"/>
              <a:gd name="connsiteY37" fmla="*/ 463550 h 1320800"/>
              <a:gd name="connsiteX38" fmla="*/ 1257300 w 1314450"/>
              <a:gd name="connsiteY38" fmla="*/ 476250 h 1320800"/>
              <a:gd name="connsiteX39" fmla="*/ 1276350 w 1314450"/>
              <a:gd name="connsiteY39" fmla="*/ 488950 h 1320800"/>
              <a:gd name="connsiteX40" fmla="*/ 1301750 w 1314450"/>
              <a:gd name="connsiteY40" fmla="*/ 527050 h 1320800"/>
              <a:gd name="connsiteX41" fmla="*/ 1314450 w 1314450"/>
              <a:gd name="connsiteY41" fmla="*/ 590550 h 1320800"/>
              <a:gd name="connsiteX42" fmla="*/ 1308100 w 1314450"/>
              <a:gd name="connsiteY42" fmla="*/ 692150 h 1320800"/>
              <a:gd name="connsiteX43" fmla="*/ 1289050 w 1314450"/>
              <a:gd name="connsiteY43" fmla="*/ 704850 h 1320800"/>
              <a:gd name="connsiteX44" fmla="*/ 1270000 w 1314450"/>
              <a:gd name="connsiteY44" fmla="*/ 711200 h 1320800"/>
              <a:gd name="connsiteX45" fmla="*/ 1250950 w 1314450"/>
              <a:gd name="connsiteY45" fmla="*/ 723900 h 1320800"/>
              <a:gd name="connsiteX46" fmla="*/ 1212850 w 1314450"/>
              <a:gd name="connsiteY46" fmla="*/ 742950 h 1320800"/>
              <a:gd name="connsiteX47" fmla="*/ 1187450 w 1314450"/>
              <a:gd name="connsiteY47" fmla="*/ 787400 h 1320800"/>
              <a:gd name="connsiteX48" fmla="*/ 1181100 w 1314450"/>
              <a:gd name="connsiteY48" fmla="*/ 812800 h 1320800"/>
              <a:gd name="connsiteX49" fmla="*/ 1168400 w 1314450"/>
              <a:gd name="connsiteY49" fmla="*/ 831850 h 1320800"/>
              <a:gd name="connsiteX50" fmla="*/ 1162050 w 1314450"/>
              <a:gd name="connsiteY50" fmla="*/ 850900 h 1320800"/>
              <a:gd name="connsiteX51" fmla="*/ 1143000 w 1314450"/>
              <a:gd name="connsiteY51" fmla="*/ 946150 h 1320800"/>
              <a:gd name="connsiteX52" fmla="*/ 1123950 w 1314450"/>
              <a:gd name="connsiteY52" fmla="*/ 984250 h 1320800"/>
              <a:gd name="connsiteX53" fmla="*/ 1092200 w 1314450"/>
              <a:gd name="connsiteY53" fmla="*/ 1028700 h 1320800"/>
              <a:gd name="connsiteX54" fmla="*/ 1066800 w 1314450"/>
              <a:gd name="connsiteY54" fmla="*/ 1079500 h 1320800"/>
              <a:gd name="connsiteX55" fmla="*/ 1054100 w 1314450"/>
              <a:gd name="connsiteY55" fmla="*/ 1104900 h 1320800"/>
              <a:gd name="connsiteX56" fmla="*/ 1041400 w 1314450"/>
              <a:gd name="connsiteY56" fmla="*/ 1123950 h 1320800"/>
              <a:gd name="connsiteX57" fmla="*/ 1028700 w 1314450"/>
              <a:gd name="connsiteY57" fmla="*/ 1168400 h 1320800"/>
              <a:gd name="connsiteX58" fmla="*/ 996950 w 1314450"/>
              <a:gd name="connsiteY58" fmla="*/ 1206500 h 1320800"/>
              <a:gd name="connsiteX59" fmla="*/ 971550 w 1314450"/>
              <a:gd name="connsiteY59" fmla="*/ 1244600 h 1320800"/>
              <a:gd name="connsiteX60" fmla="*/ 933450 w 1314450"/>
              <a:gd name="connsiteY60" fmla="*/ 1295400 h 1320800"/>
              <a:gd name="connsiteX61" fmla="*/ 914400 w 1314450"/>
              <a:gd name="connsiteY61" fmla="*/ 1308100 h 1320800"/>
              <a:gd name="connsiteX62" fmla="*/ 876300 w 1314450"/>
              <a:gd name="connsiteY62" fmla="*/ 1320800 h 1320800"/>
              <a:gd name="connsiteX63" fmla="*/ 781050 w 1314450"/>
              <a:gd name="connsiteY63" fmla="*/ 1314450 h 1320800"/>
              <a:gd name="connsiteX64" fmla="*/ 730250 w 1314450"/>
              <a:gd name="connsiteY64" fmla="*/ 1301750 h 1320800"/>
              <a:gd name="connsiteX65" fmla="*/ 692150 w 1314450"/>
              <a:gd name="connsiteY65" fmla="*/ 1263650 h 1320800"/>
              <a:gd name="connsiteX66" fmla="*/ 647700 w 1314450"/>
              <a:gd name="connsiteY66" fmla="*/ 1231900 h 1320800"/>
              <a:gd name="connsiteX67" fmla="*/ 596900 w 1314450"/>
              <a:gd name="connsiteY67" fmla="*/ 1181100 h 1320800"/>
              <a:gd name="connsiteX68" fmla="*/ 577850 w 1314450"/>
              <a:gd name="connsiteY68" fmla="*/ 1168400 h 1320800"/>
              <a:gd name="connsiteX69" fmla="*/ 558800 w 1314450"/>
              <a:gd name="connsiteY69" fmla="*/ 1149350 h 1320800"/>
              <a:gd name="connsiteX70" fmla="*/ 501650 w 1314450"/>
              <a:gd name="connsiteY70" fmla="*/ 1111250 h 1320800"/>
              <a:gd name="connsiteX71" fmla="*/ 469900 w 1314450"/>
              <a:gd name="connsiteY71" fmla="*/ 1073150 h 1320800"/>
              <a:gd name="connsiteX72" fmla="*/ 431800 w 1314450"/>
              <a:gd name="connsiteY72" fmla="*/ 1041400 h 1320800"/>
              <a:gd name="connsiteX73" fmla="*/ 412750 w 1314450"/>
              <a:gd name="connsiteY73" fmla="*/ 1016000 h 1320800"/>
              <a:gd name="connsiteX74" fmla="*/ 400050 w 1314450"/>
              <a:gd name="connsiteY74" fmla="*/ 996950 h 1320800"/>
              <a:gd name="connsiteX75" fmla="*/ 381000 w 1314450"/>
              <a:gd name="connsiteY75" fmla="*/ 977900 h 1320800"/>
              <a:gd name="connsiteX76" fmla="*/ 349250 w 1314450"/>
              <a:gd name="connsiteY76" fmla="*/ 920750 h 1320800"/>
              <a:gd name="connsiteX77" fmla="*/ 336550 w 1314450"/>
              <a:gd name="connsiteY77" fmla="*/ 901700 h 1320800"/>
              <a:gd name="connsiteX78" fmla="*/ 323850 w 1314450"/>
              <a:gd name="connsiteY78" fmla="*/ 863600 h 1320800"/>
              <a:gd name="connsiteX79" fmla="*/ 311150 w 1314450"/>
              <a:gd name="connsiteY79" fmla="*/ 819150 h 1320800"/>
              <a:gd name="connsiteX80" fmla="*/ 298450 w 1314450"/>
              <a:gd name="connsiteY80" fmla="*/ 800100 h 1320800"/>
              <a:gd name="connsiteX81" fmla="*/ 266700 w 1314450"/>
              <a:gd name="connsiteY81" fmla="*/ 736600 h 1320800"/>
              <a:gd name="connsiteX82" fmla="*/ 228600 w 1314450"/>
              <a:gd name="connsiteY82" fmla="*/ 698500 h 1320800"/>
              <a:gd name="connsiteX83" fmla="*/ 165100 w 1314450"/>
              <a:gd name="connsiteY83" fmla="*/ 679450 h 1320800"/>
              <a:gd name="connsiteX84" fmla="*/ 120650 w 1314450"/>
              <a:gd name="connsiteY84" fmla="*/ 660400 h 1320800"/>
              <a:gd name="connsiteX85" fmla="*/ 114300 w 1314450"/>
              <a:gd name="connsiteY85" fmla="*/ 635000 h 1320800"/>
              <a:gd name="connsiteX86" fmla="*/ 76200 w 1314450"/>
              <a:gd name="connsiteY86" fmla="*/ 596900 h 1320800"/>
              <a:gd name="connsiteX87" fmla="*/ 57150 w 1314450"/>
              <a:gd name="connsiteY87" fmla="*/ 571500 h 1320800"/>
              <a:gd name="connsiteX88" fmla="*/ 50800 w 1314450"/>
              <a:gd name="connsiteY88" fmla="*/ 546100 h 1320800"/>
              <a:gd name="connsiteX89" fmla="*/ 0 w 1314450"/>
              <a:gd name="connsiteY89" fmla="*/ 539750 h 1320800"/>
              <a:gd name="connsiteX0" fmla="*/ 0 w 1314450"/>
              <a:gd name="connsiteY0" fmla="*/ 539750 h 1320800"/>
              <a:gd name="connsiteX1" fmla="*/ 0 w 1314450"/>
              <a:gd name="connsiteY1" fmla="*/ 539750 h 1320800"/>
              <a:gd name="connsiteX2" fmla="*/ 88900 w 1314450"/>
              <a:gd name="connsiteY2" fmla="*/ 482600 h 1320800"/>
              <a:gd name="connsiteX3" fmla="*/ 127000 w 1314450"/>
              <a:gd name="connsiteY3" fmla="*/ 450850 h 1320800"/>
              <a:gd name="connsiteX4" fmla="*/ 152400 w 1314450"/>
              <a:gd name="connsiteY4" fmla="*/ 425450 h 1320800"/>
              <a:gd name="connsiteX5" fmla="*/ 209550 w 1314450"/>
              <a:gd name="connsiteY5" fmla="*/ 381000 h 1320800"/>
              <a:gd name="connsiteX6" fmla="*/ 222250 w 1314450"/>
              <a:gd name="connsiteY6" fmla="*/ 361950 h 1320800"/>
              <a:gd name="connsiteX7" fmla="*/ 228600 w 1314450"/>
              <a:gd name="connsiteY7" fmla="*/ 336550 h 1320800"/>
              <a:gd name="connsiteX8" fmla="*/ 234950 w 1314450"/>
              <a:gd name="connsiteY8" fmla="*/ 298450 h 1320800"/>
              <a:gd name="connsiteX9" fmla="*/ 247650 w 1314450"/>
              <a:gd name="connsiteY9" fmla="*/ 260350 h 1320800"/>
              <a:gd name="connsiteX10" fmla="*/ 254000 w 1314450"/>
              <a:gd name="connsiteY10" fmla="*/ 228600 h 1320800"/>
              <a:gd name="connsiteX11" fmla="*/ 311150 w 1314450"/>
              <a:gd name="connsiteY11" fmla="*/ 196850 h 1320800"/>
              <a:gd name="connsiteX12" fmla="*/ 323850 w 1314450"/>
              <a:gd name="connsiteY12" fmla="*/ 177800 h 1320800"/>
              <a:gd name="connsiteX13" fmla="*/ 342900 w 1314450"/>
              <a:gd name="connsiteY13" fmla="*/ 171450 h 1320800"/>
              <a:gd name="connsiteX14" fmla="*/ 393700 w 1314450"/>
              <a:gd name="connsiteY14" fmla="*/ 133350 h 1320800"/>
              <a:gd name="connsiteX15" fmla="*/ 412750 w 1314450"/>
              <a:gd name="connsiteY15" fmla="*/ 114300 h 1320800"/>
              <a:gd name="connsiteX16" fmla="*/ 431800 w 1314450"/>
              <a:gd name="connsiteY16" fmla="*/ 101600 h 1320800"/>
              <a:gd name="connsiteX17" fmla="*/ 495300 w 1314450"/>
              <a:gd name="connsiteY17" fmla="*/ 57150 h 1320800"/>
              <a:gd name="connsiteX18" fmla="*/ 514350 w 1314450"/>
              <a:gd name="connsiteY18" fmla="*/ 44450 h 1320800"/>
              <a:gd name="connsiteX19" fmla="*/ 558800 w 1314450"/>
              <a:gd name="connsiteY19" fmla="*/ 31750 h 1320800"/>
              <a:gd name="connsiteX20" fmla="*/ 584200 w 1314450"/>
              <a:gd name="connsiteY20" fmla="*/ 25400 h 1320800"/>
              <a:gd name="connsiteX21" fmla="*/ 622300 w 1314450"/>
              <a:gd name="connsiteY21" fmla="*/ 12700 h 1320800"/>
              <a:gd name="connsiteX22" fmla="*/ 666750 w 1314450"/>
              <a:gd name="connsiteY22" fmla="*/ 0 h 1320800"/>
              <a:gd name="connsiteX23" fmla="*/ 793750 w 1314450"/>
              <a:gd name="connsiteY23" fmla="*/ 6350 h 1320800"/>
              <a:gd name="connsiteX24" fmla="*/ 831850 w 1314450"/>
              <a:gd name="connsiteY24" fmla="*/ 19050 h 1320800"/>
              <a:gd name="connsiteX25" fmla="*/ 850900 w 1314450"/>
              <a:gd name="connsiteY25" fmla="*/ 38100 h 1320800"/>
              <a:gd name="connsiteX26" fmla="*/ 876300 w 1314450"/>
              <a:gd name="connsiteY26" fmla="*/ 50800 h 1320800"/>
              <a:gd name="connsiteX27" fmla="*/ 895350 w 1314450"/>
              <a:gd name="connsiteY27" fmla="*/ 63500 h 1320800"/>
              <a:gd name="connsiteX28" fmla="*/ 933450 w 1314450"/>
              <a:gd name="connsiteY28" fmla="*/ 127000 h 1320800"/>
              <a:gd name="connsiteX29" fmla="*/ 939800 w 1314450"/>
              <a:gd name="connsiteY29" fmla="*/ 152400 h 1320800"/>
              <a:gd name="connsiteX30" fmla="*/ 952500 w 1314450"/>
              <a:gd name="connsiteY30" fmla="*/ 171450 h 1320800"/>
              <a:gd name="connsiteX31" fmla="*/ 958850 w 1314450"/>
              <a:gd name="connsiteY31" fmla="*/ 190500 h 1320800"/>
              <a:gd name="connsiteX32" fmla="*/ 984250 w 1314450"/>
              <a:gd name="connsiteY32" fmla="*/ 228600 h 1320800"/>
              <a:gd name="connsiteX33" fmla="*/ 1035050 w 1314450"/>
              <a:gd name="connsiteY33" fmla="*/ 304800 h 1320800"/>
              <a:gd name="connsiteX34" fmla="*/ 1098550 w 1314450"/>
              <a:gd name="connsiteY34" fmla="*/ 374650 h 1320800"/>
              <a:gd name="connsiteX35" fmla="*/ 1117600 w 1314450"/>
              <a:gd name="connsiteY35" fmla="*/ 387350 h 1320800"/>
              <a:gd name="connsiteX36" fmla="*/ 1162050 w 1314450"/>
              <a:gd name="connsiteY36" fmla="*/ 412750 h 1320800"/>
              <a:gd name="connsiteX37" fmla="*/ 1238250 w 1314450"/>
              <a:gd name="connsiteY37" fmla="*/ 463550 h 1320800"/>
              <a:gd name="connsiteX38" fmla="*/ 1257300 w 1314450"/>
              <a:gd name="connsiteY38" fmla="*/ 476250 h 1320800"/>
              <a:gd name="connsiteX39" fmla="*/ 1276350 w 1314450"/>
              <a:gd name="connsiteY39" fmla="*/ 488950 h 1320800"/>
              <a:gd name="connsiteX40" fmla="*/ 1301750 w 1314450"/>
              <a:gd name="connsiteY40" fmla="*/ 527050 h 1320800"/>
              <a:gd name="connsiteX41" fmla="*/ 1314450 w 1314450"/>
              <a:gd name="connsiteY41" fmla="*/ 590550 h 1320800"/>
              <a:gd name="connsiteX42" fmla="*/ 1308100 w 1314450"/>
              <a:gd name="connsiteY42" fmla="*/ 692150 h 1320800"/>
              <a:gd name="connsiteX43" fmla="*/ 1289050 w 1314450"/>
              <a:gd name="connsiteY43" fmla="*/ 704850 h 1320800"/>
              <a:gd name="connsiteX44" fmla="*/ 1270000 w 1314450"/>
              <a:gd name="connsiteY44" fmla="*/ 711200 h 1320800"/>
              <a:gd name="connsiteX45" fmla="*/ 1250950 w 1314450"/>
              <a:gd name="connsiteY45" fmla="*/ 723900 h 1320800"/>
              <a:gd name="connsiteX46" fmla="*/ 1212850 w 1314450"/>
              <a:gd name="connsiteY46" fmla="*/ 742950 h 1320800"/>
              <a:gd name="connsiteX47" fmla="*/ 1187450 w 1314450"/>
              <a:gd name="connsiteY47" fmla="*/ 787400 h 1320800"/>
              <a:gd name="connsiteX48" fmla="*/ 1181100 w 1314450"/>
              <a:gd name="connsiteY48" fmla="*/ 812800 h 1320800"/>
              <a:gd name="connsiteX49" fmla="*/ 1168400 w 1314450"/>
              <a:gd name="connsiteY49" fmla="*/ 831850 h 1320800"/>
              <a:gd name="connsiteX50" fmla="*/ 1162050 w 1314450"/>
              <a:gd name="connsiteY50" fmla="*/ 850900 h 1320800"/>
              <a:gd name="connsiteX51" fmla="*/ 1143000 w 1314450"/>
              <a:gd name="connsiteY51" fmla="*/ 946150 h 1320800"/>
              <a:gd name="connsiteX52" fmla="*/ 1123950 w 1314450"/>
              <a:gd name="connsiteY52" fmla="*/ 984250 h 1320800"/>
              <a:gd name="connsiteX53" fmla="*/ 1092200 w 1314450"/>
              <a:gd name="connsiteY53" fmla="*/ 1028700 h 1320800"/>
              <a:gd name="connsiteX54" fmla="*/ 1066800 w 1314450"/>
              <a:gd name="connsiteY54" fmla="*/ 1079500 h 1320800"/>
              <a:gd name="connsiteX55" fmla="*/ 1054100 w 1314450"/>
              <a:gd name="connsiteY55" fmla="*/ 1104900 h 1320800"/>
              <a:gd name="connsiteX56" fmla="*/ 1041400 w 1314450"/>
              <a:gd name="connsiteY56" fmla="*/ 1123950 h 1320800"/>
              <a:gd name="connsiteX57" fmla="*/ 1028700 w 1314450"/>
              <a:gd name="connsiteY57" fmla="*/ 1168400 h 1320800"/>
              <a:gd name="connsiteX58" fmla="*/ 996950 w 1314450"/>
              <a:gd name="connsiteY58" fmla="*/ 1206500 h 1320800"/>
              <a:gd name="connsiteX59" fmla="*/ 971550 w 1314450"/>
              <a:gd name="connsiteY59" fmla="*/ 1244600 h 1320800"/>
              <a:gd name="connsiteX60" fmla="*/ 933450 w 1314450"/>
              <a:gd name="connsiteY60" fmla="*/ 1295400 h 1320800"/>
              <a:gd name="connsiteX61" fmla="*/ 914400 w 1314450"/>
              <a:gd name="connsiteY61" fmla="*/ 1308100 h 1320800"/>
              <a:gd name="connsiteX62" fmla="*/ 876300 w 1314450"/>
              <a:gd name="connsiteY62" fmla="*/ 1320800 h 1320800"/>
              <a:gd name="connsiteX63" fmla="*/ 781050 w 1314450"/>
              <a:gd name="connsiteY63" fmla="*/ 1314450 h 1320800"/>
              <a:gd name="connsiteX64" fmla="*/ 730250 w 1314450"/>
              <a:gd name="connsiteY64" fmla="*/ 1301750 h 1320800"/>
              <a:gd name="connsiteX65" fmla="*/ 692150 w 1314450"/>
              <a:gd name="connsiteY65" fmla="*/ 1263650 h 1320800"/>
              <a:gd name="connsiteX66" fmla="*/ 647700 w 1314450"/>
              <a:gd name="connsiteY66" fmla="*/ 1231900 h 1320800"/>
              <a:gd name="connsiteX67" fmla="*/ 596900 w 1314450"/>
              <a:gd name="connsiteY67" fmla="*/ 1181100 h 1320800"/>
              <a:gd name="connsiteX68" fmla="*/ 577850 w 1314450"/>
              <a:gd name="connsiteY68" fmla="*/ 1168400 h 1320800"/>
              <a:gd name="connsiteX69" fmla="*/ 558800 w 1314450"/>
              <a:gd name="connsiteY69" fmla="*/ 1149350 h 1320800"/>
              <a:gd name="connsiteX70" fmla="*/ 501650 w 1314450"/>
              <a:gd name="connsiteY70" fmla="*/ 1111250 h 1320800"/>
              <a:gd name="connsiteX71" fmla="*/ 469900 w 1314450"/>
              <a:gd name="connsiteY71" fmla="*/ 1073150 h 1320800"/>
              <a:gd name="connsiteX72" fmla="*/ 431800 w 1314450"/>
              <a:gd name="connsiteY72" fmla="*/ 1041400 h 1320800"/>
              <a:gd name="connsiteX73" fmla="*/ 412750 w 1314450"/>
              <a:gd name="connsiteY73" fmla="*/ 1016000 h 1320800"/>
              <a:gd name="connsiteX74" fmla="*/ 400050 w 1314450"/>
              <a:gd name="connsiteY74" fmla="*/ 996950 h 1320800"/>
              <a:gd name="connsiteX75" fmla="*/ 381000 w 1314450"/>
              <a:gd name="connsiteY75" fmla="*/ 977900 h 1320800"/>
              <a:gd name="connsiteX76" fmla="*/ 349250 w 1314450"/>
              <a:gd name="connsiteY76" fmla="*/ 920750 h 1320800"/>
              <a:gd name="connsiteX77" fmla="*/ 336550 w 1314450"/>
              <a:gd name="connsiteY77" fmla="*/ 901700 h 1320800"/>
              <a:gd name="connsiteX78" fmla="*/ 323850 w 1314450"/>
              <a:gd name="connsiteY78" fmla="*/ 863600 h 1320800"/>
              <a:gd name="connsiteX79" fmla="*/ 311150 w 1314450"/>
              <a:gd name="connsiteY79" fmla="*/ 819150 h 1320800"/>
              <a:gd name="connsiteX80" fmla="*/ 298450 w 1314450"/>
              <a:gd name="connsiteY80" fmla="*/ 800100 h 1320800"/>
              <a:gd name="connsiteX81" fmla="*/ 266700 w 1314450"/>
              <a:gd name="connsiteY81" fmla="*/ 736600 h 1320800"/>
              <a:gd name="connsiteX82" fmla="*/ 228600 w 1314450"/>
              <a:gd name="connsiteY82" fmla="*/ 698500 h 1320800"/>
              <a:gd name="connsiteX83" fmla="*/ 165100 w 1314450"/>
              <a:gd name="connsiteY83" fmla="*/ 679450 h 1320800"/>
              <a:gd name="connsiteX84" fmla="*/ 120650 w 1314450"/>
              <a:gd name="connsiteY84" fmla="*/ 660400 h 1320800"/>
              <a:gd name="connsiteX85" fmla="*/ 114300 w 1314450"/>
              <a:gd name="connsiteY85" fmla="*/ 635000 h 1320800"/>
              <a:gd name="connsiteX86" fmla="*/ 76200 w 1314450"/>
              <a:gd name="connsiteY86" fmla="*/ 596900 h 1320800"/>
              <a:gd name="connsiteX87" fmla="*/ 57150 w 1314450"/>
              <a:gd name="connsiteY87" fmla="*/ 571500 h 1320800"/>
              <a:gd name="connsiteX88" fmla="*/ 0 w 1314450"/>
              <a:gd name="connsiteY88" fmla="*/ 539750 h 1320800"/>
              <a:gd name="connsiteX0" fmla="*/ 57150 w 1314450"/>
              <a:gd name="connsiteY0" fmla="*/ 571500 h 1320800"/>
              <a:gd name="connsiteX1" fmla="*/ 0 w 1314450"/>
              <a:gd name="connsiteY1" fmla="*/ 539750 h 1320800"/>
              <a:gd name="connsiteX2" fmla="*/ 88900 w 1314450"/>
              <a:gd name="connsiteY2" fmla="*/ 482600 h 1320800"/>
              <a:gd name="connsiteX3" fmla="*/ 127000 w 1314450"/>
              <a:gd name="connsiteY3" fmla="*/ 450850 h 1320800"/>
              <a:gd name="connsiteX4" fmla="*/ 152400 w 1314450"/>
              <a:gd name="connsiteY4" fmla="*/ 425450 h 1320800"/>
              <a:gd name="connsiteX5" fmla="*/ 209550 w 1314450"/>
              <a:gd name="connsiteY5" fmla="*/ 381000 h 1320800"/>
              <a:gd name="connsiteX6" fmla="*/ 222250 w 1314450"/>
              <a:gd name="connsiteY6" fmla="*/ 361950 h 1320800"/>
              <a:gd name="connsiteX7" fmla="*/ 228600 w 1314450"/>
              <a:gd name="connsiteY7" fmla="*/ 336550 h 1320800"/>
              <a:gd name="connsiteX8" fmla="*/ 234950 w 1314450"/>
              <a:gd name="connsiteY8" fmla="*/ 298450 h 1320800"/>
              <a:gd name="connsiteX9" fmla="*/ 247650 w 1314450"/>
              <a:gd name="connsiteY9" fmla="*/ 260350 h 1320800"/>
              <a:gd name="connsiteX10" fmla="*/ 254000 w 1314450"/>
              <a:gd name="connsiteY10" fmla="*/ 228600 h 1320800"/>
              <a:gd name="connsiteX11" fmla="*/ 311150 w 1314450"/>
              <a:gd name="connsiteY11" fmla="*/ 196850 h 1320800"/>
              <a:gd name="connsiteX12" fmla="*/ 323850 w 1314450"/>
              <a:gd name="connsiteY12" fmla="*/ 177800 h 1320800"/>
              <a:gd name="connsiteX13" fmla="*/ 342900 w 1314450"/>
              <a:gd name="connsiteY13" fmla="*/ 171450 h 1320800"/>
              <a:gd name="connsiteX14" fmla="*/ 393700 w 1314450"/>
              <a:gd name="connsiteY14" fmla="*/ 133350 h 1320800"/>
              <a:gd name="connsiteX15" fmla="*/ 412750 w 1314450"/>
              <a:gd name="connsiteY15" fmla="*/ 114300 h 1320800"/>
              <a:gd name="connsiteX16" fmla="*/ 431800 w 1314450"/>
              <a:gd name="connsiteY16" fmla="*/ 101600 h 1320800"/>
              <a:gd name="connsiteX17" fmla="*/ 495300 w 1314450"/>
              <a:gd name="connsiteY17" fmla="*/ 57150 h 1320800"/>
              <a:gd name="connsiteX18" fmla="*/ 514350 w 1314450"/>
              <a:gd name="connsiteY18" fmla="*/ 44450 h 1320800"/>
              <a:gd name="connsiteX19" fmla="*/ 558800 w 1314450"/>
              <a:gd name="connsiteY19" fmla="*/ 31750 h 1320800"/>
              <a:gd name="connsiteX20" fmla="*/ 584200 w 1314450"/>
              <a:gd name="connsiteY20" fmla="*/ 25400 h 1320800"/>
              <a:gd name="connsiteX21" fmla="*/ 622300 w 1314450"/>
              <a:gd name="connsiteY21" fmla="*/ 12700 h 1320800"/>
              <a:gd name="connsiteX22" fmla="*/ 666750 w 1314450"/>
              <a:gd name="connsiteY22" fmla="*/ 0 h 1320800"/>
              <a:gd name="connsiteX23" fmla="*/ 793750 w 1314450"/>
              <a:gd name="connsiteY23" fmla="*/ 6350 h 1320800"/>
              <a:gd name="connsiteX24" fmla="*/ 831850 w 1314450"/>
              <a:gd name="connsiteY24" fmla="*/ 19050 h 1320800"/>
              <a:gd name="connsiteX25" fmla="*/ 850900 w 1314450"/>
              <a:gd name="connsiteY25" fmla="*/ 38100 h 1320800"/>
              <a:gd name="connsiteX26" fmla="*/ 876300 w 1314450"/>
              <a:gd name="connsiteY26" fmla="*/ 50800 h 1320800"/>
              <a:gd name="connsiteX27" fmla="*/ 895350 w 1314450"/>
              <a:gd name="connsiteY27" fmla="*/ 63500 h 1320800"/>
              <a:gd name="connsiteX28" fmla="*/ 933450 w 1314450"/>
              <a:gd name="connsiteY28" fmla="*/ 127000 h 1320800"/>
              <a:gd name="connsiteX29" fmla="*/ 939800 w 1314450"/>
              <a:gd name="connsiteY29" fmla="*/ 152400 h 1320800"/>
              <a:gd name="connsiteX30" fmla="*/ 952500 w 1314450"/>
              <a:gd name="connsiteY30" fmla="*/ 171450 h 1320800"/>
              <a:gd name="connsiteX31" fmla="*/ 958850 w 1314450"/>
              <a:gd name="connsiteY31" fmla="*/ 190500 h 1320800"/>
              <a:gd name="connsiteX32" fmla="*/ 984250 w 1314450"/>
              <a:gd name="connsiteY32" fmla="*/ 228600 h 1320800"/>
              <a:gd name="connsiteX33" fmla="*/ 1035050 w 1314450"/>
              <a:gd name="connsiteY33" fmla="*/ 304800 h 1320800"/>
              <a:gd name="connsiteX34" fmla="*/ 1098550 w 1314450"/>
              <a:gd name="connsiteY34" fmla="*/ 374650 h 1320800"/>
              <a:gd name="connsiteX35" fmla="*/ 1117600 w 1314450"/>
              <a:gd name="connsiteY35" fmla="*/ 387350 h 1320800"/>
              <a:gd name="connsiteX36" fmla="*/ 1162050 w 1314450"/>
              <a:gd name="connsiteY36" fmla="*/ 412750 h 1320800"/>
              <a:gd name="connsiteX37" fmla="*/ 1238250 w 1314450"/>
              <a:gd name="connsiteY37" fmla="*/ 463550 h 1320800"/>
              <a:gd name="connsiteX38" fmla="*/ 1257300 w 1314450"/>
              <a:gd name="connsiteY38" fmla="*/ 476250 h 1320800"/>
              <a:gd name="connsiteX39" fmla="*/ 1276350 w 1314450"/>
              <a:gd name="connsiteY39" fmla="*/ 488950 h 1320800"/>
              <a:gd name="connsiteX40" fmla="*/ 1301750 w 1314450"/>
              <a:gd name="connsiteY40" fmla="*/ 527050 h 1320800"/>
              <a:gd name="connsiteX41" fmla="*/ 1314450 w 1314450"/>
              <a:gd name="connsiteY41" fmla="*/ 590550 h 1320800"/>
              <a:gd name="connsiteX42" fmla="*/ 1308100 w 1314450"/>
              <a:gd name="connsiteY42" fmla="*/ 692150 h 1320800"/>
              <a:gd name="connsiteX43" fmla="*/ 1289050 w 1314450"/>
              <a:gd name="connsiteY43" fmla="*/ 704850 h 1320800"/>
              <a:gd name="connsiteX44" fmla="*/ 1270000 w 1314450"/>
              <a:gd name="connsiteY44" fmla="*/ 711200 h 1320800"/>
              <a:gd name="connsiteX45" fmla="*/ 1250950 w 1314450"/>
              <a:gd name="connsiteY45" fmla="*/ 723900 h 1320800"/>
              <a:gd name="connsiteX46" fmla="*/ 1212850 w 1314450"/>
              <a:gd name="connsiteY46" fmla="*/ 742950 h 1320800"/>
              <a:gd name="connsiteX47" fmla="*/ 1187450 w 1314450"/>
              <a:gd name="connsiteY47" fmla="*/ 787400 h 1320800"/>
              <a:gd name="connsiteX48" fmla="*/ 1181100 w 1314450"/>
              <a:gd name="connsiteY48" fmla="*/ 812800 h 1320800"/>
              <a:gd name="connsiteX49" fmla="*/ 1168400 w 1314450"/>
              <a:gd name="connsiteY49" fmla="*/ 831850 h 1320800"/>
              <a:gd name="connsiteX50" fmla="*/ 1162050 w 1314450"/>
              <a:gd name="connsiteY50" fmla="*/ 850900 h 1320800"/>
              <a:gd name="connsiteX51" fmla="*/ 1143000 w 1314450"/>
              <a:gd name="connsiteY51" fmla="*/ 946150 h 1320800"/>
              <a:gd name="connsiteX52" fmla="*/ 1123950 w 1314450"/>
              <a:gd name="connsiteY52" fmla="*/ 984250 h 1320800"/>
              <a:gd name="connsiteX53" fmla="*/ 1092200 w 1314450"/>
              <a:gd name="connsiteY53" fmla="*/ 1028700 h 1320800"/>
              <a:gd name="connsiteX54" fmla="*/ 1066800 w 1314450"/>
              <a:gd name="connsiteY54" fmla="*/ 1079500 h 1320800"/>
              <a:gd name="connsiteX55" fmla="*/ 1054100 w 1314450"/>
              <a:gd name="connsiteY55" fmla="*/ 1104900 h 1320800"/>
              <a:gd name="connsiteX56" fmla="*/ 1041400 w 1314450"/>
              <a:gd name="connsiteY56" fmla="*/ 1123950 h 1320800"/>
              <a:gd name="connsiteX57" fmla="*/ 1028700 w 1314450"/>
              <a:gd name="connsiteY57" fmla="*/ 1168400 h 1320800"/>
              <a:gd name="connsiteX58" fmla="*/ 996950 w 1314450"/>
              <a:gd name="connsiteY58" fmla="*/ 1206500 h 1320800"/>
              <a:gd name="connsiteX59" fmla="*/ 971550 w 1314450"/>
              <a:gd name="connsiteY59" fmla="*/ 1244600 h 1320800"/>
              <a:gd name="connsiteX60" fmla="*/ 933450 w 1314450"/>
              <a:gd name="connsiteY60" fmla="*/ 1295400 h 1320800"/>
              <a:gd name="connsiteX61" fmla="*/ 914400 w 1314450"/>
              <a:gd name="connsiteY61" fmla="*/ 1308100 h 1320800"/>
              <a:gd name="connsiteX62" fmla="*/ 876300 w 1314450"/>
              <a:gd name="connsiteY62" fmla="*/ 1320800 h 1320800"/>
              <a:gd name="connsiteX63" fmla="*/ 781050 w 1314450"/>
              <a:gd name="connsiteY63" fmla="*/ 1314450 h 1320800"/>
              <a:gd name="connsiteX64" fmla="*/ 730250 w 1314450"/>
              <a:gd name="connsiteY64" fmla="*/ 1301750 h 1320800"/>
              <a:gd name="connsiteX65" fmla="*/ 692150 w 1314450"/>
              <a:gd name="connsiteY65" fmla="*/ 1263650 h 1320800"/>
              <a:gd name="connsiteX66" fmla="*/ 647700 w 1314450"/>
              <a:gd name="connsiteY66" fmla="*/ 1231900 h 1320800"/>
              <a:gd name="connsiteX67" fmla="*/ 596900 w 1314450"/>
              <a:gd name="connsiteY67" fmla="*/ 1181100 h 1320800"/>
              <a:gd name="connsiteX68" fmla="*/ 577850 w 1314450"/>
              <a:gd name="connsiteY68" fmla="*/ 1168400 h 1320800"/>
              <a:gd name="connsiteX69" fmla="*/ 558800 w 1314450"/>
              <a:gd name="connsiteY69" fmla="*/ 1149350 h 1320800"/>
              <a:gd name="connsiteX70" fmla="*/ 501650 w 1314450"/>
              <a:gd name="connsiteY70" fmla="*/ 1111250 h 1320800"/>
              <a:gd name="connsiteX71" fmla="*/ 469900 w 1314450"/>
              <a:gd name="connsiteY71" fmla="*/ 1073150 h 1320800"/>
              <a:gd name="connsiteX72" fmla="*/ 431800 w 1314450"/>
              <a:gd name="connsiteY72" fmla="*/ 1041400 h 1320800"/>
              <a:gd name="connsiteX73" fmla="*/ 412750 w 1314450"/>
              <a:gd name="connsiteY73" fmla="*/ 1016000 h 1320800"/>
              <a:gd name="connsiteX74" fmla="*/ 400050 w 1314450"/>
              <a:gd name="connsiteY74" fmla="*/ 996950 h 1320800"/>
              <a:gd name="connsiteX75" fmla="*/ 381000 w 1314450"/>
              <a:gd name="connsiteY75" fmla="*/ 977900 h 1320800"/>
              <a:gd name="connsiteX76" fmla="*/ 349250 w 1314450"/>
              <a:gd name="connsiteY76" fmla="*/ 920750 h 1320800"/>
              <a:gd name="connsiteX77" fmla="*/ 336550 w 1314450"/>
              <a:gd name="connsiteY77" fmla="*/ 901700 h 1320800"/>
              <a:gd name="connsiteX78" fmla="*/ 323850 w 1314450"/>
              <a:gd name="connsiteY78" fmla="*/ 863600 h 1320800"/>
              <a:gd name="connsiteX79" fmla="*/ 311150 w 1314450"/>
              <a:gd name="connsiteY79" fmla="*/ 819150 h 1320800"/>
              <a:gd name="connsiteX80" fmla="*/ 298450 w 1314450"/>
              <a:gd name="connsiteY80" fmla="*/ 800100 h 1320800"/>
              <a:gd name="connsiteX81" fmla="*/ 266700 w 1314450"/>
              <a:gd name="connsiteY81" fmla="*/ 736600 h 1320800"/>
              <a:gd name="connsiteX82" fmla="*/ 228600 w 1314450"/>
              <a:gd name="connsiteY82" fmla="*/ 698500 h 1320800"/>
              <a:gd name="connsiteX83" fmla="*/ 165100 w 1314450"/>
              <a:gd name="connsiteY83" fmla="*/ 679450 h 1320800"/>
              <a:gd name="connsiteX84" fmla="*/ 120650 w 1314450"/>
              <a:gd name="connsiteY84" fmla="*/ 660400 h 1320800"/>
              <a:gd name="connsiteX85" fmla="*/ 114300 w 1314450"/>
              <a:gd name="connsiteY85" fmla="*/ 635000 h 1320800"/>
              <a:gd name="connsiteX86" fmla="*/ 76200 w 1314450"/>
              <a:gd name="connsiteY86" fmla="*/ 596900 h 1320800"/>
              <a:gd name="connsiteX87" fmla="*/ 57150 w 1314450"/>
              <a:gd name="connsiteY87" fmla="*/ 571500 h 1320800"/>
              <a:gd name="connsiteX0" fmla="*/ 0 w 1257300"/>
              <a:gd name="connsiteY0" fmla="*/ 571500 h 1320800"/>
              <a:gd name="connsiteX1" fmla="*/ 31750 w 1257300"/>
              <a:gd name="connsiteY1" fmla="*/ 482600 h 1320800"/>
              <a:gd name="connsiteX2" fmla="*/ 69850 w 1257300"/>
              <a:gd name="connsiteY2" fmla="*/ 450850 h 1320800"/>
              <a:gd name="connsiteX3" fmla="*/ 95250 w 1257300"/>
              <a:gd name="connsiteY3" fmla="*/ 425450 h 1320800"/>
              <a:gd name="connsiteX4" fmla="*/ 152400 w 1257300"/>
              <a:gd name="connsiteY4" fmla="*/ 381000 h 1320800"/>
              <a:gd name="connsiteX5" fmla="*/ 165100 w 1257300"/>
              <a:gd name="connsiteY5" fmla="*/ 361950 h 1320800"/>
              <a:gd name="connsiteX6" fmla="*/ 171450 w 1257300"/>
              <a:gd name="connsiteY6" fmla="*/ 336550 h 1320800"/>
              <a:gd name="connsiteX7" fmla="*/ 177800 w 1257300"/>
              <a:gd name="connsiteY7" fmla="*/ 298450 h 1320800"/>
              <a:gd name="connsiteX8" fmla="*/ 190500 w 1257300"/>
              <a:gd name="connsiteY8" fmla="*/ 260350 h 1320800"/>
              <a:gd name="connsiteX9" fmla="*/ 196850 w 1257300"/>
              <a:gd name="connsiteY9" fmla="*/ 228600 h 1320800"/>
              <a:gd name="connsiteX10" fmla="*/ 254000 w 1257300"/>
              <a:gd name="connsiteY10" fmla="*/ 196850 h 1320800"/>
              <a:gd name="connsiteX11" fmla="*/ 266700 w 1257300"/>
              <a:gd name="connsiteY11" fmla="*/ 177800 h 1320800"/>
              <a:gd name="connsiteX12" fmla="*/ 285750 w 1257300"/>
              <a:gd name="connsiteY12" fmla="*/ 171450 h 1320800"/>
              <a:gd name="connsiteX13" fmla="*/ 336550 w 1257300"/>
              <a:gd name="connsiteY13" fmla="*/ 133350 h 1320800"/>
              <a:gd name="connsiteX14" fmla="*/ 355600 w 1257300"/>
              <a:gd name="connsiteY14" fmla="*/ 114300 h 1320800"/>
              <a:gd name="connsiteX15" fmla="*/ 374650 w 1257300"/>
              <a:gd name="connsiteY15" fmla="*/ 101600 h 1320800"/>
              <a:gd name="connsiteX16" fmla="*/ 438150 w 1257300"/>
              <a:gd name="connsiteY16" fmla="*/ 57150 h 1320800"/>
              <a:gd name="connsiteX17" fmla="*/ 457200 w 1257300"/>
              <a:gd name="connsiteY17" fmla="*/ 44450 h 1320800"/>
              <a:gd name="connsiteX18" fmla="*/ 501650 w 1257300"/>
              <a:gd name="connsiteY18" fmla="*/ 31750 h 1320800"/>
              <a:gd name="connsiteX19" fmla="*/ 527050 w 1257300"/>
              <a:gd name="connsiteY19" fmla="*/ 25400 h 1320800"/>
              <a:gd name="connsiteX20" fmla="*/ 565150 w 1257300"/>
              <a:gd name="connsiteY20" fmla="*/ 12700 h 1320800"/>
              <a:gd name="connsiteX21" fmla="*/ 609600 w 1257300"/>
              <a:gd name="connsiteY21" fmla="*/ 0 h 1320800"/>
              <a:gd name="connsiteX22" fmla="*/ 736600 w 1257300"/>
              <a:gd name="connsiteY22" fmla="*/ 6350 h 1320800"/>
              <a:gd name="connsiteX23" fmla="*/ 774700 w 1257300"/>
              <a:gd name="connsiteY23" fmla="*/ 19050 h 1320800"/>
              <a:gd name="connsiteX24" fmla="*/ 793750 w 1257300"/>
              <a:gd name="connsiteY24" fmla="*/ 38100 h 1320800"/>
              <a:gd name="connsiteX25" fmla="*/ 819150 w 1257300"/>
              <a:gd name="connsiteY25" fmla="*/ 50800 h 1320800"/>
              <a:gd name="connsiteX26" fmla="*/ 838200 w 1257300"/>
              <a:gd name="connsiteY26" fmla="*/ 63500 h 1320800"/>
              <a:gd name="connsiteX27" fmla="*/ 876300 w 1257300"/>
              <a:gd name="connsiteY27" fmla="*/ 127000 h 1320800"/>
              <a:gd name="connsiteX28" fmla="*/ 882650 w 1257300"/>
              <a:gd name="connsiteY28" fmla="*/ 152400 h 1320800"/>
              <a:gd name="connsiteX29" fmla="*/ 895350 w 1257300"/>
              <a:gd name="connsiteY29" fmla="*/ 171450 h 1320800"/>
              <a:gd name="connsiteX30" fmla="*/ 901700 w 1257300"/>
              <a:gd name="connsiteY30" fmla="*/ 190500 h 1320800"/>
              <a:gd name="connsiteX31" fmla="*/ 927100 w 1257300"/>
              <a:gd name="connsiteY31" fmla="*/ 228600 h 1320800"/>
              <a:gd name="connsiteX32" fmla="*/ 977900 w 1257300"/>
              <a:gd name="connsiteY32" fmla="*/ 304800 h 1320800"/>
              <a:gd name="connsiteX33" fmla="*/ 1041400 w 1257300"/>
              <a:gd name="connsiteY33" fmla="*/ 374650 h 1320800"/>
              <a:gd name="connsiteX34" fmla="*/ 1060450 w 1257300"/>
              <a:gd name="connsiteY34" fmla="*/ 387350 h 1320800"/>
              <a:gd name="connsiteX35" fmla="*/ 1104900 w 1257300"/>
              <a:gd name="connsiteY35" fmla="*/ 412750 h 1320800"/>
              <a:gd name="connsiteX36" fmla="*/ 1181100 w 1257300"/>
              <a:gd name="connsiteY36" fmla="*/ 463550 h 1320800"/>
              <a:gd name="connsiteX37" fmla="*/ 1200150 w 1257300"/>
              <a:gd name="connsiteY37" fmla="*/ 476250 h 1320800"/>
              <a:gd name="connsiteX38" fmla="*/ 1219200 w 1257300"/>
              <a:gd name="connsiteY38" fmla="*/ 488950 h 1320800"/>
              <a:gd name="connsiteX39" fmla="*/ 1244600 w 1257300"/>
              <a:gd name="connsiteY39" fmla="*/ 527050 h 1320800"/>
              <a:gd name="connsiteX40" fmla="*/ 1257300 w 1257300"/>
              <a:gd name="connsiteY40" fmla="*/ 590550 h 1320800"/>
              <a:gd name="connsiteX41" fmla="*/ 1250950 w 1257300"/>
              <a:gd name="connsiteY41" fmla="*/ 692150 h 1320800"/>
              <a:gd name="connsiteX42" fmla="*/ 1231900 w 1257300"/>
              <a:gd name="connsiteY42" fmla="*/ 704850 h 1320800"/>
              <a:gd name="connsiteX43" fmla="*/ 1212850 w 1257300"/>
              <a:gd name="connsiteY43" fmla="*/ 711200 h 1320800"/>
              <a:gd name="connsiteX44" fmla="*/ 1193800 w 1257300"/>
              <a:gd name="connsiteY44" fmla="*/ 723900 h 1320800"/>
              <a:gd name="connsiteX45" fmla="*/ 1155700 w 1257300"/>
              <a:gd name="connsiteY45" fmla="*/ 742950 h 1320800"/>
              <a:gd name="connsiteX46" fmla="*/ 1130300 w 1257300"/>
              <a:gd name="connsiteY46" fmla="*/ 787400 h 1320800"/>
              <a:gd name="connsiteX47" fmla="*/ 1123950 w 1257300"/>
              <a:gd name="connsiteY47" fmla="*/ 812800 h 1320800"/>
              <a:gd name="connsiteX48" fmla="*/ 1111250 w 1257300"/>
              <a:gd name="connsiteY48" fmla="*/ 831850 h 1320800"/>
              <a:gd name="connsiteX49" fmla="*/ 1104900 w 1257300"/>
              <a:gd name="connsiteY49" fmla="*/ 850900 h 1320800"/>
              <a:gd name="connsiteX50" fmla="*/ 1085850 w 1257300"/>
              <a:gd name="connsiteY50" fmla="*/ 946150 h 1320800"/>
              <a:gd name="connsiteX51" fmla="*/ 1066800 w 1257300"/>
              <a:gd name="connsiteY51" fmla="*/ 984250 h 1320800"/>
              <a:gd name="connsiteX52" fmla="*/ 1035050 w 1257300"/>
              <a:gd name="connsiteY52" fmla="*/ 1028700 h 1320800"/>
              <a:gd name="connsiteX53" fmla="*/ 1009650 w 1257300"/>
              <a:gd name="connsiteY53" fmla="*/ 1079500 h 1320800"/>
              <a:gd name="connsiteX54" fmla="*/ 996950 w 1257300"/>
              <a:gd name="connsiteY54" fmla="*/ 1104900 h 1320800"/>
              <a:gd name="connsiteX55" fmla="*/ 984250 w 1257300"/>
              <a:gd name="connsiteY55" fmla="*/ 1123950 h 1320800"/>
              <a:gd name="connsiteX56" fmla="*/ 971550 w 1257300"/>
              <a:gd name="connsiteY56" fmla="*/ 1168400 h 1320800"/>
              <a:gd name="connsiteX57" fmla="*/ 939800 w 1257300"/>
              <a:gd name="connsiteY57" fmla="*/ 1206500 h 1320800"/>
              <a:gd name="connsiteX58" fmla="*/ 914400 w 1257300"/>
              <a:gd name="connsiteY58" fmla="*/ 1244600 h 1320800"/>
              <a:gd name="connsiteX59" fmla="*/ 876300 w 1257300"/>
              <a:gd name="connsiteY59" fmla="*/ 1295400 h 1320800"/>
              <a:gd name="connsiteX60" fmla="*/ 857250 w 1257300"/>
              <a:gd name="connsiteY60" fmla="*/ 1308100 h 1320800"/>
              <a:gd name="connsiteX61" fmla="*/ 819150 w 1257300"/>
              <a:gd name="connsiteY61" fmla="*/ 1320800 h 1320800"/>
              <a:gd name="connsiteX62" fmla="*/ 723900 w 1257300"/>
              <a:gd name="connsiteY62" fmla="*/ 1314450 h 1320800"/>
              <a:gd name="connsiteX63" fmla="*/ 673100 w 1257300"/>
              <a:gd name="connsiteY63" fmla="*/ 1301750 h 1320800"/>
              <a:gd name="connsiteX64" fmla="*/ 635000 w 1257300"/>
              <a:gd name="connsiteY64" fmla="*/ 1263650 h 1320800"/>
              <a:gd name="connsiteX65" fmla="*/ 590550 w 1257300"/>
              <a:gd name="connsiteY65" fmla="*/ 1231900 h 1320800"/>
              <a:gd name="connsiteX66" fmla="*/ 539750 w 1257300"/>
              <a:gd name="connsiteY66" fmla="*/ 1181100 h 1320800"/>
              <a:gd name="connsiteX67" fmla="*/ 520700 w 1257300"/>
              <a:gd name="connsiteY67" fmla="*/ 1168400 h 1320800"/>
              <a:gd name="connsiteX68" fmla="*/ 501650 w 1257300"/>
              <a:gd name="connsiteY68" fmla="*/ 1149350 h 1320800"/>
              <a:gd name="connsiteX69" fmla="*/ 444500 w 1257300"/>
              <a:gd name="connsiteY69" fmla="*/ 1111250 h 1320800"/>
              <a:gd name="connsiteX70" fmla="*/ 412750 w 1257300"/>
              <a:gd name="connsiteY70" fmla="*/ 1073150 h 1320800"/>
              <a:gd name="connsiteX71" fmla="*/ 374650 w 1257300"/>
              <a:gd name="connsiteY71" fmla="*/ 1041400 h 1320800"/>
              <a:gd name="connsiteX72" fmla="*/ 355600 w 1257300"/>
              <a:gd name="connsiteY72" fmla="*/ 1016000 h 1320800"/>
              <a:gd name="connsiteX73" fmla="*/ 342900 w 1257300"/>
              <a:gd name="connsiteY73" fmla="*/ 996950 h 1320800"/>
              <a:gd name="connsiteX74" fmla="*/ 323850 w 1257300"/>
              <a:gd name="connsiteY74" fmla="*/ 977900 h 1320800"/>
              <a:gd name="connsiteX75" fmla="*/ 292100 w 1257300"/>
              <a:gd name="connsiteY75" fmla="*/ 920750 h 1320800"/>
              <a:gd name="connsiteX76" fmla="*/ 279400 w 1257300"/>
              <a:gd name="connsiteY76" fmla="*/ 901700 h 1320800"/>
              <a:gd name="connsiteX77" fmla="*/ 266700 w 1257300"/>
              <a:gd name="connsiteY77" fmla="*/ 863600 h 1320800"/>
              <a:gd name="connsiteX78" fmla="*/ 254000 w 1257300"/>
              <a:gd name="connsiteY78" fmla="*/ 819150 h 1320800"/>
              <a:gd name="connsiteX79" fmla="*/ 241300 w 1257300"/>
              <a:gd name="connsiteY79" fmla="*/ 800100 h 1320800"/>
              <a:gd name="connsiteX80" fmla="*/ 209550 w 1257300"/>
              <a:gd name="connsiteY80" fmla="*/ 736600 h 1320800"/>
              <a:gd name="connsiteX81" fmla="*/ 171450 w 1257300"/>
              <a:gd name="connsiteY81" fmla="*/ 698500 h 1320800"/>
              <a:gd name="connsiteX82" fmla="*/ 107950 w 1257300"/>
              <a:gd name="connsiteY82" fmla="*/ 679450 h 1320800"/>
              <a:gd name="connsiteX83" fmla="*/ 63500 w 1257300"/>
              <a:gd name="connsiteY83" fmla="*/ 660400 h 1320800"/>
              <a:gd name="connsiteX84" fmla="*/ 57150 w 1257300"/>
              <a:gd name="connsiteY84" fmla="*/ 635000 h 1320800"/>
              <a:gd name="connsiteX85" fmla="*/ 19050 w 1257300"/>
              <a:gd name="connsiteY85" fmla="*/ 596900 h 1320800"/>
              <a:gd name="connsiteX86" fmla="*/ 0 w 1257300"/>
              <a:gd name="connsiteY86" fmla="*/ 5715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257300" h="1320800">
                <a:moveTo>
                  <a:pt x="0" y="571500"/>
                </a:moveTo>
                <a:lnTo>
                  <a:pt x="31750" y="482600"/>
                </a:lnTo>
                <a:cubicBezTo>
                  <a:pt x="66349" y="448001"/>
                  <a:pt x="33466" y="462978"/>
                  <a:pt x="69850" y="450850"/>
                </a:cubicBezTo>
                <a:cubicBezTo>
                  <a:pt x="78317" y="442383"/>
                  <a:pt x="85900" y="432930"/>
                  <a:pt x="95250" y="425450"/>
                </a:cubicBezTo>
                <a:cubicBezTo>
                  <a:pt x="130651" y="397129"/>
                  <a:pt x="128541" y="409631"/>
                  <a:pt x="152400" y="381000"/>
                </a:cubicBezTo>
                <a:cubicBezTo>
                  <a:pt x="157286" y="375137"/>
                  <a:pt x="160867" y="368300"/>
                  <a:pt x="165100" y="361950"/>
                </a:cubicBezTo>
                <a:cubicBezTo>
                  <a:pt x="167217" y="353483"/>
                  <a:pt x="169738" y="345108"/>
                  <a:pt x="171450" y="336550"/>
                </a:cubicBezTo>
                <a:cubicBezTo>
                  <a:pt x="173975" y="323925"/>
                  <a:pt x="174677" y="310941"/>
                  <a:pt x="177800" y="298450"/>
                </a:cubicBezTo>
                <a:cubicBezTo>
                  <a:pt x="181047" y="285463"/>
                  <a:pt x="187875" y="273477"/>
                  <a:pt x="190500" y="260350"/>
                </a:cubicBezTo>
                <a:cubicBezTo>
                  <a:pt x="192617" y="249767"/>
                  <a:pt x="190224" y="237119"/>
                  <a:pt x="196850" y="228600"/>
                </a:cubicBezTo>
                <a:cubicBezTo>
                  <a:pt x="212134" y="208949"/>
                  <a:pt x="232917" y="203878"/>
                  <a:pt x="254000" y="196850"/>
                </a:cubicBezTo>
                <a:cubicBezTo>
                  <a:pt x="258233" y="190500"/>
                  <a:pt x="260741" y="182568"/>
                  <a:pt x="266700" y="177800"/>
                </a:cubicBezTo>
                <a:cubicBezTo>
                  <a:pt x="271927" y="173619"/>
                  <a:pt x="280103" y="175044"/>
                  <a:pt x="285750" y="171450"/>
                </a:cubicBezTo>
                <a:cubicBezTo>
                  <a:pt x="303608" y="160086"/>
                  <a:pt x="321583" y="148317"/>
                  <a:pt x="336550" y="133350"/>
                </a:cubicBezTo>
                <a:cubicBezTo>
                  <a:pt x="342900" y="127000"/>
                  <a:pt x="348701" y="120049"/>
                  <a:pt x="355600" y="114300"/>
                </a:cubicBezTo>
                <a:cubicBezTo>
                  <a:pt x="361463" y="109414"/>
                  <a:pt x="368440" y="106036"/>
                  <a:pt x="374650" y="101600"/>
                </a:cubicBezTo>
                <a:cubicBezTo>
                  <a:pt x="440469" y="54586"/>
                  <a:pt x="350562" y="115542"/>
                  <a:pt x="438150" y="57150"/>
                </a:cubicBezTo>
                <a:cubicBezTo>
                  <a:pt x="444500" y="52917"/>
                  <a:pt x="449796" y="46301"/>
                  <a:pt x="457200" y="44450"/>
                </a:cubicBezTo>
                <a:cubicBezTo>
                  <a:pt x="536605" y="24599"/>
                  <a:pt x="437881" y="49970"/>
                  <a:pt x="501650" y="31750"/>
                </a:cubicBezTo>
                <a:cubicBezTo>
                  <a:pt x="510041" y="29352"/>
                  <a:pt x="518691" y="27908"/>
                  <a:pt x="527050" y="25400"/>
                </a:cubicBezTo>
                <a:cubicBezTo>
                  <a:pt x="539872" y="21553"/>
                  <a:pt x="552163" y="15947"/>
                  <a:pt x="565150" y="12700"/>
                </a:cubicBezTo>
                <a:cubicBezTo>
                  <a:pt x="597044" y="4727"/>
                  <a:pt x="582271" y="9110"/>
                  <a:pt x="609600" y="0"/>
                </a:cubicBezTo>
                <a:cubicBezTo>
                  <a:pt x="651933" y="2117"/>
                  <a:pt x="694493" y="1492"/>
                  <a:pt x="736600" y="6350"/>
                </a:cubicBezTo>
                <a:cubicBezTo>
                  <a:pt x="749899" y="7884"/>
                  <a:pt x="774700" y="19050"/>
                  <a:pt x="774700" y="19050"/>
                </a:cubicBezTo>
                <a:cubicBezTo>
                  <a:pt x="781050" y="25400"/>
                  <a:pt x="786442" y="32880"/>
                  <a:pt x="793750" y="38100"/>
                </a:cubicBezTo>
                <a:cubicBezTo>
                  <a:pt x="801453" y="43602"/>
                  <a:pt x="810931" y="46104"/>
                  <a:pt x="819150" y="50800"/>
                </a:cubicBezTo>
                <a:cubicBezTo>
                  <a:pt x="825776" y="54586"/>
                  <a:pt x="831850" y="59267"/>
                  <a:pt x="838200" y="63500"/>
                </a:cubicBezTo>
                <a:cubicBezTo>
                  <a:pt x="850859" y="82489"/>
                  <a:pt x="867932" y="104685"/>
                  <a:pt x="876300" y="127000"/>
                </a:cubicBezTo>
                <a:cubicBezTo>
                  <a:pt x="879364" y="135172"/>
                  <a:pt x="879212" y="144378"/>
                  <a:pt x="882650" y="152400"/>
                </a:cubicBezTo>
                <a:cubicBezTo>
                  <a:pt x="885656" y="159415"/>
                  <a:pt x="891937" y="164624"/>
                  <a:pt x="895350" y="171450"/>
                </a:cubicBezTo>
                <a:cubicBezTo>
                  <a:pt x="898343" y="177437"/>
                  <a:pt x="898449" y="184649"/>
                  <a:pt x="901700" y="190500"/>
                </a:cubicBezTo>
                <a:cubicBezTo>
                  <a:pt x="909113" y="203843"/>
                  <a:pt x="920274" y="214948"/>
                  <a:pt x="927100" y="228600"/>
                </a:cubicBezTo>
                <a:cubicBezTo>
                  <a:pt x="949266" y="272932"/>
                  <a:pt x="934120" y="246427"/>
                  <a:pt x="977900" y="304800"/>
                </a:cubicBezTo>
                <a:cubicBezTo>
                  <a:pt x="996407" y="329476"/>
                  <a:pt x="1015433" y="357339"/>
                  <a:pt x="1041400" y="374650"/>
                </a:cubicBezTo>
                <a:cubicBezTo>
                  <a:pt x="1047750" y="378883"/>
                  <a:pt x="1054587" y="382464"/>
                  <a:pt x="1060450" y="387350"/>
                </a:cubicBezTo>
                <a:cubicBezTo>
                  <a:pt x="1092877" y="414373"/>
                  <a:pt x="1063785" y="402471"/>
                  <a:pt x="1104900" y="412750"/>
                </a:cubicBezTo>
                <a:lnTo>
                  <a:pt x="1181100" y="463550"/>
                </a:lnTo>
                <a:lnTo>
                  <a:pt x="1200150" y="476250"/>
                </a:lnTo>
                <a:lnTo>
                  <a:pt x="1219200" y="488950"/>
                </a:lnTo>
                <a:cubicBezTo>
                  <a:pt x="1227667" y="501650"/>
                  <a:pt x="1240898" y="512242"/>
                  <a:pt x="1244600" y="527050"/>
                </a:cubicBezTo>
                <a:cubicBezTo>
                  <a:pt x="1254073" y="564941"/>
                  <a:pt x="1249515" y="543842"/>
                  <a:pt x="1257300" y="590550"/>
                </a:cubicBezTo>
                <a:cubicBezTo>
                  <a:pt x="1255183" y="624417"/>
                  <a:pt x="1258311" y="659025"/>
                  <a:pt x="1250950" y="692150"/>
                </a:cubicBezTo>
                <a:cubicBezTo>
                  <a:pt x="1249294" y="699600"/>
                  <a:pt x="1238726" y="701437"/>
                  <a:pt x="1231900" y="704850"/>
                </a:cubicBezTo>
                <a:cubicBezTo>
                  <a:pt x="1225913" y="707843"/>
                  <a:pt x="1218837" y="708207"/>
                  <a:pt x="1212850" y="711200"/>
                </a:cubicBezTo>
                <a:cubicBezTo>
                  <a:pt x="1206024" y="714613"/>
                  <a:pt x="1200626" y="720487"/>
                  <a:pt x="1193800" y="723900"/>
                </a:cubicBezTo>
                <a:cubicBezTo>
                  <a:pt x="1141220" y="750190"/>
                  <a:pt x="1210295" y="706554"/>
                  <a:pt x="1155700" y="742950"/>
                </a:cubicBezTo>
                <a:cubicBezTo>
                  <a:pt x="1136278" y="801217"/>
                  <a:pt x="1168743" y="710513"/>
                  <a:pt x="1130300" y="787400"/>
                </a:cubicBezTo>
                <a:cubicBezTo>
                  <a:pt x="1126397" y="795206"/>
                  <a:pt x="1127388" y="804778"/>
                  <a:pt x="1123950" y="812800"/>
                </a:cubicBezTo>
                <a:cubicBezTo>
                  <a:pt x="1120944" y="819815"/>
                  <a:pt x="1114663" y="825024"/>
                  <a:pt x="1111250" y="831850"/>
                </a:cubicBezTo>
                <a:cubicBezTo>
                  <a:pt x="1108257" y="837837"/>
                  <a:pt x="1107017" y="844550"/>
                  <a:pt x="1104900" y="850900"/>
                </a:cubicBezTo>
                <a:cubicBezTo>
                  <a:pt x="1102444" y="873004"/>
                  <a:pt x="1100859" y="923637"/>
                  <a:pt x="1085850" y="946150"/>
                </a:cubicBezTo>
                <a:cubicBezTo>
                  <a:pt x="1049454" y="1000745"/>
                  <a:pt x="1093090" y="931670"/>
                  <a:pt x="1066800" y="984250"/>
                </a:cubicBezTo>
                <a:cubicBezTo>
                  <a:pt x="1058009" y="1001832"/>
                  <a:pt x="1045117" y="1011442"/>
                  <a:pt x="1035050" y="1028700"/>
                </a:cubicBezTo>
                <a:cubicBezTo>
                  <a:pt x="1025511" y="1045053"/>
                  <a:pt x="1018117" y="1062567"/>
                  <a:pt x="1009650" y="1079500"/>
                </a:cubicBezTo>
                <a:cubicBezTo>
                  <a:pt x="1005417" y="1087967"/>
                  <a:pt x="1002201" y="1097024"/>
                  <a:pt x="996950" y="1104900"/>
                </a:cubicBezTo>
                <a:cubicBezTo>
                  <a:pt x="992717" y="1111250"/>
                  <a:pt x="987663" y="1117124"/>
                  <a:pt x="984250" y="1123950"/>
                </a:cubicBezTo>
                <a:cubicBezTo>
                  <a:pt x="971893" y="1148664"/>
                  <a:pt x="983757" y="1139916"/>
                  <a:pt x="971550" y="1168400"/>
                </a:cubicBezTo>
                <a:cubicBezTo>
                  <a:pt x="964919" y="1183871"/>
                  <a:pt x="951243" y="1195057"/>
                  <a:pt x="939800" y="1206500"/>
                </a:cubicBezTo>
                <a:cubicBezTo>
                  <a:pt x="927065" y="1244706"/>
                  <a:pt x="942940" y="1206547"/>
                  <a:pt x="914400" y="1244600"/>
                </a:cubicBezTo>
                <a:cubicBezTo>
                  <a:pt x="887675" y="1280233"/>
                  <a:pt x="906300" y="1270400"/>
                  <a:pt x="876300" y="1295400"/>
                </a:cubicBezTo>
                <a:cubicBezTo>
                  <a:pt x="870437" y="1300286"/>
                  <a:pt x="864224" y="1305000"/>
                  <a:pt x="857250" y="1308100"/>
                </a:cubicBezTo>
                <a:cubicBezTo>
                  <a:pt x="845017" y="1313537"/>
                  <a:pt x="819150" y="1320800"/>
                  <a:pt x="819150" y="1320800"/>
                </a:cubicBezTo>
                <a:cubicBezTo>
                  <a:pt x="787400" y="1318683"/>
                  <a:pt x="755453" y="1318566"/>
                  <a:pt x="723900" y="1314450"/>
                </a:cubicBezTo>
                <a:cubicBezTo>
                  <a:pt x="706592" y="1312192"/>
                  <a:pt x="673100" y="1301750"/>
                  <a:pt x="673100" y="1301750"/>
                </a:cubicBezTo>
                <a:cubicBezTo>
                  <a:pt x="643170" y="1256855"/>
                  <a:pt x="682258" y="1310908"/>
                  <a:pt x="635000" y="1263650"/>
                </a:cubicBezTo>
                <a:cubicBezTo>
                  <a:pt x="600125" y="1228775"/>
                  <a:pt x="653063" y="1256905"/>
                  <a:pt x="590550" y="1231900"/>
                </a:cubicBezTo>
                <a:cubicBezTo>
                  <a:pt x="573617" y="1214967"/>
                  <a:pt x="559675" y="1194384"/>
                  <a:pt x="539750" y="1181100"/>
                </a:cubicBezTo>
                <a:cubicBezTo>
                  <a:pt x="533400" y="1176867"/>
                  <a:pt x="526563" y="1173286"/>
                  <a:pt x="520700" y="1168400"/>
                </a:cubicBezTo>
                <a:cubicBezTo>
                  <a:pt x="513801" y="1162651"/>
                  <a:pt x="508468" y="1155194"/>
                  <a:pt x="501650" y="1149350"/>
                </a:cubicBezTo>
                <a:cubicBezTo>
                  <a:pt x="452640" y="1107341"/>
                  <a:pt x="501344" y="1153883"/>
                  <a:pt x="444500" y="1111250"/>
                </a:cubicBezTo>
                <a:cubicBezTo>
                  <a:pt x="402889" y="1080042"/>
                  <a:pt x="445019" y="1105419"/>
                  <a:pt x="412750" y="1073150"/>
                </a:cubicBezTo>
                <a:cubicBezTo>
                  <a:pt x="353959" y="1014359"/>
                  <a:pt x="437067" y="1114220"/>
                  <a:pt x="374650" y="1041400"/>
                </a:cubicBezTo>
                <a:cubicBezTo>
                  <a:pt x="367762" y="1033365"/>
                  <a:pt x="361751" y="1024612"/>
                  <a:pt x="355600" y="1016000"/>
                </a:cubicBezTo>
                <a:cubicBezTo>
                  <a:pt x="351164" y="1009790"/>
                  <a:pt x="347786" y="1002813"/>
                  <a:pt x="342900" y="996950"/>
                </a:cubicBezTo>
                <a:cubicBezTo>
                  <a:pt x="337151" y="990051"/>
                  <a:pt x="330200" y="984250"/>
                  <a:pt x="323850" y="977900"/>
                </a:cubicBezTo>
                <a:cubicBezTo>
                  <a:pt x="312673" y="944370"/>
                  <a:pt x="321213" y="964419"/>
                  <a:pt x="292100" y="920750"/>
                </a:cubicBezTo>
                <a:cubicBezTo>
                  <a:pt x="287867" y="914400"/>
                  <a:pt x="281813" y="908940"/>
                  <a:pt x="279400" y="901700"/>
                </a:cubicBezTo>
                <a:cubicBezTo>
                  <a:pt x="275167" y="889000"/>
                  <a:pt x="269947" y="876587"/>
                  <a:pt x="266700" y="863600"/>
                </a:cubicBezTo>
                <a:cubicBezTo>
                  <a:pt x="264665" y="855462"/>
                  <a:pt x="258555" y="828260"/>
                  <a:pt x="254000" y="819150"/>
                </a:cubicBezTo>
                <a:cubicBezTo>
                  <a:pt x="250587" y="812324"/>
                  <a:pt x="244400" y="807074"/>
                  <a:pt x="241300" y="800100"/>
                </a:cubicBezTo>
                <a:cubicBezTo>
                  <a:pt x="221370" y="755258"/>
                  <a:pt x="239702" y="770102"/>
                  <a:pt x="209550" y="736600"/>
                </a:cubicBezTo>
                <a:cubicBezTo>
                  <a:pt x="197535" y="723250"/>
                  <a:pt x="188874" y="702856"/>
                  <a:pt x="171450" y="698500"/>
                </a:cubicBezTo>
                <a:cubicBezTo>
                  <a:pt x="157251" y="694950"/>
                  <a:pt x="117226" y="685634"/>
                  <a:pt x="107950" y="679450"/>
                </a:cubicBezTo>
                <a:cubicBezTo>
                  <a:pt x="81638" y="661909"/>
                  <a:pt x="96304" y="668601"/>
                  <a:pt x="63500" y="660400"/>
                </a:cubicBezTo>
                <a:cubicBezTo>
                  <a:pt x="61383" y="651933"/>
                  <a:pt x="62155" y="642150"/>
                  <a:pt x="57150" y="635000"/>
                </a:cubicBezTo>
                <a:cubicBezTo>
                  <a:pt x="46850" y="620286"/>
                  <a:pt x="29826" y="611268"/>
                  <a:pt x="19050" y="596900"/>
                </a:cubicBezTo>
                <a:lnTo>
                  <a:pt x="0" y="571500"/>
                </a:lnTo>
                <a:close/>
              </a:path>
            </a:pathLst>
          </a:custGeom>
          <a:noFill/>
          <a:ln w="28575">
            <a:solidFill>
              <a:srgbClr val="0000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125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33FB8C-8B0D-4798-BBE6-F7AEC7EB7B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" t="19102" r="21156" b="5875"/>
          <a:stretch/>
        </p:blipFill>
        <p:spPr>
          <a:xfrm>
            <a:off x="1137802" y="1242615"/>
            <a:ext cx="6483922" cy="53280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-3775677" y="7683334"/>
            <a:ext cx="273612" cy="456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E30A3D-41E0-4702-8892-9E1A1B794C35}"/>
              </a:ext>
            </a:extLst>
          </p:cNvPr>
          <p:cNvSpPr txBox="1"/>
          <p:nvPr/>
        </p:nvSpPr>
        <p:spPr>
          <a:xfrm>
            <a:off x="2498383" y="165397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Processing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823DF6-5F04-49F4-A311-151B72C1CD88}"/>
              </a:ext>
            </a:extLst>
          </p:cNvPr>
          <p:cNvSpPr txBox="1"/>
          <p:nvPr/>
        </p:nvSpPr>
        <p:spPr>
          <a:xfrm>
            <a:off x="3934123" y="6293018"/>
            <a:ext cx="18181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Node degree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38A066-AACE-42C2-8CC0-34E39327A671}"/>
              </a:ext>
            </a:extLst>
          </p:cNvPr>
          <p:cNvSpPr txBox="1"/>
          <p:nvPr/>
        </p:nvSpPr>
        <p:spPr>
          <a:xfrm>
            <a:off x="7478849" y="2873170"/>
            <a:ext cx="1522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M-algorithm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BD90AE-A2F8-4CD2-A1B9-6587E88515B8}"/>
              </a:ext>
            </a:extLst>
          </p:cNvPr>
          <p:cNvSpPr txBox="1"/>
          <p:nvPr/>
        </p:nvSpPr>
        <p:spPr>
          <a:xfrm>
            <a:off x="7469324" y="4478289"/>
            <a:ext cx="1438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K-algorithm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180684-9BDD-43FF-941D-84138EFEF4B5}"/>
              </a:ext>
            </a:extLst>
          </p:cNvPr>
          <p:cNvSpPr txBox="1"/>
          <p:nvPr/>
        </p:nvSpPr>
        <p:spPr>
          <a:xfrm rot="16200000">
            <a:off x="460528" y="3325832"/>
            <a:ext cx="1336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Time (s)</a:t>
            </a:r>
          </a:p>
        </p:txBody>
      </p:sp>
    </p:spTree>
    <p:extLst>
      <p:ext uri="{BB962C8B-B14F-4D97-AF65-F5344CB8AC3E}">
        <p14:creationId xmlns:p14="http://schemas.microsoft.com/office/powerpoint/2010/main" val="41902128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5301B5B-0A2F-4BB5-80E8-CD63B4D0C2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18513" r="21551" b="5751"/>
          <a:stretch/>
        </p:blipFill>
        <p:spPr>
          <a:xfrm>
            <a:off x="1314343" y="1122867"/>
            <a:ext cx="6414896" cy="53280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-3775677" y="7683334"/>
            <a:ext cx="273612" cy="456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E30A3D-41E0-4702-8892-9E1A1B794C35}"/>
              </a:ext>
            </a:extLst>
          </p:cNvPr>
          <p:cNvSpPr txBox="1"/>
          <p:nvPr/>
        </p:nvSpPr>
        <p:spPr>
          <a:xfrm>
            <a:off x="2314034" y="165397"/>
            <a:ext cx="4515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Clustering quality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27DCD6-2F9F-4F35-82EC-2C1A9C356580}"/>
              </a:ext>
            </a:extLst>
          </p:cNvPr>
          <p:cNvSpPr txBox="1"/>
          <p:nvPr/>
        </p:nvSpPr>
        <p:spPr>
          <a:xfrm>
            <a:off x="3934123" y="6331118"/>
            <a:ext cx="16914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Overlap (%)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6AA9D2-8C96-4230-9975-19ECF7D6FFD6}"/>
              </a:ext>
            </a:extLst>
          </p:cNvPr>
          <p:cNvSpPr txBox="1"/>
          <p:nvPr/>
        </p:nvSpPr>
        <p:spPr>
          <a:xfrm rot="16200000">
            <a:off x="-153640" y="2734282"/>
            <a:ext cx="2474302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NMI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C4BEED-6523-45B5-AE28-875A162449ED}"/>
              </a:ext>
            </a:extLst>
          </p:cNvPr>
          <p:cNvSpPr txBox="1"/>
          <p:nvPr/>
        </p:nvSpPr>
        <p:spPr>
          <a:xfrm>
            <a:off x="5126174" y="873283"/>
            <a:ext cx="1522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M-algorithm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81EDA9-F77F-48B1-8DE0-B21C15A14268}"/>
              </a:ext>
            </a:extLst>
          </p:cNvPr>
          <p:cNvSpPr txBox="1"/>
          <p:nvPr/>
        </p:nvSpPr>
        <p:spPr>
          <a:xfrm>
            <a:off x="4406714" y="4097652"/>
            <a:ext cx="1438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K-algorithm</a:t>
            </a:r>
          </a:p>
        </p:txBody>
      </p:sp>
    </p:spTree>
    <p:extLst>
      <p:ext uri="{BB962C8B-B14F-4D97-AF65-F5344CB8AC3E}">
        <p14:creationId xmlns:p14="http://schemas.microsoft.com/office/powerpoint/2010/main" val="8021600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401E899-89DF-4B18-A002-FBCFE72562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t="19235" r="21625" b="5975"/>
          <a:stretch/>
        </p:blipFill>
        <p:spPr>
          <a:xfrm>
            <a:off x="995534" y="1201135"/>
            <a:ext cx="6567243" cy="53280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-3775677" y="7683334"/>
            <a:ext cx="273612" cy="456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E30A3D-41E0-4702-8892-9E1A1B794C35}"/>
              </a:ext>
            </a:extLst>
          </p:cNvPr>
          <p:cNvSpPr txBox="1"/>
          <p:nvPr/>
        </p:nvSpPr>
        <p:spPr>
          <a:xfrm>
            <a:off x="2498383" y="165397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Processing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38A066-AACE-42C2-8CC0-34E39327A671}"/>
              </a:ext>
            </a:extLst>
          </p:cNvPr>
          <p:cNvSpPr txBox="1"/>
          <p:nvPr/>
        </p:nvSpPr>
        <p:spPr>
          <a:xfrm>
            <a:off x="7478849" y="3644695"/>
            <a:ext cx="1522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M-algorithm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BD90AE-A2F8-4CD2-A1B9-6587E88515B8}"/>
              </a:ext>
            </a:extLst>
          </p:cNvPr>
          <p:cNvSpPr txBox="1"/>
          <p:nvPr/>
        </p:nvSpPr>
        <p:spPr>
          <a:xfrm>
            <a:off x="7469324" y="5068839"/>
            <a:ext cx="1438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K-algorithm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180684-9BDD-43FF-941D-84138EFEF4B5}"/>
              </a:ext>
            </a:extLst>
          </p:cNvPr>
          <p:cNvSpPr txBox="1"/>
          <p:nvPr/>
        </p:nvSpPr>
        <p:spPr>
          <a:xfrm rot="16200000">
            <a:off x="460528" y="3325832"/>
            <a:ext cx="1336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Time (s)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D7FED2-B3EC-42C2-8B27-79448A52BCD6}"/>
              </a:ext>
            </a:extLst>
          </p:cNvPr>
          <p:cNvSpPr txBox="1"/>
          <p:nvPr/>
        </p:nvSpPr>
        <p:spPr>
          <a:xfrm>
            <a:off x="3934123" y="6378743"/>
            <a:ext cx="16914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Overlap (%)</a:t>
            </a:r>
          </a:p>
        </p:txBody>
      </p:sp>
    </p:spTree>
    <p:extLst>
      <p:ext uri="{BB962C8B-B14F-4D97-AF65-F5344CB8AC3E}">
        <p14:creationId xmlns:p14="http://schemas.microsoft.com/office/powerpoint/2010/main" val="17163926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8" y="2066925"/>
            <a:ext cx="8742603" cy="430212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-3775677" y="7683334"/>
            <a:ext cx="273612" cy="456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914400" y="1989486"/>
            <a:ext cx="143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</a:t>
            </a:r>
          </a:p>
          <a:p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0698" y="2984352"/>
            <a:ext cx="1170902" cy="99709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67EDF7-66C3-40CD-B926-0C537950D41A}"/>
              </a:ext>
            </a:extLst>
          </p:cNvPr>
          <p:cNvSpPr txBox="1"/>
          <p:nvPr/>
        </p:nvSpPr>
        <p:spPr>
          <a:xfrm>
            <a:off x="2084014" y="165397"/>
            <a:ext cx="4976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Summary of results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B7D0B3D-5872-4CFA-8286-2B73EB8B5F52}"/>
              </a:ext>
            </a:extLst>
          </p:cNvPr>
          <p:cNvCxnSpPr/>
          <p:nvPr/>
        </p:nvCxnSpPr>
        <p:spPr>
          <a:xfrm flipH="1">
            <a:off x="1085850" y="2438400"/>
            <a:ext cx="285750" cy="5459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2FD9463-7F4B-4C81-9C35-B96D2043BC12}"/>
              </a:ext>
            </a:extLst>
          </p:cNvPr>
          <p:cNvSpPr/>
          <p:nvPr/>
        </p:nvSpPr>
        <p:spPr>
          <a:xfrm>
            <a:off x="8401050" y="3486150"/>
            <a:ext cx="456526" cy="28575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094C9F-E5DB-4044-ABAE-13AC389A8F26}"/>
              </a:ext>
            </a:extLst>
          </p:cNvPr>
          <p:cNvSpPr txBox="1"/>
          <p:nvPr/>
        </p:nvSpPr>
        <p:spPr>
          <a:xfrm>
            <a:off x="416474" y="1123930"/>
            <a:ext cx="418351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Fränti and Sieranoja</a:t>
            </a:r>
          </a:p>
          <a:p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K-means properties on six clustering benchmark datasets</a:t>
            </a:r>
          </a:p>
          <a:p>
            <a:r>
              <a:rPr lang="en-US" sz="12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 Intelligence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2018.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772B873-BA95-4C52-8117-C03F0369063D}"/>
              </a:ext>
            </a:extLst>
          </p:cNvPr>
          <p:cNvCxnSpPr>
            <a:cxnSpLocks/>
          </p:cNvCxnSpPr>
          <p:nvPr/>
        </p:nvCxnSpPr>
        <p:spPr>
          <a:xfrm>
            <a:off x="2393543" y="1825227"/>
            <a:ext cx="179026" cy="6988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7AE2379-70FC-4031-B104-6E0634D06198}"/>
              </a:ext>
            </a:extLst>
          </p:cNvPr>
          <p:cNvCxnSpPr>
            <a:cxnSpLocks/>
          </p:cNvCxnSpPr>
          <p:nvPr/>
        </p:nvCxnSpPr>
        <p:spPr>
          <a:xfrm flipH="1">
            <a:off x="5533760" y="1707332"/>
            <a:ext cx="200290" cy="7882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36DE33-8EF3-4760-B2A3-094749783D84}"/>
              </a:ext>
            </a:extLst>
          </p:cNvPr>
          <p:cNvCxnSpPr>
            <a:cxnSpLocks/>
          </p:cNvCxnSpPr>
          <p:nvPr/>
        </p:nvCxnSpPr>
        <p:spPr>
          <a:xfrm flipH="1">
            <a:off x="7195947" y="1707332"/>
            <a:ext cx="319278" cy="6417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74C5ABE-F4B3-4707-A0E3-A6B4B0B56644}"/>
              </a:ext>
            </a:extLst>
          </p:cNvPr>
          <p:cNvSpPr txBox="1"/>
          <p:nvPr/>
        </p:nvSpPr>
        <p:spPr>
          <a:xfrm>
            <a:off x="7003547" y="1353539"/>
            <a:ext cx="162576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Generated graphs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017DED-11F4-4C76-A24E-03FC6324DCB5}"/>
              </a:ext>
            </a:extLst>
          </p:cNvPr>
          <p:cNvSpPr txBox="1"/>
          <p:nvPr/>
        </p:nvSpPr>
        <p:spPr>
          <a:xfrm>
            <a:off x="5369037" y="1328246"/>
            <a:ext cx="109998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data</a:t>
            </a:r>
          </a:p>
        </p:txBody>
      </p:sp>
    </p:spTree>
    <p:extLst>
      <p:ext uri="{BB962C8B-B14F-4D97-AF65-F5344CB8AC3E}">
        <p14:creationId xmlns:p14="http://schemas.microsoft.com/office/powerpoint/2010/main" val="20234996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989794"/>
            <a:ext cx="8324850" cy="57028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ABB717-252D-45A5-9E5F-FEDCEB929775}"/>
              </a:ext>
            </a:extLst>
          </p:cNvPr>
          <p:cNvSpPr txBox="1"/>
          <p:nvPr/>
        </p:nvSpPr>
        <p:spPr>
          <a:xfrm>
            <a:off x="1785861" y="165397"/>
            <a:ext cx="5572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Impact of initialization</a:t>
            </a:r>
          </a:p>
        </p:txBody>
      </p:sp>
    </p:spTree>
    <p:extLst>
      <p:ext uri="{BB962C8B-B14F-4D97-AF65-F5344CB8AC3E}">
        <p14:creationId xmlns:p14="http://schemas.microsoft.com/office/powerpoint/2010/main" val="34140144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A62186-55CD-48A0-9061-D574CC1DBE39}"/>
              </a:ext>
            </a:extLst>
          </p:cNvPr>
          <p:cNvSpPr txBox="1"/>
          <p:nvPr/>
        </p:nvSpPr>
        <p:spPr>
          <a:xfrm>
            <a:off x="2942430" y="165397"/>
            <a:ext cx="3259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A1859A-621C-48DF-A11F-96EF6E7C7F90}"/>
              </a:ext>
            </a:extLst>
          </p:cNvPr>
          <p:cNvSpPr/>
          <p:nvPr/>
        </p:nvSpPr>
        <p:spPr>
          <a:xfrm>
            <a:off x="826477" y="1819275"/>
            <a:ext cx="7543800" cy="3757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3776" indent="-263776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Adopted k-means to clustering graph</a:t>
            </a:r>
          </a:p>
          <a:p>
            <a:pPr marL="263776" indent="-263776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Three cost functions:</a:t>
            </a:r>
          </a:p>
          <a:p>
            <a:pPr>
              <a:spcAft>
                <a:spcPts val="300"/>
              </a:spcAft>
              <a:defRPr/>
            </a:pPr>
            <a:r>
              <a:rPr lang="en-US" sz="24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	1. Mean internal weight </a:t>
            </a:r>
          </a:p>
          <a:p>
            <a:pPr>
              <a:spcAft>
                <a:spcPts val="300"/>
              </a:spcAft>
              <a:defRPr/>
            </a:pPr>
            <a:r>
              <a:rPr lang="en-US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	2. I</a:t>
            </a:r>
            <a:r>
              <a:rPr lang="en-US" sz="24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nverse internal weight</a:t>
            </a:r>
          </a:p>
          <a:p>
            <a:pPr>
              <a:spcAft>
                <a:spcPts val="1000"/>
              </a:spcAft>
              <a:defRPr/>
            </a:pPr>
            <a:r>
              <a:rPr lang="en-US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	3. Conductance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776" indent="-263776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Two algorithms</a:t>
            </a:r>
          </a:p>
          <a:p>
            <a:pPr>
              <a:spcAft>
                <a:spcPts val="300"/>
              </a:spcAft>
              <a:defRPr/>
            </a:pPr>
            <a:r>
              <a:rPr lang="en-US" sz="24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	1. K-algorithm  </a:t>
            </a:r>
            <a:r>
              <a:rPr lang="en-US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(similar to k-means)</a:t>
            </a:r>
          </a:p>
          <a:p>
            <a:pPr>
              <a:spcAft>
                <a:spcPts val="300"/>
              </a:spcAft>
              <a:defRPr/>
            </a:pPr>
            <a:r>
              <a:rPr lang="en-US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	2. M-algorithm  </a:t>
            </a:r>
            <a:r>
              <a:rPr lang="en-US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(similar to swap-based)</a:t>
            </a:r>
            <a:endParaRPr lang="en-US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40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FD176B-2E42-4C97-B2A2-59FC8356DB48}"/>
              </a:ext>
            </a:extLst>
          </p:cNvPr>
          <p:cNvSpPr txBox="1"/>
          <p:nvPr/>
        </p:nvSpPr>
        <p:spPr>
          <a:xfrm>
            <a:off x="1356928" y="165397"/>
            <a:ext cx="643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Main challenges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3432BC-41AE-417A-AF96-36CB6DF49297}"/>
              </a:ext>
            </a:extLst>
          </p:cNvPr>
          <p:cNvSpPr txBox="1"/>
          <p:nvPr/>
        </p:nvSpPr>
        <p:spPr>
          <a:xfrm>
            <a:off x="1961442" y="1544437"/>
            <a:ext cx="617669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Need specific distance/similarity function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Cannot (easily) calculate centroid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cost function to optimize?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06B0344-98E6-4900-AEC6-4A846029D68D}"/>
              </a:ext>
            </a:extLst>
          </p:cNvPr>
          <p:cNvCxnSpPr>
            <a:cxnSpLocks/>
            <a:stCxn id="74" idx="3"/>
            <a:endCxn id="61" idx="7"/>
          </p:cNvCxnSpPr>
          <p:nvPr/>
        </p:nvCxnSpPr>
        <p:spPr>
          <a:xfrm flipH="1">
            <a:off x="3004979" y="4331405"/>
            <a:ext cx="161888" cy="4007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D9022BF-A54D-46C7-9D1D-AF9A9CF4839A}"/>
              </a:ext>
            </a:extLst>
          </p:cNvPr>
          <p:cNvCxnSpPr>
            <a:cxnSpLocks/>
            <a:endCxn id="75" idx="1"/>
          </p:cNvCxnSpPr>
          <p:nvPr/>
        </p:nvCxnSpPr>
        <p:spPr>
          <a:xfrm>
            <a:off x="3043557" y="4942962"/>
            <a:ext cx="363929" cy="97907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65043E2-0B37-40E9-8FCF-75FD70EE7915}"/>
              </a:ext>
            </a:extLst>
          </p:cNvPr>
          <p:cNvCxnSpPr>
            <a:cxnSpLocks/>
          </p:cNvCxnSpPr>
          <p:nvPr/>
        </p:nvCxnSpPr>
        <p:spPr>
          <a:xfrm flipH="1">
            <a:off x="4690459" y="3905005"/>
            <a:ext cx="506264" cy="7039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72CF1B06-1E7F-4365-9C64-99EAD284DB34}"/>
              </a:ext>
            </a:extLst>
          </p:cNvPr>
          <p:cNvSpPr/>
          <p:nvPr/>
        </p:nvSpPr>
        <p:spPr>
          <a:xfrm>
            <a:off x="2697700" y="4679470"/>
            <a:ext cx="360000" cy="360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18">
            <a:extLst>
              <a:ext uri="{FF2B5EF4-FFF2-40B4-BE49-F238E27FC236}">
                <a16:creationId xmlns:a16="http://schemas.microsoft.com/office/drawing/2014/main" id="{97FF3729-CEA2-4D20-B8A0-189C88E11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825" y="4442875"/>
            <a:ext cx="228195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fi-FI" sz="2400" b="1" dirty="0">
                <a:solidFill>
                  <a:srgbClr val="0000FF"/>
                </a:solidFill>
              </a:rPr>
              <a:t>6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63" name="Rectangle 18">
            <a:extLst>
              <a:ext uri="{FF2B5EF4-FFF2-40B4-BE49-F238E27FC236}">
                <a16:creationId xmlns:a16="http://schemas.microsoft.com/office/drawing/2014/main" id="{EDA96FDD-DE24-4ED6-A15A-2CEDDEC25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338" y="4947130"/>
            <a:ext cx="228195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fi-FI" sz="2400" b="1" dirty="0">
                <a:solidFill>
                  <a:srgbClr val="0000FF"/>
                </a:solidFill>
              </a:rPr>
              <a:t>8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64" name="Rectangle 18">
            <a:extLst>
              <a:ext uri="{FF2B5EF4-FFF2-40B4-BE49-F238E27FC236}">
                <a16:creationId xmlns:a16="http://schemas.microsoft.com/office/drawing/2014/main" id="{AFC71DD9-8F09-4FB2-BF4D-1F3DA5C52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0519" y="4217741"/>
            <a:ext cx="228195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fi-FI" sz="2400" b="1" dirty="0">
                <a:solidFill>
                  <a:srgbClr val="0000FF"/>
                </a:solidFill>
              </a:rPr>
              <a:t>7</a:t>
            </a:r>
            <a:endParaRPr lang="en-US" sz="2400" b="1" dirty="0">
              <a:solidFill>
                <a:srgbClr val="0000FF"/>
              </a:solidFill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EB98E6B-1E5C-45FD-869F-F4B73BB0F8CA}"/>
              </a:ext>
            </a:extLst>
          </p:cNvPr>
          <p:cNvCxnSpPr>
            <a:cxnSpLocks/>
          </p:cNvCxnSpPr>
          <p:nvPr/>
        </p:nvCxnSpPr>
        <p:spPr>
          <a:xfrm>
            <a:off x="3396238" y="4357087"/>
            <a:ext cx="113340" cy="6567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38E7FF1-9F7E-43A4-B980-AFFE16AC06B5}"/>
              </a:ext>
            </a:extLst>
          </p:cNvPr>
          <p:cNvCxnSpPr>
            <a:cxnSpLocks/>
            <a:stCxn id="72" idx="5"/>
            <a:endCxn id="73" idx="1"/>
          </p:cNvCxnSpPr>
          <p:nvPr/>
        </p:nvCxnSpPr>
        <p:spPr>
          <a:xfrm>
            <a:off x="5463702" y="3980200"/>
            <a:ext cx="180614" cy="2766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3DFA778-1696-4902-A8D7-3DE076C9E603}"/>
              </a:ext>
            </a:extLst>
          </p:cNvPr>
          <p:cNvCxnSpPr>
            <a:cxnSpLocks/>
            <a:endCxn id="75" idx="7"/>
          </p:cNvCxnSpPr>
          <p:nvPr/>
        </p:nvCxnSpPr>
        <p:spPr>
          <a:xfrm flipH="1">
            <a:off x="3662044" y="4736207"/>
            <a:ext cx="721136" cy="3046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6CCA8D0-E850-43EB-905A-1F3AC9A093D6}"/>
              </a:ext>
            </a:extLst>
          </p:cNvPr>
          <p:cNvCxnSpPr>
            <a:cxnSpLocks/>
          </p:cNvCxnSpPr>
          <p:nvPr/>
        </p:nvCxnSpPr>
        <p:spPr>
          <a:xfrm>
            <a:off x="3480045" y="4201514"/>
            <a:ext cx="955856" cy="40741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13FA297-B028-4522-914C-3951F77377EB}"/>
              </a:ext>
            </a:extLst>
          </p:cNvPr>
          <p:cNvCxnSpPr>
            <a:cxnSpLocks/>
          </p:cNvCxnSpPr>
          <p:nvPr/>
        </p:nvCxnSpPr>
        <p:spPr>
          <a:xfrm flipH="1">
            <a:off x="4743180" y="4437375"/>
            <a:ext cx="873602" cy="29883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825243F7-E77B-4084-9003-A6D31433255F}"/>
              </a:ext>
            </a:extLst>
          </p:cNvPr>
          <p:cNvSpPr/>
          <p:nvPr/>
        </p:nvSpPr>
        <p:spPr>
          <a:xfrm>
            <a:off x="5156423" y="3672921"/>
            <a:ext cx="360000" cy="360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CE90A8DB-2442-4B43-88E3-730DFDACC5A3}"/>
              </a:ext>
            </a:extLst>
          </p:cNvPr>
          <p:cNvSpPr/>
          <p:nvPr/>
        </p:nvSpPr>
        <p:spPr>
          <a:xfrm>
            <a:off x="5591595" y="4204126"/>
            <a:ext cx="360000" cy="360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21E04D7-DB1C-40C4-9E11-B9D22CA0949D}"/>
              </a:ext>
            </a:extLst>
          </p:cNvPr>
          <p:cNvSpPr/>
          <p:nvPr/>
        </p:nvSpPr>
        <p:spPr>
          <a:xfrm>
            <a:off x="3114146" y="4024126"/>
            <a:ext cx="360000" cy="360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05A1F5A-2726-43A5-A497-091193CEFEE7}"/>
              </a:ext>
            </a:extLst>
          </p:cNvPr>
          <p:cNvSpPr/>
          <p:nvPr/>
        </p:nvSpPr>
        <p:spPr>
          <a:xfrm>
            <a:off x="3354765" y="4988148"/>
            <a:ext cx="360000" cy="360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18">
            <a:extLst>
              <a:ext uri="{FF2B5EF4-FFF2-40B4-BE49-F238E27FC236}">
                <a16:creationId xmlns:a16="http://schemas.microsoft.com/office/drawing/2014/main" id="{81B79B21-2D46-4767-9A90-5C6058486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1542" y="3928966"/>
            <a:ext cx="228195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fi-FI" sz="2400" b="1" dirty="0">
                <a:solidFill>
                  <a:srgbClr val="0000FF"/>
                </a:solidFill>
              </a:rPr>
              <a:t>3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4C5293A8-7CBD-49A4-ABE8-D25A06B4B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782" y="3748731"/>
            <a:ext cx="228195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fi-FI" sz="2400" b="1" dirty="0">
                <a:solidFill>
                  <a:srgbClr val="0000FF"/>
                </a:solidFill>
              </a:rPr>
              <a:t>7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8" name="Rectangle 18">
            <a:extLst>
              <a:ext uri="{FF2B5EF4-FFF2-40B4-BE49-F238E27FC236}">
                <a16:creationId xmlns:a16="http://schemas.microsoft.com/office/drawing/2014/main" id="{1EBDC39C-13DD-4EB3-A986-142DB10FD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095" y="4555254"/>
            <a:ext cx="228195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fi-FI" sz="2400" b="1" dirty="0">
                <a:solidFill>
                  <a:srgbClr val="0000FF"/>
                </a:solidFill>
              </a:rPr>
              <a:t>5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9" name="Rectangle 18">
            <a:extLst>
              <a:ext uri="{FF2B5EF4-FFF2-40B4-BE49-F238E27FC236}">
                <a16:creationId xmlns:a16="http://schemas.microsoft.com/office/drawing/2014/main" id="{97AD1784-F622-4FD4-9897-0C00BB260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371" y="4036730"/>
            <a:ext cx="228195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fi-FI" sz="2400" b="1" dirty="0">
                <a:solidFill>
                  <a:srgbClr val="0000FF"/>
                </a:solidFill>
              </a:rPr>
              <a:t>6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1" name="Rectangle 18">
            <a:extLst>
              <a:ext uri="{FF2B5EF4-FFF2-40B4-BE49-F238E27FC236}">
                <a16:creationId xmlns:a16="http://schemas.microsoft.com/office/drawing/2014/main" id="{59D448C9-96A9-40DF-A357-7CB6BEA4D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712" y="4798736"/>
            <a:ext cx="228195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fi-FI" sz="2400" b="1" dirty="0">
                <a:solidFill>
                  <a:srgbClr val="0000FF"/>
                </a:solidFill>
              </a:rPr>
              <a:t>6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0332D66-490B-4FA1-B988-63C154047567}"/>
              </a:ext>
            </a:extLst>
          </p:cNvPr>
          <p:cNvSpPr/>
          <p:nvPr/>
        </p:nvSpPr>
        <p:spPr>
          <a:xfrm>
            <a:off x="4430803" y="4302525"/>
            <a:ext cx="255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baseline="-25000" dirty="0">
                <a:solidFill>
                  <a:srgbClr val="0000FF"/>
                </a:solidFill>
              </a:rPr>
              <a:t>j</a:t>
            </a:r>
            <a:endParaRPr lang="en-US" sz="3200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D253CA9C-804B-4336-A0C3-2B896BF3F2F2}"/>
              </a:ext>
            </a:extLst>
          </p:cNvPr>
          <p:cNvSpPr/>
          <p:nvPr/>
        </p:nvSpPr>
        <p:spPr>
          <a:xfrm>
            <a:off x="4371983" y="4555953"/>
            <a:ext cx="360000" cy="360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88841881-F680-4F5F-ADE1-78AC412AD17C}"/>
              </a:ext>
            </a:extLst>
          </p:cNvPr>
          <p:cNvSpPr txBox="1"/>
          <p:nvPr/>
        </p:nvSpPr>
        <p:spPr>
          <a:xfrm>
            <a:off x="5848241" y="5684932"/>
            <a:ext cx="1140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Weights</a:t>
            </a:r>
            <a:b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(similarities)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1A2B2B7-CD20-475A-9972-694212E575C3}"/>
              </a:ext>
            </a:extLst>
          </p:cNvPr>
          <p:cNvCxnSpPr/>
          <p:nvPr/>
        </p:nvCxnSpPr>
        <p:spPr>
          <a:xfrm flipH="1" flipV="1">
            <a:off x="5644316" y="5013830"/>
            <a:ext cx="307279" cy="6711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3F16B714-9EF3-4D2D-A831-1FFBEE10F184}"/>
              </a:ext>
            </a:extLst>
          </p:cNvPr>
          <p:cNvCxnSpPr>
            <a:cxnSpLocks/>
          </p:cNvCxnSpPr>
          <p:nvPr/>
        </p:nvCxnSpPr>
        <p:spPr>
          <a:xfrm flipH="1" flipV="1">
            <a:off x="5337038" y="4997289"/>
            <a:ext cx="581178" cy="7493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8D01939D-4EF4-4D36-9530-38BAA764D2A3}"/>
              </a:ext>
            </a:extLst>
          </p:cNvPr>
          <p:cNvCxnSpPr>
            <a:cxnSpLocks/>
          </p:cNvCxnSpPr>
          <p:nvPr/>
        </p:nvCxnSpPr>
        <p:spPr>
          <a:xfrm flipH="1" flipV="1">
            <a:off x="5003553" y="5140661"/>
            <a:ext cx="855770" cy="6059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8A6DAEF-4AE6-4C75-88D8-6735DF96E660}"/>
              </a:ext>
            </a:extLst>
          </p:cNvPr>
          <p:cNvCxnSpPr>
            <a:cxnSpLocks/>
          </p:cNvCxnSpPr>
          <p:nvPr/>
        </p:nvCxnSpPr>
        <p:spPr>
          <a:xfrm flipH="1" flipV="1">
            <a:off x="4517669" y="5140661"/>
            <a:ext cx="1340733" cy="6315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702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FD176B-2E42-4C97-B2A2-59FC8356DB48}"/>
              </a:ext>
            </a:extLst>
          </p:cNvPr>
          <p:cNvSpPr txBox="1"/>
          <p:nvPr/>
        </p:nvSpPr>
        <p:spPr>
          <a:xfrm>
            <a:off x="1356928" y="3075057"/>
            <a:ext cx="643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Cost function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041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FD176B-2E42-4C97-B2A2-59FC8356DB48}"/>
              </a:ext>
            </a:extLst>
          </p:cNvPr>
          <p:cNvSpPr txBox="1"/>
          <p:nvPr/>
        </p:nvSpPr>
        <p:spPr>
          <a:xfrm>
            <a:off x="1356928" y="165397"/>
            <a:ext cx="643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Principle goal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3432BC-41AE-417A-AF96-36CB6DF49297}"/>
              </a:ext>
            </a:extLst>
          </p:cNvPr>
          <p:cNvSpPr txBox="1"/>
          <p:nvPr/>
        </p:nvSpPr>
        <p:spPr>
          <a:xfrm>
            <a:off x="1751892" y="1346885"/>
            <a:ext cx="4174541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Maximize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weights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Minimize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weights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06B0344-98E6-4900-AEC6-4A846029D68D}"/>
              </a:ext>
            </a:extLst>
          </p:cNvPr>
          <p:cNvCxnSpPr>
            <a:cxnSpLocks/>
            <a:stCxn id="74" idx="3"/>
            <a:endCxn id="61" idx="7"/>
          </p:cNvCxnSpPr>
          <p:nvPr/>
        </p:nvCxnSpPr>
        <p:spPr>
          <a:xfrm flipH="1">
            <a:off x="3004979" y="4331405"/>
            <a:ext cx="161888" cy="4007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D9022BF-A54D-46C7-9D1D-AF9A9CF4839A}"/>
              </a:ext>
            </a:extLst>
          </p:cNvPr>
          <p:cNvCxnSpPr>
            <a:cxnSpLocks/>
            <a:endCxn id="75" idx="1"/>
          </p:cNvCxnSpPr>
          <p:nvPr/>
        </p:nvCxnSpPr>
        <p:spPr>
          <a:xfrm>
            <a:off x="3043557" y="4942962"/>
            <a:ext cx="363929" cy="97907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65043E2-0B37-40E9-8FCF-75FD70EE7915}"/>
              </a:ext>
            </a:extLst>
          </p:cNvPr>
          <p:cNvCxnSpPr>
            <a:cxnSpLocks/>
          </p:cNvCxnSpPr>
          <p:nvPr/>
        </p:nvCxnSpPr>
        <p:spPr>
          <a:xfrm flipH="1">
            <a:off x="4690459" y="3905005"/>
            <a:ext cx="506264" cy="7039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940531D-77A3-44C5-9702-CD660AA88780}"/>
              </a:ext>
            </a:extLst>
          </p:cNvPr>
          <p:cNvSpPr/>
          <p:nvPr/>
        </p:nvSpPr>
        <p:spPr>
          <a:xfrm rot="6883259">
            <a:off x="2424047" y="3997833"/>
            <a:ext cx="1716769" cy="1474258"/>
          </a:xfrm>
          <a:custGeom>
            <a:avLst/>
            <a:gdLst>
              <a:gd name="connsiteX0" fmla="*/ 302508 w 1773799"/>
              <a:gd name="connsiteY0" fmla="*/ 550015 h 2158809"/>
              <a:gd name="connsiteX1" fmla="*/ 364385 w 1773799"/>
              <a:gd name="connsiteY1" fmla="*/ 508763 h 2158809"/>
              <a:gd name="connsiteX2" fmla="*/ 385011 w 1773799"/>
              <a:gd name="connsiteY2" fmla="*/ 481263 h 2158809"/>
              <a:gd name="connsiteX3" fmla="*/ 398761 w 1773799"/>
              <a:gd name="connsiteY3" fmla="*/ 467512 h 2158809"/>
              <a:gd name="connsiteX4" fmla="*/ 412511 w 1773799"/>
              <a:gd name="connsiteY4" fmla="*/ 446887 h 2158809"/>
              <a:gd name="connsiteX5" fmla="*/ 433137 w 1773799"/>
              <a:gd name="connsiteY5" fmla="*/ 440012 h 2158809"/>
              <a:gd name="connsiteX6" fmla="*/ 460638 w 1773799"/>
              <a:gd name="connsiteY6" fmla="*/ 412511 h 2158809"/>
              <a:gd name="connsiteX7" fmla="*/ 474388 w 1773799"/>
              <a:gd name="connsiteY7" fmla="*/ 398760 h 2158809"/>
              <a:gd name="connsiteX8" fmla="*/ 501889 w 1773799"/>
              <a:gd name="connsiteY8" fmla="*/ 385010 h 2158809"/>
              <a:gd name="connsiteX9" fmla="*/ 515639 w 1773799"/>
              <a:gd name="connsiteY9" fmla="*/ 364385 h 2158809"/>
              <a:gd name="connsiteX10" fmla="*/ 556890 w 1773799"/>
              <a:gd name="connsiteY10" fmla="*/ 323133 h 2158809"/>
              <a:gd name="connsiteX11" fmla="*/ 577516 w 1773799"/>
              <a:gd name="connsiteY11" fmla="*/ 295633 h 2158809"/>
              <a:gd name="connsiteX12" fmla="*/ 632517 w 1773799"/>
              <a:gd name="connsiteY12" fmla="*/ 261257 h 2158809"/>
              <a:gd name="connsiteX13" fmla="*/ 653143 w 1773799"/>
              <a:gd name="connsiteY13" fmla="*/ 240631 h 2158809"/>
              <a:gd name="connsiteX14" fmla="*/ 680644 w 1773799"/>
              <a:gd name="connsiteY14" fmla="*/ 192505 h 2158809"/>
              <a:gd name="connsiteX15" fmla="*/ 701269 w 1773799"/>
              <a:gd name="connsiteY15" fmla="*/ 185630 h 2158809"/>
              <a:gd name="connsiteX16" fmla="*/ 735645 w 1773799"/>
              <a:gd name="connsiteY16" fmla="*/ 151254 h 2158809"/>
              <a:gd name="connsiteX17" fmla="*/ 749396 w 1773799"/>
              <a:gd name="connsiteY17" fmla="*/ 130628 h 2158809"/>
              <a:gd name="connsiteX18" fmla="*/ 770021 w 1773799"/>
              <a:gd name="connsiteY18" fmla="*/ 123753 h 2158809"/>
              <a:gd name="connsiteX19" fmla="*/ 790647 w 1773799"/>
              <a:gd name="connsiteY19" fmla="*/ 103127 h 2158809"/>
              <a:gd name="connsiteX20" fmla="*/ 818148 w 1773799"/>
              <a:gd name="connsiteY20" fmla="*/ 68751 h 2158809"/>
              <a:gd name="connsiteX21" fmla="*/ 845648 w 1773799"/>
              <a:gd name="connsiteY21" fmla="*/ 61876 h 2158809"/>
              <a:gd name="connsiteX22" fmla="*/ 907525 w 1773799"/>
              <a:gd name="connsiteY22" fmla="*/ 34376 h 2158809"/>
              <a:gd name="connsiteX23" fmla="*/ 935026 w 1773799"/>
              <a:gd name="connsiteY23" fmla="*/ 13750 h 2158809"/>
              <a:gd name="connsiteX24" fmla="*/ 962526 w 1773799"/>
              <a:gd name="connsiteY24" fmla="*/ 6875 h 2158809"/>
              <a:gd name="connsiteX25" fmla="*/ 983152 w 1773799"/>
              <a:gd name="connsiteY25" fmla="*/ 0 h 2158809"/>
              <a:gd name="connsiteX26" fmla="*/ 1175657 w 1773799"/>
              <a:gd name="connsiteY26" fmla="*/ 6875 h 2158809"/>
              <a:gd name="connsiteX27" fmla="*/ 1230659 w 1773799"/>
              <a:gd name="connsiteY27" fmla="*/ 34376 h 2158809"/>
              <a:gd name="connsiteX28" fmla="*/ 1278785 w 1773799"/>
              <a:gd name="connsiteY28" fmla="*/ 48126 h 2158809"/>
              <a:gd name="connsiteX29" fmla="*/ 1333787 w 1773799"/>
              <a:gd name="connsiteY29" fmla="*/ 82502 h 2158809"/>
              <a:gd name="connsiteX30" fmla="*/ 1402538 w 1773799"/>
              <a:gd name="connsiteY30" fmla="*/ 123753 h 2158809"/>
              <a:gd name="connsiteX31" fmla="*/ 1450665 w 1773799"/>
              <a:gd name="connsiteY31" fmla="*/ 185630 h 2158809"/>
              <a:gd name="connsiteX32" fmla="*/ 1464415 w 1773799"/>
              <a:gd name="connsiteY32" fmla="*/ 213130 h 2158809"/>
              <a:gd name="connsiteX33" fmla="*/ 1485041 w 1773799"/>
              <a:gd name="connsiteY33" fmla="*/ 233756 h 2158809"/>
              <a:gd name="connsiteX34" fmla="*/ 1526292 w 1773799"/>
              <a:gd name="connsiteY34" fmla="*/ 330009 h 2158809"/>
              <a:gd name="connsiteX35" fmla="*/ 1560668 w 1773799"/>
              <a:gd name="connsiteY35" fmla="*/ 357509 h 2158809"/>
              <a:gd name="connsiteX36" fmla="*/ 1574418 w 1773799"/>
              <a:gd name="connsiteY36" fmla="*/ 385010 h 2158809"/>
              <a:gd name="connsiteX37" fmla="*/ 1595044 w 1773799"/>
              <a:gd name="connsiteY37" fmla="*/ 453762 h 2158809"/>
              <a:gd name="connsiteX38" fmla="*/ 1615669 w 1773799"/>
              <a:gd name="connsiteY38" fmla="*/ 508763 h 2158809"/>
              <a:gd name="connsiteX39" fmla="*/ 1636295 w 1773799"/>
              <a:gd name="connsiteY39" fmla="*/ 556890 h 2158809"/>
              <a:gd name="connsiteX40" fmla="*/ 1650045 w 1773799"/>
              <a:gd name="connsiteY40" fmla="*/ 653142 h 2158809"/>
              <a:gd name="connsiteX41" fmla="*/ 1663796 w 1773799"/>
              <a:gd name="connsiteY41" fmla="*/ 728769 h 2158809"/>
              <a:gd name="connsiteX42" fmla="*/ 1670671 w 1773799"/>
              <a:gd name="connsiteY42" fmla="*/ 776896 h 2158809"/>
              <a:gd name="connsiteX43" fmla="*/ 1684421 w 1773799"/>
              <a:gd name="connsiteY43" fmla="*/ 811272 h 2158809"/>
              <a:gd name="connsiteX44" fmla="*/ 1691296 w 1773799"/>
              <a:gd name="connsiteY44" fmla="*/ 845648 h 2158809"/>
              <a:gd name="connsiteX45" fmla="*/ 1711922 w 1773799"/>
              <a:gd name="connsiteY45" fmla="*/ 921275 h 2158809"/>
              <a:gd name="connsiteX46" fmla="*/ 1725672 w 1773799"/>
              <a:gd name="connsiteY46" fmla="*/ 1010652 h 2158809"/>
              <a:gd name="connsiteX47" fmla="*/ 1732548 w 1773799"/>
              <a:gd name="connsiteY47" fmla="*/ 1045028 h 2158809"/>
              <a:gd name="connsiteX48" fmla="*/ 1753173 w 1773799"/>
              <a:gd name="connsiteY48" fmla="*/ 1079404 h 2158809"/>
              <a:gd name="connsiteX49" fmla="*/ 1766923 w 1773799"/>
              <a:gd name="connsiteY49" fmla="*/ 1141281 h 2158809"/>
              <a:gd name="connsiteX50" fmla="*/ 1773799 w 1773799"/>
              <a:gd name="connsiteY50" fmla="*/ 1168782 h 2158809"/>
              <a:gd name="connsiteX51" fmla="*/ 1766923 w 1773799"/>
              <a:gd name="connsiteY51" fmla="*/ 1340661 h 2158809"/>
              <a:gd name="connsiteX52" fmla="*/ 1746298 w 1773799"/>
              <a:gd name="connsiteY52" fmla="*/ 1402538 h 2158809"/>
              <a:gd name="connsiteX53" fmla="*/ 1739423 w 1773799"/>
              <a:gd name="connsiteY53" fmla="*/ 1423163 h 2158809"/>
              <a:gd name="connsiteX54" fmla="*/ 1725672 w 1773799"/>
              <a:gd name="connsiteY54" fmla="*/ 1498791 h 2158809"/>
              <a:gd name="connsiteX55" fmla="*/ 1705047 w 1773799"/>
              <a:gd name="connsiteY55" fmla="*/ 1560667 h 2158809"/>
              <a:gd name="connsiteX56" fmla="*/ 1698172 w 1773799"/>
              <a:gd name="connsiteY56" fmla="*/ 1595043 h 2158809"/>
              <a:gd name="connsiteX57" fmla="*/ 1663796 w 1773799"/>
              <a:gd name="connsiteY57" fmla="*/ 1629419 h 2158809"/>
              <a:gd name="connsiteX58" fmla="*/ 1650045 w 1773799"/>
              <a:gd name="connsiteY58" fmla="*/ 1677545 h 2158809"/>
              <a:gd name="connsiteX59" fmla="*/ 1608794 w 1773799"/>
              <a:gd name="connsiteY59" fmla="*/ 1718797 h 2158809"/>
              <a:gd name="connsiteX60" fmla="*/ 1581293 w 1773799"/>
              <a:gd name="connsiteY60" fmla="*/ 1760048 h 2158809"/>
              <a:gd name="connsiteX61" fmla="*/ 1574418 w 1773799"/>
              <a:gd name="connsiteY61" fmla="*/ 1794424 h 2158809"/>
              <a:gd name="connsiteX62" fmla="*/ 1553793 w 1773799"/>
              <a:gd name="connsiteY62" fmla="*/ 1808174 h 2158809"/>
              <a:gd name="connsiteX63" fmla="*/ 1540042 w 1773799"/>
              <a:gd name="connsiteY63" fmla="*/ 1828800 h 2158809"/>
              <a:gd name="connsiteX64" fmla="*/ 1519417 w 1773799"/>
              <a:gd name="connsiteY64" fmla="*/ 1863176 h 2158809"/>
              <a:gd name="connsiteX65" fmla="*/ 1505666 w 1773799"/>
              <a:gd name="connsiteY65" fmla="*/ 1890676 h 2158809"/>
              <a:gd name="connsiteX66" fmla="*/ 1485041 w 1773799"/>
              <a:gd name="connsiteY66" fmla="*/ 1904427 h 2158809"/>
              <a:gd name="connsiteX67" fmla="*/ 1478166 w 1773799"/>
              <a:gd name="connsiteY67" fmla="*/ 1925052 h 2158809"/>
              <a:gd name="connsiteX68" fmla="*/ 1436914 w 1773799"/>
              <a:gd name="connsiteY68" fmla="*/ 1952553 h 2158809"/>
              <a:gd name="connsiteX69" fmla="*/ 1430039 w 1773799"/>
              <a:gd name="connsiteY69" fmla="*/ 1980054 h 2158809"/>
              <a:gd name="connsiteX70" fmla="*/ 1388788 w 1773799"/>
              <a:gd name="connsiteY70" fmla="*/ 2014430 h 2158809"/>
              <a:gd name="connsiteX71" fmla="*/ 1333787 w 1773799"/>
              <a:gd name="connsiteY71" fmla="*/ 2055681 h 2158809"/>
              <a:gd name="connsiteX72" fmla="*/ 1320036 w 1773799"/>
              <a:gd name="connsiteY72" fmla="*/ 2076306 h 2158809"/>
              <a:gd name="connsiteX73" fmla="*/ 1258160 w 1773799"/>
              <a:gd name="connsiteY73" fmla="*/ 2103807 h 2158809"/>
              <a:gd name="connsiteX74" fmla="*/ 1189408 w 1773799"/>
              <a:gd name="connsiteY74" fmla="*/ 2131308 h 2158809"/>
              <a:gd name="connsiteX75" fmla="*/ 1175657 w 1773799"/>
              <a:gd name="connsiteY75" fmla="*/ 2145058 h 2158809"/>
              <a:gd name="connsiteX76" fmla="*/ 1141281 w 1773799"/>
              <a:gd name="connsiteY76" fmla="*/ 2151933 h 2158809"/>
              <a:gd name="connsiteX77" fmla="*/ 1120656 w 1773799"/>
              <a:gd name="connsiteY77" fmla="*/ 2158809 h 2158809"/>
              <a:gd name="connsiteX78" fmla="*/ 825023 w 1773799"/>
              <a:gd name="connsiteY78" fmla="*/ 2151933 h 2158809"/>
              <a:gd name="connsiteX79" fmla="*/ 804397 w 1773799"/>
              <a:gd name="connsiteY79" fmla="*/ 2138183 h 2158809"/>
              <a:gd name="connsiteX80" fmla="*/ 763146 w 1773799"/>
              <a:gd name="connsiteY80" fmla="*/ 2124433 h 2158809"/>
              <a:gd name="connsiteX81" fmla="*/ 728770 w 1773799"/>
              <a:gd name="connsiteY81" fmla="*/ 2103807 h 2158809"/>
              <a:gd name="connsiteX82" fmla="*/ 680644 w 1773799"/>
              <a:gd name="connsiteY82" fmla="*/ 2096932 h 2158809"/>
              <a:gd name="connsiteX83" fmla="*/ 632517 w 1773799"/>
              <a:gd name="connsiteY83" fmla="*/ 2076306 h 2158809"/>
              <a:gd name="connsiteX84" fmla="*/ 598141 w 1773799"/>
              <a:gd name="connsiteY84" fmla="*/ 2048806 h 2158809"/>
              <a:gd name="connsiteX85" fmla="*/ 536265 w 1773799"/>
              <a:gd name="connsiteY85" fmla="*/ 2021305 h 2158809"/>
              <a:gd name="connsiteX86" fmla="*/ 495014 w 1773799"/>
              <a:gd name="connsiteY86" fmla="*/ 2000679 h 2158809"/>
              <a:gd name="connsiteX87" fmla="*/ 440012 w 1773799"/>
              <a:gd name="connsiteY87" fmla="*/ 1945678 h 2158809"/>
              <a:gd name="connsiteX88" fmla="*/ 405636 w 1773799"/>
              <a:gd name="connsiteY88" fmla="*/ 1931927 h 2158809"/>
              <a:gd name="connsiteX89" fmla="*/ 343760 w 1773799"/>
              <a:gd name="connsiteY89" fmla="*/ 1890676 h 2158809"/>
              <a:gd name="connsiteX90" fmla="*/ 330009 w 1773799"/>
              <a:gd name="connsiteY90" fmla="*/ 1876926 h 2158809"/>
              <a:gd name="connsiteX91" fmla="*/ 309384 w 1773799"/>
              <a:gd name="connsiteY91" fmla="*/ 1863176 h 2158809"/>
              <a:gd name="connsiteX92" fmla="*/ 240632 w 1773799"/>
              <a:gd name="connsiteY92" fmla="*/ 1794424 h 2158809"/>
              <a:gd name="connsiteX93" fmla="*/ 220006 w 1773799"/>
              <a:gd name="connsiteY93" fmla="*/ 1773798 h 2158809"/>
              <a:gd name="connsiteX94" fmla="*/ 185630 w 1773799"/>
              <a:gd name="connsiteY94" fmla="*/ 1732547 h 2158809"/>
              <a:gd name="connsiteX95" fmla="*/ 144379 w 1773799"/>
              <a:gd name="connsiteY95" fmla="*/ 1691296 h 2158809"/>
              <a:gd name="connsiteX96" fmla="*/ 123754 w 1773799"/>
              <a:gd name="connsiteY96" fmla="*/ 1650045 h 2158809"/>
              <a:gd name="connsiteX97" fmla="*/ 75627 w 1773799"/>
              <a:gd name="connsiteY97" fmla="*/ 1567542 h 2158809"/>
              <a:gd name="connsiteX98" fmla="*/ 61877 w 1773799"/>
              <a:gd name="connsiteY98" fmla="*/ 1526291 h 2158809"/>
              <a:gd name="connsiteX99" fmla="*/ 55002 w 1773799"/>
              <a:gd name="connsiteY99" fmla="*/ 1498791 h 2158809"/>
              <a:gd name="connsiteX100" fmla="*/ 41251 w 1773799"/>
              <a:gd name="connsiteY100" fmla="*/ 1457539 h 2158809"/>
              <a:gd name="connsiteX101" fmla="*/ 34376 w 1773799"/>
              <a:gd name="connsiteY101" fmla="*/ 1436914 h 2158809"/>
              <a:gd name="connsiteX102" fmla="*/ 20626 w 1773799"/>
              <a:gd name="connsiteY102" fmla="*/ 1409413 h 2158809"/>
              <a:gd name="connsiteX103" fmla="*/ 6875 w 1773799"/>
              <a:gd name="connsiteY103" fmla="*/ 1340661 h 2158809"/>
              <a:gd name="connsiteX104" fmla="*/ 0 w 1773799"/>
              <a:gd name="connsiteY104" fmla="*/ 1306285 h 2158809"/>
              <a:gd name="connsiteX105" fmla="*/ 6875 w 1773799"/>
              <a:gd name="connsiteY105" fmla="*/ 1038153 h 2158809"/>
              <a:gd name="connsiteX106" fmla="*/ 13751 w 1773799"/>
              <a:gd name="connsiteY106" fmla="*/ 1010652 h 2158809"/>
              <a:gd name="connsiteX107" fmla="*/ 27501 w 1773799"/>
              <a:gd name="connsiteY107" fmla="*/ 983151 h 2158809"/>
              <a:gd name="connsiteX108" fmla="*/ 34376 w 1773799"/>
              <a:gd name="connsiteY108" fmla="*/ 921275 h 2158809"/>
              <a:gd name="connsiteX109" fmla="*/ 41251 w 1773799"/>
              <a:gd name="connsiteY109" fmla="*/ 900649 h 2158809"/>
              <a:gd name="connsiteX110" fmla="*/ 48126 w 1773799"/>
              <a:gd name="connsiteY110" fmla="*/ 859398 h 2158809"/>
              <a:gd name="connsiteX111" fmla="*/ 55002 w 1773799"/>
              <a:gd name="connsiteY111" fmla="*/ 838772 h 2158809"/>
              <a:gd name="connsiteX112" fmla="*/ 89378 w 1773799"/>
              <a:gd name="connsiteY112" fmla="*/ 763145 h 2158809"/>
              <a:gd name="connsiteX113" fmla="*/ 130629 w 1773799"/>
              <a:gd name="connsiteY113" fmla="*/ 728769 h 2158809"/>
              <a:gd name="connsiteX114" fmla="*/ 144379 w 1773799"/>
              <a:gd name="connsiteY114" fmla="*/ 708144 h 2158809"/>
              <a:gd name="connsiteX115" fmla="*/ 165005 w 1773799"/>
              <a:gd name="connsiteY115" fmla="*/ 701269 h 2158809"/>
              <a:gd name="connsiteX116" fmla="*/ 185630 w 1773799"/>
              <a:gd name="connsiteY116" fmla="*/ 687518 h 2158809"/>
              <a:gd name="connsiteX117" fmla="*/ 206256 w 1773799"/>
              <a:gd name="connsiteY117" fmla="*/ 666893 h 2158809"/>
              <a:gd name="connsiteX118" fmla="*/ 247507 w 1773799"/>
              <a:gd name="connsiteY118" fmla="*/ 653142 h 2158809"/>
              <a:gd name="connsiteX119" fmla="*/ 295633 w 1773799"/>
              <a:gd name="connsiteY119" fmla="*/ 605016 h 2158809"/>
              <a:gd name="connsiteX120" fmla="*/ 302508 w 1773799"/>
              <a:gd name="connsiteY120" fmla="*/ 550015 h 215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773799" h="2158809">
                <a:moveTo>
                  <a:pt x="302508" y="550015"/>
                </a:moveTo>
                <a:cubicBezTo>
                  <a:pt x="318875" y="540195"/>
                  <a:pt x="350062" y="523085"/>
                  <a:pt x="364385" y="508763"/>
                </a:cubicBezTo>
                <a:cubicBezTo>
                  <a:pt x="372487" y="500661"/>
                  <a:pt x="377675" y="490066"/>
                  <a:pt x="385011" y="481263"/>
                </a:cubicBezTo>
                <a:cubicBezTo>
                  <a:pt x="389161" y="476283"/>
                  <a:pt x="394712" y="472574"/>
                  <a:pt x="398761" y="467512"/>
                </a:cubicBezTo>
                <a:cubicBezTo>
                  <a:pt x="403923" y="461060"/>
                  <a:pt x="406059" y="452049"/>
                  <a:pt x="412511" y="446887"/>
                </a:cubicBezTo>
                <a:cubicBezTo>
                  <a:pt x="418170" y="442360"/>
                  <a:pt x="426262" y="442304"/>
                  <a:pt x="433137" y="440012"/>
                </a:cubicBezTo>
                <a:lnTo>
                  <a:pt x="460638" y="412511"/>
                </a:lnTo>
                <a:cubicBezTo>
                  <a:pt x="465221" y="407927"/>
                  <a:pt x="468590" y="401659"/>
                  <a:pt x="474388" y="398760"/>
                </a:cubicBezTo>
                <a:lnTo>
                  <a:pt x="501889" y="385010"/>
                </a:lnTo>
                <a:cubicBezTo>
                  <a:pt x="506472" y="378135"/>
                  <a:pt x="510150" y="370561"/>
                  <a:pt x="515639" y="364385"/>
                </a:cubicBezTo>
                <a:cubicBezTo>
                  <a:pt x="528558" y="349851"/>
                  <a:pt x="545222" y="338690"/>
                  <a:pt x="556890" y="323133"/>
                </a:cubicBezTo>
                <a:cubicBezTo>
                  <a:pt x="563765" y="313966"/>
                  <a:pt x="569414" y="303735"/>
                  <a:pt x="577516" y="295633"/>
                </a:cubicBezTo>
                <a:cubicBezTo>
                  <a:pt x="613638" y="259512"/>
                  <a:pt x="594390" y="288490"/>
                  <a:pt x="632517" y="261257"/>
                </a:cubicBezTo>
                <a:cubicBezTo>
                  <a:pt x="640429" y="255605"/>
                  <a:pt x="646268" y="247506"/>
                  <a:pt x="653143" y="240631"/>
                </a:cubicBezTo>
                <a:cubicBezTo>
                  <a:pt x="659997" y="220069"/>
                  <a:pt x="661433" y="208514"/>
                  <a:pt x="680644" y="192505"/>
                </a:cubicBezTo>
                <a:cubicBezTo>
                  <a:pt x="686211" y="187866"/>
                  <a:pt x="694394" y="187922"/>
                  <a:pt x="701269" y="185630"/>
                </a:cubicBezTo>
                <a:cubicBezTo>
                  <a:pt x="712728" y="174171"/>
                  <a:pt x="726656" y="164737"/>
                  <a:pt x="735645" y="151254"/>
                </a:cubicBezTo>
                <a:cubicBezTo>
                  <a:pt x="740229" y="144379"/>
                  <a:pt x="742944" y="135790"/>
                  <a:pt x="749396" y="130628"/>
                </a:cubicBezTo>
                <a:cubicBezTo>
                  <a:pt x="755055" y="126101"/>
                  <a:pt x="763146" y="126045"/>
                  <a:pt x="770021" y="123753"/>
                </a:cubicBezTo>
                <a:cubicBezTo>
                  <a:pt x="776896" y="116878"/>
                  <a:pt x="784422" y="110597"/>
                  <a:pt x="790647" y="103127"/>
                </a:cubicBezTo>
                <a:cubicBezTo>
                  <a:pt x="797587" y="94799"/>
                  <a:pt x="806718" y="74466"/>
                  <a:pt x="818148" y="68751"/>
                </a:cubicBezTo>
                <a:cubicBezTo>
                  <a:pt x="826599" y="64525"/>
                  <a:pt x="836481" y="64168"/>
                  <a:pt x="845648" y="61876"/>
                </a:cubicBezTo>
                <a:cubicBezTo>
                  <a:pt x="918283" y="7402"/>
                  <a:pt x="825419" y="70868"/>
                  <a:pt x="907525" y="34376"/>
                </a:cubicBezTo>
                <a:cubicBezTo>
                  <a:pt x="917996" y="29722"/>
                  <a:pt x="924777" y="18875"/>
                  <a:pt x="935026" y="13750"/>
                </a:cubicBezTo>
                <a:cubicBezTo>
                  <a:pt x="943477" y="9524"/>
                  <a:pt x="953441" y="9471"/>
                  <a:pt x="962526" y="6875"/>
                </a:cubicBezTo>
                <a:cubicBezTo>
                  <a:pt x="969494" y="4884"/>
                  <a:pt x="976277" y="2292"/>
                  <a:pt x="983152" y="0"/>
                </a:cubicBezTo>
                <a:cubicBezTo>
                  <a:pt x="1047320" y="2292"/>
                  <a:pt x="1111711" y="1062"/>
                  <a:pt x="1175657" y="6875"/>
                </a:cubicBezTo>
                <a:cubicBezTo>
                  <a:pt x="1211754" y="10156"/>
                  <a:pt x="1203749" y="22843"/>
                  <a:pt x="1230659" y="34376"/>
                </a:cubicBezTo>
                <a:cubicBezTo>
                  <a:pt x="1261507" y="47597"/>
                  <a:pt x="1252021" y="34744"/>
                  <a:pt x="1278785" y="48126"/>
                </a:cubicBezTo>
                <a:cubicBezTo>
                  <a:pt x="1330656" y="74061"/>
                  <a:pt x="1295606" y="60684"/>
                  <a:pt x="1333787" y="82502"/>
                </a:cubicBezTo>
                <a:cubicBezTo>
                  <a:pt x="1359106" y="96970"/>
                  <a:pt x="1380111" y="101326"/>
                  <a:pt x="1402538" y="123753"/>
                </a:cubicBezTo>
                <a:cubicBezTo>
                  <a:pt x="1425172" y="146387"/>
                  <a:pt x="1434218" y="152737"/>
                  <a:pt x="1450665" y="185630"/>
                </a:cubicBezTo>
                <a:cubicBezTo>
                  <a:pt x="1455248" y="194797"/>
                  <a:pt x="1458458" y="204790"/>
                  <a:pt x="1464415" y="213130"/>
                </a:cubicBezTo>
                <a:cubicBezTo>
                  <a:pt x="1470067" y="221042"/>
                  <a:pt x="1478166" y="226881"/>
                  <a:pt x="1485041" y="233756"/>
                </a:cubicBezTo>
                <a:cubicBezTo>
                  <a:pt x="1491542" y="253261"/>
                  <a:pt x="1511727" y="320299"/>
                  <a:pt x="1526292" y="330009"/>
                </a:cubicBezTo>
                <a:cubicBezTo>
                  <a:pt x="1552310" y="347355"/>
                  <a:pt x="1541074" y="337917"/>
                  <a:pt x="1560668" y="357509"/>
                </a:cubicBezTo>
                <a:cubicBezTo>
                  <a:pt x="1565251" y="366676"/>
                  <a:pt x="1570612" y="375494"/>
                  <a:pt x="1574418" y="385010"/>
                </a:cubicBezTo>
                <a:cubicBezTo>
                  <a:pt x="1590759" y="425861"/>
                  <a:pt x="1584914" y="418304"/>
                  <a:pt x="1595044" y="453762"/>
                </a:cubicBezTo>
                <a:cubicBezTo>
                  <a:pt x="1601286" y="475611"/>
                  <a:pt x="1606950" y="485513"/>
                  <a:pt x="1615669" y="508763"/>
                </a:cubicBezTo>
                <a:cubicBezTo>
                  <a:pt x="1630843" y="549226"/>
                  <a:pt x="1612153" y="508604"/>
                  <a:pt x="1636295" y="556890"/>
                </a:cubicBezTo>
                <a:cubicBezTo>
                  <a:pt x="1640878" y="588974"/>
                  <a:pt x="1645237" y="621091"/>
                  <a:pt x="1650045" y="653142"/>
                </a:cubicBezTo>
                <a:cubicBezTo>
                  <a:pt x="1667245" y="767812"/>
                  <a:pt x="1647141" y="628845"/>
                  <a:pt x="1663796" y="728769"/>
                </a:cubicBezTo>
                <a:cubicBezTo>
                  <a:pt x="1666460" y="744754"/>
                  <a:pt x="1666741" y="761175"/>
                  <a:pt x="1670671" y="776896"/>
                </a:cubicBezTo>
                <a:cubicBezTo>
                  <a:pt x="1673664" y="788869"/>
                  <a:pt x="1680875" y="799451"/>
                  <a:pt x="1684421" y="811272"/>
                </a:cubicBezTo>
                <a:cubicBezTo>
                  <a:pt x="1687779" y="822465"/>
                  <a:pt x="1688462" y="834311"/>
                  <a:pt x="1691296" y="845648"/>
                </a:cubicBezTo>
                <a:cubicBezTo>
                  <a:pt x="1702488" y="890412"/>
                  <a:pt x="1700747" y="843046"/>
                  <a:pt x="1711922" y="921275"/>
                </a:cubicBezTo>
                <a:cubicBezTo>
                  <a:pt x="1717070" y="957313"/>
                  <a:pt x="1719314" y="975687"/>
                  <a:pt x="1725672" y="1010652"/>
                </a:cubicBezTo>
                <a:cubicBezTo>
                  <a:pt x="1727762" y="1022149"/>
                  <a:pt x="1728208" y="1034178"/>
                  <a:pt x="1732548" y="1045028"/>
                </a:cubicBezTo>
                <a:cubicBezTo>
                  <a:pt x="1737511" y="1057435"/>
                  <a:pt x="1746298" y="1067945"/>
                  <a:pt x="1753173" y="1079404"/>
                </a:cubicBezTo>
                <a:cubicBezTo>
                  <a:pt x="1757756" y="1100030"/>
                  <a:pt x="1762172" y="1120693"/>
                  <a:pt x="1766923" y="1141281"/>
                </a:cubicBezTo>
                <a:cubicBezTo>
                  <a:pt x="1769048" y="1150488"/>
                  <a:pt x="1773799" y="1159333"/>
                  <a:pt x="1773799" y="1168782"/>
                </a:cubicBezTo>
                <a:cubicBezTo>
                  <a:pt x="1773799" y="1226121"/>
                  <a:pt x="1773623" y="1283715"/>
                  <a:pt x="1766923" y="1340661"/>
                </a:cubicBezTo>
                <a:cubicBezTo>
                  <a:pt x="1764383" y="1362253"/>
                  <a:pt x="1753173" y="1381912"/>
                  <a:pt x="1746298" y="1402538"/>
                </a:cubicBezTo>
                <a:lnTo>
                  <a:pt x="1739423" y="1423163"/>
                </a:lnTo>
                <a:cubicBezTo>
                  <a:pt x="1721945" y="1545511"/>
                  <a:pt x="1741882" y="1417745"/>
                  <a:pt x="1725672" y="1498791"/>
                </a:cubicBezTo>
                <a:cubicBezTo>
                  <a:pt x="1715085" y="1551722"/>
                  <a:pt x="1727924" y="1526351"/>
                  <a:pt x="1705047" y="1560667"/>
                </a:cubicBezTo>
                <a:cubicBezTo>
                  <a:pt x="1702755" y="1572126"/>
                  <a:pt x="1704184" y="1585023"/>
                  <a:pt x="1698172" y="1595043"/>
                </a:cubicBezTo>
                <a:cubicBezTo>
                  <a:pt x="1689835" y="1608939"/>
                  <a:pt x="1663796" y="1629419"/>
                  <a:pt x="1663796" y="1629419"/>
                </a:cubicBezTo>
                <a:cubicBezTo>
                  <a:pt x="1663286" y="1631459"/>
                  <a:pt x="1653678" y="1672874"/>
                  <a:pt x="1650045" y="1677545"/>
                </a:cubicBezTo>
                <a:cubicBezTo>
                  <a:pt x="1638106" y="1692895"/>
                  <a:pt x="1619581" y="1702617"/>
                  <a:pt x="1608794" y="1718797"/>
                </a:cubicBezTo>
                <a:lnTo>
                  <a:pt x="1581293" y="1760048"/>
                </a:lnTo>
                <a:cubicBezTo>
                  <a:pt x="1579001" y="1771507"/>
                  <a:pt x="1580216" y="1784278"/>
                  <a:pt x="1574418" y="1794424"/>
                </a:cubicBezTo>
                <a:cubicBezTo>
                  <a:pt x="1570319" y="1801598"/>
                  <a:pt x="1559636" y="1802331"/>
                  <a:pt x="1553793" y="1808174"/>
                </a:cubicBezTo>
                <a:cubicBezTo>
                  <a:pt x="1547950" y="1814017"/>
                  <a:pt x="1544421" y="1821793"/>
                  <a:pt x="1540042" y="1828800"/>
                </a:cubicBezTo>
                <a:cubicBezTo>
                  <a:pt x="1532960" y="1840132"/>
                  <a:pt x="1525907" y="1851495"/>
                  <a:pt x="1519417" y="1863176"/>
                </a:cubicBezTo>
                <a:cubicBezTo>
                  <a:pt x="1514440" y="1872135"/>
                  <a:pt x="1512227" y="1882803"/>
                  <a:pt x="1505666" y="1890676"/>
                </a:cubicBezTo>
                <a:cubicBezTo>
                  <a:pt x="1500376" y="1897024"/>
                  <a:pt x="1491916" y="1899843"/>
                  <a:pt x="1485041" y="1904427"/>
                </a:cubicBezTo>
                <a:cubicBezTo>
                  <a:pt x="1482749" y="1911302"/>
                  <a:pt x="1483290" y="1919928"/>
                  <a:pt x="1478166" y="1925052"/>
                </a:cubicBezTo>
                <a:cubicBezTo>
                  <a:pt x="1466480" y="1936738"/>
                  <a:pt x="1436914" y="1952553"/>
                  <a:pt x="1436914" y="1952553"/>
                </a:cubicBezTo>
                <a:cubicBezTo>
                  <a:pt x="1434622" y="1961720"/>
                  <a:pt x="1434727" y="1971850"/>
                  <a:pt x="1430039" y="1980054"/>
                </a:cubicBezTo>
                <a:cubicBezTo>
                  <a:pt x="1418597" y="2000077"/>
                  <a:pt x="1404733" y="2000763"/>
                  <a:pt x="1388788" y="2014430"/>
                </a:cubicBezTo>
                <a:cubicBezTo>
                  <a:pt x="1340141" y="2056127"/>
                  <a:pt x="1383870" y="2030638"/>
                  <a:pt x="1333787" y="2055681"/>
                </a:cubicBezTo>
                <a:cubicBezTo>
                  <a:pt x="1329203" y="2062556"/>
                  <a:pt x="1326384" y="2071016"/>
                  <a:pt x="1320036" y="2076306"/>
                </a:cubicBezTo>
                <a:cubicBezTo>
                  <a:pt x="1310363" y="2084367"/>
                  <a:pt x="1267294" y="2099748"/>
                  <a:pt x="1258160" y="2103807"/>
                </a:cubicBezTo>
                <a:cubicBezTo>
                  <a:pt x="1197462" y="2130783"/>
                  <a:pt x="1268995" y="2104778"/>
                  <a:pt x="1189408" y="2131308"/>
                </a:cubicBezTo>
                <a:cubicBezTo>
                  <a:pt x="1184824" y="2135891"/>
                  <a:pt x="1181615" y="2142505"/>
                  <a:pt x="1175657" y="2145058"/>
                </a:cubicBezTo>
                <a:cubicBezTo>
                  <a:pt x="1164916" y="2149661"/>
                  <a:pt x="1152618" y="2149099"/>
                  <a:pt x="1141281" y="2151933"/>
                </a:cubicBezTo>
                <a:cubicBezTo>
                  <a:pt x="1134250" y="2153691"/>
                  <a:pt x="1127531" y="2156517"/>
                  <a:pt x="1120656" y="2158809"/>
                </a:cubicBezTo>
                <a:cubicBezTo>
                  <a:pt x="1022112" y="2156517"/>
                  <a:pt x="923385" y="2158348"/>
                  <a:pt x="825023" y="2151933"/>
                </a:cubicBezTo>
                <a:cubicBezTo>
                  <a:pt x="816778" y="2151395"/>
                  <a:pt x="811948" y="2141539"/>
                  <a:pt x="804397" y="2138183"/>
                </a:cubicBezTo>
                <a:cubicBezTo>
                  <a:pt x="791152" y="2132297"/>
                  <a:pt x="775575" y="2131890"/>
                  <a:pt x="763146" y="2124433"/>
                </a:cubicBezTo>
                <a:cubicBezTo>
                  <a:pt x="751687" y="2117558"/>
                  <a:pt x="741447" y="2108033"/>
                  <a:pt x="728770" y="2103807"/>
                </a:cubicBezTo>
                <a:cubicBezTo>
                  <a:pt x="713397" y="2098683"/>
                  <a:pt x="696686" y="2099224"/>
                  <a:pt x="680644" y="2096932"/>
                </a:cubicBezTo>
                <a:cubicBezTo>
                  <a:pt x="662308" y="2090820"/>
                  <a:pt x="649511" y="2087636"/>
                  <a:pt x="632517" y="2076306"/>
                </a:cubicBezTo>
                <a:cubicBezTo>
                  <a:pt x="620307" y="2068166"/>
                  <a:pt x="610351" y="2056946"/>
                  <a:pt x="598141" y="2048806"/>
                </a:cubicBezTo>
                <a:cubicBezTo>
                  <a:pt x="580502" y="2037046"/>
                  <a:pt x="554991" y="2029817"/>
                  <a:pt x="536265" y="2021305"/>
                </a:cubicBezTo>
                <a:cubicBezTo>
                  <a:pt x="522270" y="2014943"/>
                  <a:pt x="508764" y="2007554"/>
                  <a:pt x="495014" y="2000679"/>
                </a:cubicBezTo>
                <a:cubicBezTo>
                  <a:pt x="474810" y="1973742"/>
                  <a:pt x="471519" y="1964583"/>
                  <a:pt x="440012" y="1945678"/>
                </a:cubicBezTo>
                <a:cubicBezTo>
                  <a:pt x="429429" y="1939328"/>
                  <a:pt x="416675" y="1937446"/>
                  <a:pt x="405636" y="1931927"/>
                </a:cubicBezTo>
                <a:cubicBezTo>
                  <a:pt x="385822" y="1922020"/>
                  <a:pt x="361038" y="1905074"/>
                  <a:pt x="343760" y="1890676"/>
                </a:cubicBezTo>
                <a:cubicBezTo>
                  <a:pt x="338780" y="1886526"/>
                  <a:pt x="335071" y="1880975"/>
                  <a:pt x="330009" y="1876926"/>
                </a:cubicBezTo>
                <a:cubicBezTo>
                  <a:pt x="323557" y="1871764"/>
                  <a:pt x="315560" y="1868665"/>
                  <a:pt x="309384" y="1863176"/>
                </a:cubicBezTo>
                <a:lnTo>
                  <a:pt x="240632" y="1794424"/>
                </a:lnTo>
                <a:lnTo>
                  <a:pt x="220006" y="1773798"/>
                </a:lnTo>
                <a:cubicBezTo>
                  <a:pt x="178455" y="1690693"/>
                  <a:pt x="234219" y="1790853"/>
                  <a:pt x="185630" y="1732547"/>
                </a:cubicBezTo>
                <a:cubicBezTo>
                  <a:pt x="146343" y="1685402"/>
                  <a:pt x="202001" y="1720106"/>
                  <a:pt x="144379" y="1691296"/>
                </a:cubicBezTo>
                <a:cubicBezTo>
                  <a:pt x="130439" y="1649473"/>
                  <a:pt x="146601" y="1691931"/>
                  <a:pt x="123754" y="1650045"/>
                </a:cubicBezTo>
                <a:cubicBezTo>
                  <a:pt x="80254" y="1570295"/>
                  <a:pt x="114631" y="1619547"/>
                  <a:pt x="75627" y="1567542"/>
                </a:cubicBezTo>
                <a:cubicBezTo>
                  <a:pt x="71044" y="1553792"/>
                  <a:pt x="66042" y="1540174"/>
                  <a:pt x="61877" y="1526291"/>
                </a:cubicBezTo>
                <a:cubicBezTo>
                  <a:pt x="59162" y="1517241"/>
                  <a:pt x="57717" y="1507841"/>
                  <a:pt x="55002" y="1498791"/>
                </a:cubicBezTo>
                <a:cubicBezTo>
                  <a:pt x="50837" y="1484908"/>
                  <a:pt x="45835" y="1471290"/>
                  <a:pt x="41251" y="1457539"/>
                </a:cubicBezTo>
                <a:cubicBezTo>
                  <a:pt x="38959" y="1450664"/>
                  <a:pt x="37617" y="1443396"/>
                  <a:pt x="34376" y="1436914"/>
                </a:cubicBezTo>
                <a:cubicBezTo>
                  <a:pt x="29793" y="1427747"/>
                  <a:pt x="24225" y="1419009"/>
                  <a:pt x="20626" y="1409413"/>
                </a:cubicBezTo>
                <a:cubicBezTo>
                  <a:pt x="14190" y="1392249"/>
                  <a:pt x="9670" y="1356031"/>
                  <a:pt x="6875" y="1340661"/>
                </a:cubicBezTo>
                <a:cubicBezTo>
                  <a:pt x="4785" y="1329164"/>
                  <a:pt x="2292" y="1317744"/>
                  <a:pt x="0" y="1306285"/>
                </a:cubicBezTo>
                <a:cubicBezTo>
                  <a:pt x="2292" y="1216908"/>
                  <a:pt x="2721" y="1127463"/>
                  <a:pt x="6875" y="1038153"/>
                </a:cubicBezTo>
                <a:cubicBezTo>
                  <a:pt x="7314" y="1028714"/>
                  <a:pt x="10433" y="1019500"/>
                  <a:pt x="13751" y="1010652"/>
                </a:cubicBezTo>
                <a:cubicBezTo>
                  <a:pt x="17350" y="1001056"/>
                  <a:pt x="22918" y="992318"/>
                  <a:pt x="27501" y="983151"/>
                </a:cubicBezTo>
                <a:cubicBezTo>
                  <a:pt x="29793" y="962526"/>
                  <a:pt x="30964" y="941745"/>
                  <a:pt x="34376" y="921275"/>
                </a:cubicBezTo>
                <a:cubicBezTo>
                  <a:pt x="35567" y="914126"/>
                  <a:pt x="39679" y="907724"/>
                  <a:pt x="41251" y="900649"/>
                </a:cubicBezTo>
                <a:cubicBezTo>
                  <a:pt x="44275" y="887041"/>
                  <a:pt x="45102" y="873006"/>
                  <a:pt x="48126" y="859398"/>
                </a:cubicBezTo>
                <a:cubicBezTo>
                  <a:pt x="49698" y="852323"/>
                  <a:pt x="53095" y="845764"/>
                  <a:pt x="55002" y="838772"/>
                </a:cubicBezTo>
                <a:cubicBezTo>
                  <a:pt x="77663" y="755683"/>
                  <a:pt x="52018" y="806732"/>
                  <a:pt x="89378" y="763145"/>
                </a:cubicBezTo>
                <a:cubicBezTo>
                  <a:pt x="119346" y="728182"/>
                  <a:pt x="95973" y="740322"/>
                  <a:pt x="130629" y="728769"/>
                </a:cubicBezTo>
                <a:cubicBezTo>
                  <a:pt x="135212" y="721894"/>
                  <a:pt x="137927" y="713306"/>
                  <a:pt x="144379" y="708144"/>
                </a:cubicBezTo>
                <a:cubicBezTo>
                  <a:pt x="150038" y="703617"/>
                  <a:pt x="158523" y="704510"/>
                  <a:pt x="165005" y="701269"/>
                </a:cubicBezTo>
                <a:cubicBezTo>
                  <a:pt x="172396" y="697574"/>
                  <a:pt x="179282" y="692808"/>
                  <a:pt x="185630" y="687518"/>
                </a:cubicBezTo>
                <a:cubicBezTo>
                  <a:pt x="193099" y="681293"/>
                  <a:pt x="197757" y="671615"/>
                  <a:pt x="206256" y="666893"/>
                </a:cubicBezTo>
                <a:cubicBezTo>
                  <a:pt x="218926" y="659854"/>
                  <a:pt x="247507" y="653142"/>
                  <a:pt x="247507" y="653142"/>
                </a:cubicBezTo>
                <a:cubicBezTo>
                  <a:pt x="263063" y="606475"/>
                  <a:pt x="240474" y="660171"/>
                  <a:pt x="295633" y="605016"/>
                </a:cubicBezTo>
                <a:lnTo>
                  <a:pt x="302508" y="550015"/>
                </a:lnTo>
                <a:close/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2CF1B06-1E7F-4365-9C64-99EAD284DB34}"/>
              </a:ext>
            </a:extLst>
          </p:cNvPr>
          <p:cNvSpPr/>
          <p:nvPr/>
        </p:nvSpPr>
        <p:spPr>
          <a:xfrm>
            <a:off x="2697700" y="4679470"/>
            <a:ext cx="360000" cy="360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18">
            <a:extLst>
              <a:ext uri="{FF2B5EF4-FFF2-40B4-BE49-F238E27FC236}">
                <a16:creationId xmlns:a16="http://schemas.microsoft.com/office/drawing/2014/main" id="{97FF3729-CEA2-4D20-B8A0-189C88E11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825" y="4442875"/>
            <a:ext cx="228195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fi-FI" sz="2400" b="1" dirty="0">
                <a:solidFill>
                  <a:srgbClr val="0000FF"/>
                </a:solidFill>
              </a:rPr>
              <a:t>6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63" name="Rectangle 18">
            <a:extLst>
              <a:ext uri="{FF2B5EF4-FFF2-40B4-BE49-F238E27FC236}">
                <a16:creationId xmlns:a16="http://schemas.microsoft.com/office/drawing/2014/main" id="{EDA96FDD-DE24-4ED6-A15A-2CEDDEC25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338" y="4947130"/>
            <a:ext cx="228195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fi-FI" sz="2400" b="1" dirty="0">
                <a:solidFill>
                  <a:srgbClr val="0000FF"/>
                </a:solidFill>
              </a:rPr>
              <a:t>8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64" name="Rectangle 18">
            <a:extLst>
              <a:ext uri="{FF2B5EF4-FFF2-40B4-BE49-F238E27FC236}">
                <a16:creationId xmlns:a16="http://schemas.microsoft.com/office/drawing/2014/main" id="{AFC71DD9-8F09-4FB2-BF4D-1F3DA5C52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0519" y="4217741"/>
            <a:ext cx="228195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fi-FI" sz="2400" b="1" dirty="0">
                <a:solidFill>
                  <a:srgbClr val="0000FF"/>
                </a:solidFill>
              </a:rPr>
              <a:t>7</a:t>
            </a:r>
            <a:endParaRPr lang="en-US" sz="2400" b="1" dirty="0">
              <a:solidFill>
                <a:srgbClr val="0000FF"/>
              </a:solidFill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EB98E6B-1E5C-45FD-869F-F4B73BB0F8CA}"/>
              </a:ext>
            </a:extLst>
          </p:cNvPr>
          <p:cNvCxnSpPr>
            <a:cxnSpLocks/>
          </p:cNvCxnSpPr>
          <p:nvPr/>
        </p:nvCxnSpPr>
        <p:spPr>
          <a:xfrm>
            <a:off x="3396238" y="4357087"/>
            <a:ext cx="113340" cy="6567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38E7FF1-9F7E-43A4-B980-AFFE16AC06B5}"/>
              </a:ext>
            </a:extLst>
          </p:cNvPr>
          <p:cNvCxnSpPr>
            <a:cxnSpLocks/>
            <a:stCxn id="72" idx="5"/>
            <a:endCxn id="73" idx="1"/>
          </p:cNvCxnSpPr>
          <p:nvPr/>
        </p:nvCxnSpPr>
        <p:spPr>
          <a:xfrm>
            <a:off x="5463702" y="3980200"/>
            <a:ext cx="180614" cy="2766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3DFA778-1696-4902-A8D7-3DE076C9E603}"/>
              </a:ext>
            </a:extLst>
          </p:cNvPr>
          <p:cNvCxnSpPr>
            <a:cxnSpLocks/>
            <a:endCxn id="75" idx="7"/>
          </p:cNvCxnSpPr>
          <p:nvPr/>
        </p:nvCxnSpPr>
        <p:spPr>
          <a:xfrm flipH="1">
            <a:off x="3662044" y="4736207"/>
            <a:ext cx="721136" cy="304662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6CCA8D0-E850-43EB-905A-1F3AC9A093D6}"/>
              </a:ext>
            </a:extLst>
          </p:cNvPr>
          <p:cNvCxnSpPr>
            <a:cxnSpLocks/>
          </p:cNvCxnSpPr>
          <p:nvPr/>
        </p:nvCxnSpPr>
        <p:spPr>
          <a:xfrm>
            <a:off x="3480045" y="4201514"/>
            <a:ext cx="955856" cy="407414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13FA297-B028-4522-914C-3951F77377EB}"/>
              </a:ext>
            </a:extLst>
          </p:cNvPr>
          <p:cNvCxnSpPr>
            <a:cxnSpLocks/>
          </p:cNvCxnSpPr>
          <p:nvPr/>
        </p:nvCxnSpPr>
        <p:spPr>
          <a:xfrm flipH="1">
            <a:off x="4743180" y="4437375"/>
            <a:ext cx="873602" cy="29883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825243F7-E77B-4084-9003-A6D31433255F}"/>
              </a:ext>
            </a:extLst>
          </p:cNvPr>
          <p:cNvSpPr/>
          <p:nvPr/>
        </p:nvSpPr>
        <p:spPr>
          <a:xfrm>
            <a:off x="5156423" y="3672921"/>
            <a:ext cx="360000" cy="360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CE90A8DB-2442-4B43-88E3-730DFDACC5A3}"/>
              </a:ext>
            </a:extLst>
          </p:cNvPr>
          <p:cNvSpPr/>
          <p:nvPr/>
        </p:nvSpPr>
        <p:spPr>
          <a:xfrm>
            <a:off x="5591595" y="4204126"/>
            <a:ext cx="360000" cy="360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21E04D7-DB1C-40C4-9E11-B9D22CA0949D}"/>
              </a:ext>
            </a:extLst>
          </p:cNvPr>
          <p:cNvSpPr/>
          <p:nvPr/>
        </p:nvSpPr>
        <p:spPr>
          <a:xfrm>
            <a:off x="3114146" y="4024126"/>
            <a:ext cx="360000" cy="360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05A1F5A-2726-43A5-A497-091193CEFEE7}"/>
              </a:ext>
            </a:extLst>
          </p:cNvPr>
          <p:cNvSpPr/>
          <p:nvPr/>
        </p:nvSpPr>
        <p:spPr>
          <a:xfrm>
            <a:off x="3354765" y="4988148"/>
            <a:ext cx="360000" cy="360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18">
            <a:extLst>
              <a:ext uri="{FF2B5EF4-FFF2-40B4-BE49-F238E27FC236}">
                <a16:creationId xmlns:a16="http://schemas.microsoft.com/office/drawing/2014/main" id="{81B79B21-2D46-4767-9A90-5C6058486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1542" y="3928966"/>
            <a:ext cx="228195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fi-FI" sz="2400" b="1" dirty="0">
                <a:solidFill>
                  <a:srgbClr val="0000FF"/>
                </a:solidFill>
              </a:rPr>
              <a:t>3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4C5293A8-7CBD-49A4-ABE8-D25A06B4B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782" y="3748731"/>
            <a:ext cx="228195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fi-FI" sz="2400" b="1" dirty="0">
                <a:solidFill>
                  <a:srgbClr val="0000FF"/>
                </a:solidFill>
              </a:rPr>
              <a:t>7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8" name="Rectangle 18">
            <a:extLst>
              <a:ext uri="{FF2B5EF4-FFF2-40B4-BE49-F238E27FC236}">
                <a16:creationId xmlns:a16="http://schemas.microsoft.com/office/drawing/2014/main" id="{1EBDC39C-13DD-4EB3-A986-142DB10FD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095" y="4555254"/>
            <a:ext cx="228195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fi-FI" sz="2400" b="1" dirty="0">
                <a:solidFill>
                  <a:srgbClr val="0000FF"/>
                </a:solidFill>
              </a:rPr>
              <a:t>5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9" name="Rectangle 18">
            <a:extLst>
              <a:ext uri="{FF2B5EF4-FFF2-40B4-BE49-F238E27FC236}">
                <a16:creationId xmlns:a16="http://schemas.microsoft.com/office/drawing/2014/main" id="{97AD1784-F622-4FD4-9897-0C00BB260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371" y="4036730"/>
            <a:ext cx="228195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fi-FI" sz="2400" b="1" dirty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B4A50523-55D6-4019-9E91-E2BB300695DE}"/>
              </a:ext>
            </a:extLst>
          </p:cNvPr>
          <p:cNvSpPr/>
          <p:nvPr/>
        </p:nvSpPr>
        <p:spPr>
          <a:xfrm rot="19639633">
            <a:off x="4196187" y="3619585"/>
            <a:ext cx="1956658" cy="1452984"/>
          </a:xfrm>
          <a:custGeom>
            <a:avLst/>
            <a:gdLst>
              <a:gd name="connsiteX0" fmla="*/ 302508 w 1773799"/>
              <a:gd name="connsiteY0" fmla="*/ 550015 h 2158809"/>
              <a:gd name="connsiteX1" fmla="*/ 364385 w 1773799"/>
              <a:gd name="connsiteY1" fmla="*/ 508763 h 2158809"/>
              <a:gd name="connsiteX2" fmla="*/ 385011 w 1773799"/>
              <a:gd name="connsiteY2" fmla="*/ 481263 h 2158809"/>
              <a:gd name="connsiteX3" fmla="*/ 398761 w 1773799"/>
              <a:gd name="connsiteY3" fmla="*/ 467512 h 2158809"/>
              <a:gd name="connsiteX4" fmla="*/ 412511 w 1773799"/>
              <a:gd name="connsiteY4" fmla="*/ 446887 h 2158809"/>
              <a:gd name="connsiteX5" fmla="*/ 433137 w 1773799"/>
              <a:gd name="connsiteY5" fmla="*/ 440012 h 2158809"/>
              <a:gd name="connsiteX6" fmla="*/ 460638 w 1773799"/>
              <a:gd name="connsiteY6" fmla="*/ 412511 h 2158809"/>
              <a:gd name="connsiteX7" fmla="*/ 474388 w 1773799"/>
              <a:gd name="connsiteY7" fmla="*/ 398760 h 2158809"/>
              <a:gd name="connsiteX8" fmla="*/ 501889 w 1773799"/>
              <a:gd name="connsiteY8" fmla="*/ 385010 h 2158809"/>
              <a:gd name="connsiteX9" fmla="*/ 515639 w 1773799"/>
              <a:gd name="connsiteY9" fmla="*/ 364385 h 2158809"/>
              <a:gd name="connsiteX10" fmla="*/ 556890 w 1773799"/>
              <a:gd name="connsiteY10" fmla="*/ 323133 h 2158809"/>
              <a:gd name="connsiteX11" fmla="*/ 577516 w 1773799"/>
              <a:gd name="connsiteY11" fmla="*/ 295633 h 2158809"/>
              <a:gd name="connsiteX12" fmla="*/ 632517 w 1773799"/>
              <a:gd name="connsiteY12" fmla="*/ 261257 h 2158809"/>
              <a:gd name="connsiteX13" fmla="*/ 653143 w 1773799"/>
              <a:gd name="connsiteY13" fmla="*/ 240631 h 2158809"/>
              <a:gd name="connsiteX14" fmla="*/ 680644 w 1773799"/>
              <a:gd name="connsiteY14" fmla="*/ 192505 h 2158809"/>
              <a:gd name="connsiteX15" fmla="*/ 701269 w 1773799"/>
              <a:gd name="connsiteY15" fmla="*/ 185630 h 2158809"/>
              <a:gd name="connsiteX16" fmla="*/ 735645 w 1773799"/>
              <a:gd name="connsiteY16" fmla="*/ 151254 h 2158809"/>
              <a:gd name="connsiteX17" fmla="*/ 749396 w 1773799"/>
              <a:gd name="connsiteY17" fmla="*/ 130628 h 2158809"/>
              <a:gd name="connsiteX18" fmla="*/ 770021 w 1773799"/>
              <a:gd name="connsiteY18" fmla="*/ 123753 h 2158809"/>
              <a:gd name="connsiteX19" fmla="*/ 790647 w 1773799"/>
              <a:gd name="connsiteY19" fmla="*/ 103127 h 2158809"/>
              <a:gd name="connsiteX20" fmla="*/ 818148 w 1773799"/>
              <a:gd name="connsiteY20" fmla="*/ 68751 h 2158809"/>
              <a:gd name="connsiteX21" fmla="*/ 845648 w 1773799"/>
              <a:gd name="connsiteY21" fmla="*/ 61876 h 2158809"/>
              <a:gd name="connsiteX22" fmla="*/ 907525 w 1773799"/>
              <a:gd name="connsiteY22" fmla="*/ 34376 h 2158809"/>
              <a:gd name="connsiteX23" fmla="*/ 935026 w 1773799"/>
              <a:gd name="connsiteY23" fmla="*/ 13750 h 2158809"/>
              <a:gd name="connsiteX24" fmla="*/ 962526 w 1773799"/>
              <a:gd name="connsiteY24" fmla="*/ 6875 h 2158809"/>
              <a:gd name="connsiteX25" fmla="*/ 983152 w 1773799"/>
              <a:gd name="connsiteY25" fmla="*/ 0 h 2158809"/>
              <a:gd name="connsiteX26" fmla="*/ 1175657 w 1773799"/>
              <a:gd name="connsiteY26" fmla="*/ 6875 h 2158809"/>
              <a:gd name="connsiteX27" fmla="*/ 1230659 w 1773799"/>
              <a:gd name="connsiteY27" fmla="*/ 34376 h 2158809"/>
              <a:gd name="connsiteX28" fmla="*/ 1278785 w 1773799"/>
              <a:gd name="connsiteY28" fmla="*/ 48126 h 2158809"/>
              <a:gd name="connsiteX29" fmla="*/ 1333787 w 1773799"/>
              <a:gd name="connsiteY29" fmla="*/ 82502 h 2158809"/>
              <a:gd name="connsiteX30" fmla="*/ 1402538 w 1773799"/>
              <a:gd name="connsiteY30" fmla="*/ 123753 h 2158809"/>
              <a:gd name="connsiteX31" fmla="*/ 1450665 w 1773799"/>
              <a:gd name="connsiteY31" fmla="*/ 185630 h 2158809"/>
              <a:gd name="connsiteX32" fmla="*/ 1464415 w 1773799"/>
              <a:gd name="connsiteY32" fmla="*/ 213130 h 2158809"/>
              <a:gd name="connsiteX33" fmla="*/ 1485041 w 1773799"/>
              <a:gd name="connsiteY33" fmla="*/ 233756 h 2158809"/>
              <a:gd name="connsiteX34" fmla="*/ 1526292 w 1773799"/>
              <a:gd name="connsiteY34" fmla="*/ 330009 h 2158809"/>
              <a:gd name="connsiteX35" fmla="*/ 1560668 w 1773799"/>
              <a:gd name="connsiteY35" fmla="*/ 357509 h 2158809"/>
              <a:gd name="connsiteX36" fmla="*/ 1574418 w 1773799"/>
              <a:gd name="connsiteY36" fmla="*/ 385010 h 2158809"/>
              <a:gd name="connsiteX37" fmla="*/ 1595044 w 1773799"/>
              <a:gd name="connsiteY37" fmla="*/ 453762 h 2158809"/>
              <a:gd name="connsiteX38" fmla="*/ 1615669 w 1773799"/>
              <a:gd name="connsiteY38" fmla="*/ 508763 h 2158809"/>
              <a:gd name="connsiteX39" fmla="*/ 1636295 w 1773799"/>
              <a:gd name="connsiteY39" fmla="*/ 556890 h 2158809"/>
              <a:gd name="connsiteX40" fmla="*/ 1650045 w 1773799"/>
              <a:gd name="connsiteY40" fmla="*/ 653142 h 2158809"/>
              <a:gd name="connsiteX41" fmla="*/ 1663796 w 1773799"/>
              <a:gd name="connsiteY41" fmla="*/ 728769 h 2158809"/>
              <a:gd name="connsiteX42" fmla="*/ 1670671 w 1773799"/>
              <a:gd name="connsiteY42" fmla="*/ 776896 h 2158809"/>
              <a:gd name="connsiteX43" fmla="*/ 1684421 w 1773799"/>
              <a:gd name="connsiteY43" fmla="*/ 811272 h 2158809"/>
              <a:gd name="connsiteX44" fmla="*/ 1691296 w 1773799"/>
              <a:gd name="connsiteY44" fmla="*/ 845648 h 2158809"/>
              <a:gd name="connsiteX45" fmla="*/ 1711922 w 1773799"/>
              <a:gd name="connsiteY45" fmla="*/ 921275 h 2158809"/>
              <a:gd name="connsiteX46" fmla="*/ 1725672 w 1773799"/>
              <a:gd name="connsiteY46" fmla="*/ 1010652 h 2158809"/>
              <a:gd name="connsiteX47" fmla="*/ 1732548 w 1773799"/>
              <a:gd name="connsiteY47" fmla="*/ 1045028 h 2158809"/>
              <a:gd name="connsiteX48" fmla="*/ 1753173 w 1773799"/>
              <a:gd name="connsiteY48" fmla="*/ 1079404 h 2158809"/>
              <a:gd name="connsiteX49" fmla="*/ 1766923 w 1773799"/>
              <a:gd name="connsiteY49" fmla="*/ 1141281 h 2158809"/>
              <a:gd name="connsiteX50" fmla="*/ 1773799 w 1773799"/>
              <a:gd name="connsiteY50" fmla="*/ 1168782 h 2158809"/>
              <a:gd name="connsiteX51" fmla="*/ 1766923 w 1773799"/>
              <a:gd name="connsiteY51" fmla="*/ 1340661 h 2158809"/>
              <a:gd name="connsiteX52" fmla="*/ 1746298 w 1773799"/>
              <a:gd name="connsiteY52" fmla="*/ 1402538 h 2158809"/>
              <a:gd name="connsiteX53" fmla="*/ 1739423 w 1773799"/>
              <a:gd name="connsiteY53" fmla="*/ 1423163 h 2158809"/>
              <a:gd name="connsiteX54" fmla="*/ 1725672 w 1773799"/>
              <a:gd name="connsiteY54" fmla="*/ 1498791 h 2158809"/>
              <a:gd name="connsiteX55" fmla="*/ 1705047 w 1773799"/>
              <a:gd name="connsiteY55" fmla="*/ 1560667 h 2158809"/>
              <a:gd name="connsiteX56" fmla="*/ 1698172 w 1773799"/>
              <a:gd name="connsiteY56" fmla="*/ 1595043 h 2158809"/>
              <a:gd name="connsiteX57" fmla="*/ 1663796 w 1773799"/>
              <a:gd name="connsiteY57" fmla="*/ 1629419 h 2158809"/>
              <a:gd name="connsiteX58" fmla="*/ 1650045 w 1773799"/>
              <a:gd name="connsiteY58" fmla="*/ 1677545 h 2158809"/>
              <a:gd name="connsiteX59" fmla="*/ 1608794 w 1773799"/>
              <a:gd name="connsiteY59" fmla="*/ 1718797 h 2158809"/>
              <a:gd name="connsiteX60" fmla="*/ 1581293 w 1773799"/>
              <a:gd name="connsiteY60" fmla="*/ 1760048 h 2158809"/>
              <a:gd name="connsiteX61" fmla="*/ 1574418 w 1773799"/>
              <a:gd name="connsiteY61" fmla="*/ 1794424 h 2158809"/>
              <a:gd name="connsiteX62" fmla="*/ 1553793 w 1773799"/>
              <a:gd name="connsiteY62" fmla="*/ 1808174 h 2158809"/>
              <a:gd name="connsiteX63" fmla="*/ 1540042 w 1773799"/>
              <a:gd name="connsiteY63" fmla="*/ 1828800 h 2158809"/>
              <a:gd name="connsiteX64" fmla="*/ 1519417 w 1773799"/>
              <a:gd name="connsiteY64" fmla="*/ 1863176 h 2158809"/>
              <a:gd name="connsiteX65" fmla="*/ 1505666 w 1773799"/>
              <a:gd name="connsiteY65" fmla="*/ 1890676 h 2158809"/>
              <a:gd name="connsiteX66" fmla="*/ 1485041 w 1773799"/>
              <a:gd name="connsiteY66" fmla="*/ 1904427 h 2158809"/>
              <a:gd name="connsiteX67" fmla="*/ 1478166 w 1773799"/>
              <a:gd name="connsiteY67" fmla="*/ 1925052 h 2158809"/>
              <a:gd name="connsiteX68" fmla="*/ 1436914 w 1773799"/>
              <a:gd name="connsiteY68" fmla="*/ 1952553 h 2158809"/>
              <a:gd name="connsiteX69" fmla="*/ 1430039 w 1773799"/>
              <a:gd name="connsiteY69" fmla="*/ 1980054 h 2158809"/>
              <a:gd name="connsiteX70" fmla="*/ 1388788 w 1773799"/>
              <a:gd name="connsiteY70" fmla="*/ 2014430 h 2158809"/>
              <a:gd name="connsiteX71" fmla="*/ 1333787 w 1773799"/>
              <a:gd name="connsiteY71" fmla="*/ 2055681 h 2158809"/>
              <a:gd name="connsiteX72" fmla="*/ 1320036 w 1773799"/>
              <a:gd name="connsiteY72" fmla="*/ 2076306 h 2158809"/>
              <a:gd name="connsiteX73" fmla="*/ 1258160 w 1773799"/>
              <a:gd name="connsiteY73" fmla="*/ 2103807 h 2158809"/>
              <a:gd name="connsiteX74" fmla="*/ 1189408 w 1773799"/>
              <a:gd name="connsiteY74" fmla="*/ 2131308 h 2158809"/>
              <a:gd name="connsiteX75" fmla="*/ 1175657 w 1773799"/>
              <a:gd name="connsiteY75" fmla="*/ 2145058 h 2158809"/>
              <a:gd name="connsiteX76" fmla="*/ 1141281 w 1773799"/>
              <a:gd name="connsiteY76" fmla="*/ 2151933 h 2158809"/>
              <a:gd name="connsiteX77" fmla="*/ 1120656 w 1773799"/>
              <a:gd name="connsiteY77" fmla="*/ 2158809 h 2158809"/>
              <a:gd name="connsiteX78" fmla="*/ 825023 w 1773799"/>
              <a:gd name="connsiteY78" fmla="*/ 2151933 h 2158809"/>
              <a:gd name="connsiteX79" fmla="*/ 804397 w 1773799"/>
              <a:gd name="connsiteY79" fmla="*/ 2138183 h 2158809"/>
              <a:gd name="connsiteX80" fmla="*/ 763146 w 1773799"/>
              <a:gd name="connsiteY80" fmla="*/ 2124433 h 2158809"/>
              <a:gd name="connsiteX81" fmla="*/ 728770 w 1773799"/>
              <a:gd name="connsiteY81" fmla="*/ 2103807 h 2158809"/>
              <a:gd name="connsiteX82" fmla="*/ 680644 w 1773799"/>
              <a:gd name="connsiteY82" fmla="*/ 2096932 h 2158809"/>
              <a:gd name="connsiteX83" fmla="*/ 632517 w 1773799"/>
              <a:gd name="connsiteY83" fmla="*/ 2076306 h 2158809"/>
              <a:gd name="connsiteX84" fmla="*/ 598141 w 1773799"/>
              <a:gd name="connsiteY84" fmla="*/ 2048806 h 2158809"/>
              <a:gd name="connsiteX85" fmla="*/ 536265 w 1773799"/>
              <a:gd name="connsiteY85" fmla="*/ 2021305 h 2158809"/>
              <a:gd name="connsiteX86" fmla="*/ 495014 w 1773799"/>
              <a:gd name="connsiteY86" fmla="*/ 2000679 h 2158809"/>
              <a:gd name="connsiteX87" fmla="*/ 440012 w 1773799"/>
              <a:gd name="connsiteY87" fmla="*/ 1945678 h 2158809"/>
              <a:gd name="connsiteX88" fmla="*/ 405636 w 1773799"/>
              <a:gd name="connsiteY88" fmla="*/ 1931927 h 2158809"/>
              <a:gd name="connsiteX89" fmla="*/ 343760 w 1773799"/>
              <a:gd name="connsiteY89" fmla="*/ 1890676 h 2158809"/>
              <a:gd name="connsiteX90" fmla="*/ 330009 w 1773799"/>
              <a:gd name="connsiteY90" fmla="*/ 1876926 h 2158809"/>
              <a:gd name="connsiteX91" fmla="*/ 309384 w 1773799"/>
              <a:gd name="connsiteY91" fmla="*/ 1863176 h 2158809"/>
              <a:gd name="connsiteX92" fmla="*/ 240632 w 1773799"/>
              <a:gd name="connsiteY92" fmla="*/ 1794424 h 2158809"/>
              <a:gd name="connsiteX93" fmla="*/ 220006 w 1773799"/>
              <a:gd name="connsiteY93" fmla="*/ 1773798 h 2158809"/>
              <a:gd name="connsiteX94" fmla="*/ 185630 w 1773799"/>
              <a:gd name="connsiteY94" fmla="*/ 1732547 h 2158809"/>
              <a:gd name="connsiteX95" fmla="*/ 144379 w 1773799"/>
              <a:gd name="connsiteY95" fmla="*/ 1691296 h 2158809"/>
              <a:gd name="connsiteX96" fmla="*/ 123754 w 1773799"/>
              <a:gd name="connsiteY96" fmla="*/ 1650045 h 2158809"/>
              <a:gd name="connsiteX97" fmla="*/ 75627 w 1773799"/>
              <a:gd name="connsiteY97" fmla="*/ 1567542 h 2158809"/>
              <a:gd name="connsiteX98" fmla="*/ 61877 w 1773799"/>
              <a:gd name="connsiteY98" fmla="*/ 1526291 h 2158809"/>
              <a:gd name="connsiteX99" fmla="*/ 55002 w 1773799"/>
              <a:gd name="connsiteY99" fmla="*/ 1498791 h 2158809"/>
              <a:gd name="connsiteX100" fmla="*/ 41251 w 1773799"/>
              <a:gd name="connsiteY100" fmla="*/ 1457539 h 2158809"/>
              <a:gd name="connsiteX101" fmla="*/ 34376 w 1773799"/>
              <a:gd name="connsiteY101" fmla="*/ 1436914 h 2158809"/>
              <a:gd name="connsiteX102" fmla="*/ 20626 w 1773799"/>
              <a:gd name="connsiteY102" fmla="*/ 1409413 h 2158809"/>
              <a:gd name="connsiteX103" fmla="*/ 6875 w 1773799"/>
              <a:gd name="connsiteY103" fmla="*/ 1340661 h 2158809"/>
              <a:gd name="connsiteX104" fmla="*/ 0 w 1773799"/>
              <a:gd name="connsiteY104" fmla="*/ 1306285 h 2158809"/>
              <a:gd name="connsiteX105" fmla="*/ 6875 w 1773799"/>
              <a:gd name="connsiteY105" fmla="*/ 1038153 h 2158809"/>
              <a:gd name="connsiteX106" fmla="*/ 13751 w 1773799"/>
              <a:gd name="connsiteY106" fmla="*/ 1010652 h 2158809"/>
              <a:gd name="connsiteX107" fmla="*/ 27501 w 1773799"/>
              <a:gd name="connsiteY107" fmla="*/ 983151 h 2158809"/>
              <a:gd name="connsiteX108" fmla="*/ 34376 w 1773799"/>
              <a:gd name="connsiteY108" fmla="*/ 921275 h 2158809"/>
              <a:gd name="connsiteX109" fmla="*/ 41251 w 1773799"/>
              <a:gd name="connsiteY109" fmla="*/ 900649 h 2158809"/>
              <a:gd name="connsiteX110" fmla="*/ 48126 w 1773799"/>
              <a:gd name="connsiteY110" fmla="*/ 859398 h 2158809"/>
              <a:gd name="connsiteX111" fmla="*/ 55002 w 1773799"/>
              <a:gd name="connsiteY111" fmla="*/ 838772 h 2158809"/>
              <a:gd name="connsiteX112" fmla="*/ 89378 w 1773799"/>
              <a:gd name="connsiteY112" fmla="*/ 763145 h 2158809"/>
              <a:gd name="connsiteX113" fmla="*/ 130629 w 1773799"/>
              <a:gd name="connsiteY113" fmla="*/ 728769 h 2158809"/>
              <a:gd name="connsiteX114" fmla="*/ 144379 w 1773799"/>
              <a:gd name="connsiteY114" fmla="*/ 708144 h 2158809"/>
              <a:gd name="connsiteX115" fmla="*/ 165005 w 1773799"/>
              <a:gd name="connsiteY115" fmla="*/ 701269 h 2158809"/>
              <a:gd name="connsiteX116" fmla="*/ 185630 w 1773799"/>
              <a:gd name="connsiteY116" fmla="*/ 687518 h 2158809"/>
              <a:gd name="connsiteX117" fmla="*/ 206256 w 1773799"/>
              <a:gd name="connsiteY117" fmla="*/ 666893 h 2158809"/>
              <a:gd name="connsiteX118" fmla="*/ 247507 w 1773799"/>
              <a:gd name="connsiteY118" fmla="*/ 653142 h 2158809"/>
              <a:gd name="connsiteX119" fmla="*/ 295633 w 1773799"/>
              <a:gd name="connsiteY119" fmla="*/ 605016 h 2158809"/>
              <a:gd name="connsiteX120" fmla="*/ 302508 w 1773799"/>
              <a:gd name="connsiteY120" fmla="*/ 550015 h 215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773799" h="2158809">
                <a:moveTo>
                  <a:pt x="302508" y="550015"/>
                </a:moveTo>
                <a:cubicBezTo>
                  <a:pt x="318875" y="540195"/>
                  <a:pt x="350062" y="523085"/>
                  <a:pt x="364385" y="508763"/>
                </a:cubicBezTo>
                <a:cubicBezTo>
                  <a:pt x="372487" y="500661"/>
                  <a:pt x="377675" y="490066"/>
                  <a:pt x="385011" y="481263"/>
                </a:cubicBezTo>
                <a:cubicBezTo>
                  <a:pt x="389161" y="476283"/>
                  <a:pt x="394712" y="472574"/>
                  <a:pt x="398761" y="467512"/>
                </a:cubicBezTo>
                <a:cubicBezTo>
                  <a:pt x="403923" y="461060"/>
                  <a:pt x="406059" y="452049"/>
                  <a:pt x="412511" y="446887"/>
                </a:cubicBezTo>
                <a:cubicBezTo>
                  <a:pt x="418170" y="442360"/>
                  <a:pt x="426262" y="442304"/>
                  <a:pt x="433137" y="440012"/>
                </a:cubicBezTo>
                <a:lnTo>
                  <a:pt x="460638" y="412511"/>
                </a:lnTo>
                <a:cubicBezTo>
                  <a:pt x="465221" y="407927"/>
                  <a:pt x="468590" y="401659"/>
                  <a:pt x="474388" y="398760"/>
                </a:cubicBezTo>
                <a:lnTo>
                  <a:pt x="501889" y="385010"/>
                </a:lnTo>
                <a:cubicBezTo>
                  <a:pt x="506472" y="378135"/>
                  <a:pt x="510150" y="370561"/>
                  <a:pt x="515639" y="364385"/>
                </a:cubicBezTo>
                <a:cubicBezTo>
                  <a:pt x="528558" y="349851"/>
                  <a:pt x="545222" y="338690"/>
                  <a:pt x="556890" y="323133"/>
                </a:cubicBezTo>
                <a:cubicBezTo>
                  <a:pt x="563765" y="313966"/>
                  <a:pt x="569414" y="303735"/>
                  <a:pt x="577516" y="295633"/>
                </a:cubicBezTo>
                <a:cubicBezTo>
                  <a:pt x="613638" y="259512"/>
                  <a:pt x="594390" y="288490"/>
                  <a:pt x="632517" y="261257"/>
                </a:cubicBezTo>
                <a:cubicBezTo>
                  <a:pt x="640429" y="255605"/>
                  <a:pt x="646268" y="247506"/>
                  <a:pt x="653143" y="240631"/>
                </a:cubicBezTo>
                <a:cubicBezTo>
                  <a:pt x="659997" y="220069"/>
                  <a:pt x="661433" y="208514"/>
                  <a:pt x="680644" y="192505"/>
                </a:cubicBezTo>
                <a:cubicBezTo>
                  <a:pt x="686211" y="187866"/>
                  <a:pt x="694394" y="187922"/>
                  <a:pt x="701269" y="185630"/>
                </a:cubicBezTo>
                <a:cubicBezTo>
                  <a:pt x="712728" y="174171"/>
                  <a:pt x="726656" y="164737"/>
                  <a:pt x="735645" y="151254"/>
                </a:cubicBezTo>
                <a:cubicBezTo>
                  <a:pt x="740229" y="144379"/>
                  <a:pt x="742944" y="135790"/>
                  <a:pt x="749396" y="130628"/>
                </a:cubicBezTo>
                <a:cubicBezTo>
                  <a:pt x="755055" y="126101"/>
                  <a:pt x="763146" y="126045"/>
                  <a:pt x="770021" y="123753"/>
                </a:cubicBezTo>
                <a:cubicBezTo>
                  <a:pt x="776896" y="116878"/>
                  <a:pt x="784422" y="110597"/>
                  <a:pt x="790647" y="103127"/>
                </a:cubicBezTo>
                <a:cubicBezTo>
                  <a:pt x="797587" y="94799"/>
                  <a:pt x="806718" y="74466"/>
                  <a:pt x="818148" y="68751"/>
                </a:cubicBezTo>
                <a:cubicBezTo>
                  <a:pt x="826599" y="64525"/>
                  <a:pt x="836481" y="64168"/>
                  <a:pt x="845648" y="61876"/>
                </a:cubicBezTo>
                <a:cubicBezTo>
                  <a:pt x="918283" y="7402"/>
                  <a:pt x="825419" y="70868"/>
                  <a:pt x="907525" y="34376"/>
                </a:cubicBezTo>
                <a:cubicBezTo>
                  <a:pt x="917996" y="29722"/>
                  <a:pt x="924777" y="18875"/>
                  <a:pt x="935026" y="13750"/>
                </a:cubicBezTo>
                <a:cubicBezTo>
                  <a:pt x="943477" y="9524"/>
                  <a:pt x="953441" y="9471"/>
                  <a:pt x="962526" y="6875"/>
                </a:cubicBezTo>
                <a:cubicBezTo>
                  <a:pt x="969494" y="4884"/>
                  <a:pt x="976277" y="2292"/>
                  <a:pt x="983152" y="0"/>
                </a:cubicBezTo>
                <a:cubicBezTo>
                  <a:pt x="1047320" y="2292"/>
                  <a:pt x="1111711" y="1062"/>
                  <a:pt x="1175657" y="6875"/>
                </a:cubicBezTo>
                <a:cubicBezTo>
                  <a:pt x="1211754" y="10156"/>
                  <a:pt x="1203749" y="22843"/>
                  <a:pt x="1230659" y="34376"/>
                </a:cubicBezTo>
                <a:cubicBezTo>
                  <a:pt x="1261507" y="47597"/>
                  <a:pt x="1252021" y="34744"/>
                  <a:pt x="1278785" y="48126"/>
                </a:cubicBezTo>
                <a:cubicBezTo>
                  <a:pt x="1330656" y="74061"/>
                  <a:pt x="1295606" y="60684"/>
                  <a:pt x="1333787" y="82502"/>
                </a:cubicBezTo>
                <a:cubicBezTo>
                  <a:pt x="1359106" y="96970"/>
                  <a:pt x="1380111" y="101326"/>
                  <a:pt x="1402538" y="123753"/>
                </a:cubicBezTo>
                <a:cubicBezTo>
                  <a:pt x="1425172" y="146387"/>
                  <a:pt x="1434218" y="152737"/>
                  <a:pt x="1450665" y="185630"/>
                </a:cubicBezTo>
                <a:cubicBezTo>
                  <a:pt x="1455248" y="194797"/>
                  <a:pt x="1458458" y="204790"/>
                  <a:pt x="1464415" y="213130"/>
                </a:cubicBezTo>
                <a:cubicBezTo>
                  <a:pt x="1470067" y="221042"/>
                  <a:pt x="1478166" y="226881"/>
                  <a:pt x="1485041" y="233756"/>
                </a:cubicBezTo>
                <a:cubicBezTo>
                  <a:pt x="1491542" y="253261"/>
                  <a:pt x="1511727" y="320299"/>
                  <a:pt x="1526292" y="330009"/>
                </a:cubicBezTo>
                <a:cubicBezTo>
                  <a:pt x="1552310" y="347355"/>
                  <a:pt x="1541074" y="337917"/>
                  <a:pt x="1560668" y="357509"/>
                </a:cubicBezTo>
                <a:cubicBezTo>
                  <a:pt x="1565251" y="366676"/>
                  <a:pt x="1570612" y="375494"/>
                  <a:pt x="1574418" y="385010"/>
                </a:cubicBezTo>
                <a:cubicBezTo>
                  <a:pt x="1590759" y="425861"/>
                  <a:pt x="1584914" y="418304"/>
                  <a:pt x="1595044" y="453762"/>
                </a:cubicBezTo>
                <a:cubicBezTo>
                  <a:pt x="1601286" y="475611"/>
                  <a:pt x="1606950" y="485513"/>
                  <a:pt x="1615669" y="508763"/>
                </a:cubicBezTo>
                <a:cubicBezTo>
                  <a:pt x="1630843" y="549226"/>
                  <a:pt x="1612153" y="508604"/>
                  <a:pt x="1636295" y="556890"/>
                </a:cubicBezTo>
                <a:cubicBezTo>
                  <a:pt x="1640878" y="588974"/>
                  <a:pt x="1645237" y="621091"/>
                  <a:pt x="1650045" y="653142"/>
                </a:cubicBezTo>
                <a:cubicBezTo>
                  <a:pt x="1667245" y="767812"/>
                  <a:pt x="1647141" y="628845"/>
                  <a:pt x="1663796" y="728769"/>
                </a:cubicBezTo>
                <a:cubicBezTo>
                  <a:pt x="1666460" y="744754"/>
                  <a:pt x="1666741" y="761175"/>
                  <a:pt x="1670671" y="776896"/>
                </a:cubicBezTo>
                <a:cubicBezTo>
                  <a:pt x="1673664" y="788869"/>
                  <a:pt x="1680875" y="799451"/>
                  <a:pt x="1684421" y="811272"/>
                </a:cubicBezTo>
                <a:cubicBezTo>
                  <a:pt x="1687779" y="822465"/>
                  <a:pt x="1688462" y="834311"/>
                  <a:pt x="1691296" y="845648"/>
                </a:cubicBezTo>
                <a:cubicBezTo>
                  <a:pt x="1702488" y="890412"/>
                  <a:pt x="1700747" y="843046"/>
                  <a:pt x="1711922" y="921275"/>
                </a:cubicBezTo>
                <a:cubicBezTo>
                  <a:pt x="1717070" y="957313"/>
                  <a:pt x="1719314" y="975687"/>
                  <a:pt x="1725672" y="1010652"/>
                </a:cubicBezTo>
                <a:cubicBezTo>
                  <a:pt x="1727762" y="1022149"/>
                  <a:pt x="1728208" y="1034178"/>
                  <a:pt x="1732548" y="1045028"/>
                </a:cubicBezTo>
                <a:cubicBezTo>
                  <a:pt x="1737511" y="1057435"/>
                  <a:pt x="1746298" y="1067945"/>
                  <a:pt x="1753173" y="1079404"/>
                </a:cubicBezTo>
                <a:cubicBezTo>
                  <a:pt x="1757756" y="1100030"/>
                  <a:pt x="1762172" y="1120693"/>
                  <a:pt x="1766923" y="1141281"/>
                </a:cubicBezTo>
                <a:cubicBezTo>
                  <a:pt x="1769048" y="1150488"/>
                  <a:pt x="1773799" y="1159333"/>
                  <a:pt x="1773799" y="1168782"/>
                </a:cubicBezTo>
                <a:cubicBezTo>
                  <a:pt x="1773799" y="1226121"/>
                  <a:pt x="1773623" y="1283715"/>
                  <a:pt x="1766923" y="1340661"/>
                </a:cubicBezTo>
                <a:cubicBezTo>
                  <a:pt x="1764383" y="1362253"/>
                  <a:pt x="1753173" y="1381912"/>
                  <a:pt x="1746298" y="1402538"/>
                </a:cubicBezTo>
                <a:lnTo>
                  <a:pt x="1739423" y="1423163"/>
                </a:lnTo>
                <a:cubicBezTo>
                  <a:pt x="1721945" y="1545511"/>
                  <a:pt x="1741882" y="1417745"/>
                  <a:pt x="1725672" y="1498791"/>
                </a:cubicBezTo>
                <a:cubicBezTo>
                  <a:pt x="1715085" y="1551722"/>
                  <a:pt x="1727924" y="1526351"/>
                  <a:pt x="1705047" y="1560667"/>
                </a:cubicBezTo>
                <a:cubicBezTo>
                  <a:pt x="1702755" y="1572126"/>
                  <a:pt x="1704184" y="1585023"/>
                  <a:pt x="1698172" y="1595043"/>
                </a:cubicBezTo>
                <a:cubicBezTo>
                  <a:pt x="1689835" y="1608939"/>
                  <a:pt x="1663796" y="1629419"/>
                  <a:pt x="1663796" y="1629419"/>
                </a:cubicBezTo>
                <a:cubicBezTo>
                  <a:pt x="1663286" y="1631459"/>
                  <a:pt x="1653678" y="1672874"/>
                  <a:pt x="1650045" y="1677545"/>
                </a:cubicBezTo>
                <a:cubicBezTo>
                  <a:pt x="1638106" y="1692895"/>
                  <a:pt x="1619581" y="1702617"/>
                  <a:pt x="1608794" y="1718797"/>
                </a:cubicBezTo>
                <a:lnTo>
                  <a:pt x="1581293" y="1760048"/>
                </a:lnTo>
                <a:cubicBezTo>
                  <a:pt x="1579001" y="1771507"/>
                  <a:pt x="1580216" y="1784278"/>
                  <a:pt x="1574418" y="1794424"/>
                </a:cubicBezTo>
                <a:cubicBezTo>
                  <a:pt x="1570319" y="1801598"/>
                  <a:pt x="1559636" y="1802331"/>
                  <a:pt x="1553793" y="1808174"/>
                </a:cubicBezTo>
                <a:cubicBezTo>
                  <a:pt x="1547950" y="1814017"/>
                  <a:pt x="1544421" y="1821793"/>
                  <a:pt x="1540042" y="1828800"/>
                </a:cubicBezTo>
                <a:cubicBezTo>
                  <a:pt x="1532960" y="1840132"/>
                  <a:pt x="1525907" y="1851495"/>
                  <a:pt x="1519417" y="1863176"/>
                </a:cubicBezTo>
                <a:cubicBezTo>
                  <a:pt x="1514440" y="1872135"/>
                  <a:pt x="1512227" y="1882803"/>
                  <a:pt x="1505666" y="1890676"/>
                </a:cubicBezTo>
                <a:cubicBezTo>
                  <a:pt x="1500376" y="1897024"/>
                  <a:pt x="1491916" y="1899843"/>
                  <a:pt x="1485041" y="1904427"/>
                </a:cubicBezTo>
                <a:cubicBezTo>
                  <a:pt x="1482749" y="1911302"/>
                  <a:pt x="1483290" y="1919928"/>
                  <a:pt x="1478166" y="1925052"/>
                </a:cubicBezTo>
                <a:cubicBezTo>
                  <a:pt x="1466480" y="1936738"/>
                  <a:pt x="1436914" y="1952553"/>
                  <a:pt x="1436914" y="1952553"/>
                </a:cubicBezTo>
                <a:cubicBezTo>
                  <a:pt x="1434622" y="1961720"/>
                  <a:pt x="1434727" y="1971850"/>
                  <a:pt x="1430039" y="1980054"/>
                </a:cubicBezTo>
                <a:cubicBezTo>
                  <a:pt x="1418597" y="2000077"/>
                  <a:pt x="1404733" y="2000763"/>
                  <a:pt x="1388788" y="2014430"/>
                </a:cubicBezTo>
                <a:cubicBezTo>
                  <a:pt x="1340141" y="2056127"/>
                  <a:pt x="1383870" y="2030638"/>
                  <a:pt x="1333787" y="2055681"/>
                </a:cubicBezTo>
                <a:cubicBezTo>
                  <a:pt x="1329203" y="2062556"/>
                  <a:pt x="1326384" y="2071016"/>
                  <a:pt x="1320036" y="2076306"/>
                </a:cubicBezTo>
                <a:cubicBezTo>
                  <a:pt x="1310363" y="2084367"/>
                  <a:pt x="1267294" y="2099748"/>
                  <a:pt x="1258160" y="2103807"/>
                </a:cubicBezTo>
                <a:cubicBezTo>
                  <a:pt x="1197462" y="2130783"/>
                  <a:pt x="1268995" y="2104778"/>
                  <a:pt x="1189408" y="2131308"/>
                </a:cubicBezTo>
                <a:cubicBezTo>
                  <a:pt x="1184824" y="2135891"/>
                  <a:pt x="1181615" y="2142505"/>
                  <a:pt x="1175657" y="2145058"/>
                </a:cubicBezTo>
                <a:cubicBezTo>
                  <a:pt x="1164916" y="2149661"/>
                  <a:pt x="1152618" y="2149099"/>
                  <a:pt x="1141281" y="2151933"/>
                </a:cubicBezTo>
                <a:cubicBezTo>
                  <a:pt x="1134250" y="2153691"/>
                  <a:pt x="1127531" y="2156517"/>
                  <a:pt x="1120656" y="2158809"/>
                </a:cubicBezTo>
                <a:cubicBezTo>
                  <a:pt x="1022112" y="2156517"/>
                  <a:pt x="923385" y="2158348"/>
                  <a:pt x="825023" y="2151933"/>
                </a:cubicBezTo>
                <a:cubicBezTo>
                  <a:pt x="816778" y="2151395"/>
                  <a:pt x="811948" y="2141539"/>
                  <a:pt x="804397" y="2138183"/>
                </a:cubicBezTo>
                <a:cubicBezTo>
                  <a:pt x="791152" y="2132297"/>
                  <a:pt x="775575" y="2131890"/>
                  <a:pt x="763146" y="2124433"/>
                </a:cubicBezTo>
                <a:cubicBezTo>
                  <a:pt x="751687" y="2117558"/>
                  <a:pt x="741447" y="2108033"/>
                  <a:pt x="728770" y="2103807"/>
                </a:cubicBezTo>
                <a:cubicBezTo>
                  <a:pt x="713397" y="2098683"/>
                  <a:pt x="696686" y="2099224"/>
                  <a:pt x="680644" y="2096932"/>
                </a:cubicBezTo>
                <a:cubicBezTo>
                  <a:pt x="662308" y="2090820"/>
                  <a:pt x="649511" y="2087636"/>
                  <a:pt x="632517" y="2076306"/>
                </a:cubicBezTo>
                <a:cubicBezTo>
                  <a:pt x="620307" y="2068166"/>
                  <a:pt x="610351" y="2056946"/>
                  <a:pt x="598141" y="2048806"/>
                </a:cubicBezTo>
                <a:cubicBezTo>
                  <a:pt x="580502" y="2037046"/>
                  <a:pt x="554991" y="2029817"/>
                  <a:pt x="536265" y="2021305"/>
                </a:cubicBezTo>
                <a:cubicBezTo>
                  <a:pt x="522270" y="2014943"/>
                  <a:pt x="508764" y="2007554"/>
                  <a:pt x="495014" y="2000679"/>
                </a:cubicBezTo>
                <a:cubicBezTo>
                  <a:pt x="474810" y="1973742"/>
                  <a:pt x="471519" y="1964583"/>
                  <a:pt x="440012" y="1945678"/>
                </a:cubicBezTo>
                <a:cubicBezTo>
                  <a:pt x="429429" y="1939328"/>
                  <a:pt x="416675" y="1937446"/>
                  <a:pt x="405636" y="1931927"/>
                </a:cubicBezTo>
                <a:cubicBezTo>
                  <a:pt x="385822" y="1922020"/>
                  <a:pt x="361038" y="1905074"/>
                  <a:pt x="343760" y="1890676"/>
                </a:cubicBezTo>
                <a:cubicBezTo>
                  <a:pt x="338780" y="1886526"/>
                  <a:pt x="335071" y="1880975"/>
                  <a:pt x="330009" y="1876926"/>
                </a:cubicBezTo>
                <a:cubicBezTo>
                  <a:pt x="323557" y="1871764"/>
                  <a:pt x="315560" y="1868665"/>
                  <a:pt x="309384" y="1863176"/>
                </a:cubicBezTo>
                <a:lnTo>
                  <a:pt x="240632" y="1794424"/>
                </a:lnTo>
                <a:lnTo>
                  <a:pt x="220006" y="1773798"/>
                </a:lnTo>
                <a:cubicBezTo>
                  <a:pt x="178455" y="1690693"/>
                  <a:pt x="234219" y="1790853"/>
                  <a:pt x="185630" y="1732547"/>
                </a:cubicBezTo>
                <a:cubicBezTo>
                  <a:pt x="146343" y="1685402"/>
                  <a:pt x="202001" y="1720106"/>
                  <a:pt x="144379" y="1691296"/>
                </a:cubicBezTo>
                <a:cubicBezTo>
                  <a:pt x="130439" y="1649473"/>
                  <a:pt x="146601" y="1691931"/>
                  <a:pt x="123754" y="1650045"/>
                </a:cubicBezTo>
                <a:cubicBezTo>
                  <a:pt x="80254" y="1570295"/>
                  <a:pt x="114631" y="1619547"/>
                  <a:pt x="75627" y="1567542"/>
                </a:cubicBezTo>
                <a:cubicBezTo>
                  <a:pt x="71044" y="1553792"/>
                  <a:pt x="66042" y="1540174"/>
                  <a:pt x="61877" y="1526291"/>
                </a:cubicBezTo>
                <a:cubicBezTo>
                  <a:pt x="59162" y="1517241"/>
                  <a:pt x="57717" y="1507841"/>
                  <a:pt x="55002" y="1498791"/>
                </a:cubicBezTo>
                <a:cubicBezTo>
                  <a:pt x="50837" y="1484908"/>
                  <a:pt x="45835" y="1471290"/>
                  <a:pt x="41251" y="1457539"/>
                </a:cubicBezTo>
                <a:cubicBezTo>
                  <a:pt x="38959" y="1450664"/>
                  <a:pt x="37617" y="1443396"/>
                  <a:pt x="34376" y="1436914"/>
                </a:cubicBezTo>
                <a:cubicBezTo>
                  <a:pt x="29793" y="1427747"/>
                  <a:pt x="24225" y="1419009"/>
                  <a:pt x="20626" y="1409413"/>
                </a:cubicBezTo>
                <a:cubicBezTo>
                  <a:pt x="14190" y="1392249"/>
                  <a:pt x="9670" y="1356031"/>
                  <a:pt x="6875" y="1340661"/>
                </a:cubicBezTo>
                <a:cubicBezTo>
                  <a:pt x="4785" y="1329164"/>
                  <a:pt x="2292" y="1317744"/>
                  <a:pt x="0" y="1306285"/>
                </a:cubicBezTo>
                <a:cubicBezTo>
                  <a:pt x="2292" y="1216908"/>
                  <a:pt x="2721" y="1127463"/>
                  <a:pt x="6875" y="1038153"/>
                </a:cubicBezTo>
                <a:cubicBezTo>
                  <a:pt x="7314" y="1028714"/>
                  <a:pt x="10433" y="1019500"/>
                  <a:pt x="13751" y="1010652"/>
                </a:cubicBezTo>
                <a:cubicBezTo>
                  <a:pt x="17350" y="1001056"/>
                  <a:pt x="22918" y="992318"/>
                  <a:pt x="27501" y="983151"/>
                </a:cubicBezTo>
                <a:cubicBezTo>
                  <a:pt x="29793" y="962526"/>
                  <a:pt x="30964" y="941745"/>
                  <a:pt x="34376" y="921275"/>
                </a:cubicBezTo>
                <a:cubicBezTo>
                  <a:pt x="35567" y="914126"/>
                  <a:pt x="39679" y="907724"/>
                  <a:pt x="41251" y="900649"/>
                </a:cubicBezTo>
                <a:cubicBezTo>
                  <a:pt x="44275" y="887041"/>
                  <a:pt x="45102" y="873006"/>
                  <a:pt x="48126" y="859398"/>
                </a:cubicBezTo>
                <a:cubicBezTo>
                  <a:pt x="49698" y="852323"/>
                  <a:pt x="53095" y="845764"/>
                  <a:pt x="55002" y="838772"/>
                </a:cubicBezTo>
                <a:cubicBezTo>
                  <a:pt x="77663" y="755683"/>
                  <a:pt x="52018" y="806732"/>
                  <a:pt x="89378" y="763145"/>
                </a:cubicBezTo>
                <a:cubicBezTo>
                  <a:pt x="119346" y="728182"/>
                  <a:pt x="95973" y="740322"/>
                  <a:pt x="130629" y="728769"/>
                </a:cubicBezTo>
                <a:cubicBezTo>
                  <a:pt x="135212" y="721894"/>
                  <a:pt x="137927" y="713306"/>
                  <a:pt x="144379" y="708144"/>
                </a:cubicBezTo>
                <a:cubicBezTo>
                  <a:pt x="150038" y="703617"/>
                  <a:pt x="158523" y="704510"/>
                  <a:pt x="165005" y="701269"/>
                </a:cubicBezTo>
                <a:cubicBezTo>
                  <a:pt x="172396" y="697574"/>
                  <a:pt x="179282" y="692808"/>
                  <a:pt x="185630" y="687518"/>
                </a:cubicBezTo>
                <a:cubicBezTo>
                  <a:pt x="193099" y="681293"/>
                  <a:pt x="197757" y="671615"/>
                  <a:pt x="206256" y="666893"/>
                </a:cubicBezTo>
                <a:cubicBezTo>
                  <a:pt x="218926" y="659854"/>
                  <a:pt x="247507" y="653142"/>
                  <a:pt x="247507" y="653142"/>
                </a:cubicBezTo>
                <a:cubicBezTo>
                  <a:pt x="263063" y="606475"/>
                  <a:pt x="240474" y="660171"/>
                  <a:pt x="295633" y="605016"/>
                </a:cubicBezTo>
                <a:lnTo>
                  <a:pt x="302508" y="550015"/>
                </a:lnTo>
                <a:close/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Rectangle 18">
            <a:extLst>
              <a:ext uri="{FF2B5EF4-FFF2-40B4-BE49-F238E27FC236}">
                <a16:creationId xmlns:a16="http://schemas.microsoft.com/office/drawing/2014/main" id="{59D448C9-96A9-40DF-A357-7CB6BEA4D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712" y="4798736"/>
            <a:ext cx="228195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fi-FI" sz="2400" b="1" dirty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0332D66-490B-4FA1-B988-63C154047567}"/>
              </a:ext>
            </a:extLst>
          </p:cNvPr>
          <p:cNvSpPr/>
          <p:nvPr/>
        </p:nvSpPr>
        <p:spPr>
          <a:xfrm>
            <a:off x="4430803" y="4302525"/>
            <a:ext cx="255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baseline="-25000" dirty="0">
                <a:solidFill>
                  <a:srgbClr val="0000FF"/>
                </a:solidFill>
              </a:rPr>
              <a:t>j</a:t>
            </a:r>
            <a:endParaRPr lang="en-US" sz="3200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D253CA9C-804B-4336-A0C3-2B896BF3F2F2}"/>
              </a:ext>
            </a:extLst>
          </p:cNvPr>
          <p:cNvSpPr/>
          <p:nvPr/>
        </p:nvSpPr>
        <p:spPr>
          <a:xfrm>
            <a:off x="4371983" y="4555953"/>
            <a:ext cx="360000" cy="360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45628B-D9F6-40A5-A88C-D2FACBA6DCA9}"/>
              </a:ext>
            </a:extLst>
          </p:cNvPr>
          <p:cNvSpPr txBox="1"/>
          <p:nvPr/>
        </p:nvSpPr>
        <p:spPr>
          <a:xfrm>
            <a:off x="5832211" y="5684932"/>
            <a:ext cx="1172116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Internal:</a:t>
            </a:r>
          </a:p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External: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10B53E73-4DA5-4885-8B15-6D615F808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3913" y="5637307"/>
            <a:ext cx="383686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fi-FI" sz="2400" b="1" dirty="0">
                <a:solidFill>
                  <a:srgbClr val="0000FF"/>
                </a:solidFill>
              </a:rPr>
              <a:t>36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5420405A-54CD-40C8-AA1B-3CB88E8D6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3912" y="5994747"/>
            <a:ext cx="383686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fi-FI" sz="2400" b="1" dirty="0">
                <a:solidFill>
                  <a:srgbClr val="FF0000"/>
                </a:solidFill>
              </a:rPr>
              <a:t>12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33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37042" y="3802641"/>
                <a:ext cx="1610249" cy="784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MIW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042" y="3802641"/>
                <a:ext cx="1610249" cy="7845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17" y="1882335"/>
            <a:ext cx="3312368" cy="14953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27576" y="4663631"/>
                <a:ext cx="1609863" cy="784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IIW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576" y="4663631"/>
                <a:ext cx="1609863" cy="78457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45039" y="5645108"/>
                <a:ext cx="1516313" cy="784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CND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039" y="5645108"/>
                <a:ext cx="1516313" cy="7845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17986" y="5806562"/>
            <a:ext cx="3781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Conductance: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3719" y="3974588"/>
            <a:ext cx="676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Mean internal weight: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7985" y="4802326"/>
            <a:ext cx="3781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Inverse internal weight: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2327" y="4354843"/>
            <a:ext cx="1433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(MAXIMIZE)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1698" y="5194283"/>
            <a:ext cx="1433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(MINIMIZE)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4398" y="6188058"/>
            <a:ext cx="1433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(MINIMIZE)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08837" y="1239885"/>
            <a:ext cx="143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b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73082" y="1228127"/>
            <a:ext cx="143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b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WEIGHTS</a:t>
            </a:r>
          </a:p>
        </p:txBody>
      </p:sp>
      <p:sp>
        <p:nvSpPr>
          <p:cNvPr id="3" name="Freeform 2"/>
          <p:cNvSpPr/>
          <p:nvPr/>
        </p:nvSpPr>
        <p:spPr>
          <a:xfrm>
            <a:off x="2984500" y="1349749"/>
            <a:ext cx="1295400" cy="808647"/>
          </a:xfrm>
          <a:custGeom>
            <a:avLst/>
            <a:gdLst>
              <a:gd name="connsiteX0" fmla="*/ 0 w 1752600"/>
              <a:gd name="connsiteY0" fmla="*/ 9151 h 606051"/>
              <a:gd name="connsiteX1" fmla="*/ 685800 w 1752600"/>
              <a:gd name="connsiteY1" fmla="*/ 21851 h 606051"/>
              <a:gd name="connsiteX2" fmla="*/ 1371600 w 1752600"/>
              <a:gd name="connsiteY2" fmla="*/ 199651 h 606051"/>
              <a:gd name="connsiteX3" fmla="*/ 1752600 w 1752600"/>
              <a:gd name="connsiteY3" fmla="*/ 606051 h 60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2600" h="606051">
                <a:moveTo>
                  <a:pt x="0" y="9151"/>
                </a:moveTo>
                <a:cubicBezTo>
                  <a:pt x="228600" y="-374"/>
                  <a:pt x="457200" y="-9899"/>
                  <a:pt x="685800" y="21851"/>
                </a:cubicBezTo>
                <a:cubicBezTo>
                  <a:pt x="914400" y="53601"/>
                  <a:pt x="1193800" y="102284"/>
                  <a:pt x="1371600" y="199651"/>
                </a:cubicBezTo>
                <a:cubicBezTo>
                  <a:pt x="1549400" y="297018"/>
                  <a:pt x="1651000" y="451534"/>
                  <a:pt x="1752600" y="60605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667000" y="1689100"/>
            <a:ext cx="140665" cy="469900"/>
          </a:xfrm>
          <a:custGeom>
            <a:avLst/>
            <a:gdLst>
              <a:gd name="connsiteX0" fmla="*/ 0 w 140665"/>
              <a:gd name="connsiteY0" fmla="*/ 0 h 469900"/>
              <a:gd name="connsiteX1" fmla="*/ 139700 w 140665"/>
              <a:gd name="connsiteY1" fmla="*/ 215900 h 469900"/>
              <a:gd name="connsiteX2" fmla="*/ 50800 w 140665"/>
              <a:gd name="connsiteY2" fmla="*/ 46990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665" h="469900">
                <a:moveTo>
                  <a:pt x="0" y="0"/>
                </a:moveTo>
                <a:cubicBezTo>
                  <a:pt x="65616" y="68791"/>
                  <a:pt x="131233" y="137583"/>
                  <a:pt x="139700" y="215900"/>
                </a:cubicBezTo>
                <a:cubicBezTo>
                  <a:pt x="148167" y="294217"/>
                  <a:pt x="99483" y="382058"/>
                  <a:pt x="50800" y="4699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543300" y="1358900"/>
            <a:ext cx="736600" cy="482600"/>
          </a:xfrm>
          <a:custGeom>
            <a:avLst/>
            <a:gdLst>
              <a:gd name="connsiteX0" fmla="*/ 736600 w 736600"/>
              <a:gd name="connsiteY0" fmla="*/ 0 h 482600"/>
              <a:gd name="connsiteX1" fmla="*/ 393700 w 736600"/>
              <a:gd name="connsiteY1" fmla="*/ 152400 h 482600"/>
              <a:gd name="connsiteX2" fmla="*/ 0 w 736600"/>
              <a:gd name="connsiteY2" fmla="*/ 48260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6600" h="482600">
                <a:moveTo>
                  <a:pt x="736600" y="0"/>
                </a:moveTo>
                <a:cubicBezTo>
                  <a:pt x="626533" y="35983"/>
                  <a:pt x="516467" y="71967"/>
                  <a:pt x="393700" y="152400"/>
                </a:cubicBezTo>
                <a:cubicBezTo>
                  <a:pt x="270933" y="232833"/>
                  <a:pt x="135466" y="357716"/>
                  <a:pt x="0" y="4826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087576" y="1067914"/>
            <a:ext cx="1433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MAXIMIZE: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50659" y="1070914"/>
            <a:ext cx="1433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MINIMIZE: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05E3B58-12D8-4FEC-803D-4E321324528B}"/>
              </a:ext>
            </a:extLst>
          </p:cNvPr>
          <p:cNvSpPr txBox="1"/>
          <p:nvPr/>
        </p:nvSpPr>
        <p:spPr>
          <a:xfrm>
            <a:off x="1356928" y="165397"/>
            <a:ext cx="643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Cost functions</a:t>
            </a:r>
          </a:p>
        </p:txBody>
      </p:sp>
    </p:spTree>
    <p:extLst>
      <p:ext uri="{BB962C8B-B14F-4D97-AF65-F5344CB8AC3E}">
        <p14:creationId xmlns:p14="http://schemas.microsoft.com/office/powerpoint/2010/main" val="102485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04915" y="4713344"/>
                <a:ext cx="2557431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=1.4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915" y="4713344"/>
                <a:ext cx="2557431" cy="7146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506190" y="3856080"/>
                <a:ext cx="2518959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dirty="0"/>
                        <m:t>					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5.75</m:t>
                      </m:r>
                      <m:r>
                        <m:rPr>
                          <m:nor/>
                        </m:rPr>
                        <a:rPr lang="en-US" dirty="0"/>
                        <m:t>	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190" y="3856080"/>
                <a:ext cx="2518959" cy="7146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37042" y="3802641"/>
                <a:ext cx="1610249" cy="784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MIW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042" y="3802641"/>
                <a:ext cx="1610249" cy="7845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68605" y="3486213"/>
                <a:ext cx="291061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1440"/>
                <a:r>
                  <a:rPr lang="en-US" dirty="0"/>
                  <a:t>M	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				= 48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05" y="3486213"/>
                <a:ext cx="2910619" cy="553998"/>
              </a:xfrm>
              <a:prstGeom prst="rect">
                <a:avLst/>
              </a:prstGeom>
              <a:blipFill rotWithShape="0">
                <a:blip r:embed="rId5"/>
                <a:stretch>
                  <a:fillRect l="-4812" t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17" y="1882335"/>
            <a:ext cx="3312368" cy="14953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27576" y="4663631"/>
                <a:ext cx="1609863" cy="784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IIW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576" y="4663631"/>
                <a:ext cx="1609863" cy="78457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45039" y="5645108"/>
                <a:ext cx="3900298" cy="784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CND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=0.1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039" y="5645108"/>
                <a:ext cx="3900298" cy="78457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 bwMode="auto">
          <a:xfrm>
            <a:off x="6027133" y="5762545"/>
            <a:ext cx="190500" cy="223838"/>
          </a:xfrm>
          <a:prstGeom prst="rect">
            <a:avLst/>
          </a:prstGeom>
          <a:noFill/>
          <a:ln w="28575" cap="flat" cmpd="sng" algn="ctr">
            <a:solidFill>
              <a:srgbClr val="1428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122210" y="3937976"/>
            <a:ext cx="273050" cy="215106"/>
          </a:xfrm>
          <a:prstGeom prst="rect">
            <a:avLst/>
          </a:prstGeom>
          <a:noFill/>
          <a:ln w="28575" cap="flat" cmpd="sng" algn="ctr">
            <a:solidFill>
              <a:srgbClr val="EAD8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631004" y="3926865"/>
            <a:ext cx="297656" cy="228600"/>
          </a:xfrm>
          <a:prstGeom prst="rect">
            <a:avLst/>
          </a:prstGeom>
          <a:noFill/>
          <a:ln w="28575" cap="flat" cmpd="sng" algn="ctr">
            <a:solidFill>
              <a:srgbClr val="85F98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250004" y="5112726"/>
            <a:ext cx="265907" cy="220663"/>
          </a:xfrm>
          <a:prstGeom prst="rect">
            <a:avLst/>
          </a:prstGeom>
          <a:noFill/>
          <a:ln w="28575" cap="flat" cmpd="sng" algn="ctr">
            <a:solidFill>
              <a:srgbClr val="EAD8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759591" y="5119076"/>
            <a:ext cx="289719" cy="221456"/>
          </a:xfrm>
          <a:prstGeom prst="rect">
            <a:avLst/>
          </a:prstGeom>
          <a:noFill/>
          <a:ln w="28575" cap="flat" cmpd="sng" algn="ctr">
            <a:solidFill>
              <a:srgbClr val="85F98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553388" y="5762544"/>
            <a:ext cx="183357" cy="238125"/>
          </a:xfrm>
          <a:prstGeom prst="rect">
            <a:avLst/>
          </a:prstGeom>
          <a:noFill/>
          <a:ln w="28575" cap="flat" cmpd="sng" algn="ctr">
            <a:solidFill>
              <a:srgbClr val="1428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39706" y="2058899"/>
                <a:ext cx="5688632" cy="11755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1440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	</m:t>
                    </m:r>
                  </m:oMath>
                </a14:m>
                <a:r>
                  <a:rPr lang="en-US" dirty="0"/>
                  <a:t>= 2(2+2+2) 	= 12</a:t>
                </a:r>
              </a:p>
              <a:p>
                <a:pPr defTabSz="9144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		</m:t>
                    </m:r>
                  </m:oMath>
                </a14:m>
                <a:r>
                  <a:rPr lang="en-US" dirty="0"/>
                  <a:t>	= 1+1+1 				= 3</a:t>
                </a:r>
              </a:p>
              <a:p>
                <a:pPr defTabSz="9144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	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				= 15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06" y="2058899"/>
                <a:ext cx="5688632" cy="1175578"/>
              </a:xfrm>
              <a:prstGeom prst="rect">
                <a:avLst/>
              </a:prstGeom>
              <a:blipFill rotWithShape="0">
                <a:blip r:embed="rId9"/>
                <a:stretch>
                  <a:fillRect l="-1393" t="-3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551304" y="2071037"/>
                <a:ext cx="2864230" cy="11417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1440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	= 2(4+3+2+2+4) 	= 30</a:t>
                </a:r>
              </a:p>
              <a:p>
                <a:pPr defTabSz="9144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	</m:t>
                    </m:r>
                  </m:oMath>
                </a14:m>
                <a:r>
                  <a:rPr lang="en-US" dirty="0"/>
                  <a:t>		= 1+1+1 									= 3</a:t>
                </a:r>
              </a:p>
              <a:p>
                <a:pPr defTabSz="9144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		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								= 33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304" y="2071037"/>
                <a:ext cx="2864230" cy="1141787"/>
              </a:xfrm>
              <a:prstGeom prst="rect">
                <a:avLst/>
              </a:prstGeom>
              <a:blipFill rotWithShape="0">
                <a:blip r:embed="rId10"/>
                <a:stretch>
                  <a:fillRect l="-2979" t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 bwMode="auto">
          <a:xfrm>
            <a:off x="6074485" y="2416174"/>
            <a:ext cx="597778" cy="203125"/>
          </a:xfrm>
          <a:prstGeom prst="rect">
            <a:avLst/>
          </a:prstGeom>
          <a:noFill/>
          <a:ln w="28575" cap="flat" cmpd="sng" algn="ctr">
            <a:solidFill>
              <a:srgbClr val="1428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072027" y="2101850"/>
            <a:ext cx="1308261" cy="244087"/>
          </a:xfrm>
          <a:prstGeom prst="rect">
            <a:avLst/>
          </a:prstGeom>
          <a:noFill/>
          <a:ln w="28575" cap="flat" cmpd="sng" algn="ctr">
            <a:solidFill>
              <a:srgbClr val="85F98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75237" y="2120381"/>
            <a:ext cx="870987" cy="248169"/>
          </a:xfrm>
          <a:prstGeom prst="rect">
            <a:avLst/>
          </a:prstGeom>
          <a:noFill/>
          <a:ln w="28575" cap="flat" cmpd="sng" algn="ctr">
            <a:solidFill>
              <a:srgbClr val="EAD8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73099" y="2432050"/>
            <a:ext cx="606426" cy="209551"/>
          </a:xfrm>
          <a:prstGeom prst="rect">
            <a:avLst/>
          </a:prstGeom>
          <a:noFill/>
          <a:ln w="28575" cap="flat" cmpd="sng" algn="ctr">
            <a:solidFill>
              <a:srgbClr val="1428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7986" y="5806562"/>
            <a:ext cx="3781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Conductance: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3719" y="3974588"/>
            <a:ext cx="676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Mean internal weight: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7985" y="4802326"/>
            <a:ext cx="3781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Inverse internal weight: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2327" y="4354843"/>
            <a:ext cx="1433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(MAXIMIZE)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1698" y="5196743"/>
            <a:ext cx="1433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(MINIMIZE)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4398" y="6183668"/>
            <a:ext cx="1433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(MINIMIZE)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08837" y="1154160"/>
            <a:ext cx="143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b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64223" y="1309236"/>
            <a:ext cx="143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b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WEIGHTS</a:t>
            </a:r>
          </a:p>
        </p:txBody>
      </p:sp>
      <p:sp>
        <p:nvSpPr>
          <p:cNvPr id="3" name="Freeform 2"/>
          <p:cNvSpPr/>
          <p:nvPr/>
        </p:nvSpPr>
        <p:spPr>
          <a:xfrm>
            <a:off x="2984500" y="1349749"/>
            <a:ext cx="1295400" cy="808647"/>
          </a:xfrm>
          <a:custGeom>
            <a:avLst/>
            <a:gdLst>
              <a:gd name="connsiteX0" fmla="*/ 0 w 1752600"/>
              <a:gd name="connsiteY0" fmla="*/ 9151 h 606051"/>
              <a:gd name="connsiteX1" fmla="*/ 685800 w 1752600"/>
              <a:gd name="connsiteY1" fmla="*/ 21851 h 606051"/>
              <a:gd name="connsiteX2" fmla="*/ 1371600 w 1752600"/>
              <a:gd name="connsiteY2" fmla="*/ 199651 h 606051"/>
              <a:gd name="connsiteX3" fmla="*/ 1752600 w 1752600"/>
              <a:gd name="connsiteY3" fmla="*/ 606051 h 60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2600" h="606051">
                <a:moveTo>
                  <a:pt x="0" y="9151"/>
                </a:moveTo>
                <a:cubicBezTo>
                  <a:pt x="228600" y="-374"/>
                  <a:pt x="457200" y="-9899"/>
                  <a:pt x="685800" y="21851"/>
                </a:cubicBezTo>
                <a:cubicBezTo>
                  <a:pt x="914400" y="53601"/>
                  <a:pt x="1193800" y="102284"/>
                  <a:pt x="1371600" y="199651"/>
                </a:cubicBezTo>
                <a:cubicBezTo>
                  <a:pt x="1549400" y="297018"/>
                  <a:pt x="1651000" y="451534"/>
                  <a:pt x="1752600" y="60605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667000" y="1689100"/>
            <a:ext cx="140665" cy="469900"/>
          </a:xfrm>
          <a:custGeom>
            <a:avLst/>
            <a:gdLst>
              <a:gd name="connsiteX0" fmla="*/ 0 w 140665"/>
              <a:gd name="connsiteY0" fmla="*/ 0 h 469900"/>
              <a:gd name="connsiteX1" fmla="*/ 139700 w 140665"/>
              <a:gd name="connsiteY1" fmla="*/ 215900 h 469900"/>
              <a:gd name="connsiteX2" fmla="*/ 50800 w 140665"/>
              <a:gd name="connsiteY2" fmla="*/ 46990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665" h="469900">
                <a:moveTo>
                  <a:pt x="0" y="0"/>
                </a:moveTo>
                <a:cubicBezTo>
                  <a:pt x="65616" y="68791"/>
                  <a:pt x="131233" y="137583"/>
                  <a:pt x="139700" y="215900"/>
                </a:cubicBezTo>
                <a:cubicBezTo>
                  <a:pt x="148167" y="294217"/>
                  <a:pt x="99483" y="382058"/>
                  <a:pt x="50800" y="4699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543300" y="1634656"/>
            <a:ext cx="629130" cy="206844"/>
          </a:xfrm>
          <a:custGeom>
            <a:avLst/>
            <a:gdLst>
              <a:gd name="connsiteX0" fmla="*/ 736600 w 736600"/>
              <a:gd name="connsiteY0" fmla="*/ 0 h 482600"/>
              <a:gd name="connsiteX1" fmla="*/ 393700 w 736600"/>
              <a:gd name="connsiteY1" fmla="*/ 152400 h 482600"/>
              <a:gd name="connsiteX2" fmla="*/ 0 w 736600"/>
              <a:gd name="connsiteY2" fmla="*/ 48260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6600" h="482600">
                <a:moveTo>
                  <a:pt x="736600" y="0"/>
                </a:moveTo>
                <a:cubicBezTo>
                  <a:pt x="626533" y="35983"/>
                  <a:pt x="516467" y="71967"/>
                  <a:pt x="393700" y="152400"/>
                </a:cubicBezTo>
                <a:cubicBezTo>
                  <a:pt x="270933" y="232833"/>
                  <a:pt x="135466" y="357716"/>
                  <a:pt x="0" y="4826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239851" y="1201264"/>
            <a:ext cx="1433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MAXIMIZE: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79900" y="1104398"/>
            <a:ext cx="1433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MINIMIZE: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62602" y="3447924"/>
            <a:ext cx="143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 of all weights: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6C2550D-EE90-4F28-AB7C-F99BDB5E0B4C}"/>
              </a:ext>
            </a:extLst>
          </p:cNvPr>
          <p:cNvSpPr txBox="1"/>
          <p:nvPr/>
        </p:nvSpPr>
        <p:spPr>
          <a:xfrm>
            <a:off x="1356928" y="165397"/>
            <a:ext cx="643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Cost functions</a:t>
            </a:r>
          </a:p>
        </p:txBody>
      </p:sp>
    </p:spTree>
    <p:extLst>
      <p:ext uri="{BB962C8B-B14F-4D97-AF65-F5344CB8AC3E}">
        <p14:creationId xmlns:p14="http://schemas.microsoft.com/office/powerpoint/2010/main" val="3890974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25740</TotalTime>
  <Words>1026</Words>
  <Application>Microsoft Office PowerPoint</Application>
  <PresentationFormat>On-screen Show (4:3)</PresentationFormat>
  <Paragraphs>299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Courier New</vt:lpstr>
      <vt:lpstr>Helvetica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Eastern Finland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Pasi Fränti</cp:lastModifiedBy>
  <cp:revision>202</cp:revision>
  <cp:lastPrinted>2021-06-28T14:05:54Z</cp:lastPrinted>
  <dcterms:created xsi:type="dcterms:W3CDTF">2019-05-24T15:17:19Z</dcterms:created>
  <dcterms:modified xsi:type="dcterms:W3CDTF">2022-01-31T19:01:02Z</dcterms:modified>
</cp:coreProperties>
</file>