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68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600"/>
    <a:srgbClr val="00DE00"/>
    <a:srgbClr val="4472C4"/>
    <a:srgbClr val="0070C0"/>
    <a:srgbClr val="0097FF"/>
    <a:srgbClr val="00FF00"/>
    <a:srgbClr val="005EFF"/>
    <a:srgbClr val="000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12"/>
  </p:normalViewPr>
  <p:slideViewPr>
    <p:cSldViewPr snapToGrid="0" snapToObjects="1">
      <p:cViewPr varScale="1">
        <p:scale>
          <a:sx n="79" d="100"/>
          <a:sy n="79" d="100"/>
        </p:scale>
        <p:origin x="744" y="82"/>
      </p:cViewPr>
      <p:guideLst>
        <p:guide orient="horz" pos="2160"/>
        <p:guide pos="3840"/>
        <p:guide pos="45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D2A24-0F81-D14B-A00F-9EA4630EFCE1}" type="datetimeFigureOut">
              <a:rPr lang="fi-FI" smtClean="0"/>
              <a:t>5.5.2020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E79CA-8E58-4B44-80B9-503F30915E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2786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and </a:t>
            </a:r>
            <a:r>
              <a:rPr lang="fi-FI" dirty="0" err="1"/>
              <a:t>Why</a:t>
            </a:r>
            <a:r>
              <a:rPr lang="fi-FI" dirty="0"/>
              <a:t>?</a:t>
            </a:r>
          </a:p>
          <a:p>
            <a:r>
              <a:rPr lang="fi-FI" dirty="0" err="1"/>
              <a:t>Given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current</a:t>
            </a:r>
            <a:r>
              <a:rPr lang="fi-FI" dirty="0"/>
              <a:t> </a:t>
            </a:r>
            <a:r>
              <a:rPr lang="fi-FI" dirty="0" err="1"/>
              <a:t>whereabouts</a:t>
            </a:r>
            <a:r>
              <a:rPr lang="fi-FI" dirty="0"/>
              <a:t> of a </a:t>
            </a:r>
            <a:r>
              <a:rPr lang="fi-FI" dirty="0" err="1"/>
              <a:t>user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want</a:t>
            </a:r>
            <a:r>
              <a:rPr lang="fi-FI" dirty="0"/>
              <a:t> to </a:t>
            </a:r>
            <a:r>
              <a:rPr lang="fi-FI" dirty="0" err="1"/>
              <a:t>predict</a:t>
            </a:r>
            <a:r>
              <a:rPr lang="fi-FI" dirty="0"/>
              <a:t> </a:t>
            </a:r>
            <a:r>
              <a:rPr lang="fi-FI" dirty="0" err="1"/>
              <a:t>where</a:t>
            </a:r>
            <a:r>
              <a:rPr lang="fi-FI" dirty="0"/>
              <a:t> he / </a:t>
            </a:r>
            <a:r>
              <a:rPr lang="fi-FI" dirty="0" err="1"/>
              <a:t>she</a:t>
            </a:r>
            <a:r>
              <a:rPr lang="fi-FI" dirty="0"/>
              <a:t> is </a:t>
            </a:r>
            <a:r>
              <a:rPr lang="fi-FI" dirty="0" err="1"/>
              <a:t>going</a:t>
            </a:r>
            <a:r>
              <a:rPr lang="fi-FI" dirty="0"/>
              <a:t> </a:t>
            </a:r>
            <a:r>
              <a:rPr lang="fi-FI" dirty="0" err="1"/>
              <a:t>because</a:t>
            </a:r>
            <a:endParaRPr lang="fi-FI" dirty="0"/>
          </a:p>
          <a:p>
            <a:r>
              <a:rPr lang="fi-FI" dirty="0"/>
              <a:t>If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know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issue</a:t>
            </a:r>
            <a:r>
              <a:rPr lang="fi-FI" dirty="0"/>
              <a:t> </a:t>
            </a:r>
            <a:r>
              <a:rPr lang="fi-FI" dirty="0" err="1"/>
              <a:t>hazard</a:t>
            </a:r>
            <a:r>
              <a:rPr lang="fi-FI" dirty="0"/>
              <a:t> </a:t>
            </a:r>
            <a:r>
              <a:rPr lang="fi-FI" dirty="0" err="1"/>
              <a:t>warnings</a:t>
            </a:r>
            <a:r>
              <a:rPr lang="fi-FI" dirty="0"/>
              <a:t> </a:t>
            </a:r>
            <a:r>
              <a:rPr lang="fi-FI" dirty="0" err="1"/>
              <a:t>along</a:t>
            </a:r>
            <a:r>
              <a:rPr lang="fi-FI" dirty="0"/>
              <a:t>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path</a:t>
            </a:r>
            <a:r>
              <a:rPr lang="fi-FI" dirty="0"/>
              <a:t>,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recommend</a:t>
            </a:r>
            <a:r>
              <a:rPr lang="fi-FI" dirty="0"/>
              <a:t> </a:t>
            </a:r>
            <a:r>
              <a:rPr lang="fi-FI" dirty="0" err="1"/>
              <a:t>alternative</a:t>
            </a:r>
            <a:r>
              <a:rPr lang="fi-FI" dirty="0"/>
              <a:t> </a:t>
            </a:r>
            <a:r>
              <a:rPr lang="fi-FI" dirty="0" err="1"/>
              <a:t>paths</a:t>
            </a:r>
            <a:r>
              <a:rPr lang="fi-FI" dirty="0"/>
              <a:t> and </a:t>
            </a:r>
            <a:r>
              <a:rPr lang="fi-FI" dirty="0" err="1"/>
              <a:t>even</a:t>
            </a:r>
            <a:r>
              <a:rPr lang="fi-FI" dirty="0"/>
              <a:t> </a:t>
            </a:r>
            <a:r>
              <a:rPr lang="fi-FI" dirty="0" err="1"/>
              <a:t>advertise</a:t>
            </a:r>
            <a:r>
              <a:rPr lang="fi-FI" dirty="0"/>
              <a:t> </a:t>
            </a:r>
            <a:r>
              <a:rPr lang="fi-FI" dirty="0" err="1"/>
              <a:t>services</a:t>
            </a:r>
            <a:r>
              <a:rPr lang="fi-FI" dirty="0"/>
              <a:t> </a:t>
            </a:r>
            <a:r>
              <a:rPr lang="fi-FI" dirty="0" err="1"/>
              <a:t>along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way</a:t>
            </a:r>
            <a:r>
              <a:rPr lang="fi-FI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E79CA-8E58-4B44-80B9-503F30915E58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6174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To </a:t>
            </a:r>
            <a:r>
              <a:rPr lang="fi-FI" dirty="0" err="1"/>
              <a:t>find</a:t>
            </a:r>
            <a:r>
              <a:rPr lang="fi-FI" dirty="0"/>
              <a:t> out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user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go,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first</a:t>
            </a:r>
            <a:r>
              <a:rPr lang="fi-FI" dirty="0"/>
              <a:t> look at </a:t>
            </a:r>
            <a:r>
              <a:rPr lang="fi-FI" dirty="0" err="1"/>
              <a:t>where</a:t>
            </a:r>
            <a:r>
              <a:rPr lang="fi-FI" dirty="0"/>
              <a:t> he/</a:t>
            </a:r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went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past.</a:t>
            </a:r>
          </a:p>
          <a:p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places</a:t>
            </a:r>
            <a:r>
              <a:rPr lang="fi-FI" dirty="0"/>
              <a:t> </a:t>
            </a:r>
            <a:r>
              <a:rPr lang="fi-FI" dirty="0" err="1"/>
              <a:t>where</a:t>
            </a:r>
            <a:r>
              <a:rPr lang="fi-FI" dirty="0"/>
              <a:t> I </a:t>
            </a:r>
            <a:r>
              <a:rPr lang="fi-FI" dirty="0" err="1"/>
              <a:t>ended</a:t>
            </a:r>
            <a:r>
              <a:rPr lang="fi-FI" dirty="0"/>
              <a:t> </a:t>
            </a:r>
            <a:r>
              <a:rPr lang="fi-FI" dirty="0" err="1"/>
              <a:t>tracking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past.</a:t>
            </a:r>
          </a:p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cluster</a:t>
            </a:r>
            <a:r>
              <a:rPr lang="fi-FI" dirty="0"/>
              <a:t> </a:t>
            </a:r>
            <a:r>
              <a:rPr lang="fi-FI" dirty="0" err="1"/>
              <a:t>them</a:t>
            </a:r>
            <a:r>
              <a:rPr lang="fi-FI" dirty="0"/>
              <a:t> into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called</a:t>
            </a:r>
            <a:r>
              <a:rPr lang="fi-FI" dirty="0"/>
              <a:t>: </a:t>
            </a:r>
            <a:r>
              <a:rPr lang="fi-FI" dirty="0" err="1"/>
              <a:t>personal</a:t>
            </a:r>
            <a:r>
              <a:rPr lang="fi-FI" dirty="0"/>
              <a:t> </a:t>
            </a:r>
            <a:r>
              <a:rPr lang="fi-FI" dirty="0" err="1"/>
              <a:t>POIs</a:t>
            </a:r>
            <a:endParaRPr lang="fi-FI" dirty="0"/>
          </a:p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implmeneted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method</a:t>
            </a:r>
            <a:r>
              <a:rPr lang="fi-FI" dirty="0"/>
              <a:t> in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system</a:t>
            </a:r>
            <a:r>
              <a:rPr lang="fi-FI" dirty="0"/>
              <a:t>: Mopsi.</a:t>
            </a:r>
          </a:p>
          <a:p>
            <a:r>
              <a:rPr lang="fi-FI" dirty="0"/>
              <a:t>And in Mopsi, </a:t>
            </a:r>
            <a:r>
              <a:rPr lang="fi-FI" dirty="0" err="1"/>
              <a:t>two</a:t>
            </a:r>
            <a:r>
              <a:rPr lang="fi-FI" dirty="0"/>
              <a:t> of </a:t>
            </a: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Mopsi </a:t>
            </a:r>
            <a:r>
              <a:rPr lang="fi-FI" dirty="0" err="1"/>
              <a:t>services</a:t>
            </a:r>
            <a:r>
              <a:rPr lang="fi-FI" dirty="0"/>
              <a:t>. </a:t>
            </a:r>
            <a:r>
              <a:rPr lang="fi-FI" dirty="0" err="1"/>
              <a:t>So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additional</a:t>
            </a:r>
            <a:r>
              <a:rPr lang="fi-FI" dirty="0"/>
              <a:t> </a:t>
            </a:r>
            <a:r>
              <a:rPr lang="fi-FI" dirty="0" err="1"/>
              <a:t>meta</a:t>
            </a:r>
            <a:r>
              <a:rPr lang="fi-FI" dirty="0"/>
              <a:t>-data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them</a:t>
            </a:r>
            <a:r>
              <a:rPr lang="fi-FI" dirty="0"/>
              <a:t>.</a:t>
            </a:r>
          </a:p>
          <a:p>
            <a:r>
              <a:rPr lang="fi-FI" dirty="0" err="1"/>
              <a:t>All</a:t>
            </a:r>
            <a:r>
              <a:rPr lang="fi-FI" dirty="0"/>
              <a:t> Mopsi </a:t>
            </a:r>
            <a:r>
              <a:rPr lang="fi-FI" dirty="0" err="1"/>
              <a:t>services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region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Destination</a:t>
            </a:r>
            <a:r>
              <a:rPr lang="fi-FI" dirty="0"/>
              <a:t> </a:t>
            </a:r>
            <a:r>
              <a:rPr lang="fi-FI" dirty="0" err="1"/>
              <a:t>Candidates</a:t>
            </a:r>
            <a:r>
              <a:rPr lang="fi-FI" dirty="0"/>
              <a:t>. </a:t>
            </a:r>
            <a:r>
              <a:rPr lang="fi-FI" dirty="0" err="1"/>
              <a:t>This</a:t>
            </a:r>
            <a:r>
              <a:rPr lang="fi-FI" dirty="0"/>
              <a:t> is </a:t>
            </a:r>
            <a:r>
              <a:rPr lang="fi-FI" dirty="0" err="1"/>
              <a:t>especially</a:t>
            </a:r>
            <a:r>
              <a:rPr lang="fi-FI" dirty="0"/>
              <a:t> </a:t>
            </a:r>
            <a:r>
              <a:rPr lang="fi-FI" dirty="0" err="1"/>
              <a:t>helpful</a:t>
            </a:r>
            <a:r>
              <a:rPr lang="fi-FI" dirty="0"/>
              <a:t> 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user</a:t>
            </a:r>
            <a:r>
              <a:rPr lang="fi-FI" dirty="0"/>
              <a:t> </a:t>
            </a:r>
            <a:r>
              <a:rPr lang="fi-FI" dirty="0" err="1"/>
              <a:t>travels</a:t>
            </a:r>
            <a:r>
              <a:rPr lang="fi-FI" dirty="0"/>
              <a:t> </a:t>
            </a:r>
            <a:r>
              <a:rPr lang="fi-FI" dirty="0" err="1"/>
              <a:t>elsewhere</a:t>
            </a:r>
            <a:r>
              <a:rPr lang="fi-FI" dirty="0"/>
              <a:t>: </a:t>
            </a:r>
            <a:r>
              <a:rPr lang="fi-FI" dirty="0" err="1"/>
              <a:t>if</a:t>
            </a:r>
            <a:r>
              <a:rPr lang="fi-FI" dirty="0"/>
              <a:t> </a:t>
            </a:r>
            <a:r>
              <a:rPr lang="fi-FI" dirty="0" err="1"/>
              <a:t>user</a:t>
            </a:r>
            <a:r>
              <a:rPr lang="fi-FI" dirty="0"/>
              <a:t> </a:t>
            </a:r>
            <a:r>
              <a:rPr lang="fi-FI" dirty="0" err="1"/>
              <a:t>typically</a:t>
            </a:r>
            <a:r>
              <a:rPr lang="fi-FI" dirty="0"/>
              <a:t> </a:t>
            </a:r>
            <a:r>
              <a:rPr lang="fi-FI" dirty="0" err="1"/>
              <a:t>goes</a:t>
            </a:r>
            <a:r>
              <a:rPr lang="fi-FI" dirty="0"/>
              <a:t> </a:t>
            </a:r>
            <a:r>
              <a:rPr lang="fi-FI" dirty="0" err="1"/>
              <a:t>shopping</a:t>
            </a:r>
            <a:r>
              <a:rPr lang="fi-FI" dirty="0"/>
              <a:t> </a:t>
            </a:r>
            <a:r>
              <a:rPr lang="fi-FI" dirty="0" err="1"/>
              <a:t>around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, he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find</a:t>
            </a:r>
            <a:r>
              <a:rPr lang="fi-FI" dirty="0"/>
              <a:t> a shop </a:t>
            </a:r>
            <a:r>
              <a:rPr lang="fi-FI" dirty="0" err="1"/>
              <a:t>elsewhere</a:t>
            </a:r>
            <a:r>
              <a:rPr lang="fi-FI" dirty="0"/>
              <a:t> as </a:t>
            </a:r>
            <a:r>
              <a:rPr lang="fi-FI" dirty="0" err="1"/>
              <a:t>well</a:t>
            </a:r>
            <a:r>
              <a:rPr lang="fi-FI" dirty="0"/>
              <a:t>.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helpful</a:t>
            </a:r>
            <a:r>
              <a:rPr lang="fi-FI" dirty="0"/>
              <a:t> 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handling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cold</a:t>
            </a:r>
            <a:r>
              <a:rPr lang="fi-FI" dirty="0"/>
              <a:t> </a:t>
            </a:r>
            <a:r>
              <a:rPr lang="fi-FI" dirty="0" err="1"/>
              <a:t>start</a:t>
            </a:r>
            <a:r>
              <a:rPr lang="fi-FI" dirty="0"/>
              <a:t>. </a:t>
            </a:r>
            <a:r>
              <a:rPr lang="fi-FI" dirty="0" err="1"/>
              <a:t>Popular</a:t>
            </a:r>
            <a:r>
              <a:rPr lang="fi-FI" dirty="0"/>
              <a:t> </a:t>
            </a:r>
            <a:r>
              <a:rPr lang="fi-FI" dirty="0" err="1"/>
              <a:t>services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visited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users</a:t>
            </a:r>
            <a:r>
              <a:rPr lang="fi-FI" dirty="0"/>
              <a:t> and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affects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probability</a:t>
            </a:r>
            <a:r>
              <a:rPr lang="fi-FI" dirty="0"/>
              <a:t> to stop </a:t>
            </a:r>
            <a:r>
              <a:rPr lang="fi-FI" dirty="0" err="1"/>
              <a:t>there</a:t>
            </a:r>
            <a:r>
              <a:rPr lang="fi-FI" dirty="0"/>
              <a:t>, as </a:t>
            </a:r>
            <a:r>
              <a:rPr lang="fi-FI" dirty="0" err="1"/>
              <a:t>well</a:t>
            </a:r>
            <a:r>
              <a:rPr lang="fi-FI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E79CA-8E58-4B44-80B9-503F30915E58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22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4F6C2-D957-1845-9F2E-15875F647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53F7B-8B0E-3245-810D-098BF4281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91266-8CA2-4F4C-9A15-351B283FD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77B8-C49B-8F41-BDB0-6247D2CDA02B}" type="datetimeFigureOut">
              <a:rPr lang="fi-FI" smtClean="0"/>
              <a:t>5.5.2020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49DAE-B24E-1E46-A76D-87C5F96DF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DED1C-098D-E34B-871B-5156ABB59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39DD-888F-5749-8CAB-E51B2AF764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567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115F2-DC6C-5A4F-9177-83F530DE4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CEEC7-D401-304A-A9C3-1CA667F7F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E4807-9C91-B74E-ACB3-3E0EEADE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77B8-C49B-8F41-BDB0-6247D2CDA02B}" type="datetimeFigureOut">
              <a:rPr lang="fi-FI" smtClean="0"/>
              <a:t>5.5.2020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624DD-2A13-5B40-8C4B-DA68D414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BB82A-331B-054A-8C42-23D03863E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39DD-888F-5749-8CAB-E51B2AF764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561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573E34-E964-2F41-AEE1-AB5E21E4E1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3B31F6-ECDE-DE49-83A1-1943A0703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CCE1F-EFF0-2045-B8C0-B34215B8E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77B8-C49B-8F41-BDB0-6247D2CDA02B}" type="datetimeFigureOut">
              <a:rPr lang="fi-FI" smtClean="0"/>
              <a:t>5.5.2020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D5CC7-3E97-CF42-9D9E-C87BEEF7E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39B59-E932-3742-8029-B32E3398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39DD-888F-5749-8CAB-E51B2AF764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299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FB2A5-75B0-7B43-8A2C-5E86E63D5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E59A5-8685-FF40-9744-065BABA78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0228F-9C6C-8C48-97FB-4DE901C63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77B8-C49B-8F41-BDB0-6247D2CDA02B}" type="datetimeFigureOut">
              <a:rPr lang="fi-FI" smtClean="0"/>
              <a:t>5.5.2020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5617C-1874-F140-8F26-B169C75F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803B4-32B0-AA45-948A-2261C62B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39DD-888F-5749-8CAB-E51B2AF764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241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B1BBF-4BF4-724C-A1BC-AD545838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D17D1-A6C4-D249-8A15-D73CB6517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2A90F-5B7E-1544-87CD-AF9062F8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77B8-C49B-8F41-BDB0-6247D2CDA02B}" type="datetimeFigureOut">
              <a:rPr lang="fi-FI" smtClean="0"/>
              <a:t>5.5.2020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AB73E-0963-1B4B-98D6-12386A97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E6E70-8AA7-484D-9EF5-E6284D007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39DD-888F-5749-8CAB-E51B2AF764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546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FC742-F9EA-564B-8160-EF043C14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A7A50-6A35-DC47-B9AC-D1239A3E6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6DBDC-2636-B446-B2C9-2025A8389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57FF8-036D-0947-B9FC-15872ECBC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77B8-C49B-8F41-BDB0-6247D2CDA02B}" type="datetimeFigureOut">
              <a:rPr lang="fi-FI" smtClean="0"/>
              <a:t>5.5.2020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C328C-44A0-8C42-B4E2-9DEE46FB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3CB6A-C9A0-0B4C-BD78-FB8FC88C3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39DD-888F-5749-8CAB-E51B2AF764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269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634E7-D3E5-F041-AD3C-D2C267F5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B0976-A52C-D949-ACAF-5936834CA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6E3E2-0DEF-2B41-988B-154B61CE9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B8143F-885E-694D-858F-D62A04F7C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59CE8-A62D-4E4D-A343-28AF4752D6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8D0F74-00FF-4541-947C-8FC705C4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77B8-C49B-8F41-BDB0-6247D2CDA02B}" type="datetimeFigureOut">
              <a:rPr lang="fi-FI" smtClean="0"/>
              <a:t>5.5.2020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3486-D747-074E-9A26-4FF303D86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A08EA3-BEA4-444F-A079-402175659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39DD-888F-5749-8CAB-E51B2AF764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454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F147-589B-BF46-8287-5D70FFD17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A2F635-DC21-6A4F-8860-203DBF8A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77B8-C49B-8F41-BDB0-6247D2CDA02B}" type="datetimeFigureOut">
              <a:rPr lang="fi-FI" smtClean="0"/>
              <a:t>5.5.2020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F86031-0B51-6040-898C-FAB644070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66A53-A847-4C43-88AA-9A5AAE2FA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39DD-888F-5749-8CAB-E51B2AF764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552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CCF1D5-E71C-4A42-987F-205F49CA4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77B8-C49B-8F41-BDB0-6247D2CDA02B}" type="datetimeFigureOut">
              <a:rPr lang="fi-FI" smtClean="0"/>
              <a:t>5.5.2020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81DED-B476-BB45-B4C6-E1B27528E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011B-99D0-CA40-8A62-342DDE07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39DD-888F-5749-8CAB-E51B2AF764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8684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D6FA-2CF8-7C47-AD5C-37196C5D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1220-0562-8844-8A15-1BC5A42B6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1CC50-169C-5047-AAB3-60BC1AFF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DCB02-3E86-524B-8AFC-8056689D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77B8-C49B-8F41-BDB0-6247D2CDA02B}" type="datetimeFigureOut">
              <a:rPr lang="fi-FI" smtClean="0"/>
              <a:t>5.5.2020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0C193-5634-2847-8641-EB25421E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D24E1-F565-E44E-B9B7-52B759A1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39DD-888F-5749-8CAB-E51B2AF764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4310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8FD37-84CE-734A-AA0E-F9ADC862C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2B3AB-C036-E744-A0B4-C46E8BB496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E8C7F-36D6-DC42-B41B-4A15CCC46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BE3E1-D795-0C4A-A036-0E75EA432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77B8-C49B-8F41-BDB0-6247D2CDA02B}" type="datetimeFigureOut">
              <a:rPr lang="fi-FI" smtClean="0"/>
              <a:t>5.5.2020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B939D-5021-5B45-92D1-77B2DCB39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239AC-67FE-664A-B963-69E2058A7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39DD-888F-5749-8CAB-E51B2AF764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257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32EBFA-5D1B-BA44-A4EA-EB927D2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EF6A0-2B57-2345-8373-24C0518C1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0F05E-4441-8649-88B8-FE28B33A4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E77B8-C49B-8F41-BDB0-6247D2CDA02B}" type="datetimeFigureOut">
              <a:rPr lang="fi-FI" smtClean="0"/>
              <a:t>5.5.2020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F8D1E-0BA1-9E4A-8B8E-3BB978AAD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51DD9-75A8-D94B-8EFE-73A4D62B3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239DD-888F-5749-8CAB-E51B2AF764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77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2.png"/><Relationship Id="rId7" Type="http://schemas.openxmlformats.org/officeDocument/2006/relationships/image" Target="../media/image11.tiff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8.png"/><Relationship Id="rId5" Type="http://schemas.openxmlformats.org/officeDocument/2006/relationships/image" Target="../media/image13.tiff"/><Relationship Id="rId10" Type="http://schemas.openxmlformats.org/officeDocument/2006/relationships/image" Target="../media/image17.png"/><Relationship Id="rId4" Type="http://schemas.openxmlformats.org/officeDocument/2006/relationships/image" Target="../media/image12.tiff"/><Relationship Id="rId9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tiff"/><Relationship Id="rId7" Type="http://schemas.openxmlformats.org/officeDocument/2006/relationships/image" Target="../media/image1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20.tif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6.tif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6F263-EDA0-9341-872C-D4B5ECE31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2468"/>
            <a:ext cx="9144000" cy="2387600"/>
          </a:xfrm>
        </p:spPr>
        <p:txBody>
          <a:bodyPr/>
          <a:lstStyle/>
          <a:p>
            <a:r>
              <a:rPr lang="fi-FI" dirty="0" smtClean="0"/>
              <a:t>Real-</a:t>
            </a:r>
            <a:r>
              <a:rPr lang="fi-FI" dirty="0" err="1" smtClean="0"/>
              <a:t>time</a:t>
            </a:r>
            <a:r>
              <a:rPr lang="fi-FI" dirty="0" smtClean="0"/>
              <a:t> </a:t>
            </a:r>
            <a:br>
              <a:rPr lang="fi-FI" dirty="0" smtClean="0"/>
            </a:br>
            <a:r>
              <a:rPr lang="fi-FI" dirty="0" err="1" smtClean="0"/>
              <a:t>Destination</a:t>
            </a:r>
            <a:r>
              <a:rPr lang="fi-FI" dirty="0" smtClean="0"/>
              <a:t> </a:t>
            </a:r>
            <a:r>
              <a:rPr lang="fi-FI" dirty="0" err="1"/>
              <a:t>Prediction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143FAB-9939-5E4F-990A-85A18DA3E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06297"/>
            <a:ext cx="9144000" cy="986290"/>
          </a:xfrm>
        </p:spPr>
        <p:txBody>
          <a:bodyPr/>
          <a:lstStyle/>
          <a:p>
            <a:r>
              <a:rPr lang="fi-FI" b="1" dirty="0" smtClean="0"/>
              <a:t>Radu </a:t>
            </a:r>
            <a:r>
              <a:rPr lang="fi-FI" b="1" dirty="0" err="1" smtClean="0"/>
              <a:t>Mariescu</a:t>
            </a:r>
            <a:r>
              <a:rPr lang="fi-FI" b="1" dirty="0" smtClean="0"/>
              <a:t> </a:t>
            </a:r>
            <a:r>
              <a:rPr lang="fi-FI" b="1" dirty="0" err="1" smtClean="0"/>
              <a:t>Istodor</a:t>
            </a:r>
            <a:r>
              <a:rPr lang="fi-FI" dirty="0" smtClean="0"/>
              <a:t>, </a:t>
            </a:r>
            <a:r>
              <a:rPr lang="fi-FI" dirty="0" err="1" smtClean="0">
                <a:solidFill>
                  <a:schemeClr val="bg1">
                    <a:lumMod val="50000"/>
                  </a:schemeClr>
                </a:solidFill>
              </a:rPr>
              <a:t>Roxana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dirty="0" err="1" smtClean="0">
                <a:solidFill>
                  <a:schemeClr val="bg1">
                    <a:lumMod val="50000"/>
                  </a:schemeClr>
                </a:solidFill>
              </a:rPr>
              <a:t>Ungureanu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, Pasi Fränti</a:t>
            </a:r>
          </a:p>
          <a:p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6.5.2020</a:t>
            </a:r>
            <a:endParaRPr lang="fi-FI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Aiheeseen liittyvä ku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614" y="48984"/>
            <a:ext cx="21621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7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11" y="1639174"/>
            <a:ext cx="8508778" cy="3536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20EC48-B4BF-7D49-9A21-60DE9E84C704}"/>
              </a:ext>
            </a:extLst>
          </p:cNvPr>
          <p:cNvSpPr txBox="1"/>
          <p:nvPr/>
        </p:nvSpPr>
        <p:spPr>
          <a:xfrm>
            <a:off x="1812313" y="5404758"/>
            <a:ext cx="8567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glow rad="127000">
                    <a:schemeClr val="bg1"/>
                  </a:glow>
                </a:effectLst>
              </a:rPr>
              <a:t>J.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</a:rPr>
              <a:t>Krumm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</a:rPr>
              <a:t>, R.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</a:rPr>
              <a:t>Gruen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</a:rPr>
              <a:t> &amp; D.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</a:rPr>
              <a:t>Delling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</a:rPr>
              <a:t>(2013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</a:rPr>
              <a:t>)</a:t>
            </a:r>
          </a:p>
          <a:p>
            <a:pPr algn="ctr"/>
            <a:r>
              <a:rPr lang="en-US" sz="2400" i="1" dirty="0" smtClean="0">
                <a:effectLst>
                  <a:glow rad="127000">
                    <a:schemeClr val="bg1"/>
                  </a:glow>
                </a:effectLst>
              </a:rPr>
              <a:t>From </a:t>
            </a:r>
            <a:r>
              <a:rPr lang="en-US" sz="2400" i="1" dirty="0">
                <a:effectLst>
                  <a:glow rad="127000">
                    <a:schemeClr val="bg1"/>
                  </a:glow>
                </a:effectLst>
              </a:rPr>
              <a:t>destination prediction to route </a:t>
            </a:r>
            <a:r>
              <a:rPr lang="en-US" sz="2400" i="1" dirty="0" smtClean="0">
                <a:effectLst>
                  <a:glow rad="127000">
                    <a:schemeClr val="bg1"/>
                  </a:glow>
                </a:effectLst>
              </a:rPr>
              <a:t>prediction</a:t>
            </a:r>
          </a:p>
          <a:p>
            <a:pPr algn="ctr"/>
            <a:r>
              <a:rPr lang="en-US" sz="2400" dirty="0" smtClean="0">
                <a:effectLst>
                  <a:glow rad="127000">
                    <a:schemeClr val="bg1"/>
                  </a:glow>
                </a:effectLst>
              </a:rPr>
              <a:t>Journal 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</a:rPr>
              <a:t>of Location Based Services 7, no. 2: 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</a:rPr>
              <a:t>98-120</a:t>
            </a:r>
            <a:endParaRPr lang="fi-FI" sz="24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664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Cold-start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910" y="365125"/>
            <a:ext cx="6790545" cy="61736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1677" y="1311310"/>
            <a:ext cx="2114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 smtClean="0"/>
              <a:t>50% </a:t>
            </a:r>
            <a:r>
              <a:rPr lang="fi-FI" sz="3200" dirty="0" err="1" smtClean="0"/>
              <a:t>known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47202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D548E-B1E4-BB4D-8A6A-1E6168E2A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Predicting</a:t>
            </a:r>
            <a:r>
              <a:rPr lang="fi-FI" dirty="0" smtClean="0"/>
              <a:t> </a:t>
            </a:r>
            <a:r>
              <a:rPr lang="fi-FI" dirty="0" err="1"/>
              <a:t>Destination</a:t>
            </a:r>
            <a:endParaRPr lang="fi-FI" dirty="0"/>
          </a:p>
        </p:txBody>
      </p:sp>
      <p:pic>
        <p:nvPicPr>
          <p:cNvPr id="1026" name="Picture 2" descr="https://lh6.googleusercontent.com/V2Xd1WGHk-M6FfS5EsbWT2bKoXMfDYmCMSGUi9PWf0iLoYd5CE_3twJHwuvDC4JkZhWkjpYdyi6piZpDVEDm8ua9fU_hRk6N9DgnJkdDhxaSEznxC9U5yzoJA5g5dpH3EAL1VXLHSXU">
            <a:extLst>
              <a:ext uri="{FF2B5EF4-FFF2-40B4-BE49-F238E27FC236}">
                <a16:creationId xmlns:a16="http://schemas.microsoft.com/office/drawing/2014/main" id="{786B8038-47A4-6A4C-962A-676B917554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02" r="4332" b="6630"/>
          <a:stretch/>
        </p:blipFill>
        <p:spPr bwMode="auto">
          <a:xfrm>
            <a:off x="270934" y="1371602"/>
            <a:ext cx="11650133" cy="536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E76F7E-FC47-4F44-9AB6-AFA306C0E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587" y="5832739"/>
            <a:ext cx="753461" cy="602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5F48A-D1CD-0B4D-9451-90C95D432E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3217" y="2695791"/>
            <a:ext cx="788895" cy="78889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0F2A114-693F-6945-9BC0-225599A8775D}"/>
              </a:ext>
            </a:extLst>
          </p:cNvPr>
          <p:cNvGrpSpPr/>
          <p:nvPr/>
        </p:nvGrpSpPr>
        <p:grpSpPr>
          <a:xfrm>
            <a:off x="7464639" y="1948825"/>
            <a:ext cx="3825624" cy="3663293"/>
            <a:chOff x="7464639" y="1948825"/>
            <a:chExt cx="3825624" cy="366329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48842F7-C003-9747-A31A-6036B46BAD71}"/>
                </a:ext>
              </a:extLst>
            </p:cNvPr>
            <p:cNvCxnSpPr/>
            <p:nvPr/>
          </p:nvCxnSpPr>
          <p:spPr>
            <a:xfrm flipH="1" flipV="1">
              <a:off x="8373035" y="3972404"/>
              <a:ext cx="795246" cy="15857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E80780D-288B-9147-A0FD-2ED4204BF8B2}"/>
                </a:ext>
              </a:extLst>
            </p:cNvPr>
            <p:cNvGrpSpPr/>
            <p:nvPr/>
          </p:nvGrpSpPr>
          <p:grpSpPr>
            <a:xfrm>
              <a:off x="7464639" y="1948825"/>
              <a:ext cx="3825624" cy="2106710"/>
              <a:chOff x="7464639" y="1948825"/>
              <a:chExt cx="3825624" cy="210671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0F361D3-9A8C-414C-A420-8284F92FAADB}"/>
                  </a:ext>
                </a:extLst>
              </p:cNvPr>
              <p:cNvGrpSpPr/>
              <p:nvPr/>
            </p:nvGrpSpPr>
            <p:grpSpPr>
              <a:xfrm>
                <a:off x="7464639" y="1948825"/>
                <a:ext cx="3825624" cy="2106710"/>
                <a:chOff x="7930803" y="2729531"/>
                <a:chExt cx="3825624" cy="2106710"/>
              </a:xfrm>
            </p:grpSpPr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D6D2E40B-1771-A846-A798-401532A52876}"/>
                    </a:ext>
                  </a:extLst>
                </p:cNvPr>
                <p:cNvSpPr/>
                <p:nvPr/>
              </p:nvSpPr>
              <p:spPr>
                <a:xfrm>
                  <a:off x="7930803" y="2729531"/>
                  <a:ext cx="3633668" cy="210671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 dirty="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41EDEA8-95DD-F640-9EA0-974ED96017FE}"/>
                    </a:ext>
                  </a:extLst>
                </p:cNvPr>
                <p:cNvSpPr txBox="1"/>
                <p:nvPr/>
              </p:nvSpPr>
              <p:spPr>
                <a:xfrm>
                  <a:off x="8494217" y="2768983"/>
                  <a:ext cx="253729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i-FI" sz="3200" b="1" dirty="0" err="1">
                      <a:effectLst>
                        <a:glow rad="127000">
                          <a:schemeClr val="bg1"/>
                        </a:glow>
                      </a:effectLst>
                    </a:rPr>
                    <a:t>Opens</a:t>
                  </a:r>
                  <a:r>
                    <a:rPr lang="fi-FI" sz="3200" b="1" dirty="0">
                      <a:effectLst>
                        <a:glow rad="127000">
                          <a:schemeClr val="bg1"/>
                        </a:glow>
                      </a:effectLst>
                    </a:rPr>
                    <a:t> at 8:50</a:t>
                  </a: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12F97C74-DC20-3B48-9087-7A8531735D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sharpenSoften amount="30000"/>
                          </a14:imgEffect>
                        </a14:imgLayer>
                      </a14:imgProps>
                    </a:ext>
                  </a:extLst>
                </a:blip>
                <a:srcRect t="19171" b="25051"/>
                <a:stretch/>
              </p:blipFill>
              <p:spPr>
                <a:xfrm>
                  <a:off x="9215013" y="3335575"/>
                  <a:ext cx="2541414" cy="1417535"/>
                </a:xfrm>
                <a:prstGeom prst="rect">
                  <a:avLst/>
                </a:prstGeom>
              </p:spPr>
            </p:pic>
          </p:grpSp>
          <p:pic>
            <p:nvPicPr>
              <p:cNvPr id="1030" name="Picture 6" descr="https://lh5.googleusercontent.com/I0WC_g9EJJxy6PCOmpY09HgbQml-N8o5TjY602xeKu4dQxCREwI5xoLthTEmAc2hLYSe95F8rCGesEBRqCHF68oMZxDLufwD0vXAixgOzxUJqykmgRhQPabzxhgjk8qac23lh3OrqLY">
                <a:extLst>
                  <a:ext uri="{FF2B5EF4-FFF2-40B4-BE49-F238E27FC236}">
                    <a16:creationId xmlns:a16="http://schemas.microsoft.com/office/drawing/2014/main" id="{54164516-6403-BE4B-861E-BE7CD3A10E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A"/>
                  </a:clrFrom>
                  <a:clrTo>
                    <a:srgbClr val="FFFFFA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" t="3863" r="5182" b="3863"/>
              <a:stretch/>
            </p:blipFill>
            <p:spPr bwMode="auto">
              <a:xfrm>
                <a:off x="7625610" y="2626468"/>
                <a:ext cx="1518390" cy="1175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819E5EF-FB6B-0C4E-AAC6-F7DDC4B77CFF}"/>
                </a:ext>
              </a:extLst>
            </p:cNvPr>
            <p:cNvSpPr/>
            <p:nvPr/>
          </p:nvSpPr>
          <p:spPr>
            <a:xfrm>
              <a:off x="9114281" y="550411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1962753D-4A57-FA47-87A4-ACADE21C4AC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5091" y="5318269"/>
            <a:ext cx="788895" cy="78889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375C2C-5C44-EA48-A6F1-D9FAC0AF0B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6640" y="3839977"/>
            <a:ext cx="818936" cy="82060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771AC0A-E29C-C249-B921-F9C5389409FD}"/>
              </a:ext>
            </a:extLst>
          </p:cNvPr>
          <p:cNvGrpSpPr/>
          <p:nvPr/>
        </p:nvGrpSpPr>
        <p:grpSpPr>
          <a:xfrm>
            <a:off x="6326337" y="4369937"/>
            <a:ext cx="3686883" cy="2352527"/>
            <a:chOff x="6326337" y="4369937"/>
            <a:chExt cx="3686883" cy="2352527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EF2F613-028D-6C42-A2D2-45A42B2377A5}"/>
                </a:ext>
              </a:extLst>
            </p:cNvPr>
            <p:cNvSpPr/>
            <p:nvPr/>
          </p:nvSpPr>
          <p:spPr>
            <a:xfrm>
              <a:off x="6326337" y="4369937"/>
              <a:ext cx="2562830" cy="2330773"/>
            </a:xfrm>
            <a:custGeom>
              <a:avLst/>
              <a:gdLst>
                <a:gd name="connsiteX0" fmla="*/ 0 w 2503357"/>
                <a:gd name="connsiteY0" fmla="*/ 0 h 2293602"/>
                <a:gd name="connsiteX1" fmla="*/ 74950 w 2503357"/>
                <a:gd name="connsiteY1" fmla="*/ 104931 h 2293602"/>
                <a:gd name="connsiteX2" fmla="*/ 164891 w 2503357"/>
                <a:gd name="connsiteY2" fmla="*/ 134911 h 2293602"/>
                <a:gd name="connsiteX3" fmla="*/ 269823 w 2503357"/>
                <a:gd name="connsiteY3" fmla="*/ 164891 h 2293602"/>
                <a:gd name="connsiteX4" fmla="*/ 314793 w 2503357"/>
                <a:gd name="connsiteY4" fmla="*/ 179881 h 2293602"/>
                <a:gd name="connsiteX5" fmla="*/ 464695 w 2503357"/>
                <a:gd name="connsiteY5" fmla="*/ 224852 h 2293602"/>
                <a:gd name="connsiteX6" fmla="*/ 599606 w 2503357"/>
                <a:gd name="connsiteY6" fmla="*/ 269822 h 2293602"/>
                <a:gd name="connsiteX7" fmla="*/ 644577 w 2503357"/>
                <a:gd name="connsiteY7" fmla="*/ 284813 h 2293602"/>
                <a:gd name="connsiteX8" fmla="*/ 689547 w 2503357"/>
                <a:gd name="connsiteY8" fmla="*/ 299803 h 2293602"/>
                <a:gd name="connsiteX9" fmla="*/ 809469 w 2503357"/>
                <a:gd name="connsiteY9" fmla="*/ 389744 h 2293602"/>
                <a:gd name="connsiteX10" fmla="*/ 854439 w 2503357"/>
                <a:gd name="connsiteY10" fmla="*/ 404734 h 2293602"/>
                <a:gd name="connsiteX11" fmla="*/ 899410 w 2503357"/>
                <a:gd name="connsiteY11" fmla="*/ 434714 h 2293602"/>
                <a:gd name="connsiteX12" fmla="*/ 989350 w 2503357"/>
                <a:gd name="connsiteY12" fmla="*/ 464695 h 2293602"/>
                <a:gd name="connsiteX13" fmla="*/ 1004341 w 2503357"/>
                <a:gd name="connsiteY13" fmla="*/ 509665 h 2293602"/>
                <a:gd name="connsiteX14" fmla="*/ 974360 w 2503357"/>
                <a:gd name="connsiteY14" fmla="*/ 689547 h 2293602"/>
                <a:gd name="connsiteX15" fmla="*/ 944380 w 2503357"/>
                <a:gd name="connsiteY15" fmla="*/ 794478 h 2293602"/>
                <a:gd name="connsiteX16" fmla="*/ 899410 w 2503357"/>
                <a:gd name="connsiteY16" fmla="*/ 974360 h 2293602"/>
                <a:gd name="connsiteX17" fmla="*/ 884419 w 2503357"/>
                <a:gd name="connsiteY17" fmla="*/ 1019331 h 2293602"/>
                <a:gd name="connsiteX18" fmla="*/ 869429 w 2503357"/>
                <a:gd name="connsiteY18" fmla="*/ 1064301 h 2293602"/>
                <a:gd name="connsiteX19" fmla="*/ 809469 w 2503357"/>
                <a:gd name="connsiteY19" fmla="*/ 1154242 h 2293602"/>
                <a:gd name="connsiteX20" fmla="*/ 749508 w 2503357"/>
                <a:gd name="connsiteY20" fmla="*/ 1229193 h 2293602"/>
                <a:gd name="connsiteX21" fmla="*/ 734518 w 2503357"/>
                <a:gd name="connsiteY21" fmla="*/ 1274163 h 2293602"/>
                <a:gd name="connsiteX22" fmla="*/ 749508 w 2503357"/>
                <a:gd name="connsiteY22" fmla="*/ 1349114 h 2293602"/>
                <a:gd name="connsiteX23" fmla="*/ 794478 w 2503357"/>
                <a:gd name="connsiteY23" fmla="*/ 1364104 h 2293602"/>
                <a:gd name="connsiteX24" fmla="*/ 824459 w 2503357"/>
                <a:gd name="connsiteY24" fmla="*/ 1394085 h 2293602"/>
                <a:gd name="connsiteX25" fmla="*/ 914400 w 2503357"/>
                <a:gd name="connsiteY25" fmla="*/ 1424065 h 2293602"/>
                <a:gd name="connsiteX26" fmla="*/ 1034321 w 2503357"/>
                <a:gd name="connsiteY26" fmla="*/ 1454045 h 2293602"/>
                <a:gd name="connsiteX27" fmla="*/ 1079291 w 2503357"/>
                <a:gd name="connsiteY27" fmla="*/ 1469036 h 2293602"/>
                <a:gd name="connsiteX28" fmla="*/ 1229193 w 2503357"/>
                <a:gd name="connsiteY28" fmla="*/ 1514006 h 2293602"/>
                <a:gd name="connsiteX29" fmla="*/ 1319134 w 2503357"/>
                <a:gd name="connsiteY29" fmla="*/ 1573967 h 2293602"/>
                <a:gd name="connsiteX30" fmla="*/ 1364105 w 2503357"/>
                <a:gd name="connsiteY30" fmla="*/ 1603947 h 2293602"/>
                <a:gd name="connsiteX31" fmla="*/ 1454046 w 2503357"/>
                <a:gd name="connsiteY31" fmla="*/ 1633927 h 2293602"/>
                <a:gd name="connsiteX32" fmla="*/ 1484026 w 2503357"/>
                <a:gd name="connsiteY32" fmla="*/ 1663908 h 2293602"/>
                <a:gd name="connsiteX33" fmla="*/ 1588957 w 2503357"/>
                <a:gd name="connsiteY33" fmla="*/ 1693888 h 2293602"/>
                <a:gd name="connsiteX34" fmla="*/ 1723869 w 2503357"/>
                <a:gd name="connsiteY34" fmla="*/ 1768839 h 2293602"/>
                <a:gd name="connsiteX35" fmla="*/ 1768839 w 2503357"/>
                <a:gd name="connsiteY35" fmla="*/ 1798819 h 2293602"/>
                <a:gd name="connsiteX36" fmla="*/ 1858780 w 2503357"/>
                <a:gd name="connsiteY36" fmla="*/ 1828800 h 2293602"/>
                <a:gd name="connsiteX37" fmla="*/ 1963711 w 2503357"/>
                <a:gd name="connsiteY37" fmla="*/ 1858780 h 2293602"/>
                <a:gd name="connsiteX38" fmla="*/ 2008682 w 2503357"/>
                <a:gd name="connsiteY38" fmla="*/ 1873770 h 2293602"/>
                <a:gd name="connsiteX39" fmla="*/ 2098623 w 2503357"/>
                <a:gd name="connsiteY39" fmla="*/ 1933731 h 2293602"/>
                <a:gd name="connsiteX40" fmla="*/ 2143593 w 2503357"/>
                <a:gd name="connsiteY40" fmla="*/ 1963711 h 2293602"/>
                <a:gd name="connsiteX41" fmla="*/ 2203554 w 2503357"/>
                <a:gd name="connsiteY41" fmla="*/ 2038662 h 2293602"/>
                <a:gd name="connsiteX42" fmla="*/ 2248524 w 2503357"/>
                <a:gd name="connsiteY42" fmla="*/ 2053652 h 2293602"/>
                <a:gd name="connsiteX43" fmla="*/ 2413416 w 2503357"/>
                <a:gd name="connsiteY43" fmla="*/ 2218544 h 2293602"/>
                <a:gd name="connsiteX44" fmla="*/ 2458387 w 2503357"/>
                <a:gd name="connsiteY44" fmla="*/ 2263514 h 2293602"/>
                <a:gd name="connsiteX45" fmla="*/ 2503357 w 2503357"/>
                <a:gd name="connsiteY45" fmla="*/ 2293495 h 2293602"/>
                <a:gd name="connsiteX0" fmla="*/ 0 w 2503357"/>
                <a:gd name="connsiteY0" fmla="*/ 0 h 2293602"/>
                <a:gd name="connsiteX1" fmla="*/ 92763 w 2503357"/>
                <a:gd name="connsiteY1" fmla="*/ 63367 h 2293602"/>
                <a:gd name="connsiteX2" fmla="*/ 164891 w 2503357"/>
                <a:gd name="connsiteY2" fmla="*/ 134911 h 2293602"/>
                <a:gd name="connsiteX3" fmla="*/ 269823 w 2503357"/>
                <a:gd name="connsiteY3" fmla="*/ 164891 h 2293602"/>
                <a:gd name="connsiteX4" fmla="*/ 314793 w 2503357"/>
                <a:gd name="connsiteY4" fmla="*/ 179881 h 2293602"/>
                <a:gd name="connsiteX5" fmla="*/ 464695 w 2503357"/>
                <a:gd name="connsiteY5" fmla="*/ 224852 h 2293602"/>
                <a:gd name="connsiteX6" fmla="*/ 599606 w 2503357"/>
                <a:gd name="connsiteY6" fmla="*/ 269822 h 2293602"/>
                <a:gd name="connsiteX7" fmla="*/ 644577 w 2503357"/>
                <a:gd name="connsiteY7" fmla="*/ 284813 h 2293602"/>
                <a:gd name="connsiteX8" fmla="*/ 689547 w 2503357"/>
                <a:gd name="connsiteY8" fmla="*/ 299803 h 2293602"/>
                <a:gd name="connsiteX9" fmla="*/ 809469 w 2503357"/>
                <a:gd name="connsiteY9" fmla="*/ 389744 h 2293602"/>
                <a:gd name="connsiteX10" fmla="*/ 854439 w 2503357"/>
                <a:gd name="connsiteY10" fmla="*/ 404734 h 2293602"/>
                <a:gd name="connsiteX11" fmla="*/ 899410 w 2503357"/>
                <a:gd name="connsiteY11" fmla="*/ 434714 h 2293602"/>
                <a:gd name="connsiteX12" fmla="*/ 989350 w 2503357"/>
                <a:gd name="connsiteY12" fmla="*/ 464695 h 2293602"/>
                <a:gd name="connsiteX13" fmla="*/ 1004341 w 2503357"/>
                <a:gd name="connsiteY13" fmla="*/ 509665 h 2293602"/>
                <a:gd name="connsiteX14" fmla="*/ 974360 w 2503357"/>
                <a:gd name="connsiteY14" fmla="*/ 689547 h 2293602"/>
                <a:gd name="connsiteX15" fmla="*/ 944380 w 2503357"/>
                <a:gd name="connsiteY15" fmla="*/ 794478 h 2293602"/>
                <a:gd name="connsiteX16" fmla="*/ 899410 w 2503357"/>
                <a:gd name="connsiteY16" fmla="*/ 974360 h 2293602"/>
                <a:gd name="connsiteX17" fmla="*/ 884419 w 2503357"/>
                <a:gd name="connsiteY17" fmla="*/ 1019331 h 2293602"/>
                <a:gd name="connsiteX18" fmla="*/ 869429 w 2503357"/>
                <a:gd name="connsiteY18" fmla="*/ 1064301 h 2293602"/>
                <a:gd name="connsiteX19" fmla="*/ 809469 w 2503357"/>
                <a:gd name="connsiteY19" fmla="*/ 1154242 h 2293602"/>
                <a:gd name="connsiteX20" fmla="*/ 749508 w 2503357"/>
                <a:gd name="connsiteY20" fmla="*/ 1229193 h 2293602"/>
                <a:gd name="connsiteX21" fmla="*/ 734518 w 2503357"/>
                <a:gd name="connsiteY21" fmla="*/ 1274163 h 2293602"/>
                <a:gd name="connsiteX22" fmla="*/ 749508 w 2503357"/>
                <a:gd name="connsiteY22" fmla="*/ 1349114 h 2293602"/>
                <a:gd name="connsiteX23" fmla="*/ 794478 w 2503357"/>
                <a:gd name="connsiteY23" fmla="*/ 1364104 h 2293602"/>
                <a:gd name="connsiteX24" fmla="*/ 824459 w 2503357"/>
                <a:gd name="connsiteY24" fmla="*/ 1394085 h 2293602"/>
                <a:gd name="connsiteX25" fmla="*/ 914400 w 2503357"/>
                <a:gd name="connsiteY25" fmla="*/ 1424065 h 2293602"/>
                <a:gd name="connsiteX26" fmla="*/ 1034321 w 2503357"/>
                <a:gd name="connsiteY26" fmla="*/ 1454045 h 2293602"/>
                <a:gd name="connsiteX27" fmla="*/ 1079291 w 2503357"/>
                <a:gd name="connsiteY27" fmla="*/ 1469036 h 2293602"/>
                <a:gd name="connsiteX28" fmla="*/ 1229193 w 2503357"/>
                <a:gd name="connsiteY28" fmla="*/ 1514006 h 2293602"/>
                <a:gd name="connsiteX29" fmla="*/ 1319134 w 2503357"/>
                <a:gd name="connsiteY29" fmla="*/ 1573967 h 2293602"/>
                <a:gd name="connsiteX30" fmla="*/ 1364105 w 2503357"/>
                <a:gd name="connsiteY30" fmla="*/ 1603947 h 2293602"/>
                <a:gd name="connsiteX31" fmla="*/ 1454046 w 2503357"/>
                <a:gd name="connsiteY31" fmla="*/ 1633927 h 2293602"/>
                <a:gd name="connsiteX32" fmla="*/ 1484026 w 2503357"/>
                <a:gd name="connsiteY32" fmla="*/ 1663908 h 2293602"/>
                <a:gd name="connsiteX33" fmla="*/ 1588957 w 2503357"/>
                <a:gd name="connsiteY33" fmla="*/ 1693888 h 2293602"/>
                <a:gd name="connsiteX34" fmla="*/ 1723869 w 2503357"/>
                <a:gd name="connsiteY34" fmla="*/ 1768839 h 2293602"/>
                <a:gd name="connsiteX35" fmla="*/ 1768839 w 2503357"/>
                <a:gd name="connsiteY35" fmla="*/ 1798819 h 2293602"/>
                <a:gd name="connsiteX36" fmla="*/ 1858780 w 2503357"/>
                <a:gd name="connsiteY36" fmla="*/ 1828800 h 2293602"/>
                <a:gd name="connsiteX37" fmla="*/ 1963711 w 2503357"/>
                <a:gd name="connsiteY37" fmla="*/ 1858780 h 2293602"/>
                <a:gd name="connsiteX38" fmla="*/ 2008682 w 2503357"/>
                <a:gd name="connsiteY38" fmla="*/ 1873770 h 2293602"/>
                <a:gd name="connsiteX39" fmla="*/ 2098623 w 2503357"/>
                <a:gd name="connsiteY39" fmla="*/ 1933731 h 2293602"/>
                <a:gd name="connsiteX40" fmla="*/ 2143593 w 2503357"/>
                <a:gd name="connsiteY40" fmla="*/ 1963711 h 2293602"/>
                <a:gd name="connsiteX41" fmla="*/ 2203554 w 2503357"/>
                <a:gd name="connsiteY41" fmla="*/ 2038662 h 2293602"/>
                <a:gd name="connsiteX42" fmla="*/ 2248524 w 2503357"/>
                <a:gd name="connsiteY42" fmla="*/ 2053652 h 2293602"/>
                <a:gd name="connsiteX43" fmla="*/ 2413416 w 2503357"/>
                <a:gd name="connsiteY43" fmla="*/ 2218544 h 2293602"/>
                <a:gd name="connsiteX44" fmla="*/ 2458387 w 2503357"/>
                <a:gd name="connsiteY44" fmla="*/ 2263514 h 2293602"/>
                <a:gd name="connsiteX45" fmla="*/ 2503357 w 2503357"/>
                <a:gd name="connsiteY45" fmla="*/ 2293495 h 2293602"/>
                <a:gd name="connsiteX0" fmla="*/ 0 w 2503357"/>
                <a:gd name="connsiteY0" fmla="*/ 0 h 2293602"/>
                <a:gd name="connsiteX1" fmla="*/ 92763 w 2503357"/>
                <a:gd name="connsiteY1" fmla="*/ 63367 h 2293602"/>
                <a:gd name="connsiteX2" fmla="*/ 188642 w 2503357"/>
                <a:gd name="connsiteY2" fmla="*/ 117098 h 2293602"/>
                <a:gd name="connsiteX3" fmla="*/ 269823 w 2503357"/>
                <a:gd name="connsiteY3" fmla="*/ 164891 h 2293602"/>
                <a:gd name="connsiteX4" fmla="*/ 314793 w 2503357"/>
                <a:gd name="connsiteY4" fmla="*/ 179881 h 2293602"/>
                <a:gd name="connsiteX5" fmla="*/ 464695 w 2503357"/>
                <a:gd name="connsiteY5" fmla="*/ 224852 h 2293602"/>
                <a:gd name="connsiteX6" fmla="*/ 599606 w 2503357"/>
                <a:gd name="connsiteY6" fmla="*/ 269822 h 2293602"/>
                <a:gd name="connsiteX7" fmla="*/ 644577 w 2503357"/>
                <a:gd name="connsiteY7" fmla="*/ 284813 h 2293602"/>
                <a:gd name="connsiteX8" fmla="*/ 689547 w 2503357"/>
                <a:gd name="connsiteY8" fmla="*/ 299803 h 2293602"/>
                <a:gd name="connsiteX9" fmla="*/ 809469 w 2503357"/>
                <a:gd name="connsiteY9" fmla="*/ 389744 h 2293602"/>
                <a:gd name="connsiteX10" fmla="*/ 854439 w 2503357"/>
                <a:gd name="connsiteY10" fmla="*/ 404734 h 2293602"/>
                <a:gd name="connsiteX11" fmla="*/ 899410 w 2503357"/>
                <a:gd name="connsiteY11" fmla="*/ 434714 h 2293602"/>
                <a:gd name="connsiteX12" fmla="*/ 989350 w 2503357"/>
                <a:gd name="connsiteY12" fmla="*/ 464695 h 2293602"/>
                <a:gd name="connsiteX13" fmla="*/ 1004341 w 2503357"/>
                <a:gd name="connsiteY13" fmla="*/ 509665 h 2293602"/>
                <a:gd name="connsiteX14" fmla="*/ 974360 w 2503357"/>
                <a:gd name="connsiteY14" fmla="*/ 689547 h 2293602"/>
                <a:gd name="connsiteX15" fmla="*/ 944380 w 2503357"/>
                <a:gd name="connsiteY15" fmla="*/ 794478 h 2293602"/>
                <a:gd name="connsiteX16" fmla="*/ 899410 w 2503357"/>
                <a:gd name="connsiteY16" fmla="*/ 974360 h 2293602"/>
                <a:gd name="connsiteX17" fmla="*/ 884419 w 2503357"/>
                <a:gd name="connsiteY17" fmla="*/ 1019331 h 2293602"/>
                <a:gd name="connsiteX18" fmla="*/ 869429 w 2503357"/>
                <a:gd name="connsiteY18" fmla="*/ 1064301 h 2293602"/>
                <a:gd name="connsiteX19" fmla="*/ 809469 w 2503357"/>
                <a:gd name="connsiteY19" fmla="*/ 1154242 h 2293602"/>
                <a:gd name="connsiteX20" fmla="*/ 749508 w 2503357"/>
                <a:gd name="connsiteY20" fmla="*/ 1229193 h 2293602"/>
                <a:gd name="connsiteX21" fmla="*/ 734518 w 2503357"/>
                <a:gd name="connsiteY21" fmla="*/ 1274163 h 2293602"/>
                <a:gd name="connsiteX22" fmla="*/ 749508 w 2503357"/>
                <a:gd name="connsiteY22" fmla="*/ 1349114 h 2293602"/>
                <a:gd name="connsiteX23" fmla="*/ 794478 w 2503357"/>
                <a:gd name="connsiteY23" fmla="*/ 1364104 h 2293602"/>
                <a:gd name="connsiteX24" fmla="*/ 824459 w 2503357"/>
                <a:gd name="connsiteY24" fmla="*/ 1394085 h 2293602"/>
                <a:gd name="connsiteX25" fmla="*/ 914400 w 2503357"/>
                <a:gd name="connsiteY25" fmla="*/ 1424065 h 2293602"/>
                <a:gd name="connsiteX26" fmla="*/ 1034321 w 2503357"/>
                <a:gd name="connsiteY26" fmla="*/ 1454045 h 2293602"/>
                <a:gd name="connsiteX27" fmla="*/ 1079291 w 2503357"/>
                <a:gd name="connsiteY27" fmla="*/ 1469036 h 2293602"/>
                <a:gd name="connsiteX28" fmla="*/ 1229193 w 2503357"/>
                <a:gd name="connsiteY28" fmla="*/ 1514006 h 2293602"/>
                <a:gd name="connsiteX29" fmla="*/ 1319134 w 2503357"/>
                <a:gd name="connsiteY29" fmla="*/ 1573967 h 2293602"/>
                <a:gd name="connsiteX30" fmla="*/ 1364105 w 2503357"/>
                <a:gd name="connsiteY30" fmla="*/ 1603947 h 2293602"/>
                <a:gd name="connsiteX31" fmla="*/ 1454046 w 2503357"/>
                <a:gd name="connsiteY31" fmla="*/ 1633927 h 2293602"/>
                <a:gd name="connsiteX32" fmla="*/ 1484026 w 2503357"/>
                <a:gd name="connsiteY32" fmla="*/ 1663908 h 2293602"/>
                <a:gd name="connsiteX33" fmla="*/ 1588957 w 2503357"/>
                <a:gd name="connsiteY33" fmla="*/ 1693888 h 2293602"/>
                <a:gd name="connsiteX34" fmla="*/ 1723869 w 2503357"/>
                <a:gd name="connsiteY34" fmla="*/ 1768839 h 2293602"/>
                <a:gd name="connsiteX35" fmla="*/ 1768839 w 2503357"/>
                <a:gd name="connsiteY35" fmla="*/ 1798819 h 2293602"/>
                <a:gd name="connsiteX36" fmla="*/ 1858780 w 2503357"/>
                <a:gd name="connsiteY36" fmla="*/ 1828800 h 2293602"/>
                <a:gd name="connsiteX37" fmla="*/ 1963711 w 2503357"/>
                <a:gd name="connsiteY37" fmla="*/ 1858780 h 2293602"/>
                <a:gd name="connsiteX38" fmla="*/ 2008682 w 2503357"/>
                <a:gd name="connsiteY38" fmla="*/ 1873770 h 2293602"/>
                <a:gd name="connsiteX39" fmla="*/ 2098623 w 2503357"/>
                <a:gd name="connsiteY39" fmla="*/ 1933731 h 2293602"/>
                <a:gd name="connsiteX40" fmla="*/ 2143593 w 2503357"/>
                <a:gd name="connsiteY40" fmla="*/ 1963711 h 2293602"/>
                <a:gd name="connsiteX41" fmla="*/ 2203554 w 2503357"/>
                <a:gd name="connsiteY41" fmla="*/ 2038662 h 2293602"/>
                <a:gd name="connsiteX42" fmla="*/ 2248524 w 2503357"/>
                <a:gd name="connsiteY42" fmla="*/ 2053652 h 2293602"/>
                <a:gd name="connsiteX43" fmla="*/ 2413416 w 2503357"/>
                <a:gd name="connsiteY43" fmla="*/ 2218544 h 2293602"/>
                <a:gd name="connsiteX44" fmla="*/ 2458387 w 2503357"/>
                <a:gd name="connsiteY44" fmla="*/ 2263514 h 2293602"/>
                <a:gd name="connsiteX45" fmla="*/ 2503357 w 2503357"/>
                <a:gd name="connsiteY45" fmla="*/ 2293495 h 2293602"/>
                <a:gd name="connsiteX0" fmla="*/ 0 w 2562830"/>
                <a:gd name="connsiteY0" fmla="*/ 0 h 2330773"/>
                <a:gd name="connsiteX1" fmla="*/ 152236 w 2562830"/>
                <a:gd name="connsiteY1" fmla="*/ 100538 h 2330773"/>
                <a:gd name="connsiteX2" fmla="*/ 248115 w 2562830"/>
                <a:gd name="connsiteY2" fmla="*/ 154269 h 2330773"/>
                <a:gd name="connsiteX3" fmla="*/ 329296 w 2562830"/>
                <a:gd name="connsiteY3" fmla="*/ 202062 h 2330773"/>
                <a:gd name="connsiteX4" fmla="*/ 374266 w 2562830"/>
                <a:gd name="connsiteY4" fmla="*/ 217052 h 2330773"/>
                <a:gd name="connsiteX5" fmla="*/ 524168 w 2562830"/>
                <a:gd name="connsiteY5" fmla="*/ 262023 h 2330773"/>
                <a:gd name="connsiteX6" fmla="*/ 659079 w 2562830"/>
                <a:gd name="connsiteY6" fmla="*/ 306993 h 2330773"/>
                <a:gd name="connsiteX7" fmla="*/ 704050 w 2562830"/>
                <a:gd name="connsiteY7" fmla="*/ 321984 h 2330773"/>
                <a:gd name="connsiteX8" fmla="*/ 749020 w 2562830"/>
                <a:gd name="connsiteY8" fmla="*/ 336974 h 2330773"/>
                <a:gd name="connsiteX9" fmla="*/ 868942 w 2562830"/>
                <a:gd name="connsiteY9" fmla="*/ 426915 h 2330773"/>
                <a:gd name="connsiteX10" fmla="*/ 913912 w 2562830"/>
                <a:gd name="connsiteY10" fmla="*/ 441905 h 2330773"/>
                <a:gd name="connsiteX11" fmla="*/ 958883 w 2562830"/>
                <a:gd name="connsiteY11" fmla="*/ 471885 h 2330773"/>
                <a:gd name="connsiteX12" fmla="*/ 1048823 w 2562830"/>
                <a:gd name="connsiteY12" fmla="*/ 501866 h 2330773"/>
                <a:gd name="connsiteX13" fmla="*/ 1063814 w 2562830"/>
                <a:gd name="connsiteY13" fmla="*/ 546836 h 2330773"/>
                <a:gd name="connsiteX14" fmla="*/ 1033833 w 2562830"/>
                <a:gd name="connsiteY14" fmla="*/ 726718 h 2330773"/>
                <a:gd name="connsiteX15" fmla="*/ 1003853 w 2562830"/>
                <a:gd name="connsiteY15" fmla="*/ 831649 h 2330773"/>
                <a:gd name="connsiteX16" fmla="*/ 958883 w 2562830"/>
                <a:gd name="connsiteY16" fmla="*/ 1011531 h 2330773"/>
                <a:gd name="connsiteX17" fmla="*/ 943892 w 2562830"/>
                <a:gd name="connsiteY17" fmla="*/ 1056502 h 2330773"/>
                <a:gd name="connsiteX18" fmla="*/ 928902 w 2562830"/>
                <a:gd name="connsiteY18" fmla="*/ 1101472 h 2330773"/>
                <a:gd name="connsiteX19" fmla="*/ 868942 w 2562830"/>
                <a:gd name="connsiteY19" fmla="*/ 1191413 h 2330773"/>
                <a:gd name="connsiteX20" fmla="*/ 808981 w 2562830"/>
                <a:gd name="connsiteY20" fmla="*/ 1266364 h 2330773"/>
                <a:gd name="connsiteX21" fmla="*/ 793991 w 2562830"/>
                <a:gd name="connsiteY21" fmla="*/ 1311334 h 2330773"/>
                <a:gd name="connsiteX22" fmla="*/ 808981 w 2562830"/>
                <a:gd name="connsiteY22" fmla="*/ 1386285 h 2330773"/>
                <a:gd name="connsiteX23" fmla="*/ 853951 w 2562830"/>
                <a:gd name="connsiteY23" fmla="*/ 1401275 h 2330773"/>
                <a:gd name="connsiteX24" fmla="*/ 883932 w 2562830"/>
                <a:gd name="connsiteY24" fmla="*/ 1431256 h 2330773"/>
                <a:gd name="connsiteX25" fmla="*/ 973873 w 2562830"/>
                <a:gd name="connsiteY25" fmla="*/ 1461236 h 2330773"/>
                <a:gd name="connsiteX26" fmla="*/ 1093794 w 2562830"/>
                <a:gd name="connsiteY26" fmla="*/ 1491216 h 2330773"/>
                <a:gd name="connsiteX27" fmla="*/ 1138764 w 2562830"/>
                <a:gd name="connsiteY27" fmla="*/ 1506207 h 2330773"/>
                <a:gd name="connsiteX28" fmla="*/ 1288666 w 2562830"/>
                <a:gd name="connsiteY28" fmla="*/ 1551177 h 2330773"/>
                <a:gd name="connsiteX29" fmla="*/ 1378607 w 2562830"/>
                <a:gd name="connsiteY29" fmla="*/ 1611138 h 2330773"/>
                <a:gd name="connsiteX30" fmla="*/ 1423578 w 2562830"/>
                <a:gd name="connsiteY30" fmla="*/ 1641118 h 2330773"/>
                <a:gd name="connsiteX31" fmla="*/ 1513519 w 2562830"/>
                <a:gd name="connsiteY31" fmla="*/ 1671098 h 2330773"/>
                <a:gd name="connsiteX32" fmla="*/ 1543499 w 2562830"/>
                <a:gd name="connsiteY32" fmla="*/ 1701079 h 2330773"/>
                <a:gd name="connsiteX33" fmla="*/ 1648430 w 2562830"/>
                <a:gd name="connsiteY33" fmla="*/ 1731059 h 2330773"/>
                <a:gd name="connsiteX34" fmla="*/ 1783342 w 2562830"/>
                <a:gd name="connsiteY34" fmla="*/ 1806010 h 2330773"/>
                <a:gd name="connsiteX35" fmla="*/ 1828312 w 2562830"/>
                <a:gd name="connsiteY35" fmla="*/ 1835990 h 2330773"/>
                <a:gd name="connsiteX36" fmla="*/ 1918253 w 2562830"/>
                <a:gd name="connsiteY36" fmla="*/ 1865971 h 2330773"/>
                <a:gd name="connsiteX37" fmla="*/ 2023184 w 2562830"/>
                <a:gd name="connsiteY37" fmla="*/ 1895951 h 2330773"/>
                <a:gd name="connsiteX38" fmla="*/ 2068155 w 2562830"/>
                <a:gd name="connsiteY38" fmla="*/ 1910941 h 2330773"/>
                <a:gd name="connsiteX39" fmla="*/ 2158096 w 2562830"/>
                <a:gd name="connsiteY39" fmla="*/ 1970902 h 2330773"/>
                <a:gd name="connsiteX40" fmla="*/ 2203066 w 2562830"/>
                <a:gd name="connsiteY40" fmla="*/ 2000882 h 2330773"/>
                <a:gd name="connsiteX41" fmla="*/ 2263027 w 2562830"/>
                <a:gd name="connsiteY41" fmla="*/ 2075833 h 2330773"/>
                <a:gd name="connsiteX42" fmla="*/ 2307997 w 2562830"/>
                <a:gd name="connsiteY42" fmla="*/ 2090823 h 2330773"/>
                <a:gd name="connsiteX43" fmla="*/ 2472889 w 2562830"/>
                <a:gd name="connsiteY43" fmla="*/ 2255715 h 2330773"/>
                <a:gd name="connsiteX44" fmla="*/ 2517860 w 2562830"/>
                <a:gd name="connsiteY44" fmla="*/ 2300685 h 2330773"/>
                <a:gd name="connsiteX45" fmla="*/ 2562830 w 2562830"/>
                <a:gd name="connsiteY45" fmla="*/ 2330666 h 233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562830" h="2330773">
                  <a:moveTo>
                    <a:pt x="0" y="0"/>
                  </a:moveTo>
                  <a:cubicBezTo>
                    <a:pt x="24983" y="34977"/>
                    <a:pt x="110884" y="74827"/>
                    <a:pt x="152236" y="100538"/>
                  </a:cubicBezTo>
                  <a:cubicBezTo>
                    <a:pt x="193588" y="126249"/>
                    <a:pt x="218605" y="137348"/>
                    <a:pt x="248115" y="154269"/>
                  </a:cubicBezTo>
                  <a:cubicBezTo>
                    <a:pt x="277625" y="171190"/>
                    <a:pt x="308271" y="191598"/>
                    <a:pt x="329296" y="202062"/>
                  </a:cubicBezTo>
                  <a:cubicBezTo>
                    <a:pt x="350321" y="212526"/>
                    <a:pt x="359073" y="212711"/>
                    <a:pt x="374266" y="217052"/>
                  </a:cubicBezTo>
                  <a:cubicBezTo>
                    <a:pt x="532850" y="262363"/>
                    <a:pt x="310429" y="190777"/>
                    <a:pt x="524168" y="262023"/>
                  </a:cubicBezTo>
                  <a:lnTo>
                    <a:pt x="659079" y="306993"/>
                  </a:lnTo>
                  <a:lnTo>
                    <a:pt x="704050" y="321984"/>
                  </a:lnTo>
                  <a:lnTo>
                    <a:pt x="749020" y="336974"/>
                  </a:lnTo>
                  <a:cubicBezTo>
                    <a:pt x="784533" y="372486"/>
                    <a:pt x="818095" y="409966"/>
                    <a:pt x="868942" y="426915"/>
                  </a:cubicBezTo>
                  <a:cubicBezTo>
                    <a:pt x="883932" y="431912"/>
                    <a:pt x="899779" y="434839"/>
                    <a:pt x="913912" y="441905"/>
                  </a:cubicBezTo>
                  <a:cubicBezTo>
                    <a:pt x="930026" y="449962"/>
                    <a:pt x="942420" y="464568"/>
                    <a:pt x="958883" y="471885"/>
                  </a:cubicBezTo>
                  <a:cubicBezTo>
                    <a:pt x="987761" y="484720"/>
                    <a:pt x="1048823" y="501866"/>
                    <a:pt x="1048823" y="501866"/>
                  </a:cubicBezTo>
                  <a:cubicBezTo>
                    <a:pt x="1053820" y="516856"/>
                    <a:pt x="1063814" y="531035"/>
                    <a:pt x="1063814" y="546836"/>
                  </a:cubicBezTo>
                  <a:cubicBezTo>
                    <a:pt x="1063814" y="680828"/>
                    <a:pt x="1057287" y="644628"/>
                    <a:pt x="1033833" y="726718"/>
                  </a:cubicBezTo>
                  <a:cubicBezTo>
                    <a:pt x="996189" y="858475"/>
                    <a:pt x="1039794" y="723827"/>
                    <a:pt x="1003853" y="831649"/>
                  </a:cubicBezTo>
                  <a:cubicBezTo>
                    <a:pt x="983668" y="952758"/>
                    <a:pt x="998474" y="892760"/>
                    <a:pt x="958883" y="1011531"/>
                  </a:cubicBezTo>
                  <a:lnTo>
                    <a:pt x="943892" y="1056502"/>
                  </a:lnTo>
                  <a:cubicBezTo>
                    <a:pt x="938895" y="1071492"/>
                    <a:pt x="937667" y="1088325"/>
                    <a:pt x="928902" y="1101472"/>
                  </a:cubicBezTo>
                  <a:cubicBezTo>
                    <a:pt x="908915" y="1131452"/>
                    <a:pt x="894421" y="1165935"/>
                    <a:pt x="868942" y="1191413"/>
                  </a:cubicBezTo>
                  <a:cubicBezTo>
                    <a:pt x="841054" y="1219300"/>
                    <a:pt x="827892" y="1228541"/>
                    <a:pt x="808981" y="1266364"/>
                  </a:cubicBezTo>
                  <a:cubicBezTo>
                    <a:pt x="801915" y="1280497"/>
                    <a:pt x="798988" y="1296344"/>
                    <a:pt x="793991" y="1311334"/>
                  </a:cubicBezTo>
                  <a:cubicBezTo>
                    <a:pt x="798988" y="1336318"/>
                    <a:pt x="794848" y="1365086"/>
                    <a:pt x="808981" y="1386285"/>
                  </a:cubicBezTo>
                  <a:cubicBezTo>
                    <a:pt x="817746" y="1399432"/>
                    <a:pt x="840402" y="1393145"/>
                    <a:pt x="853951" y="1401275"/>
                  </a:cubicBezTo>
                  <a:cubicBezTo>
                    <a:pt x="866070" y="1408547"/>
                    <a:pt x="871291" y="1424935"/>
                    <a:pt x="883932" y="1431256"/>
                  </a:cubicBezTo>
                  <a:cubicBezTo>
                    <a:pt x="912198" y="1445389"/>
                    <a:pt x="943893" y="1451243"/>
                    <a:pt x="973873" y="1461236"/>
                  </a:cubicBezTo>
                  <a:cubicBezTo>
                    <a:pt x="1076680" y="1495505"/>
                    <a:pt x="949063" y="1455032"/>
                    <a:pt x="1093794" y="1491216"/>
                  </a:cubicBezTo>
                  <a:cubicBezTo>
                    <a:pt x="1109123" y="1495048"/>
                    <a:pt x="1123571" y="1501866"/>
                    <a:pt x="1138764" y="1506207"/>
                  </a:cubicBezTo>
                  <a:cubicBezTo>
                    <a:pt x="1175425" y="1516682"/>
                    <a:pt x="1261948" y="1533365"/>
                    <a:pt x="1288666" y="1551177"/>
                  </a:cubicBezTo>
                  <a:lnTo>
                    <a:pt x="1378607" y="1611138"/>
                  </a:lnTo>
                  <a:cubicBezTo>
                    <a:pt x="1393597" y="1621131"/>
                    <a:pt x="1406486" y="1635421"/>
                    <a:pt x="1423578" y="1641118"/>
                  </a:cubicBezTo>
                  <a:lnTo>
                    <a:pt x="1513519" y="1671098"/>
                  </a:lnTo>
                  <a:cubicBezTo>
                    <a:pt x="1523512" y="1681092"/>
                    <a:pt x="1530858" y="1694758"/>
                    <a:pt x="1543499" y="1701079"/>
                  </a:cubicBezTo>
                  <a:cubicBezTo>
                    <a:pt x="1621129" y="1739894"/>
                    <a:pt x="1582120" y="1694220"/>
                    <a:pt x="1648430" y="1731059"/>
                  </a:cubicBezTo>
                  <a:cubicBezTo>
                    <a:pt x="1803060" y="1816965"/>
                    <a:pt x="1681585" y="1772092"/>
                    <a:pt x="1783342" y="1806010"/>
                  </a:cubicBezTo>
                  <a:cubicBezTo>
                    <a:pt x="1798332" y="1816003"/>
                    <a:pt x="1811849" y="1828673"/>
                    <a:pt x="1828312" y="1835990"/>
                  </a:cubicBezTo>
                  <a:cubicBezTo>
                    <a:pt x="1857190" y="1848825"/>
                    <a:pt x="1888273" y="1855977"/>
                    <a:pt x="1918253" y="1865971"/>
                  </a:cubicBezTo>
                  <a:cubicBezTo>
                    <a:pt x="2026058" y="1901907"/>
                    <a:pt x="1891449" y="1858313"/>
                    <a:pt x="2023184" y="1895951"/>
                  </a:cubicBezTo>
                  <a:cubicBezTo>
                    <a:pt x="2038377" y="1900292"/>
                    <a:pt x="2053165" y="1905944"/>
                    <a:pt x="2068155" y="1910941"/>
                  </a:cubicBezTo>
                  <a:lnTo>
                    <a:pt x="2158096" y="1970902"/>
                  </a:lnTo>
                  <a:lnTo>
                    <a:pt x="2203066" y="2000882"/>
                  </a:lnTo>
                  <a:cubicBezTo>
                    <a:pt x="2216683" y="2021308"/>
                    <a:pt x="2239293" y="2061593"/>
                    <a:pt x="2263027" y="2075833"/>
                  </a:cubicBezTo>
                  <a:cubicBezTo>
                    <a:pt x="2276576" y="2083963"/>
                    <a:pt x="2293007" y="2085826"/>
                    <a:pt x="2307997" y="2090823"/>
                  </a:cubicBezTo>
                  <a:lnTo>
                    <a:pt x="2472889" y="2255715"/>
                  </a:lnTo>
                  <a:lnTo>
                    <a:pt x="2517860" y="2300685"/>
                  </a:lnTo>
                  <a:cubicBezTo>
                    <a:pt x="2551374" y="2334199"/>
                    <a:pt x="2533707" y="2330666"/>
                    <a:pt x="2562830" y="2330666"/>
                  </a:cubicBezTo>
                </a:path>
              </a:pathLst>
            </a:custGeom>
            <a:noFill/>
            <a:ln w="57150">
              <a:solidFill>
                <a:srgbClr val="00DE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1341A72-DB46-2A46-B49A-16B32F1F17B8}"/>
                </a:ext>
              </a:extLst>
            </p:cNvPr>
            <p:cNvSpPr/>
            <p:nvPr/>
          </p:nvSpPr>
          <p:spPr>
            <a:xfrm>
              <a:off x="9762658" y="6167238"/>
              <a:ext cx="250562" cy="555226"/>
            </a:xfrm>
            <a:custGeom>
              <a:avLst/>
              <a:gdLst>
                <a:gd name="connsiteX0" fmla="*/ 0 w 269823"/>
                <a:gd name="connsiteY0" fmla="*/ 944380 h 944380"/>
                <a:gd name="connsiteX1" fmla="*/ 14990 w 269823"/>
                <a:gd name="connsiteY1" fmla="*/ 839449 h 944380"/>
                <a:gd name="connsiteX2" fmla="*/ 59960 w 269823"/>
                <a:gd name="connsiteY2" fmla="*/ 824459 h 944380"/>
                <a:gd name="connsiteX3" fmla="*/ 74950 w 269823"/>
                <a:gd name="connsiteY3" fmla="*/ 779488 h 944380"/>
                <a:gd name="connsiteX4" fmla="*/ 134911 w 269823"/>
                <a:gd name="connsiteY4" fmla="*/ 719527 h 944380"/>
                <a:gd name="connsiteX5" fmla="*/ 179882 w 269823"/>
                <a:gd name="connsiteY5" fmla="*/ 584616 h 944380"/>
                <a:gd name="connsiteX6" fmla="*/ 194872 w 269823"/>
                <a:gd name="connsiteY6" fmla="*/ 539646 h 944380"/>
                <a:gd name="connsiteX7" fmla="*/ 209862 w 269823"/>
                <a:gd name="connsiteY7" fmla="*/ 494675 h 944380"/>
                <a:gd name="connsiteX8" fmla="*/ 224852 w 269823"/>
                <a:gd name="connsiteY8" fmla="*/ 164891 h 944380"/>
                <a:gd name="connsiteX9" fmla="*/ 239842 w 269823"/>
                <a:gd name="connsiteY9" fmla="*/ 104931 h 944380"/>
                <a:gd name="connsiteX10" fmla="*/ 269823 w 269823"/>
                <a:gd name="connsiteY10" fmla="*/ 14990 h 944380"/>
                <a:gd name="connsiteX11" fmla="*/ 269823 w 269823"/>
                <a:gd name="connsiteY11" fmla="*/ 0 h 944380"/>
                <a:gd name="connsiteX0" fmla="*/ 0 w 269823"/>
                <a:gd name="connsiteY0" fmla="*/ 929390 h 929390"/>
                <a:gd name="connsiteX1" fmla="*/ 14990 w 269823"/>
                <a:gd name="connsiteY1" fmla="*/ 824459 h 929390"/>
                <a:gd name="connsiteX2" fmla="*/ 59960 w 269823"/>
                <a:gd name="connsiteY2" fmla="*/ 809469 h 929390"/>
                <a:gd name="connsiteX3" fmla="*/ 74950 w 269823"/>
                <a:gd name="connsiteY3" fmla="*/ 764498 h 929390"/>
                <a:gd name="connsiteX4" fmla="*/ 134911 w 269823"/>
                <a:gd name="connsiteY4" fmla="*/ 704537 h 929390"/>
                <a:gd name="connsiteX5" fmla="*/ 179882 w 269823"/>
                <a:gd name="connsiteY5" fmla="*/ 569626 h 929390"/>
                <a:gd name="connsiteX6" fmla="*/ 194872 w 269823"/>
                <a:gd name="connsiteY6" fmla="*/ 524656 h 929390"/>
                <a:gd name="connsiteX7" fmla="*/ 209862 w 269823"/>
                <a:gd name="connsiteY7" fmla="*/ 479685 h 929390"/>
                <a:gd name="connsiteX8" fmla="*/ 224852 w 269823"/>
                <a:gd name="connsiteY8" fmla="*/ 149901 h 929390"/>
                <a:gd name="connsiteX9" fmla="*/ 239842 w 269823"/>
                <a:gd name="connsiteY9" fmla="*/ 89941 h 929390"/>
                <a:gd name="connsiteX10" fmla="*/ 269823 w 269823"/>
                <a:gd name="connsiteY10" fmla="*/ 0 h 929390"/>
                <a:gd name="connsiteX0" fmla="*/ 0 w 239842"/>
                <a:gd name="connsiteY0" fmla="*/ 839449 h 839449"/>
                <a:gd name="connsiteX1" fmla="*/ 14990 w 239842"/>
                <a:gd name="connsiteY1" fmla="*/ 734518 h 839449"/>
                <a:gd name="connsiteX2" fmla="*/ 59960 w 239842"/>
                <a:gd name="connsiteY2" fmla="*/ 719528 h 839449"/>
                <a:gd name="connsiteX3" fmla="*/ 74950 w 239842"/>
                <a:gd name="connsiteY3" fmla="*/ 674557 h 839449"/>
                <a:gd name="connsiteX4" fmla="*/ 134911 w 239842"/>
                <a:gd name="connsiteY4" fmla="*/ 614596 h 839449"/>
                <a:gd name="connsiteX5" fmla="*/ 179882 w 239842"/>
                <a:gd name="connsiteY5" fmla="*/ 479685 h 839449"/>
                <a:gd name="connsiteX6" fmla="*/ 194872 w 239842"/>
                <a:gd name="connsiteY6" fmla="*/ 434715 h 839449"/>
                <a:gd name="connsiteX7" fmla="*/ 209862 w 239842"/>
                <a:gd name="connsiteY7" fmla="*/ 389744 h 839449"/>
                <a:gd name="connsiteX8" fmla="*/ 224852 w 239842"/>
                <a:gd name="connsiteY8" fmla="*/ 59960 h 839449"/>
                <a:gd name="connsiteX9" fmla="*/ 239842 w 239842"/>
                <a:gd name="connsiteY9" fmla="*/ 0 h 839449"/>
                <a:gd name="connsiteX0" fmla="*/ 0 w 224852"/>
                <a:gd name="connsiteY0" fmla="*/ 779489 h 779489"/>
                <a:gd name="connsiteX1" fmla="*/ 14990 w 224852"/>
                <a:gd name="connsiteY1" fmla="*/ 674558 h 779489"/>
                <a:gd name="connsiteX2" fmla="*/ 59960 w 224852"/>
                <a:gd name="connsiteY2" fmla="*/ 659568 h 779489"/>
                <a:gd name="connsiteX3" fmla="*/ 74950 w 224852"/>
                <a:gd name="connsiteY3" fmla="*/ 614597 h 779489"/>
                <a:gd name="connsiteX4" fmla="*/ 134911 w 224852"/>
                <a:gd name="connsiteY4" fmla="*/ 554636 h 779489"/>
                <a:gd name="connsiteX5" fmla="*/ 179882 w 224852"/>
                <a:gd name="connsiteY5" fmla="*/ 419725 h 779489"/>
                <a:gd name="connsiteX6" fmla="*/ 194872 w 224852"/>
                <a:gd name="connsiteY6" fmla="*/ 374755 h 779489"/>
                <a:gd name="connsiteX7" fmla="*/ 209862 w 224852"/>
                <a:gd name="connsiteY7" fmla="*/ 329784 h 779489"/>
                <a:gd name="connsiteX8" fmla="*/ 224852 w 224852"/>
                <a:gd name="connsiteY8" fmla="*/ 0 h 779489"/>
                <a:gd name="connsiteX0" fmla="*/ 0 w 276891"/>
                <a:gd name="connsiteY0" fmla="*/ 801792 h 801792"/>
                <a:gd name="connsiteX1" fmla="*/ 14990 w 276891"/>
                <a:gd name="connsiteY1" fmla="*/ 696861 h 801792"/>
                <a:gd name="connsiteX2" fmla="*/ 59960 w 276891"/>
                <a:gd name="connsiteY2" fmla="*/ 681871 h 801792"/>
                <a:gd name="connsiteX3" fmla="*/ 74950 w 276891"/>
                <a:gd name="connsiteY3" fmla="*/ 636900 h 801792"/>
                <a:gd name="connsiteX4" fmla="*/ 134911 w 276891"/>
                <a:gd name="connsiteY4" fmla="*/ 576939 h 801792"/>
                <a:gd name="connsiteX5" fmla="*/ 179882 w 276891"/>
                <a:gd name="connsiteY5" fmla="*/ 442028 h 801792"/>
                <a:gd name="connsiteX6" fmla="*/ 194872 w 276891"/>
                <a:gd name="connsiteY6" fmla="*/ 397058 h 801792"/>
                <a:gd name="connsiteX7" fmla="*/ 209862 w 276891"/>
                <a:gd name="connsiteY7" fmla="*/ 352087 h 801792"/>
                <a:gd name="connsiteX8" fmla="*/ 276891 w 276891"/>
                <a:gd name="connsiteY8" fmla="*/ 0 h 801792"/>
                <a:gd name="connsiteX0" fmla="*/ 0 w 314062"/>
                <a:gd name="connsiteY0" fmla="*/ 809226 h 809226"/>
                <a:gd name="connsiteX1" fmla="*/ 14990 w 314062"/>
                <a:gd name="connsiteY1" fmla="*/ 704295 h 809226"/>
                <a:gd name="connsiteX2" fmla="*/ 59960 w 314062"/>
                <a:gd name="connsiteY2" fmla="*/ 689305 h 809226"/>
                <a:gd name="connsiteX3" fmla="*/ 74950 w 314062"/>
                <a:gd name="connsiteY3" fmla="*/ 644334 h 809226"/>
                <a:gd name="connsiteX4" fmla="*/ 134911 w 314062"/>
                <a:gd name="connsiteY4" fmla="*/ 584373 h 809226"/>
                <a:gd name="connsiteX5" fmla="*/ 179882 w 314062"/>
                <a:gd name="connsiteY5" fmla="*/ 449462 h 809226"/>
                <a:gd name="connsiteX6" fmla="*/ 194872 w 314062"/>
                <a:gd name="connsiteY6" fmla="*/ 404492 h 809226"/>
                <a:gd name="connsiteX7" fmla="*/ 209862 w 314062"/>
                <a:gd name="connsiteY7" fmla="*/ 359521 h 809226"/>
                <a:gd name="connsiteX8" fmla="*/ 314062 w 314062"/>
                <a:gd name="connsiteY8" fmla="*/ 0 h 809226"/>
                <a:gd name="connsiteX0" fmla="*/ 0 w 263262"/>
                <a:gd name="connsiteY0" fmla="*/ 618726 h 618726"/>
                <a:gd name="connsiteX1" fmla="*/ 14990 w 263262"/>
                <a:gd name="connsiteY1" fmla="*/ 513795 h 618726"/>
                <a:gd name="connsiteX2" fmla="*/ 59960 w 263262"/>
                <a:gd name="connsiteY2" fmla="*/ 498805 h 618726"/>
                <a:gd name="connsiteX3" fmla="*/ 74950 w 263262"/>
                <a:gd name="connsiteY3" fmla="*/ 453834 h 618726"/>
                <a:gd name="connsiteX4" fmla="*/ 134911 w 263262"/>
                <a:gd name="connsiteY4" fmla="*/ 393873 h 618726"/>
                <a:gd name="connsiteX5" fmla="*/ 179882 w 263262"/>
                <a:gd name="connsiteY5" fmla="*/ 258962 h 618726"/>
                <a:gd name="connsiteX6" fmla="*/ 194872 w 263262"/>
                <a:gd name="connsiteY6" fmla="*/ 213992 h 618726"/>
                <a:gd name="connsiteX7" fmla="*/ 209862 w 263262"/>
                <a:gd name="connsiteY7" fmla="*/ 169021 h 618726"/>
                <a:gd name="connsiteX8" fmla="*/ 263262 w 263262"/>
                <a:gd name="connsiteY8" fmla="*/ 0 h 618726"/>
                <a:gd name="connsiteX0" fmla="*/ 0 w 250562"/>
                <a:gd name="connsiteY0" fmla="*/ 555226 h 555226"/>
                <a:gd name="connsiteX1" fmla="*/ 14990 w 250562"/>
                <a:gd name="connsiteY1" fmla="*/ 450295 h 555226"/>
                <a:gd name="connsiteX2" fmla="*/ 59960 w 250562"/>
                <a:gd name="connsiteY2" fmla="*/ 435305 h 555226"/>
                <a:gd name="connsiteX3" fmla="*/ 74950 w 250562"/>
                <a:gd name="connsiteY3" fmla="*/ 390334 h 555226"/>
                <a:gd name="connsiteX4" fmla="*/ 134911 w 250562"/>
                <a:gd name="connsiteY4" fmla="*/ 330373 h 555226"/>
                <a:gd name="connsiteX5" fmla="*/ 179882 w 250562"/>
                <a:gd name="connsiteY5" fmla="*/ 195462 h 555226"/>
                <a:gd name="connsiteX6" fmla="*/ 194872 w 250562"/>
                <a:gd name="connsiteY6" fmla="*/ 150492 h 555226"/>
                <a:gd name="connsiteX7" fmla="*/ 209862 w 250562"/>
                <a:gd name="connsiteY7" fmla="*/ 105521 h 555226"/>
                <a:gd name="connsiteX8" fmla="*/ 250562 w 250562"/>
                <a:gd name="connsiteY8" fmla="*/ 0 h 555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562" h="555226">
                  <a:moveTo>
                    <a:pt x="0" y="555226"/>
                  </a:moveTo>
                  <a:cubicBezTo>
                    <a:pt x="4997" y="520249"/>
                    <a:pt x="-811" y="481897"/>
                    <a:pt x="14990" y="450295"/>
                  </a:cubicBezTo>
                  <a:cubicBezTo>
                    <a:pt x="22056" y="436162"/>
                    <a:pt x="48787" y="446478"/>
                    <a:pt x="59960" y="435305"/>
                  </a:cubicBezTo>
                  <a:cubicBezTo>
                    <a:pt x="71133" y="424132"/>
                    <a:pt x="65766" y="403192"/>
                    <a:pt x="74950" y="390334"/>
                  </a:cubicBezTo>
                  <a:cubicBezTo>
                    <a:pt x="91379" y="367333"/>
                    <a:pt x="134911" y="330373"/>
                    <a:pt x="134911" y="330373"/>
                  </a:cubicBezTo>
                  <a:lnTo>
                    <a:pt x="179882" y="195462"/>
                  </a:lnTo>
                  <a:lnTo>
                    <a:pt x="194872" y="150492"/>
                  </a:lnTo>
                  <a:cubicBezTo>
                    <a:pt x="199869" y="135502"/>
                    <a:pt x="200580" y="130603"/>
                    <a:pt x="209862" y="105521"/>
                  </a:cubicBezTo>
                  <a:cubicBezTo>
                    <a:pt x="219144" y="80439"/>
                    <a:pt x="242122" y="109717"/>
                    <a:pt x="250562" y="0"/>
                  </a:cubicBezTo>
                </a:path>
              </a:pathLst>
            </a:custGeom>
            <a:noFill/>
            <a:ln w="57150">
              <a:solidFill>
                <a:srgbClr val="00DE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4BD4CE-26B7-7746-9B0E-C86ED9EE5E02}"/>
              </a:ext>
            </a:extLst>
          </p:cNvPr>
          <p:cNvGrpSpPr/>
          <p:nvPr/>
        </p:nvGrpSpPr>
        <p:grpSpPr>
          <a:xfrm>
            <a:off x="689760" y="3461125"/>
            <a:ext cx="6489125" cy="2284694"/>
            <a:chOff x="689760" y="3461125"/>
            <a:chExt cx="6489125" cy="2284694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DE2B6A0-7F0E-AE42-AB52-96871BFC19FA}"/>
                </a:ext>
              </a:extLst>
            </p:cNvPr>
            <p:cNvCxnSpPr>
              <a:cxnSpLocks/>
              <a:stCxn id="38" idx="21"/>
            </p:cNvCxnSpPr>
            <p:nvPr/>
          </p:nvCxnSpPr>
          <p:spPr>
            <a:xfrm flipH="1" flipV="1">
              <a:off x="4687490" y="4617337"/>
              <a:ext cx="2432838" cy="10639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A9FFDE3-56D5-294E-A23A-53A2972BE40E}"/>
                </a:ext>
              </a:extLst>
            </p:cNvPr>
            <p:cNvGrpSpPr/>
            <p:nvPr/>
          </p:nvGrpSpPr>
          <p:grpSpPr>
            <a:xfrm>
              <a:off x="689760" y="3461125"/>
              <a:ext cx="4309023" cy="1922929"/>
              <a:chOff x="3113752" y="4114799"/>
              <a:chExt cx="4309023" cy="1922929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D5082197-F7C8-D845-B07D-C8721A1486B5}"/>
                  </a:ext>
                </a:extLst>
              </p:cNvPr>
              <p:cNvSpPr/>
              <p:nvPr/>
            </p:nvSpPr>
            <p:spPr>
              <a:xfrm>
                <a:off x="3113752" y="4114799"/>
                <a:ext cx="4309023" cy="192292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A946E38-D0ED-0946-B7F3-FC0F9C072E18}"/>
                  </a:ext>
                </a:extLst>
              </p:cNvPr>
              <p:cNvSpPr txBox="1"/>
              <p:nvPr/>
            </p:nvSpPr>
            <p:spPr>
              <a:xfrm>
                <a:off x="4079380" y="4177600"/>
                <a:ext cx="243284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3200" b="1" dirty="0" err="1">
                    <a:effectLst>
                      <a:glow rad="127000">
                        <a:schemeClr val="bg1"/>
                      </a:glow>
                    </a:effectLst>
                  </a:rPr>
                  <a:t>Special</a:t>
                </a:r>
                <a:r>
                  <a:rPr lang="fi-FI" sz="3200" b="1" dirty="0">
                    <a:effectLst>
                      <a:glow rad="127000">
                        <a:schemeClr val="bg1"/>
                      </a:glow>
                    </a:effectLst>
                  </a:rPr>
                  <a:t> </a:t>
                </a:r>
                <a:r>
                  <a:rPr lang="fi-FI" sz="3200" b="1" dirty="0" err="1">
                    <a:effectLst>
                      <a:glow rad="127000">
                        <a:schemeClr val="bg1"/>
                      </a:glow>
                    </a:effectLst>
                  </a:rPr>
                  <a:t>offer</a:t>
                </a:r>
                <a:r>
                  <a:rPr lang="fi-FI" sz="3200" b="1" dirty="0">
                    <a:effectLst>
                      <a:glow rad="127000">
                        <a:schemeClr val="bg1"/>
                      </a:glow>
                    </a:effectLst>
                  </a:rPr>
                  <a:t>!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E2C8A8E-B668-0A48-A9EE-DB86D04B9C35}"/>
                  </a:ext>
                </a:extLst>
              </p:cNvPr>
              <p:cNvGrpSpPr/>
              <p:nvPr/>
            </p:nvGrpSpPr>
            <p:grpSpPr>
              <a:xfrm>
                <a:off x="3294241" y="4773969"/>
                <a:ext cx="4001832" cy="1115994"/>
                <a:chOff x="3296356" y="4773969"/>
                <a:chExt cx="4001832" cy="1115994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F816A079-EC1E-7342-AB7C-8522F224C6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96356" y="4773969"/>
                  <a:ext cx="870049" cy="934497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8866A549-65A4-DF4A-A5D3-FCFAF4D6CA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02970" y="4865247"/>
                  <a:ext cx="1024716" cy="102471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30F0D29-B94C-3448-B06A-5967B2D7132F}"/>
                    </a:ext>
                  </a:extLst>
                </p:cNvPr>
                <p:cNvSpPr txBox="1"/>
                <p:nvPr/>
              </p:nvSpPr>
              <p:spPr>
                <a:xfrm>
                  <a:off x="4228784" y="4875355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i-FI" sz="5400" dirty="0">
                      <a:effectLst>
                        <a:glow rad="127000">
                          <a:schemeClr val="bg1"/>
                        </a:glow>
                      </a:effectLst>
                    </a:rPr>
                    <a:t>+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4182DB3-42AE-904C-BEDB-862C632B31A9}"/>
                    </a:ext>
                  </a:extLst>
                </p:cNvPr>
                <p:cNvSpPr txBox="1"/>
                <p:nvPr/>
              </p:nvSpPr>
              <p:spPr>
                <a:xfrm>
                  <a:off x="5909666" y="4875355"/>
                  <a:ext cx="1388522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i-FI" sz="5400" dirty="0">
                      <a:effectLst>
                        <a:glow rad="127000">
                          <a:schemeClr val="bg1"/>
                        </a:glow>
                      </a:effectLst>
                    </a:rPr>
                    <a:t>= </a:t>
                  </a:r>
                  <a:r>
                    <a:rPr lang="fi-FI" sz="5400" dirty="0">
                      <a:solidFill>
                        <a:srgbClr val="00DE00"/>
                      </a:solidFill>
                      <a:effectLst>
                        <a:glow rad="127000">
                          <a:schemeClr val="bg1"/>
                        </a:glow>
                      </a:effectLst>
                    </a:rPr>
                    <a:t>2€</a:t>
                  </a:r>
                </a:p>
              </p:txBody>
            </p:sp>
          </p:grp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3F3A6D1-A4C3-4345-BF41-B1CC6B3D40C5}"/>
                </a:ext>
              </a:extLst>
            </p:cNvPr>
            <p:cNvSpPr/>
            <p:nvPr/>
          </p:nvSpPr>
          <p:spPr>
            <a:xfrm>
              <a:off x="7070885" y="563781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405B13D-0D04-7041-8EB7-2654F7FEC55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0070" y="4948663"/>
            <a:ext cx="1075537" cy="96798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3BCFD53-1C86-454C-822F-9E4674C2422D}"/>
              </a:ext>
            </a:extLst>
          </p:cNvPr>
          <p:cNvGrpSpPr/>
          <p:nvPr/>
        </p:nvGrpSpPr>
        <p:grpSpPr>
          <a:xfrm>
            <a:off x="4744194" y="1392866"/>
            <a:ext cx="2039683" cy="3029724"/>
            <a:chOff x="4744194" y="1392866"/>
            <a:chExt cx="2039683" cy="302972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8C23C0-A774-9548-8A8D-7227585A8179}"/>
                </a:ext>
              </a:extLst>
            </p:cNvPr>
            <p:cNvGrpSpPr/>
            <p:nvPr/>
          </p:nvGrpSpPr>
          <p:grpSpPr>
            <a:xfrm>
              <a:off x="4744194" y="1392866"/>
              <a:ext cx="1584888" cy="3029724"/>
              <a:chOff x="4744194" y="1392866"/>
              <a:chExt cx="1584888" cy="3029724"/>
            </a:xfrm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D71BE028-AAFF-484D-B9EC-88AFF190AEC5}"/>
                  </a:ext>
                </a:extLst>
              </p:cNvPr>
              <p:cNvSpPr/>
              <p:nvPr/>
            </p:nvSpPr>
            <p:spPr>
              <a:xfrm>
                <a:off x="4744194" y="1392866"/>
                <a:ext cx="1420191" cy="2891919"/>
              </a:xfrm>
              <a:custGeom>
                <a:avLst/>
                <a:gdLst>
                  <a:gd name="connsiteX0" fmla="*/ 0 w 1473200"/>
                  <a:gd name="connsiteY0" fmla="*/ 0 h 2878667"/>
                  <a:gd name="connsiteX1" fmla="*/ 16933 w 1473200"/>
                  <a:gd name="connsiteY1" fmla="*/ 118534 h 2878667"/>
                  <a:gd name="connsiteX2" fmla="*/ 33867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33867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217924 w 1473200"/>
                  <a:gd name="connsiteY4" fmla="*/ 300383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217924 w 1473200"/>
                  <a:gd name="connsiteY4" fmla="*/ 300383 h 2878667"/>
                  <a:gd name="connsiteX5" fmla="*/ 276087 w 1473200"/>
                  <a:gd name="connsiteY5" fmla="*/ 385049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20191"/>
                  <a:gd name="connsiteY0" fmla="*/ 0 h 2891919"/>
                  <a:gd name="connsiteX1" fmla="*/ 50064 w 1420191"/>
                  <a:gd name="connsiteY1" fmla="*/ 92029 h 2891919"/>
                  <a:gd name="connsiteX2" fmla="*/ 100127 w 1420191"/>
                  <a:gd name="connsiteY2" fmla="*/ 182586 h 2891919"/>
                  <a:gd name="connsiteX3" fmla="*/ 131050 w 1420191"/>
                  <a:gd name="connsiteY3" fmla="*/ 229704 h 2891919"/>
                  <a:gd name="connsiteX4" fmla="*/ 164915 w 1420191"/>
                  <a:gd name="connsiteY4" fmla="*/ 313635 h 2891919"/>
                  <a:gd name="connsiteX5" fmla="*/ 223078 w 1420191"/>
                  <a:gd name="connsiteY5" fmla="*/ 398301 h 2891919"/>
                  <a:gd name="connsiteX6" fmla="*/ 234858 w 1420191"/>
                  <a:gd name="connsiteY6" fmla="*/ 504319 h 2891919"/>
                  <a:gd name="connsiteX7" fmla="*/ 285658 w 1420191"/>
                  <a:gd name="connsiteY7" fmla="*/ 538186 h 2891919"/>
                  <a:gd name="connsiteX8" fmla="*/ 353391 w 1420191"/>
                  <a:gd name="connsiteY8" fmla="*/ 639786 h 2891919"/>
                  <a:gd name="connsiteX9" fmla="*/ 387258 w 1420191"/>
                  <a:gd name="connsiteY9" fmla="*/ 758319 h 2891919"/>
                  <a:gd name="connsiteX10" fmla="*/ 438058 w 1420191"/>
                  <a:gd name="connsiteY10" fmla="*/ 910719 h 2891919"/>
                  <a:gd name="connsiteX11" fmla="*/ 454991 w 1420191"/>
                  <a:gd name="connsiteY11" fmla="*/ 961519 h 2891919"/>
                  <a:gd name="connsiteX12" fmla="*/ 471924 w 1420191"/>
                  <a:gd name="connsiteY12" fmla="*/ 1012319 h 2891919"/>
                  <a:gd name="connsiteX13" fmla="*/ 539658 w 1420191"/>
                  <a:gd name="connsiteY13" fmla="*/ 1113919 h 2891919"/>
                  <a:gd name="connsiteX14" fmla="*/ 573524 w 1420191"/>
                  <a:gd name="connsiteY14" fmla="*/ 1215519 h 2891919"/>
                  <a:gd name="connsiteX15" fmla="*/ 590458 w 1420191"/>
                  <a:gd name="connsiteY15" fmla="*/ 1266319 h 2891919"/>
                  <a:gd name="connsiteX16" fmla="*/ 624324 w 1420191"/>
                  <a:gd name="connsiteY16" fmla="*/ 1401786 h 2891919"/>
                  <a:gd name="connsiteX17" fmla="*/ 641258 w 1420191"/>
                  <a:gd name="connsiteY17" fmla="*/ 1469519 h 2891919"/>
                  <a:gd name="connsiteX18" fmla="*/ 675124 w 1420191"/>
                  <a:gd name="connsiteY18" fmla="*/ 1621919 h 2891919"/>
                  <a:gd name="connsiteX19" fmla="*/ 692058 w 1420191"/>
                  <a:gd name="connsiteY19" fmla="*/ 1672719 h 2891919"/>
                  <a:gd name="connsiteX20" fmla="*/ 725924 w 1420191"/>
                  <a:gd name="connsiteY20" fmla="*/ 1723519 h 2891919"/>
                  <a:gd name="connsiteX21" fmla="*/ 742858 w 1420191"/>
                  <a:gd name="connsiteY21" fmla="*/ 1808186 h 2891919"/>
                  <a:gd name="connsiteX22" fmla="*/ 759791 w 1420191"/>
                  <a:gd name="connsiteY22" fmla="*/ 1960586 h 2891919"/>
                  <a:gd name="connsiteX23" fmla="*/ 793658 w 1420191"/>
                  <a:gd name="connsiteY23" fmla="*/ 2062186 h 2891919"/>
                  <a:gd name="connsiteX24" fmla="*/ 810591 w 1420191"/>
                  <a:gd name="connsiteY24" fmla="*/ 2112986 h 2891919"/>
                  <a:gd name="connsiteX25" fmla="*/ 827524 w 1420191"/>
                  <a:gd name="connsiteY25" fmla="*/ 2163786 h 2891919"/>
                  <a:gd name="connsiteX26" fmla="*/ 861391 w 1420191"/>
                  <a:gd name="connsiteY26" fmla="*/ 2214586 h 2891919"/>
                  <a:gd name="connsiteX27" fmla="*/ 929124 w 1420191"/>
                  <a:gd name="connsiteY27" fmla="*/ 2417786 h 2891919"/>
                  <a:gd name="connsiteX28" fmla="*/ 946058 w 1420191"/>
                  <a:gd name="connsiteY28" fmla="*/ 2468586 h 2891919"/>
                  <a:gd name="connsiteX29" fmla="*/ 996858 w 1420191"/>
                  <a:gd name="connsiteY29" fmla="*/ 2502452 h 2891919"/>
                  <a:gd name="connsiteX30" fmla="*/ 1081524 w 1420191"/>
                  <a:gd name="connsiteY30" fmla="*/ 2654852 h 2891919"/>
                  <a:gd name="connsiteX31" fmla="*/ 1115391 w 1420191"/>
                  <a:gd name="connsiteY31" fmla="*/ 2705652 h 2891919"/>
                  <a:gd name="connsiteX32" fmla="*/ 1216991 w 1420191"/>
                  <a:gd name="connsiteY32" fmla="*/ 2773386 h 2891919"/>
                  <a:gd name="connsiteX33" fmla="*/ 1301658 w 1420191"/>
                  <a:gd name="connsiteY33" fmla="*/ 2841119 h 2891919"/>
                  <a:gd name="connsiteX34" fmla="*/ 1352458 w 1420191"/>
                  <a:gd name="connsiteY34" fmla="*/ 2874986 h 2891919"/>
                  <a:gd name="connsiteX35" fmla="*/ 1420191 w 1420191"/>
                  <a:gd name="connsiteY35" fmla="*/ 2891919 h 289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20191" h="2891919">
                    <a:moveTo>
                      <a:pt x="0" y="0"/>
                    </a:moveTo>
                    <a:cubicBezTo>
                      <a:pt x="5644" y="39511"/>
                      <a:pt x="33376" y="61598"/>
                      <a:pt x="50064" y="92029"/>
                    </a:cubicBezTo>
                    <a:cubicBezTo>
                      <a:pt x="66752" y="122460"/>
                      <a:pt x="86629" y="159640"/>
                      <a:pt x="100127" y="182586"/>
                    </a:cubicBezTo>
                    <a:cubicBezTo>
                      <a:pt x="113625" y="205532"/>
                      <a:pt x="114117" y="218415"/>
                      <a:pt x="131050" y="229704"/>
                    </a:cubicBezTo>
                    <a:cubicBezTo>
                      <a:pt x="142339" y="246637"/>
                      <a:pt x="149577" y="285536"/>
                      <a:pt x="164915" y="313635"/>
                    </a:cubicBezTo>
                    <a:cubicBezTo>
                      <a:pt x="180253" y="341735"/>
                      <a:pt x="132763" y="262830"/>
                      <a:pt x="223078" y="398301"/>
                    </a:cubicBezTo>
                    <a:cubicBezTo>
                      <a:pt x="240724" y="451239"/>
                      <a:pt x="224428" y="481005"/>
                      <a:pt x="234858" y="504319"/>
                    </a:cubicBezTo>
                    <a:cubicBezTo>
                      <a:pt x="245288" y="527633"/>
                      <a:pt x="268725" y="526897"/>
                      <a:pt x="285658" y="538186"/>
                    </a:cubicBezTo>
                    <a:cubicBezTo>
                      <a:pt x="308236" y="572053"/>
                      <a:pt x="340520" y="601172"/>
                      <a:pt x="353391" y="639786"/>
                    </a:cubicBezTo>
                    <a:cubicBezTo>
                      <a:pt x="410298" y="810510"/>
                      <a:pt x="323471" y="545695"/>
                      <a:pt x="387258" y="758319"/>
                    </a:cubicBezTo>
                    <a:cubicBezTo>
                      <a:pt x="387283" y="758404"/>
                      <a:pt x="429577" y="885277"/>
                      <a:pt x="438058" y="910719"/>
                    </a:cubicBezTo>
                    <a:lnTo>
                      <a:pt x="454991" y="961519"/>
                    </a:lnTo>
                    <a:cubicBezTo>
                      <a:pt x="460635" y="978452"/>
                      <a:pt x="462023" y="997468"/>
                      <a:pt x="471924" y="1012319"/>
                    </a:cubicBezTo>
                    <a:lnTo>
                      <a:pt x="539658" y="1113919"/>
                    </a:lnTo>
                    <a:lnTo>
                      <a:pt x="573524" y="1215519"/>
                    </a:lnTo>
                    <a:cubicBezTo>
                      <a:pt x="579168" y="1232452"/>
                      <a:pt x="586129" y="1249003"/>
                      <a:pt x="590458" y="1266319"/>
                    </a:cubicBezTo>
                    <a:lnTo>
                      <a:pt x="624324" y="1401786"/>
                    </a:lnTo>
                    <a:cubicBezTo>
                      <a:pt x="629968" y="1424364"/>
                      <a:pt x="636694" y="1446698"/>
                      <a:pt x="641258" y="1469519"/>
                    </a:cubicBezTo>
                    <a:cubicBezTo>
                      <a:pt x="652896" y="1527711"/>
                      <a:pt x="659183" y="1566125"/>
                      <a:pt x="675124" y="1621919"/>
                    </a:cubicBezTo>
                    <a:cubicBezTo>
                      <a:pt x="680028" y="1639082"/>
                      <a:pt x="684076" y="1656754"/>
                      <a:pt x="692058" y="1672719"/>
                    </a:cubicBezTo>
                    <a:cubicBezTo>
                      <a:pt x="701159" y="1690922"/>
                      <a:pt x="714635" y="1706586"/>
                      <a:pt x="725924" y="1723519"/>
                    </a:cubicBezTo>
                    <a:cubicBezTo>
                      <a:pt x="731569" y="1751741"/>
                      <a:pt x="738788" y="1779694"/>
                      <a:pt x="742858" y="1808186"/>
                    </a:cubicBezTo>
                    <a:cubicBezTo>
                      <a:pt x="750086" y="1858785"/>
                      <a:pt x="749767" y="1910466"/>
                      <a:pt x="759791" y="1960586"/>
                    </a:cubicBezTo>
                    <a:cubicBezTo>
                      <a:pt x="766792" y="1995591"/>
                      <a:pt x="782369" y="2028319"/>
                      <a:pt x="793658" y="2062186"/>
                    </a:cubicBezTo>
                    <a:lnTo>
                      <a:pt x="810591" y="2112986"/>
                    </a:lnTo>
                    <a:cubicBezTo>
                      <a:pt x="816235" y="2129919"/>
                      <a:pt x="817623" y="2148935"/>
                      <a:pt x="827524" y="2163786"/>
                    </a:cubicBezTo>
                    <a:lnTo>
                      <a:pt x="861391" y="2214586"/>
                    </a:lnTo>
                    <a:lnTo>
                      <a:pt x="929124" y="2417786"/>
                    </a:lnTo>
                    <a:cubicBezTo>
                      <a:pt x="934769" y="2434719"/>
                      <a:pt x="931206" y="2458685"/>
                      <a:pt x="946058" y="2468586"/>
                    </a:cubicBezTo>
                    <a:lnTo>
                      <a:pt x="996858" y="2502452"/>
                    </a:lnTo>
                    <a:cubicBezTo>
                      <a:pt x="1026662" y="2591865"/>
                      <a:pt x="1003890" y="2538402"/>
                      <a:pt x="1081524" y="2654852"/>
                    </a:cubicBezTo>
                    <a:cubicBezTo>
                      <a:pt x="1092813" y="2671785"/>
                      <a:pt x="1098458" y="2694363"/>
                      <a:pt x="1115391" y="2705652"/>
                    </a:cubicBezTo>
                    <a:lnTo>
                      <a:pt x="1216991" y="2773386"/>
                    </a:lnTo>
                    <a:cubicBezTo>
                      <a:pt x="1274082" y="2859022"/>
                      <a:pt x="1219866" y="2800223"/>
                      <a:pt x="1301658" y="2841119"/>
                    </a:cubicBezTo>
                    <a:cubicBezTo>
                      <a:pt x="1319861" y="2850220"/>
                      <a:pt x="1333752" y="2866969"/>
                      <a:pt x="1352458" y="2874986"/>
                    </a:cubicBezTo>
                    <a:cubicBezTo>
                      <a:pt x="1373849" y="2884154"/>
                      <a:pt x="1420191" y="2891919"/>
                      <a:pt x="1420191" y="2891919"/>
                    </a:cubicBezTo>
                  </a:path>
                </a:pathLst>
              </a:custGeom>
              <a:noFill/>
              <a:ln w="66675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753381F-ADDD-AA4D-BB97-EFA759DCAE5E}"/>
                  </a:ext>
                </a:extLst>
              </p:cNvPr>
              <p:cNvSpPr/>
              <p:nvPr/>
            </p:nvSpPr>
            <p:spPr>
              <a:xfrm>
                <a:off x="6096000" y="4189508"/>
                <a:ext cx="233082" cy="233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7C488C-2CAF-6E4E-A91B-871368DBF7FD}"/>
                </a:ext>
              </a:extLst>
            </p:cNvPr>
            <p:cNvSpPr txBox="1"/>
            <p:nvPr/>
          </p:nvSpPr>
          <p:spPr>
            <a:xfrm>
              <a:off x="5863432" y="3656368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3200" dirty="0">
                  <a:effectLst>
                    <a:glow rad="127000">
                      <a:schemeClr val="bg1"/>
                    </a:glow>
                  </a:effectLst>
                </a:rPr>
                <a:t>8:47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CCFE8F9-2DAC-3A4C-999D-9E096E45E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62630" y="2463978"/>
              <a:ext cx="4191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23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https://lh6.googleusercontent.com/V2Xd1WGHk-M6FfS5EsbWT2bKoXMfDYmCMSGUi9PWf0iLoYd5CE_3twJHwuvDC4JkZhWkjpYdyi6piZpDVEDm8ua9fU_hRk6N9DgnJkdDhxaSEznxC9U5yzoJA5g5dpH3EAL1VXLHSXU">
            <a:extLst>
              <a:ext uri="{FF2B5EF4-FFF2-40B4-BE49-F238E27FC236}">
                <a16:creationId xmlns:a16="http://schemas.microsoft.com/office/drawing/2014/main" id="{989F9B77-F341-564F-973A-9A95A73D0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02" r="4332" b="6630"/>
          <a:stretch/>
        </p:blipFill>
        <p:spPr bwMode="auto">
          <a:xfrm>
            <a:off x="270934" y="1371602"/>
            <a:ext cx="11650133" cy="536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2CF3AF-4079-3D45-8D0B-D924AD56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Destination</a:t>
            </a:r>
            <a:r>
              <a:rPr lang="fi-FI" dirty="0"/>
              <a:t> </a:t>
            </a:r>
            <a:r>
              <a:rPr lang="fi-FI" dirty="0" err="1"/>
              <a:t>Candidates</a:t>
            </a:r>
            <a:endParaRPr lang="fi-F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8FF8F-89E0-D949-B446-FAC42B6AF5AC}"/>
              </a:ext>
            </a:extLst>
          </p:cNvPr>
          <p:cNvSpPr txBox="1"/>
          <p:nvPr/>
        </p:nvSpPr>
        <p:spPr>
          <a:xfrm>
            <a:off x="405626" y="4819696"/>
            <a:ext cx="7735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P. Fränti, T. Kaukoranta, D. F. </a:t>
            </a:r>
            <a:r>
              <a:rPr lang="fi-FI" sz="2400" dirty="0" err="1">
                <a:effectLst>
                  <a:glow rad="127000">
                    <a:schemeClr val="bg1"/>
                  </a:glow>
                </a:effectLst>
              </a:rPr>
              <a:t>Shen</a:t>
            </a:r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 &amp; K. S. </a:t>
            </a:r>
            <a:r>
              <a:rPr lang="fi-FI" sz="2400" dirty="0" err="1">
                <a:effectLst>
                  <a:glow rad="127000">
                    <a:schemeClr val="bg1"/>
                  </a:glow>
                </a:effectLst>
              </a:rPr>
              <a:t>Chang</a:t>
            </a:r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 (2000</a:t>
            </a:r>
            <a:r>
              <a:rPr lang="fi-FI" sz="2400" dirty="0" smtClean="0">
                <a:effectLst>
                  <a:glow rad="127000">
                    <a:schemeClr val="bg1"/>
                  </a:glow>
                </a:effectLst>
              </a:rPr>
              <a:t>)</a:t>
            </a:r>
            <a:endParaRPr lang="fi-FI" sz="2400" dirty="0"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fi-FI" sz="2400" i="1" dirty="0" err="1">
                <a:effectLst>
                  <a:glow rad="127000">
                    <a:schemeClr val="bg1"/>
                  </a:glow>
                </a:effectLst>
              </a:rPr>
              <a:t>Fast</a:t>
            </a:r>
            <a:r>
              <a:rPr lang="fi-FI" sz="2400" i="1" dirty="0">
                <a:effectLst>
                  <a:glow rad="127000">
                    <a:schemeClr val="bg1"/>
                  </a:glow>
                </a:effectLst>
              </a:rPr>
              <a:t> and </a:t>
            </a:r>
            <a:r>
              <a:rPr lang="fi-FI" sz="2400" i="1" dirty="0" err="1">
                <a:effectLst>
                  <a:glow rad="127000">
                    <a:schemeClr val="bg1"/>
                  </a:glow>
                </a:effectLst>
              </a:rPr>
              <a:t>memory</a:t>
            </a:r>
            <a:r>
              <a:rPr lang="fi-FI" sz="2400" i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fi-FI" sz="2400" i="1" dirty="0" err="1">
                <a:effectLst>
                  <a:glow rad="127000">
                    <a:schemeClr val="bg1"/>
                  </a:glow>
                </a:effectLst>
              </a:rPr>
              <a:t>efficient</a:t>
            </a:r>
            <a:r>
              <a:rPr lang="fi-FI" sz="2400" i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fi-FI" sz="2400" i="1" dirty="0" err="1">
                <a:effectLst>
                  <a:glow rad="127000">
                    <a:schemeClr val="bg1"/>
                  </a:glow>
                </a:effectLst>
              </a:rPr>
              <a:t>implementation</a:t>
            </a:r>
            <a:r>
              <a:rPr lang="fi-FI" sz="2400" i="1" dirty="0">
                <a:effectLst>
                  <a:glow rad="127000">
                    <a:schemeClr val="bg1"/>
                  </a:glow>
                </a:effectLst>
              </a:rPr>
              <a:t> of </a:t>
            </a:r>
            <a:r>
              <a:rPr lang="fi-FI" sz="2400" i="1" dirty="0" err="1">
                <a:effectLst>
                  <a:glow rad="127000">
                    <a:schemeClr val="bg1"/>
                  </a:glow>
                </a:effectLst>
              </a:rPr>
              <a:t>the</a:t>
            </a:r>
            <a:r>
              <a:rPr lang="fi-FI" sz="2400" i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fi-FI" sz="2400" i="1" dirty="0" err="1">
                <a:effectLst>
                  <a:glow rad="127000">
                    <a:schemeClr val="bg1"/>
                  </a:glow>
                </a:effectLst>
              </a:rPr>
              <a:t>exact</a:t>
            </a:r>
            <a:r>
              <a:rPr lang="fi-FI" sz="2400" i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fi-FI" sz="2400" i="1" dirty="0" smtClean="0">
                <a:effectLst>
                  <a:glow rad="127000">
                    <a:schemeClr val="bg1"/>
                  </a:glow>
                </a:effectLst>
              </a:rPr>
              <a:t>PNN</a:t>
            </a:r>
            <a:endParaRPr lang="fi-FI" sz="2400" dirty="0"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IEEE </a:t>
            </a:r>
            <a:r>
              <a:rPr lang="fi-FI" sz="2400" dirty="0" err="1">
                <a:effectLst>
                  <a:glow rad="127000">
                    <a:schemeClr val="bg1"/>
                  </a:glow>
                </a:effectLst>
              </a:rPr>
              <a:t>Transactions</a:t>
            </a:r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 on Image Processing, 9(5), </a:t>
            </a:r>
            <a:r>
              <a:rPr lang="fi-FI" sz="2400" dirty="0" smtClean="0">
                <a:effectLst>
                  <a:glow rad="127000">
                    <a:schemeClr val="bg1"/>
                  </a:glow>
                </a:effectLst>
              </a:rPr>
              <a:t>773-777</a:t>
            </a:r>
            <a:endParaRPr lang="fi-FI" sz="2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B456A3-D669-DF43-AB40-532490E3E9B2}"/>
              </a:ext>
            </a:extLst>
          </p:cNvPr>
          <p:cNvSpPr/>
          <p:nvPr/>
        </p:nvSpPr>
        <p:spPr>
          <a:xfrm>
            <a:off x="5410979" y="6320450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6D67EA2-842D-7148-AEF4-B0C7C73DEBBB}"/>
              </a:ext>
            </a:extLst>
          </p:cNvPr>
          <p:cNvSpPr/>
          <p:nvPr/>
        </p:nvSpPr>
        <p:spPr>
          <a:xfrm>
            <a:off x="5287092" y="6226060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A7E6E1-EF7C-1744-970E-FB72ED651E1A}"/>
              </a:ext>
            </a:extLst>
          </p:cNvPr>
          <p:cNvSpPr/>
          <p:nvPr/>
        </p:nvSpPr>
        <p:spPr>
          <a:xfrm>
            <a:off x="5458173" y="6167066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3F440E-0DE5-A043-B9A6-725A08903C56}"/>
              </a:ext>
            </a:extLst>
          </p:cNvPr>
          <p:cNvSpPr/>
          <p:nvPr/>
        </p:nvSpPr>
        <p:spPr>
          <a:xfrm>
            <a:off x="5334287" y="6102173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A9E2241-5E7E-9249-9F79-14E8571431D7}"/>
              </a:ext>
            </a:extLst>
          </p:cNvPr>
          <p:cNvSpPr/>
          <p:nvPr/>
        </p:nvSpPr>
        <p:spPr>
          <a:xfrm>
            <a:off x="5546664" y="6296852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66471EA-5540-0346-84FE-83F340A977EC}"/>
              </a:ext>
            </a:extLst>
          </p:cNvPr>
          <p:cNvSpPr/>
          <p:nvPr/>
        </p:nvSpPr>
        <p:spPr>
          <a:xfrm>
            <a:off x="5505368" y="6037280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D2B1993-B9BF-5440-8364-BA36C262E29F}"/>
              </a:ext>
            </a:extLst>
          </p:cNvPr>
          <p:cNvSpPr/>
          <p:nvPr/>
        </p:nvSpPr>
        <p:spPr>
          <a:xfrm>
            <a:off x="7083003" y="4563850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2D29FBE-781E-4A41-9F8C-C0CC90EE85C2}"/>
              </a:ext>
            </a:extLst>
          </p:cNvPr>
          <p:cNvSpPr/>
          <p:nvPr/>
        </p:nvSpPr>
        <p:spPr>
          <a:xfrm>
            <a:off x="8030871" y="4732303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DCCD449-B3A2-B743-B713-E3B5405E4770}"/>
              </a:ext>
            </a:extLst>
          </p:cNvPr>
          <p:cNvSpPr/>
          <p:nvPr/>
        </p:nvSpPr>
        <p:spPr>
          <a:xfrm>
            <a:off x="8299509" y="4679235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1F2001D-BF80-1D46-B6FE-1589D4A137FE}"/>
              </a:ext>
            </a:extLst>
          </p:cNvPr>
          <p:cNvSpPr/>
          <p:nvPr/>
        </p:nvSpPr>
        <p:spPr>
          <a:xfrm>
            <a:off x="7624093" y="6018947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7206EF2-0B2E-6448-BDE7-2DFF67411199}"/>
              </a:ext>
            </a:extLst>
          </p:cNvPr>
          <p:cNvSpPr/>
          <p:nvPr/>
        </p:nvSpPr>
        <p:spPr>
          <a:xfrm>
            <a:off x="7720703" y="6150948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C676E0E-21F4-3E47-AAE3-EDA31EC2BE76}"/>
              </a:ext>
            </a:extLst>
          </p:cNvPr>
          <p:cNvSpPr/>
          <p:nvPr/>
        </p:nvSpPr>
        <p:spPr>
          <a:xfrm>
            <a:off x="7189138" y="4510783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D88F809-8100-034F-9D34-AA338CCDD557}"/>
              </a:ext>
            </a:extLst>
          </p:cNvPr>
          <p:cNvSpPr/>
          <p:nvPr/>
        </p:nvSpPr>
        <p:spPr>
          <a:xfrm>
            <a:off x="7083002" y="4399243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98A179B-1721-C248-981C-814BC79CA812}"/>
              </a:ext>
            </a:extLst>
          </p:cNvPr>
          <p:cNvSpPr/>
          <p:nvPr/>
        </p:nvSpPr>
        <p:spPr>
          <a:xfrm>
            <a:off x="7237245" y="4361571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D35AD81-5F34-B54A-9FE4-CAD99FA8EFFA}"/>
              </a:ext>
            </a:extLst>
          </p:cNvPr>
          <p:cNvSpPr/>
          <p:nvPr/>
        </p:nvSpPr>
        <p:spPr>
          <a:xfrm>
            <a:off x="7295273" y="4510976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8092387-CC8C-CB4A-AF26-F04DC54153F7}"/>
              </a:ext>
            </a:extLst>
          </p:cNvPr>
          <p:cNvSpPr/>
          <p:nvPr/>
        </p:nvSpPr>
        <p:spPr>
          <a:xfrm>
            <a:off x="7189137" y="4636285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3332BC7-1A49-674C-8D3F-D3C5CB97659D}"/>
              </a:ext>
            </a:extLst>
          </p:cNvPr>
          <p:cNvSpPr/>
          <p:nvPr/>
        </p:nvSpPr>
        <p:spPr>
          <a:xfrm>
            <a:off x="7029933" y="4491897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103F78F-81F6-5B42-93E4-CE3DA4AE7816}"/>
              </a:ext>
            </a:extLst>
          </p:cNvPr>
          <p:cNvSpPr/>
          <p:nvPr/>
        </p:nvSpPr>
        <p:spPr>
          <a:xfrm>
            <a:off x="7165084" y="4428479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B805288-3B25-7341-96DB-F1BFD81DE179}"/>
              </a:ext>
            </a:extLst>
          </p:cNvPr>
          <p:cNvSpPr/>
          <p:nvPr/>
        </p:nvSpPr>
        <p:spPr>
          <a:xfrm>
            <a:off x="7300235" y="4419327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11182DA-6C85-8C4A-B247-7CF912060B75}"/>
              </a:ext>
            </a:extLst>
          </p:cNvPr>
          <p:cNvSpPr/>
          <p:nvPr/>
        </p:nvSpPr>
        <p:spPr>
          <a:xfrm>
            <a:off x="7249874" y="4597650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0C08A68-329A-8E42-9765-08C66F43B856}"/>
              </a:ext>
            </a:extLst>
          </p:cNvPr>
          <p:cNvSpPr/>
          <p:nvPr/>
        </p:nvSpPr>
        <p:spPr>
          <a:xfrm>
            <a:off x="7138552" y="4336963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3D9E76E-B718-DA40-AB6C-D45DAA09F701}"/>
              </a:ext>
            </a:extLst>
          </p:cNvPr>
          <p:cNvSpPr/>
          <p:nvPr/>
        </p:nvSpPr>
        <p:spPr>
          <a:xfrm>
            <a:off x="6968709" y="4616917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9DD81AA-68A1-7144-AAB0-3E8D0129F1D6}"/>
              </a:ext>
            </a:extLst>
          </p:cNvPr>
          <p:cNvSpPr/>
          <p:nvPr/>
        </p:nvSpPr>
        <p:spPr>
          <a:xfrm>
            <a:off x="6947852" y="4375411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2DC7CCA-1917-FF40-8C4D-5899E69E686E}"/>
              </a:ext>
            </a:extLst>
          </p:cNvPr>
          <p:cNvSpPr/>
          <p:nvPr/>
        </p:nvSpPr>
        <p:spPr>
          <a:xfrm>
            <a:off x="7271219" y="4240818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A10BD20-D9F7-074E-85E8-8C3F6379A087}"/>
              </a:ext>
            </a:extLst>
          </p:cNvPr>
          <p:cNvSpPr/>
          <p:nvPr/>
        </p:nvSpPr>
        <p:spPr>
          <a:xfrm>
            <a:off x="7391469" y="4336962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2BACAE5-2913-D343-BB87-FC40B00321D1}"/>
              </a:ext>
            </a:extLst>
          </p:cNvPr>
          <p:cNvSpPr/>
          <p:nvPr/>
        </p:nvSpPr>
        <p:spPr>
          <a:xfrm>
            <a:off x="7233002" y="4457345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B12956B-A390-C74F-92AC-8C1A6A342907}"/>
              </a:ext>
            </a:extLst>
          </p:cNvPr>
          <p:cNvSpPr/>
          <p:nvPr/>
        </p:nvSpPr>
        <p:spPr>
          <a:xfrm>
            <a:off x="7074844" y="4632358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ADD60FD-D25B-2F4D-B52D-D6A69AE9EBAE}"/>
              </a:ext>
            </a:extLst>
          </p:cNvPr>
          <p:cNvSpPr/>
          <p:nvPr/>
        </p:nvSpPr>
        <p:spPr>
          <a:xfrm>
            <a:off x="5234024" y="5874417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C76DDA9-26A7-DB49-9C57-B010782BD7EA}"/>
              </a:ext>
            </a:extLst>
          </p:cNvPr>
          <p:cNvSpPr/>
          <p:nvPr/>
        </p:nvSpPr>
        <p:spPr>
          <a:xfrm>
            <a:off x="5357910" y="6223794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08C1843-B3B9-FC4A-B429-8AEA9712A5A7}"/>
              </a:ext>
            </a:extLst>
          </p:cNvPr>
          <p:cNvSpPr/>
          <p:nvPr/>
        </p:nvSpPr>
        <p:spPr>
          <a:xfrm>
            <a:off x="5332273" y="5999194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FE0E835-BCF4-C04E-AE5D-260A6C2D792B}"/>
              </a:ext>
            </a:extLst>
          </p:cNvPr>
          <p:cNvSpPr/>
          <p:nvPr/>
        </p:nvSpPr>
        <p:spPr>
          <a:xfrm>
            <a:off x="5433569" y="6070410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D30B43A-BDB6-F446-A698-6DCDDD13E8CA}"/>
              </a:ext>
            </a:extLst>
          </p:cNvPr>
          <p:cNvSpPr/>
          <p:nvPr/>
        </p:nvSpPr>
        <p:spPr>
          <a:xfrm>
            <a:off x="5519543" y="6234301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D7D5C55-FA84-0143-94EE-324861595F94}"/>
              </a:ext>
            </a:extLst>
          </p:cNvPr>
          <p:cNvSpPr/>
          <p:nvPr/>
        </p:nvSpPr>
        <p:spPr>
          <a:xfrm>
            <a:off x="5473926" y="6397168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D776FE8-5B64-EC46-BFB6-AE57B8290014}"/>
              </a:ext>
            </a:extLst>
          </p:cNvPr>
          <p:cNvSpPr/>
          <p:nvPr/>
        </p:nvSpPr>
        <p:spPr>
          <a:xfrm>
            <a:off x="5326288" y="6305809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C44CB35-08C3-334D-BD48-F2DBBD4224F9}"/>
              </a:ext>
            </a:extLst>
          </p:cNvPr>
          <p:cNvSpPr/>
          <p:nvPr/>
        </p:nvSpPr>
        <p:spPr>
          <a:xfrm>
            <a:off x="5481795" y="6328759"/>
            <a:ext cx="106135" cy="106135"/>
          </a:xfrm>
          <a:prstGeom prst="ellipse">
            <a:avLst/>
          </a:prstGeom>
          <a:solidFill>
            <a:srgbClr val="000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845759B-13FB-B748-9350-BF8D442DC1AF}"/>
              </a:ext>
            </a:extLst>
          </p:cNvPr>
          <p:cNvSpPr/>
          <p:nvPr/>
        </p:nvSpPr>
        <p:spPr>
          <a:xfrm>
            <a:off x="8145164" y="4683954"/>
            <a:ext cx="154484" cy="154484"/>
          </a:xfrm>
          <a:prstGeom prst="ellipse">
            <a:avLst/>
          </a:prstGeom>
          <a:solidFill>
            <a:srgbClr val="0097FF"/>
          </a:solidFill>
          <a:ln w="38100">
            <a:solidFill>
              <a:srgbClr val="005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CD7A345-C3BF-534A-BEBA-C4973F13535D}"/>
              </a:ext>
            </a:extLst>
          </p:cNvPr>
          <p:cNvSpPr/>
          <p:nvPr/>
        </p:nvSpPr>
        <p:spPr>
          <a:xfrm>
            <a:off x="7646094" y="6049531"/>
            <a:ext cx="154484" cy="154484"/>
          </a:xfrm>
          <a:prstGeom prst="ellipse">
            <a:avLst/>
          </a:prstGeom>
          <a:solidFill>
            <a:srgbClr val="0097FF"/>
          </a:solidFill>
          <a:ln w="38100">
            <a:solidFill>
              <a:srgbClr val="005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637A559-F897-774B-93A8-A70A708926A5}"/>
              </a:ext>
            </a:extLst>
          </p:cNvPr>
          <p:cNvSpPr/>
          <p:nvPr/>
        </p:nvSpPr>
        <p:spPr>
          <a:xfrm>
            <a:off x="7140167" y="4406664"/>
            <a:ext cx="154484" cy="154484"/>
          </a:xfrm>
          <a:prstGeom prst="ellipse">
            <a:avLst/>
          </a:prstGeom>
          <a:solidFill>
            <a:srgbClr val="0097FF"/>
          </a:solidFill>
          <a:ln w="38100">
            <a:solidFill>
              <a:srgbClr val="005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234DF9D-BA58-134E-AE6F-67E39436C9E9}"/>
              </a:ext>
            </a:extLst>
          </p:cNvPr>
          <p:cNvSpPr/>
          <p:nvPr/>
        </p:nvSpPr>
        <p:spPr>
          <a:xfrm>
            <a:off x="5342885" y="6195435"/>
            <a:ext cx="154484" cy="154484"/>
          </a:xfrm>
          <a:prstGeom prst="ellipse">
            <a:avLst/>
          </a:prstGeom>
          <a:solidFill>
            <a:srgbClr val="0097FF"/>
          </a:solidFill>
          <a:ln w="38100">
            <a:solidFill>
              <a:srgbClr val="005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34784CD-C2F4-F144-AD3D-9F836050E7C7}"/>
              </a:ext>
            </a:extLst>
          </p:cNvPr>
          <p:cNvGrpSpPr/>
          <p:nvPr/>
        </p:nvGrpSpPr>
        <p:grpSpPr>
          <a:xfrm>
            <a:off x="7744325" y="4603738"/>
            <a:ext cx="1088230" cy="1954529"/>
            <a:chOff x="7744325" y="4603738"/>
            <a:chExt cx="1088230" cy="1954529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0C26A70C-DEF2-4145-830B-270728145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9363" y="4603738"/>
              <a:ext cx="513192" cy="51319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7401ADF-091A-7C42-B937-F2B551A8B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4325" y="5910102"/>
              <a:ext cx="648165" cy="64816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529A16D-2BB8-1341-AC96-CF9DDFCB1A86}"/>
              </a:ext>
            </a:extLst>
          </p:cNvPr>
          <p:cNvGrpSpPr/>
          <p:nvPr/>
        </p:nvGrpSpPr>
        <p:grpSpPr>
          <a:xfrm>
            <a:off x="7647835" y="4683954"/>
            <a:ext cx="649597" cy="1519532"/>
            <a:chOff x="7647835" y="4683954"/>
            <a:chExt cx="649597" cy="1519532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D2BF395-AAAC-4848-98F5-F001A2D78F4A}"/>
                </a:ext>
              </a:extLst>
            </p:cNvPr>
            <p:cNvSpPr/>
            <p:nvPr/>
          </p:nvSpPr>
          <p:spPr>
            <a:xfrm>
              <a:off x="8142948" y="468395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6F6E47C-EDDF-1F46-942C-112C0EAA59AC}"/>
                </a:ext>
              </a:extLst>
            </p:cNvPr>
            <p:cNvSpPr/>
            <p:nvPr/>
          </p:nvSpPr>
          <p:spPr>
            <a:xfrm>
              <a:off x="7647835" y="6049002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F7FBA6C-0CDC-BB44-9F7B-B7014F34565C}"/>
              </a:ext>
            </a:extLst>
          </p:cNvPr>
          <p:cNvGrpSpPr/>
          <p:nvPr/>
        </p:nvGrpSpPr>
        <p:grpSpPr>
          <a:xfrm>
            <a:off x="2294566" y="2302746"/>
            <a:ext cx="8048184" cy="4114932"/>
            <a:chOff x="2294566" y="2302746"/>
            <a:chExt cx="8048184" cy="4114932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4E2B279-819D-2A47-AB87-490EB40C8894}"/>
                </a:ext>
              </a:extLst>
            </p:cNvPr>
            <p:cNvSpPr/>
            <p:nvPr/>
          </p:nvSpPr>
          <p:spPr>
            <a:xfrm>
              <a:off x="6967981" y="5005989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452F6FB-CAA1-4840-8925-49FD15D1AD86}"/>
                </a:ext>
              </a:extLst>
            </p:cNvPr>
            <p:cNvSpPr/>
            <p:nvPr/>
          </p:nvSpPr>
          <p:spPr>
            <a:xfrm>
              <a:off x="6526860" y="4965081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FBEB42A-E7A0-EE42-BB46-42E815243C9B}"/>
                </a:ext>
              </a:extLst>
            </p:cNvPr>
            <p:cNvSpPr/>
            <p:nvPr/>
          </p:nvSpPr>
          <p:spPr>
            <a:xfrm>
              <a:off x="6526816" y="5260997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899FB3A-FE91-D34B-9FB4-C8ED48E1E1D2}"/>
                </a:ext>
              </a:extLst>
            </p:cNvPr>
            <p:cNvSpPr/>
            <p:nvPr/>
          </p:nvSpPr>
          <p:spPr>
            <a:xfrm>
              <a:off x="7390156" y="5623588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6B2DC63-17BA-A342-AFEE-103F9A3BE9BD}"/>
                </a:ext>
              </a:extLst>
            </p:cNvPr>
            <p:cNvSpPr/>
            <p:nvPr/>
          </p:nvSpPr>
          <p:spPr>
            <a:xfrm>
              <a:off x="7869652" y="547712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F9E14D9-5163-A94F-867D-9EE997EBB9A1}"/>
                </a:ext>
              </a:extLst>
            </p:cNvPr>
            <p:cNvSpPr/>
            <p:nvPr/>
          </p:nvSpPr>
          <p:spPr>
            <a:xfrm>
              <a:off x="7652986" y="5039688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78FD5A0-226B-9B4C-821B-A2B92A8AF016}"/>
                </a:ext>
              </a:extLst>
            </p:cNvPr>
            <p:cNvSpPr/>
            <p:nvPr/>
          </p:nvSpPr>
          <p:spPr>
            <a:xfrm>
              <a:off x="8142948" y="5585383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03D2E5F-BEC5-BF4C-AD3A-C73E077B8A95}"/>
                </a:ext>
              </a:extLst>
            </p:cNvPr>
            <p:cNvSpPr/>
            <p:nvPr/>
          </p:nvSpPr>
          <p:spPr>
            <a:xfrm>
              <a:off x="7913923" y="5193252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2D4A80B-CE97-114E-BBC7-BC68F3AE82E0}"/>
                </a:ext>
              </a:extLst>
            </p:cNvPr>
            <p:cNvSpPr/>
            <p:nvPr/>
          </p:nvSpPr>
          <p:spPr>
            <a:xfrm>
              <a:off x="8025751" y="546910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59E3A0B-008E-2147-86AC-39420FD60275}"/>
                </a:ext>
              </a:extLst>
            </p:cNvPr>
            <p:cNvSpPr/>
            <p:nvPr/>
          </p:nvSpPr>
          <p:spPr>
            <a:xfrm>
              <a:off x="6604058" y="463088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725D4F0-F817-A04F-BA30-7F36186AA675}"/>
                </a:ext>
              </a:extLst>
            </p:cNvPr>
            <p:cNvSpPr/>
            <p:nvPr/>
          </p:nvSpPr>
          <p:spPr>
            <a:xfrm>
              <a:off x="8351362" y="442813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1BAFD87-1EA6-7C49-A154-42D9CF9A4691}"/>
                </a:ext>
              </a:extLst>
            </p:cNvPr>
            <p:cNvSpPr/>
            <p:nvPr/>
          </p:nvSpPr>
          <p:spPr>
            <a:xfrm>
              <a:off x="10155215" y="2900523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9EF52275-2F8C-AE4E-A827-ED14596438B9}"/>
                </a:ext>
              </a:extLst>
            </p:cNvPr>
            <p:cNvSpPr/>
            <p:nvPr/>
          </p:nvSpPr>
          <p:spPr>
            <a:xfrm>
              <a:off x="10188266" y="230274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A555D8B-2AED-0844-A2BA-FF21CFCF6454}"/>
                </a:ext>
              </a:extLst>
            </p:cNvPr>
            <p:cNvSpPr/>
            <p:nvPr/>
          </p:nvSpPr>
          <p:spPr>
            <a:xfrm>
              <a:off x="5891514" y="2923331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92BF10C7-6CCD-F742-8A03-0816F19931F8}"/>
                </a:ext>
              </a:extLst>
            </p:cNvPr>
            <p:cNvSpPr/>
            <p:nvPr/>
          </p:nvSpPr>
          <p:spPr>
            <a:xfrm>
              <a:off x="2294566" y="4614827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EB74B33-F086-734E-B63C-DF46615703E1}"/>
                </a:ext>
              </a:extLst>
            </p:cNvPr>
            <p:cNvSpPr/>
            <p:nvPr/>
          </p:nvSpPr>
          <p:spPr>
            <a:xfrm>
              <a:off x="3297682" y="599646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08FB7299-16E8-0440-8255-6F8CE7793BCE}"/>
                </a:ext>
              </a:extLst>
            </p:cNvPr>
            <p:cNvSpPr/>
            <p:nvPr/>
          </p:nvSpPr>
          <p:spPr>
            <a:xfrm>
              <a:off x="4666952" y="626319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CC59E49-53D1-DF44-A59F-06579D3A7748}"/>
              </a:ext>
            </a:extLst>
          </p:cNvPr>
          <p:cNvGrpSpPr/>
          <p:nvPr/>
        </p:nvGrpSpPr>
        <p:grpSpPr>
          <a:xfrm>
            <a:off x="624106" y="1583891"/>
            <a:ext cx="3969366" cy="954107"/>
            <a:chOff x="1656312" y="3776195"/>
            <a:chExt cx="3969366" cy="954107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977F0F8-F3C4-C445-A02E-4623B1C8A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6312" y="3867254"/>
              <a:ext cx="838200" cy="838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3E2D1E2-089F-D749-905C-54CF5577B4EF}"/>
                </a:ext>
              </a:extLst>
            </p:cNvPr>
            <p:cNvSpPr txBox="1"/>
            <p:nvPr/>
          </p:nvSpPr>
          <p:spPr>
            <a:xfrm>
              <a:off x="2517944" y="3776195"/>
              <a:ext cx="31077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800" dirty="0" err="1">
                  <a:effectLst>
                    <a:glow rad="127000">
                      <a:schemeClr val="bg1"/>
                    </a:glow>
                  </a:effectLst>
                </a:rPr>
                <a:t>Radu’s</a:t>
              </a:r>
              <a:r>
                <a:rPr lang="fi-FI" sz="2800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fi-FI" sz="2800" b="1" dirty="0" err="1">
                  <a:solidFill>
                    <a:srgbClr val="0000BA"/>
                  </a:solidFill>
                  <a:effectLst>
                    <a:glow rad="127000">
                      <a:schemeClr val="bg1"/>
                    </a:glow>
                  </a:effectLst>
                </a:rPr>
                <a:t>end-points</a:t>
              </a:r>
              <a:endParaRPr lang="fi-FI" sz="2800" b="1" dirty="0">
                <a:solidFill>
                  <a:srgbClr val="0000BA"/>
                </a:solidFill>
                <a:effectLst>
                  <a:glow rad="127000">
                    <a:schemeClr val="bg1"/>
                  </a:glow>
                </a:effectLst>
              </a:endParaRPr>
            </a:p>
            <a:p>
              <a:r>
                <a:rPr lang="fi-FI" sz="2800" dirty="0">
                  <a:effectLst>
                    <a:glow rad="127000">
                      <a:schemeClr val="bg1"/>
                    </a:glow>
                  </a:effectLst>
                </a:rPr>
                <a:t>21.1 – 5.2.2012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79D3224-CB8E-364E-A9AD-FE83C688FA23}"/>
              </a:ext>
            </a:extLst>
          </p:cNvPr>
          <p:cNvGrpSpPr/>
          <p:nvPr/>
        </p:nvGrpSpPr>
        <p:grpSpPr>
          <a:xfrm>
            <a:off x="624106" y="1583891"/>
            <a:ext cx="4138328" cy="954107"/>
            <a:chOff x="657607" y="5272539"/>
            <a:chExt cx="4138328" cy="954107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F1B7F8C0-453E-7544-8FFB-9889244A9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607" y="5363598"/>
              <a:ext cx="838200" cy="838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70AB4EA-7D51-7E4D-8D64-1C35B9B346AB}"/>
                </a:ext>
              </a:extLst>
            </p:cNvPr>
            <p:cNvSpPr txBox="1"/>
            <p:nvPr/>
          </p:nvSpPr>
          <p:spPr>
            <a:xfrm>
              <a:off x="1519239" y="5272539"/>
              <a:ext cx="32766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800" dirty="0" err="1">
                  <a:effectLst>
                    <a:glow rad="127000">
                      <a:schemeClr val="bg1"/>
                    </a:glow>
                  </a:effectLst>
                </a:rPr>
                <a:t>Radu’s</a:t>
              </a:r>
              <a:r>
                <a:rPr lang="fi-FI" sz="2800" dirty="0"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fi-FI" sz="2800" b="1" dirty="0" err="1">
                  <a:solidFill>
                    <a:srgbClr val="0097FF"/>
                  </a:solidFill>
                  <a:effectLst>
                    <a:glow rad="127000">
                      <a:schemeClr val="bg1"/>
                    </a:glow>
                  </a:effectLst>
                </a:rPr>
                <a:t>personal</a:t>
              </a:r>
              <a:r>
                <a:rPr lang="fi-FI" sz="2800" b="1" dirty="0">
                  <a:solidFill>
                    <a:srgbClr val="0097FF"/>
                  </a:solidFill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lang="fi-FI" sz="2800" b="1" dirty="0" err="1">
                  <a:solidFill>
                    <a:srgbClr val="0097FF"/>
                  </a:solidFill>
                  <a:effectLst>
                    <a:glow rad="127000">
                      <a:schemeClr val="bg1"/>
                    </a:glow>
                  </a:effectLst>
                </a:rPr>
                <a:t>POIs</a:t>
              </a:r>
              <a:endParaRPr lang="fi-FI" sz="2800" b="1" dirty="0">
                <a:solidFill>
                  <a:srgbClr val="0097FF"/>
                </a:solidFill>
                <a:effectLst>
                  <a:glow rad="127000">
                    <a:schemeClr val="bg1"/>
                  </a:glow>
                </a:effectLst>
              </a:endParaRPr>
            </a:p>
            <a:p>
              <a:r>
                <a:rPr lang="fi-FI" sz="2800" dirty="0">
                  <a:effectLst>
                    <a:glow rad="127000">
                      <a:schemeClr val="bg1"/>
                    </a:glow>
                  </a:effectLst>
                </a:rPr>
                <a:t>21.1 – 5.2.2012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FCBEE3A7-6E9C-1844-B0BE-AA79EB88C3D6}"/>
              </a:ext>
            </a:extLst>
          </p:cNvPr>
          <p:cNvGrpSpPr/>
          <p:nvPr/>
        </p:nvGrpSpPr>
        <p:grpSpPr>
          <a:xfrm>
            <a:off x="4744194" y="1392866"/>
            <a:ext cx="2039683" cy="3029724"/>
            <a:chOff x="4744194" y="1392866"/>
            <a:chExt cx="2039683" cy="3029724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8147161E-57B4-0A4E-8776-55ED6125A368}"/>
                </a:ext>
              </a:extLst>
            </p:cNvPr>
            <p:cNvGrpSpPr/>
            <p:nvPr/>
          </p:nvGrpSpPr>
          <p:grpSpPr>
            <a:xfrm>
              <a:off x="4744194" y="1392866"/>
              <a:ext cx="1584888" cy="3029724"/>
              <a:chOff x="4744194" y="1392866"/>
              <a:chExt cx="1584888" cy="3029724"/>
            </a:xfrm>
          </p:grpSpPr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59B988F6-072E-A140-B79F-F8158B95A17F}"/>
                  </a:ext>
                </a:extLst>
              </p:cNvPr>
              <p:cNvSpPr/>
              <p:nvPr/>
            </p:nvSpPr>
            <p:spPr>
              <a:xfrm>
                <a:off x="4744194" y="1392866"/>
                <a:ext cx="1420191" cy="2891919"/>
              </a:xfrm>
              <a:custGeom>
                <a:avLst/>
                <a:gdLst>
                  <a:gd name="connsiteX0" fmla="*/ 0 w 1473200"/>
                  <a:gd name="connsiteY0" fmla="*/ 0 h 2878667"/>
                  <a:gd name="connsiteX1" fmla="*/ 16933 w 1473200"/>
                  <a:gd name="connsiteY1" fmla="*/ 118534 h 2878667"/>
                  <a:gd name="connsiteX2" fmla="*/ 33867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33867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217924 w 1473200"/>
                  <a:gd name="connsiteY4" fmla="*/ 300383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217924 w 1473200"/>
                  <a:gd name="connsiteY4" fmla="*/ 300383 h 2878667"/>
                  <a:gd name="connsiteX5" fmla="*/ 276087 w 1473200"/>
                  <a:gd name="connsiteY5" fmla="*/ 385049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20191"/>
                  <a:gd name="connsiteY0" fmla="*/ 0 h 2891919"/>
                  <a:gd name="connsiteX1" fmla="*/ 50064 w 1420191"/>
                  <a:gd name="connsiteY1" fmla="*/ 92029 h 2891919"/>
                  <a:gd name="connsiteX2" fmla="*/ 100127 w 1420191"/>
                  <a:gd name="connsiteY2" fmla="*/ 182586 h 2891919"/>
                  <a:gd name="connsiteX3" fmla="*/ 131050 w 1420191"/>
                  <a:gd name="connsiteY3" fmla="*/ 229704 h 2891919"/>
                  <a:gd name="connsiteX4" fmla="*/ 164915 w 1420191"/>
                  <a:gd name="connsiteY4" fmla="*/ 313635 h 2891919"/>
                  <a:gd name="connsiteX5" fmla="*/ 223078 w 1420191"/>
                  <a:gd name="connsiteY5" fmla="*/ 398301 h 2891919"/>
                  <a:gd name="connsiteX6" fmla="*/ 234858 w 1420191"/>
                  <a:gd name="connsiteY6" fmla="*/ 504319 h 2891919"/>
                  <a:gd name="connsiteX7" fmla="*/ 285658 w 1420191"/>
                  <a:gd name="connsiteY7" fmla="*/ 538186 h 2891919"/>
                  <a:gd name="connsiteX8" fmla="*/ 353391 w 1420191"/>
                  <a:gd name="connsiteY8" fmla="*/ 639786 h 2891919"/>
                  <a:gd name="connsiteX9" fmla="*/ 387258 w 1420191"/>
                  <a:gd name="connsiteY9" fmla="*/ 758319 h 2891919"/>
                  <a:gd name="connsiteX10" fmla="*/ 438058 w 1420191"/>
                  <a:gd name="connsiteY10" fmla="*/ 910719 h 2891919"/>
                  <a:gd name="connsiteX11" fmla="*/ 454991 w 1420191"/>
                  <a:gd name="connsiteY11" fmla="*/ 961519 h 2891919"/>
                  <a:gd name="connsiteX12" fmla="*/ 471924 w 1420191"/>
                  <a:gd name="connsiteY12" fmla="*/ 1012319 h 2891919"/>
                  <a:gd name="connsiteX13" fmla="*/ 539658 w 1420191"/>
                  <a:gd name="connsiteY13" fmla="*/ 1113919 h 2891919"/>
                  <a:gd name="connsiteX14" fmla="*/ 573524 w 1420191"/>
                  <a:gd name="connsiteY14" fmla="*/ 1215519 h 2891919"/>
                  <a:gd name="connsiteX15" fmla="*/ 590458 w 1420191"/>
                  <a:gd name="connsiteY15" fmla="*/ 1266319 h 2891919"/>
                  <a:gd name="connsiteX16" fmla="*/ 624324 w 1420191"/>
                  <a:gd name="connsiteY16" fmla="*/ 1401786 h 2891919"/>
                  <a:gd name="connsiteX17" fmla="*/ 641258 w 1420191"/>
                  <a:gd name="connsiteY17" fmla="*/ 1469519 h 2891919"/>
                  <a:gd name="connsiteX18" fmla="*/ 675124 w 1420191"/>
                  <a:gd name="connsiteY18" fmla="*/ 1621919 h 2891919"/>
                  <a:gd name="connsiteX19" fmla="*/ 692058 w 1420191"/>
                  <a:gd name="connsiteY19" fmla="*/ 1672719 h 2891919"/>
                  <a:gd name="connsiteX20" fmla="*/ 725924 w 1420191"/>
                  <a:gd name="connsiteY20" fmla="*/ 1723519 h 2891919"/>
                  <a:gd name="connsiteX21" fmla="*/ 742858 w 1420191"/>
                  <a:gd name="connsiteY21" fmla="*/ 1808186 h 2891919"/>
                  <a:gd name="connsiteX22" fmla="*/ 759791 w 1420191"/>
                  <a:gd name="connsiteY22" fmla="*/ 1960586 h 2891919"/>
                  <a:gd name="connsiteX23" fmla="*/ 793658 w 1420191"/>
                  <a:gd name="connsiteY23" fmla="*/ 2062186 h 2891919"/>
                  <a:gd name="connsiteX24" fmla="*/ 810591 w 1420191"/>
                  <a:gd name="connsiteY24" fmla="*/ 2112986 h 2891919"/>
                  <a:gd name="connsiteX25" fmla="*/ 827524 w 1420191"/>
                  <a:gd name="connsiteY25" fmla="*/ 2163786 h 2891919"/>
                  <a:gd name="connsiteX26" fmla="*/ 861391 w 1420191"/>
                  <a:gd name="connsiteY26" fmla="*/ 2214586 h 2891919"/>
                  <a:gd name="connsiteX27" fmla="*/ 929124 w 1420191"/>
                  <a:gd name="connsiteY27" fmla="*/ 2417786 h 2891919"/>
                  <a:gd name="connsiteX28" fmla="*/ 946058 w 1420191"/>
                  <a:gd name="connsiteY28" fmla="*/ 2468586 h 2891919"/>
                  <a:gd name="connsiteX29" fmla="*/ 996858 w 1420191"/>
                  <a:gd name="connsiteY29" fmla="*/ 2502452 h 2891919"/>
                  <a:gd name="connsiteX30" fmla="*/ 1081524 w 1420191"/>
                  <a:gd name="connsiteY30" fmla="*/ 2654852 h 2891919"/>
                  <a:gd name="connsiteX31" fmla="*/ 1115391 w 1420191"/>
                  <a:gd name="connsiteY31" fmla="*/ 2705652 h 2891919"/>
                  <a:gd name="connsiteX32" fmla="*/ 1216991 w 1420191"/>
                  <a:gd name="connsiteY32" fmla="*/ 2773386 h 2891919"/>
                  <a:gd name="connsiteX33" fmla="*/ 1301658 w 1420191"/>
                  <a:gd name="connsiteY33" fmla="*/ 2841119 h 2891919"/>
                  <a:gd name="connsiteX34" fmla="*/ 1352458 w 1420191"/>
                  <a:gd name="connsiteY34" fmla="*/ 2874986 h 2891919"/>
                  <a:gd name="connsiteX35" fmla="*/ 1420191 w 1420191"/>
                  <a:gd name="connsiteY35" fmla="*/ 2891919 h 289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20191" h="2891919">
                    <a:moveTo>
                      <a:pt x="0" y="0"/>
                    </a:moveTo>
                    <a:cubicBezTo>
                      <a:pt x="5644" y="39511"/>
                      <a:pt x="33376" y="61598"/>
                      <a:pt x="50064" y="92029"/>
                    </a:cubicBezTo>
                    <a:cubicBezTo>
                      <a:pt x="66752" y="122460"/>
                      <a:pt x="86629" y="159640"/>
                      <a:pt x="100127" y="182586"/>
                    </a:cubicBezTo>
                    <a:cubicBezTo>
                      <a:pt x="113625" y="205532"/>
                      <a:pt x="114117" y="218415"/>
                      <a:pt x="131050" y="229704"/>
                    </a:cubicBezTo>
                    <a:cubicBezTo>
                      <a:pt x="142339" y="246637"/>
                      <a:pt x="149577" y="285536"/>
                      <a:pt x="164915" y="313635"/>
                    </a:cubicBezTo>
                    <a:cubicBezTo>
                      <a:pt x="180253" y="341735"/>
                      <a:pt x="132763" y="262830"/>
                      <a:pt x="223078" y="398301"/>
                    </a:cubicBezTo>
                    <a:cubicBezTo>
                      <a:pt x="240724" y="451239"/>
                      <a:pt x="224428" y="481005"/>
                      <a:pt x="234858" y="504319"/>
                    </a:cubicBezTo>
                    <a:cubicBezTo>
                      <a:pt x="245288" y="527633"/>
                      <a:pt x="268725" y="526897"/>
                      <a:pt x="285658" y="538186"/>
                    </a:cubicBezTo>
                    <a:cubicBezTo>
                      <a:pt x="308236" y="572053"/>
                      <a:pt x="340520" y="601172"/>
                      <a:pt x="353391" y="639786"/>
                    </a:cubicBezTo>
                    <a:cubicBezTo>
                      <a:pt x="410298" y="810510"/>
                      <a:pt x="323471" y="545695"/>
                      <a:pt x="387258" y="758319"/>
                    </a:cubicBezTo>
                    <a:cubicBezTo>
                      <a:pt x="387283" y="758404"/>
                      <a:pt x="429577" y="885277"/>
                      <a:pt x="438058" y="910719"/>
                    </a:cubicBezTo>
                    <a:lnTo>
                      <a:pt x="454991" y="961519"/>
                    </a:lnTo>
                    <a:cubicBezTo>
                      <a:pt x="460635" y="978452"/>
                      <a:pt x="462023" y="997468"/>
                      <a:pt x="471924" y="1012319"/>
                    </a:cubicBezTo>
                    <a:lnTo>
                      <a:pt x="539658" y="1113919"/>
                    </a:lnTo>
                    <a:lnTo>
                      <a:pt x="573524" y="1215519"/>
                    </a:lnTo>
                    <a:cubicBezTo>
                      <a:pt x="579168" y="1232452"/>
                      <a:pt x="586129" y="1249003"/>
                      <a:pt x="590458" y="1266319"/>
                    </a:cubicBezTo>
                    <a:lnTo>
                      <a:pt x="624324" y="1401786"/>
                    </a:lnTo>
                    <a:cubicBezTo>
                      <a:pt x="629968" y="1424364"/>
                      <a:pt x="636694" y="1446698"/>
                      <a:pt x="641258" y="1469519"/>
                    </a:cubicBezTo>
                    <a:cubicBezTo>
                      <a:pt x="652896" y="1527711"/>
                      <a:pt x="659183" y="1566125"/>
                      <a:pt x="675124" y="1621919"/>
                    </a:cubicBezTo>
                    <a:cubicBezTo>
                      <a:pt x="680028" y="1639082"/>
                      <a:pt x="684076" y="1656754"/>
                      <a:pt x="692058" y="1672719"/>
                    </a:cubicBezTo>
                    <a:cubicBezTo>
                      <a:pt x="701159" y="1690922"/>
                      <a:pt x="714635" y="1706586"/>
                      <a:pt x="725924" y="1723519"/>
                    </a:cubicBezTo>
                    <a:cubicBezTo>
                      <a:pt x="731569" y="1751741"/>
                      <a:pt x="738788" y="1779694"/>
                      <a:pt x="742858" y="1808186"/>
                    </a:cubicBezTo>
                    <a:cubicBezTo>
                      <a:pt x="750086" y="1858785"/>
                      <a:pt x="749767" y="1910466"/>
                      <a:pt x="759791" y="1960586"/>
                    </a:cubicBezTo>
                    <a:cubicBezTo>
                      <a:pt x="766792" y="1995591"/>
                      <a:pt x="782369" y="2028319"/>
                      <a:pt x="793658" y="2062186"/>
                    </a:cubicBezTo>
                    <a:lnTo>
                      <a:pt x="810591" y="2112986"/>
                    </a:lnTo>
                    <a:cubicBezTo>
                      <a:pt x="816235" y="2129919"/>
                      <a:pt x="817623" y="2148935"/>
                      <a:pt x="827524" y="2163786"/>
                    </a:cubicBezTo>
                    <a:lnTo>
                      <a:pt x="861391" y="2214586"/>
                    </a:lnTo>
                    <a:lnTo>
                      <a:pt x="929124" y="2417786"/>
                    </a:lnTo>
                    <a:cubicBezTo>
                      <a:pt x="934769" y="2434719"/>
                      <a:pt x="931206" y="2458685"/>
                      <a:pt x="946058" y="2468586"/>
                    </a:cubicBezTo>
                    <a:lnTo>
                      <a:pt x="996858" y="2502452"/>
                    </a:lnTo>
                    <a:cubicBezTo>
                      <a:pt x="1026662" y="2591865"/>
                      <a:pt x="1003890" y="2538402"/>
                      <a:pt x="1081524" y="2654852"/>
                    </a:cubicBezTo>
                    <a:cubicBezTo>
                      <a:pt x="1092813" y="2671785"/>
                      <a:pt x="1098458" y="2694363"/>
                      <a:pt x="1115391" y="2705652"/>
                    </a:cubicBezTo>
                    <a:lnTo>
                      <a:pt x="1216991" y="2773386"/>
                    </a:lnTo>
                    <a:cubicBezTo>
                      <a:pt x="1274082" y="2859022"/>
                      <a:pt x="1219866" y="2800223"/>
                      <a:pt x="1301658" y="2841119"/>
                    </a:cubicBezTo>
                    <a:cubicBezTo>
                      <a:pt x="1319861" y="2850220"/>
                      <a:pt x="1333752" y="2866969"/>
                      <a:pt x="1352458" y="2874986"/>
                    </a:cubicBezTo>
                    <a:cubicBezTo>
                      <a:pt x="1373849" y="2884154"/>
                      <a:pt x="1420191" y="2891919"/>
                      <a:pt x="1420191" y="2891919"/>
                    </a:cubicBezTo>
                  </a:path>
                </a:pathLst>
              </a:custGeom>
              <a:noFill/>
              <a:ln w="66675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F91A4E0-64D1-1B40-9E55-38111D8561BC}"/>
                  </a:ext>
                </a:extLst>
              </p:cNvPr>
              <p:cNvSpPr/>
              <p:nvPr/>
            </p:nvSpPr>
            <p:spPr>
              <a:xfrm>
                <a:off x="6096000" y="4189508"/>
                <a:ext cx="233082" cy="233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2785A5C-08C6-A941-8673-7678E788326A}"/>
                </a:ext>
              </a:extLst>
            </p:cNvPr>
            <p:cNvSpPr txBox="1"/>
            <p:nvPr/>
          </p:nvSpPr>
          <p:spPr>
            <a:xfrm>
              <a:off x="5863432" y="3656368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3200" dirty="0">
                  <a:effectLst>
                    <a:glow rad="127000">
                      <a:schemeClr val="bg1"/>
                    </a:glow>
                  </a:effectLst>
                </a:rPr>
                <a:t>8:47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6CE74025-918C-5247-9FC8-82A183ADC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62630" y="2463978"/>
              <a:ext cx="419100" cy="419100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9A45FDF-3AB9-8F43-85D8-E17EA3C551A3}"/>
              </a:ext>
            </a:extLst>
          </p:cNvPr>
          <p:cNvGrpSpPr/>
          <p:nvPr/>
        </p:nvGrpSpPr>
        <p:grpSpPr>
          <a:xfrm>
            <a:off x="4935734" y="3968535"/>
            <a:ext cx="3274570" cy="2600864"/>
            <a:chOff x="4935734" y="3968535"/>
            <a:chExt cx="3274570" cy="2600864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A238659-EFBA-2241-96B4-B62C8E985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0573" y="6226499"/>
              <a:ext cx="571500" cy="342900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F455C23-97EB-934F-94AD-5888F4479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88441" y="3968535"/>
              <a:ext cx="533400" cy="355600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8F32A5D1-C360-DB49-8005-91FCE2989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7115" y="6017917"/>
              <a:ext cx="533400" cy="355600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0D20FA7B-D8BB-E54E-AB54-6396553CD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06718" y="4260634"/>
              <a:ext cx="419100" cy="419100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04B8775-C9ED-654C-9B7B-740ADB30E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91204" y="4559173"/>
              <a:ext cx="419100" cy="41910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949B0855-CD52-5A4A-A578-4E21602D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5734" y="6116669"/>
              <a:ext cx="419100" cy="419100"/>
            </a:xfrm>
            <a:prstGeom prst="rect">
              <a:avLst/>
            </a:prstGeom>
          </p:spPr>
        </p:pic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CA20EC48-B4BF-7D49-9A21-60DE9E84C704}"/>
              </a:ext>
            </a:extLst>
          </p:cNvPr>
          <p:cNvSpPr txBox="1"/>
          <p:nvPr/>
        </p:nvSpPr>
        <p:spPr>
          <a:xfrm>
            <a:off x="309784" y="4816560"/>
            <a:ext cx="8567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K. </a:t>
            </a:r>
            <a:r>
              <a:rPr lang="fi-FI" sz="2400" dirty="0" err="1">
                <a:effectLst>
                  <a:glow rad="127000">
                    <a:schemeClr val="bg1"/>
                  </a:glow>
                </a:effectLst>
              </a:rPr>
              <a:t>Waga</a:t>
            </a:r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, A. </a:t>
            </a:r>
            <a:r>
              <a:rPr lang="fi-FI" sz="2400" dirty="0" err="1">
                <a:effectLst>
                  <a:glow rad="127000">
                    <a:schemeClr val="bg1"/>
                  </a:glow>
                </a:effectLst>
              </a:rPr>
              <a:t>Tabarcea</a:t>
            </a:r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, M. Chen &amp; P. Fränti (2012)</a:t>
            </a:r>
          </a:p>
          <a:p>
            <a:pPr algn="ctr"/>
            <a:r>
              <a:rPr lang="fi-FI" sz="2400" i="1" dirty="0" err="1">
                <a:effectLst>
                  <a:glow rad="127000">
                    <a:schemeClr val="bg1"/>
                  </a:glow>
                </a:effectLst>
              </a:rPr>
              <a:t>Detecting</a:t>
            </a:r>
            <a:r>
              <a:rPr lang="fi-FI" sz="2400" i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fi-FI" sz="2400" i="1" dirty="0" err="1">
                <a:effectLst>
                  <a:glow rad="127000">
                    <a:schemeClr val="bg1"/>
                  </a:glow>
                </a:effectLst>
              </a:rPr>
              <a:t>movement</a:t>
            </a:r>
            <a:r>
              <a:rPr lang="fi-FI" sz="2400" i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fi-FI" sz="2400" i="1" dirty="0" err="1">
                <a:effectLst>
                  <a:glow rad="127000">
                    <a:schemeClr val="bg1"/>
                  </a:glow>
                </a:effectLst>
              </a:rPr>
              <a:t>type</a:t>
            </a:r>
            <a:r>
              <a:rPr lang="fi-FI" sz="2400" i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fi-FI" sz="2400" i="1" dirty="0" err="1">
                <a:effectLst>
                  <a:glow rad="127000">
                    <a:schemeClr val="bg1"/>
                  </a:glow>
                </a:effectLst>
              </a:rPr>
              <a:t>by</a:t>
            </a:r>
            <a:r>
              <a:rPr lang="fi-FI" sz="2400" i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fi-FI" sz="2400" i="1" dirty="0" err="1">
                <a:effectLst>
                  <a:glow rad="127000">
                    <a:schemeClr val="bg1"/>
                  </a:glow>
                </a:effectLst>
              </a:rPr>
              <a:t>route</a:t>
            </a:r>
            <a:r>
              <a:rPr lang="fi-FI" sz="2400" i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fi-FI" sz="2400" i="1" dirty="0" err="1">
                <a:effectLst>
                  <a:glow rad="127000">
                    <a:schemeClr val="bg1"/>
                  </a:glow>
                </a:effectLst>
              </a:rPr>
              <a:t>segmentation</a:t>
            </a:r>
            <a:r>
              <a:rPr lang="fi-FI" sz="2400" i="1" dirty="0">
                <a:effectLst>
                  <a:glow rad="127000">
                    <a:schemeClr val="bg1"/>
                  </a:glow>
                </a:effectLst>
              </a:rPr>
              <a:t> and </a:t>
            </a:r>
            <a:r>
              <a:rPr lang="fi-FI" sz="2400" i="1" dirty="0" err="1">
                <a:effectLst>
                  <a:glow rad="127000">
                    <a:schemeClr val="bg1"/>
                  </a:glow>
                </a:effectLst>
              </a:rPr>
              <a:t>classification</a:t>
            </a:r>
            <a:endParaRPr lang="fi-FI" sz="2400" i="1" dirty="0"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(CollaborateCom'12), Pittsburgh, </a:t>
            </a:r>
            <a:r>
              <a:rPr lang="fi-FI" sz="2400" dirty="0" smtClean="0">
                <a:effectLst>
                  <a:glow rad="127000">
                    <a:schemeClr val="bg1"/>
                  </a:glow>
                </a:effectLst>
              </a:rPr>
              <a:t>USA</a:t>
            </a:r>
            <a:endParaRPr lang="fi-FI" sz="2400" dirty="0">
              <a:effectLst>
                <a:glow rad="127000">
                  <a:schemeClr val="bg1"/>
                </a:glo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323734" y="1497710"/>
            <a:ext cx="3298489" cy="716206"/>
            <a:chOff x="8323734" y="1497710"/>
            <a:chExt cx="3298489" cy="716206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0C17828-E550-6A47-B258-1010CFB96DE6}"/>
                </a:ext>
              </a:extLst>
            </p:cNvPr>
            <p:cNvSpPr txBox="1"/>
            <p:nvPr/>
          </p:nvSpPr>
          <p:spPr>
            <a:xfrm>
              <a:off x="8323734" y="1583891"/>
              <a:ext cx="3276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800" b="1" dirty="0">
                  <a:solidFill>
                    <a:srgbClr val="00DE00"/>
                  </a:solidFill>
                  <a:effectLst>
                    <a:glow rad="127000">
                      <a:schemeClr val="bg1"/>
                    </a:glow>
                  </a:effectLst>
                </a:rPr>
                <a:t>Mopsi Services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7412" y="1497710"/>
              <a:ext cx="894811" cy="71620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9636401" y="5699491"/>
            <a:ext cx="2273895" cy="954107"/>
            <a:chOff x="9580650" y="3605559"/>
            <a:chExt cx="2273895" cy="9541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E767207-18F1-DE4B-9E34-827EA6E5D221}"/>
                </a:ext>
              </a:extLst>
            </p:cNvPr>
            <p:cNvSpPr txBox="1"/>
            <p:nvPr/>
          </p:nvSpPr>
          <p:spPr>
            <a:xfrm>
              <a:off x="9961847" y="3605559"/>
              <a:ext cx="189269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800" dirty="0" err="1" smtClean="0">
                  <a:effectLst>
                    <a:glow rad="127000">
                      <a:schemeClr val="bg1"/>
                    </a:glow>
                  </a:effectLst>
                </a:rPr>
                <a:t>Frequency</a:t>
              </a:r>
              <a:endParaRPr lang="fi-FI" sz="2800" dirty="0">
                <a:effectLst>
                  <a:glow rad="127000">
                    <a:schemeClr val="bg1"/>
                  </a:glow>
                </a:effectLst>
              </a:endParaRPr>
            </a:p>
            <a:p>
              <a:r>
                <a:rPr lang="fi-FI" sz="2800" dirty="0" err="1">
                  <a:effectLst>
                    <a:glow rad="127000">
                      <a:schemeClr val="bg1"/>
                    </a:glow>
                  </a:effectLst>
                </a:rPr>
                <a:t>Date</a:t>
              </a:r>
              <a:r>
                <a:rPr lang="fi-FI" sz="2800" dirty="0">
                  <a:effectLst>
                    <a:glow rad="127000">
                      <a:schemeClr val="bg1"/>
                    </a:glow>
                  </a:effectLst>
                </a:rPr>
                <a:t> / </a:t>
              </a:r>
              <a:r>
                <a:rPr lang="fi-FI" sz="2800" dirty="0" smtClean="0">
                  <a:effectLst>
                    <a:glow rad="127000">
                      <a:schemeClr val="bg1"/>
                    </a:glow>
                  </a:effectLst>
                </a:rPr>
                <a:t>Time</a:t>
              </a:r>
              <a:endParaRPr lang="fi-FI" sz="2800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pic>
          <p:nvPicPr>
            <p:cNvPr id="2050" name="Picture 2" descr="Kuvahaun tulos haulle count ico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0650" y="3656368"/>
              <a:ext cx="418775" cy="418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Kuvahaun tulos haulle time ico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5643" y="4121355"/>
              <a:ext cx="388790" cy="388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9559521" y="4777478"/>
            <a:ext cx="2418998" cy="575373"/>
            <a:chOff x="9559521" y="4838438"/>
            <a:chExt cx="2418998" cy="575373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E767207-18F1-DE4B-9E34-827EA6E5D221}"/>
                </a:ext>
              </a:extLst>
            </p:cNvPr>
            <p:cNvSpPr txBox="1"/>
            <p:nvPr/>
          </p:nvSpPr>
          <p:spPr>
            <a:xfrm>
              <a:off x="10017598" y="4838438"/>
              <a:ext cx="19609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800" dirty="0" smtClean="0">
                  <a:effectLst>
                    <a:glow rad="127000">
                      <a:schemeClr val="bg1"/>
                    </a:glow>
                  </a:effectLst>
                </a:rPr>
                <a:t>Service </a:t>
              </a:r>
              <a:r>
                <a:rPr lang="fi-FI" sz="2800" dirty="0" err="1" smtClean="0">
                  <a:effectLst>
                    <a:glow rad="127000">
                      <a:schemeClr val="bg1"/>
                    </a:glow>
                  </a:effectLst>
                </a:rPr>
                <a:t>type</a:t>
              </a:r>
              <a:endParaRPr lang="fi-FI" sz="2800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67401ADF-091A-7C42-B937-F2B551A8B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59521" y="4855044"/>
              <a:ext cx="558767" cy="55876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651394" y="5240677"/>
            <a:ext cx="2153425" cy="523220"/>
            <a:chOff x="9651394" y="5271157"/>
            <a:chExt cx="2153425" cy="523220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6CE74025-918C-5247-9FC8-82A183ADC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51394" y="5373663"/>
              <a:ext cx="366204" cy="366204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CE767207-18F1-DE4B-9E34-827EA6E5D221}"/>
                </a:ext>
              </a:extLst>
            </p:cNvPr>
            <p:cNvSpPr txBox="1"/>
            <p:nvPr/>
          </p:nvSpPr>
          <p:spPr>
            <a:xfrm>
              <a:off x="10017598" y="5271157"/>
              <a:ext cx="17872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800" dirty="0" err="1" smtClean="0">
                  <a:effectLst>
                    <a:glow rad="127000">
                      <a:schemeClr val="bg1"/>
                    </a:glow>
                  </a:effectLst>
                </a:rPr>
                <a:t>Movement</a:t>
              </a:r>
              <a:endParaRPr lang="fi-FI" sz="2800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2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01016 0.05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2523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00208 0.0324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62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0703 -0.000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4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00312 0.0173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5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0508 0.0219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088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-0.01094 0.0254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27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0703 0.0078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394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01471 -0.011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-556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00834 -0.025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29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0899 -0.0157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-787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00313 -0.0143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1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0377 -0.01227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625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0.01211 -0.00209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116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01146 -0.00348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185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01055 0.003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185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00377 0.0078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94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-0.00378 -0.01111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556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00664 -0.01968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602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0.00664 0.004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56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00599 0.00995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88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0.01068 -0.01203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50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00208 -0.030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181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01106 -0.0092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93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3.95833E-6 -1.11111E-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7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1119 0.0013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44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0703 -0.02454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995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00209 0.01342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042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01602 -0.0273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-995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01771 0.00787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556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-0.00872 0.02754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69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1862 0.01342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1227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0056 -0.00417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162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0073 -0.0296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1111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00209 -0.01181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 animBg="1"/>
      <p:bldP spid="13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3" grpId="0" animBg="1"/>
      <p:bldP spid="64" grpId="0" animBg="1"/>
      <p:bldP spid="65" grpId="0" animBg="1"/>
      <p:bldP spid="66" grpId="0" animBg="1"/>
      <p:bldP spid="117" grpId="0"/>
      <p:bldP spid="1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4EF1-AF78-0644-ACD1-8166B74A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Feature 1: Time</a:t>
            </a:r>
          </a:p>
        </p:txBody>
      </p:sp>
      <p:pic>
        <p:nvPicPr>
          <p:cNvPr id="4" name="Picture 2" descr="https://lh6.googleusercontent.com/V2Xd1WGHk-M6FfS5EsbWT2bKoXMfDYmCMSGUi9PWf0iLoYd5CE_3twJHwuvDC4JkZhWkjpYdyi6piZpDVEDm8ua9fU_hRk6N9DgnJkdDhxaSEznxC9U5yzoJA5g5dpH3EAL1VXLHSXU">
            <a:extLst>
              <a:ext uri="{FF2B5EF4-FFF2-40B4-BE49-F238E27FC236}">
                <a16:creationId xmlns:a16="http://schemas.microsoft.com/office/drawing/2014/main" id="{1C7E3523-6491-0445-A1A2-F15B43AD1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02" r="4332" b="6630"/>
          <a:stretch/>
        </p:blipFill>
        <p:spPr bwMode="auto">
          <a:xfrm>
            <a:off x="270934" y="1371602"/>
            <a:ext cx="11650133" cy="536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6EA10D1-272C-6642-AEF1-CEB8699F82D6}"/>
              </a:ext>
            </a:extLst>
          </p:cNvPr>
          <p:cNvGrpSpPr/>
          <p:nvPr/>
        </p:nvGrpSpPr>
        <p:grpSpPr>
          <a:xfrm>
            <a:off x="2294566" y="2302746"/>
            <a:ext cx="8048184" cy="4114932"/>
            <a:chOff x="2294566" y="2302746"/>
            <a:chExt cx="8048184" cy="411493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FE7A6D4-C995-AF4F-A2B0-D1913674FAC7}"/>
                </a:ext>
              </a:extLst>
            </p:cNvPr>
            <p:cNvSpPr/>
            <p:nvPr/>
          </p:nvSpPr>
          <p:spPr>
            <a:xfrm>
              <a:off x="6967981" y="5005989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351B3E-6F39-4B4C-A86A-8E60D6DCAC31}"/>
                </a:ext>
              </a:extLst>
            </p:cNvPr>
            <p:cNvSpPr/>
            <p:nvPr/>
          </p:nvSpPr>
          <p:spPr>
            <a:xfrm>
              <a:off x="6526860" y="4965081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39E977-8C17-B346-873F-C637505F9CCA}"/>
                </a:ext>
              </a:extLst>
            </p:cNvPr>
            <p:cNvSpPr/>
            <p:nvPr/>
          </p:nvSpPr>
          <p:spPr>
            <a:xfrm>
              <a:off x="6526816" y="5260997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6AD7399-23A2-A545-B28E-6E189F3071CE}"/>
                </a:ext>
              </a:extLst>
            </p:cNvPr>
            <p:cNvSpPr/>
            <p:nvPr/>
          </p:nvSpPr>
          <p:spPr>
            <a:xfrm>
              <a:off x="7390156" y="5623588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F43BE10-5449-8944-AD6A-BAB836809654}"/>
                </a:ext>
              </a:extLst>
            </p:cNvPr>
            <p:cNvSpPr/>
            <p:nvPr/>
          </p:nvSpPr>
          <p:spPr>
            <a:xfrm>
              <a:off x="7869652" y="547712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76B56C9-600A-FB40-B573-F119547FF16D}"/>
                </a:ext>
              </a:extLst>
            </p:cNvPr>
            <p:cNvSpPr/>
            <p:nvPr/>
          </p:nvSpPr>
          <p:spPr>
            <a:xfrm>
              <a:off x="7652986" y="5039688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EE8CF0-B9B4-B945-8A6C-A5B8B2A5471E}"/>
                </a:ext>
              </a:extLst>
            </p:cNvPr>
            <p:cNvSpPr/>
            <p:nvPr/>
          </p:nvSpPr>
          <p:spPr>
            <a:xfrm>
              <a:off x="8142948" y="5585383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1522117-8C9C-9746-89D3-870260127696}"/>
                </a:ext>
              </a:extLst>
            </p:cNvPr>
            <p:cNvSpPr/>
            <p:nvPr/>
          </p:nvSpPr>
          <p:spPr>
            <a:xfrm>
              <a:off x="7913923" y="5193252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C4158C0-6FD0-C94A-B737-ACE042C97B31}"/>
                </a:ext>
              </a:extLst>
            </p:cNvPr>
            <p:cNvSpPr/>
            <p:nvPr/>
          </p:nvSpPr>
          <p:spPr>
            <a:xfrm>
              <a:off x="8025751" y="546910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BE69EE-C795-7F41-A9B7-9DD772467B8A}"/>
                </a:ext>
              </a:extLst>
            </p:cNvPr>
            <p:cNvSpPr/>
            <p:nvPr/>
          </p:nvSpPr>
          <p:spPr>
            <a:xfrm>
              <a:off x="6604058" y="463088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7AE4F6-0EC7-0B49-8128-7D6C870B20BD}"/>
                </a:ext>
              </a:extLst>
            </p:cNvPr>
            <p:cNvSpPr/>
            <p:nvPr/>
          </p:nvSpPr>
          <p:spPr>
            <a:xfrm>
              <a:off x="8351362" y="442813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150F5D7-CC24-F349-8C93-4166518C5658}"/>
                </a:ext>
              </a:extLst>
            </p:cNvPr>
            <p:cNvSpPr/>
            <p:nvPr/>
          </p:nvSpPr>
          <p:spPr>
            <a:xfrm>
              <a:off x="10155215" y="2900523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CD6AF2-2B4F-9344-947D-3129A1B0B0C8}"/>
                </a:ext>
              </a:extLst>
            </p:cNvPr>
            <p:cNvSpPr/>
            <p:nvPr/>
          </p:nvSpPr>
          <p:spPr>
            <a:xfrm>
              <a:off x="10188266" y="230274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DD4FD9C-6B9B-DC49-8111-397692369A33}"/>
                </a:ext>
              </a:extLst>
            </p:cNvPr>
            <p:cNvSpPr/>
            <p:nvPr/>
          </p:nvSpPr>
          <p:spPr>
            <a:xfrm>
              <a:off x="5891514" y="2923331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9906A92-9EB4-2847-B4E7-B36965735147}"/>
                </a:ext>
              </a:extLst>
            </p:cNvPr>
            <p:cNvSpPr/>
            <p:nvPr/>
          </p:nvSpPr>
          <p:spPr>
            <a:xfrm>
              <a:off x="2294566" y="4614827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34A26C-8487-FE44-B685-12ECE92D189B}"/>
                </a:ext>
              </a:extLst>
            </p:cNvPr>
            <p:cNvSpPr/>
            <p:nvPr/>
          </p:nvSpPr>
          <p:spPr>
            <a:xfrm>
              <a:off x="3297682" y="599646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B46A6A-3262-7247-9A80-C7C9AC0C2CD7}"/>
                </a:ext>
              </a:extLst>
            </p:cNvPr>
            <p:cNvSpPr/>
            <p:nvPr/>
          </p:nvSpPr>
          <p:spPr>
            <a:xfrm>
              <a:off x="4666952" y="626319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7B271540-9B27-FE44-933F-E1A4F0FBBD14}"/>
              </a:ext>
            </a:extLst>
          </p:cNvPr>
          <p:cNvSpPr/>
          <p:nvPr/>
        </p:nvSpPr>
        <p:spPr>
          <a:xfrm>
            <a:off x="7140167" y="4406664"/>
            <a:ext cx="154484" cy="154484"/>
          </a:xfrm>
          <a:prstGeom prst="ellipse">
            <a:avLst/>
          </a:prstGeom>
          <a:solidFill>
            <a:srgbClr val="0097FF"/>
          </a:solidFill>
          <a:ln w="38100">
            <a:solidFill>
              <a:srgbClr val="005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1191D55-D54E-204D-B653-150F88F8C678}"/>
              </a:ext>
            </a:extLst>
          </p:cNvPr>
          <p:cNvSpPr/>
          <p:nvPr/>
        </p:nvSpPr>
        <p:spPr>
          <a:xfrm>
            <a:off x="5342885" y="6195435"/>
            <a:ext cx="154484" cy="154484"/>
          </a:xfrm>
          <a:prstGeom prst="ellipse">
            <a:avLst/>
          </a:prstGeom>
          <a:solidFill>
            <a:srgbClr val="0097FF"/>
          </a:solidFill>
          <a:ln w="38100">
            <a:solidFill>
              <a:srgbClr val="005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69B122-711E-CF45-9C10-6E65FC92215B}"/>
              </a:ext>
            </a:extLst>
          </p:cNvPr>
          <p:cNvGrpSpPr/>
          <p:nvPr/>
        </p:nvGrpSpPr>
        <p:grpSpPr>
          <a:xfrm>
            <a:off x="4744194" y="1392866"/>
            <a:ext cx="2039683" cy="3029724"/>
            <a:chOff x="4744194" y="1392866"/>
            <a:chExt cx="2039683" cy="302972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59C449D-637E-8541-A7CE-177456244C22}"/>
                </a:ext>
              </a:extLst>
            </p:cNvPr>
            <p:cNvGrpSpPr/>
            <p:nvPr/>
          </p:nvGrpSpPr>
          <p:grpSpPr>
            <a:xfrm>
              <a:off x="4744194" y="1392866"/>
              <a:ext cx="1584888" cy="3029724"/>
              <a:chOff x="4744194" y="1392866"/>
              <a:chExt cx="1584888" cy="3029724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6C8497F0-43E2-724C-9F60-119535D3424D}"/>
                  </a:ext>
                </a:extLst>
              </p:cNvPr>
              <p:cNvSpPr/>
              <p:nvPr/>
            </p:nvSpPr>
            <p:spPr>
              <a:xfrm>
                <a:off x="4744194" y="1392866"/>
                <a:ext cx="1420191" cy="2891919"/>
              </a:xfrm>
              <a:custGeom>
                <a:avLst/>
                <a:gdLst>
                  <a:gd name="connsiteX0" fmla="*/ 0 w 1473200"/>
                  <a:gd name="connsiteY0" fmla="*/ 0 h 2878667"/>
                  <a:gd name="connsiteX1" fmla="*/ 16933 w 1473200"/>
                  <a:gd name="connsiteY1" fmla="*/ 118534 h 2878667"/>
                  <a:gd name="connsiteX2" fmla="*/ 33867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33867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217924 w 1473200"/>
                  <a:gd name="connsiteY4" fmla="*/ 300383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217924 w 1473200"/>
                  <a:gd name="connsiteY4" fmla="*/ 300383 h 2878667"/>
                  <a:gd name="connsiteX5" fmla="*/ 276087 w 1473200"/>
                  <a:gd name="connsiteY5" fmla="*/ 385049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20191"/>
                  <a:gd name="connsiteY0" fmla="*/ 0 h 2891919"/>
                  <a:gd name="connsiteX1" fmla="*/ 50064 w 1420191"/>
                  <a:gd name="connsiteY1" fmla="*/ 92029 h 2891919"/>
                  <a:gd name="connsiteX2" fmla="*/ 100127 w 1420191"/>
                  <a:gd name="connsiteY2" fmla="*/ 182586 h 2891919"/>
                  <a:gd name="connsiteX3" fmla="*/ 131050 w 1420191"/>
                  <a:gd name="connsiteY3" fmla="*/ 229704 h 2891919"/>
                  <a:gd name="connsiteX4" fmla="*/ 164915 w 1420191"/>
                  <a:gd name="connsiteY4" fmla="*/ 313635 h 2891919"/>
                  <a:gd name="connsiteX5" fmla="*/ 223078 w 1420191"/>
                  <a:gd name="connsiteY5" fmla="*/ 398301 h 2891919"/>
                  <a:gd name="connsiteX6" fmla="*/ 234858 w 1420191"/>
                  <a:gd name="connsiteY6" fmla="*/ 504319 h 2891919"/>
                  <a:gd name="connsiteX7" fmla="*/ 285658 w 1420191"/>
                  <a:gd name="connsiteY7" fmla="*/ 538186 h 2891919"/>
                  <a:gd name="connsiteX8" fmla="*/ 353391 w 1420191"/>
                  <a:gd name="connsiteY8" fmla="*/ 639786 h 2891919"/>
                  <a:gd name="connsiteX9" fmla="*/ 387258 w 1420191"/>
                  <a:gd name="connsiteY9" fmla="*/ 758319 h 2891919"/>
                  <a:gd name="connsiteX10" fmla="*/ 438058 w 1420191"/>
                  <a:gd name="connsiteY10" fmla="*/ 910719 h 2891919"/>
                  <a:gd name="connsiteX11" fmla="*/ 454991 w 1420191"/>
                  <a:gd name="connsiteY11" fmla="*/ 961519 h 2891919"/>
                  <a:gd name="connsiteX12" fmla="*/ 471924 w 1420191"/>
                  <a:gd name="connsiteY12" fmla="*/ 1012319 h 2891919"/>
                  <a:gd name="connsiteX13" fmla="*/ 539658 w 1420191"/>
                  <a:gd name="connsiteY13" fmla="*/ 1113919 h 2891919"/>
                  <a:gd name="connsiteX14" fmla="*/ 573524 w 1420191"/>
                  <a:gd name="connsiteY14" fmla="*/ 1215519 h 2891919"/>
                  <a:gd name="connsiteX15" fmla="*/ 590458 w 1420191"/>
                  <a:gd name="connsiteY15" fmla="*/ 1266319 h 2891919"/>
                  <a:gd name="connsiteX16" fmla="*/ 624324 w 1420191"/>
                  <a:gd name="connsiteY16" fmla="*/ 1401786 h 2891919"/>
                  <a:gd name="connsiteX17" fmla="*/ 641258 w 1420191"/>
                  <a:gd name="connsiteY17" fmla="*/ 1469519 h 2891919"/>
                  <a:gd name="connsiteX18" fmla="*/ 675124 w 1420191"/>
                  <a:gd name="connsiteY18" fmla="*/ 1621919 h 2891919"/>
                  <a:gd name="connsiteX19" fmla="*/ 692058 w 1420191"/>
                  <a:gd name="connsiteY19" fmla="*/ 1672719 h 2891919"/>
                  <a:gd name="connsiteX20" fmla="*/ 725924 w 1420191"/>
                  <a:gd name="connsiteY20" fmla="*/ 1723519 h 2891919"/>
                  <a:gd name="connsiteX21" fmla="*/ 742858 w 1420191"/>
                  <a:gd name="connsiteY21" fmla="*/ 1808186 h 2891919"/>
                  <a:gd name="connsiteX22" fmla="*/ 759791 w 1420191"/>
                  <a:gd name="connsiteY22" fmla="*/ 1960586 h 2891919"/>
                  <a:gd name="connsiteX23" fmla="*/ 793658 w 1420191"/>
                  <a:gd name="connsiteY23" fmla="*/ 2062186 h 2891919"/>
                  <a:gd name="connsiteX24" fmla="*/ 810591 w 1420191"/>
                  <a:gd name="connsiteY24" fmla="*/ 2112986 h 2891919"/>
                  <a:gd name="connsiteX25" fmla="*/ 827524 w 1420191"/>
                  <a:gd name="connsiteY25" fmla="*/ 2163786 h 2891919"/>
                  <a:gd name="connsiteX26" fmla="*/ 861391 w 1420191"/>
                  <a:gd name="connsiteY26" fmla="*/ 2214586 h 2891919"/>
                  <a:gd name="connsiteX27" fmla="*/ 929124 w 1420191"/>
                  <a:gd name="connsiteY27" fmla="*/ 2417786 h 2891919"/>
                  <a:gd name="connsiteX28" fmla="*/ 946058 w 1420191"/>
                  <a:gd name="connsiteY28" fmla="*/ 2468586 h 2891919"/>
                  <a:gd name="connsiteX29" fmla="*/ 996858 w 1420191"/>
                  <a:gd name="connsiteY29" fmla="*/ 2502452 h 2891919"/>
                  <a:gd name="connsiteX30" fmla="*/ 1081524 w 1420191"/>
                  <a:gd name="connsiteY30" fmla="*/ 2654852 h 2891919"/>
                  <a:gd name="connsiteX31" fmla="*/ 1115391 w 1420191"/>
                  <a:gd name="connsiteY31" fmla="*/ 2705652 h 2891919"/>
                  <a:gd name="connsiteX32" fmla="*/ 1216991 w 1420191"/>
                  <a:gd name="connsiteY32" fmla="*/ 2773386 h 2891919"/>
                  <a:gd name="connsiteX33" fmla="*/ 1301658 w 1420191"/>
                  <a:gd name="connsiteY33" fmla="*/ 2841119 h 2891919"/>
                  <a:gd name="connsiteX34" fmla="*/ 1352458 w 1420191"/>
                  <a:gd name="connsiteY34" fmla="*/ 2874986 h 2891919"/>
                  <a:gd name="connsiteX35" fmla="*/ 1420191 w 1420191"/>
                  <a:gd name="connsiteY35" fmla="*/ 2891919 h 289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20191" h="2891919">
                    <a:moveTo>
                      <a:pt x="0" y="0"/>
                    </a:moveTo>
                    <a:cubicBezTo>
                      <a:pt x="5644" y="39511"/>
                      <a:pt x="33376" y="61598"/>
                      <a:pt x="50064" y="92029"/>
                    </a:cubicBezTo>
                    <a:cubicBezTo>
                      <a:pt x="66752" y="122460"/>
                      <a:pt x="86629" y="159640"/>
                      <a:pt x="100127" y="182586"/>
                    </a:cubicBezTo>
                    <a:cubicBezTo>
                      <a:pt x="113625" y="205532"/>
                      <a:pt x="114117" y="218415"/>
                      <a:pt x="131050" y="229704"/>
                    </a:cubicBezTo>
                    <a:cubicBezTo>
                      <a:pt x="142339" y="246637"/>
                      <a:pt x="149577" y="285536"/>
                      <a:pt x="164915" y="313635"/>
                    </a:cubicBezTo>
                    <a:cubicBezTo>
                      <a:pt x="180253" y="341735"/>
                      <a:pt x="132763" y="262830"/>
                      <a:pt x="223078" y="398301"/>
                    </a:cubicBezTo>
                    <a:cubicBezTo>
                      <a:pt x="240724" y="451239"/>
                      <a:pt x="224428" y="481005"/>
                      <a:pt x="234858" y="504319"/>
                    </a:cubicBezTo>
                    <a:cubicBezTo>
                      <a:pt x="245288" y="527633"/>
                      <a:pt x="268725" y="526897"/>
                      <a:pt x="285658" y="538186"/>
                    </a:cubicBezTo>
                    <a:cubicBezTo>
                      <a:pt x="308236" y="572053"/>
                      <a:pt x="340520" y="601172"/>
                      <a:pt x="353391" y="639786"/>
                    </a:cubicBezTo>
                    <a:cubicBezTo>
                      <a:pt x="410298" y="810510"/>
                      <a:pt x="323471" y="545695"/>
                      <a:pt x="387258" y="758319"/>
                    </a:cubicBezTo>
                    <a:cubicBezTo>
                      <a:pt x="387283" y="758404"/>
                      <a:pt x="429577" y="885277"/>
                      <a:pt x="438058" y="910719"/>
                    </a:cubicBezTo>
                    <a:lnTo>
                      <a:pt x="454991" y="961519"/>
                    </a:lnTo>
                    <a:cubicBezTo>
                      <a:pt x="460635" y="978452"/>
                      <a:pt x="462023" y="997468"/>
                      <a:pt x="471924" y="1012319"/>
                    </a:cubicBezTo>
                    <a:lnTo>
                      <a:pt x="539658" y="1113919"/>
                    </a:lnTo>
                    <a:lnTo>
                      <a:pt x="573524" y="1215519"/>
                    </a:lnTo>
                    <a:cubicBezTo>
                      <a:pt x="579168" y="1232452"/>
                      <a:pt x="586129" y="1249003"/>
                      <a:pt x="590458" y="1266319"/>
                    </a:cubicBezTo>
                    <a:lnTo>
                      <a:pt x="624324" y="1401786"/>
                    </a:lnTo>
                    <a:cubicBezTo>
                      <a:pt x="629968" y="1424364"/>
                      <a:pt x="636694" y="1446698"/>
                      <a:pt x="641258" y="1469519"/>
                    </a:cubicBezTo>
                    <a:cubicBezTo>
                      <a:pt x="652896" y="1527711"/>
                      <a:pt x="659183" y="1566125"/>
                      <a:pt x="675124" y="1621919"/>
                    </a:cubicBezTo>
                    <a:cubicBezTo>
                      <a:pt x="680028" y="1639082"/>
                      <a:pt x="684076" y="1656754"/>
                      <a:pt x="692058" y="1672719"/>
                    </a:cubicBezTo>
                    <a:cubicBezTo>
                      <a:pt x="701159" y="1690922"/>
                      <a:pt x="714635" y="1706586"/>
                      <a:pt x="725924" y="1723519"/>
                    </a:cubicBezTo>
                    <a:cubicBezTo>
                      <a:pt x="731569" y="1751741"/>
                      <a:pt x="738788" y="1779694"/>
                      <a:pt x="742858" y="1808186"/>
                    </a:cubicBezTo>
                    <a:cubicBezTo>
                      <a:pt x="750086" y="1858785"/>
                      <a:pt x="749767" y="1910466"/>
                      <a:pt x="759791" y="1960586"/>
                    </a:cubicBezTo>
                    <a:cubicBezTo>
                      <a:pt x="766792" y="1995591"/>
                      <a:pt x="782369" y="2028319"/>
                      <a:pt x="793658" y="2062186"/>
                    </a:cubicBezTo>
                    <a:lnTo>
                      <a:pt x="810591" y="2112986"/>
                    </a:lnTo>
                    <a:cubicBezTo>
                      <a:pt x="816235" y="2129919"/>
                      <a:pt x="817623" y="2148935"/>
                      <a:pt x="827524" y="2163786"/>
                    </a:cubicBezTo>
                    <a:lnTo>
                      <a:pt x="861391" y="2214586"/>
                    </a:lnTo>
                    <a:lnTo>
                      <a:pt x="929124" y="2417786"/>
                    </a:lnTo>
                    <a:cubicBezTo>
                      <a:pt x="934769" y="2434719"/>
                      <a:pt x="931206" y="2458685"/>
                      <a:pt x="946058" y="2468586"/>
                    </a:cubicBezTo>
                    <a:lnTo>
                      <a:pt x="996858" y="2502452"/>
                    </a:lnTo>
                    <a:cubicBezTo>
                      <a:pt x="1026662" y="2591865"/>
                      <a:pt x="1003890" y="2538402"/>
                      <a:pt x="1081524" y="2654852"/>
                    </a:cubicBezTo>
                    <a:cubicBezTo>
                      <a:pt x="1092813" y="2671785"/>
                      <a:pt x="1098458" y="2694363"/>
                      <a:pt x="1115391" y="2705652"/>
                    </a:cubicBezTo>
                    <a:lnTo>
                      <a:pt x="1216991" y="2773386"/>
                    </a:lnTo>
                    <a:cubicBezTo>
                      <a:pt x="1274082" y="2859022"/>
                      <a:pt x="1219866" y="2800223"/>
                      <a:pt x="1301658" y="2841119"/>
                    </a:cubicBezTo>
                    <a:cubicBezTo>
                      <a:pt x="1319861" y="2850220"/>
                      <a:pt x="1333752" y="2866969"/>
                      <a:pt x="1352458" y="2874986"/>
                    </a:cubicBezTo>
                    <a:cubicBezTo>
                      <a:pt x="1373849" y="2884154"/>
                      <a:pt x="1420191" y="2891919"/>
                      <a:pt x="1420191" y="2891919"/>
                    </a:cubicBezTo>
                  </a:path>
                </a:pathLst>
              </a:custGeom>
              <a:noFill/>
              <a:ln w="66675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D21DC16-807D-5345-B793-3A6B2D20B916}"/>
                  </a:ext>
                </a:extLst>
              </p:cNvPr>
              <p:cNvSpPr/>
              <p:nvPr/>
            </p:nvSpPr>
            <p:spPr>
              <a:xfrm>
                <a:off x="6096000" y="4189508"/>
                <a:ext cx="233082" cy="233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9EFAC9E-3763-3B4D-A15F-E067623E01E2}"/>
                </a:ext>
              </a:extLst>
            </p:cNvPr>
            <p:cNvSpPr txBox="1"/>
            <p:nvPr/>
          </p:nvSpPr>
          <p:spPr>
            <a:xfrm>
              <a:off x="5863432" y="3656368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3200" dirty="0">
                  <a:effectLst>
                    <a:glow rad="127000">
                      <a:schemeClr val="bg1"/>
                    </a:glow>
                  </a:effectLst>
                </a:rPr>
                <a:t>8:47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34DF914-F690-9148-A85B-BE0AB715E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2630" y="2463978"/>
              <a:ext cx="419100" cy="4191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215FEAA-A2C5-AF44-885B-40958EC545BA}"/>
              </a:ext>
            </a:extLst>
          </p:cNvPr>
          <p:cNvGrpSpPr/>
          <p:nvPr/>
        </p:nvGrpSpPr>
        <p:grpSpPr>
          <a:xfrm>
            <a:off x="7647835" y="4683954"/>
            <a:ext cx="649597" cy="1519532"/>
            <a:chOff x="7647835" y="4683954"/>
            <a:chExt cx="649597" cy="151953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995610A-ABE9-394C-915F-7FD0B80F9EFC}"/>
                </a:ext>
              </a:extLst>
            </p:cNvPr>
            <p:cNvSpPr/>
            <p:nvPr/>
          </p:nvSpPr>
          <p:spPr>
            <a:xfrm>
              <a:off x="8142948" y="468395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C366E16-8178-4D44-A7B3-20D598360169}"/>
                </a:ext>
              </a:extLst>
            </p:cNvPr>
            <p:cNvSpPr/>
            <p:nvPr/>
          </p:nvSpPr>
          <p:spPr>
            <a:xfrm>
              <a:off x="7647835" y="6049002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2F78E44-EE35-C641-BEB8-44DDA4BAD760}"/>
                  </a:ext>
                </a:extLst>
              </p:cNvPr>
              <p:cNvSpPr/>
              <p:nvPr/>
            </p:nvSpPr>
            <p:spPr>
              <a:xfrm>
                <a:off x="193546" y="3429000"/>
                <a:ext cx="5396541" cy="610936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i-FI" smtClean="0">
                          <a:effectLst/>
                        </a:rPr>
                        <m:t>Time</m:t>
                      </m:r>
                      <m:d>
                        <m:dPr>
                          <m:ctrlPr>
                            <a:rPr lang="fi-FI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i="1">
                              <a:effectLst/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fi-FI" i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i="0"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fi-FI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fi-FI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i="1">
                                  <a:effectLst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fi-FI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i-FI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fi-FI" i="0">
                                      <a:effectLst/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i-FI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  <m:r>
                                <a:rPr lang="fi-FI" i="0"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i-FI" i="1">
                                  <a:effectLst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fi-FI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i-FI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fi-FI" i="0">
                                      <a:effectLst/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i-FI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fi-FI" i="0"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i-FI" i="1">
                                  <a:effectLst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fi-FI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i-FI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fi-FI" i="0">
                                      <a:effectLst/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i-FI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  <m:r>
                                <a:rPr lang="fi-FI" i="0"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i-FI" i="1">
                                  <a:effectLst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fi-FI" i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i-FI" i="1">
                                  <a:effectLst/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i-FI" i="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i-FI" i="1">
                                  <a:effectLst/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i-FI" dirty="0">
                  <a:effectLst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2F78E44-EE35-C641-BEB8-44DDA4BAD7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46" y="3429000"/>
                <a:ext cx="5396541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5590087" y="1080684"/>
            <a:ext cx="6377640" cy="5451599"/>
            <a:chOff x="5590087" y="1080684"/>
            <a:chExt cx="6377640" cy="545159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C03C5EB-83A8-314B-AAF0-614407A1522E}"/>
                </a:ext>
              </a:extLst>
            </p:cNvPr>
            <p:cNvGrpSpPr/>
            <p:nvPr/>
          </p:nvGrpSpPr>
          <p:grpSpPr>
            <a:xfrm>
              <a:off x="7397804" y="1080684"/>
              <a:ext cx="4569923" cy="3511866"/>
              <a:chOff x="7397804" y="1080684"/>
              <a:chExt cx="4569923" cy="3511866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74128EE-47E1-554B-8546-4E71E4A5C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7804" y="1343583"/>
                <a:ext cx="4523262" cy="3248967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8DE4DA9-EC9A-A248-A952-A4A64E7BC175}"/>
                  </a:ext>
                </a:extLst>
              </p:cNvPr>
              <p:cNvSpPr txBox="1"/>
              <p:nvPr/>
            </p:nvSpPr>
            <p:spPr>
              <a:xfrm>
                <a:off x="7850602" y="1080684"/>
                <a:ext cx="14782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dirty="0" err="1"/>
                  <a:t>Radu</a:t>
                </a:r>
                <a:r>
                  <a:rPr lang="fi-FI" dirty="0"/>
                  <a:t> @ </a:t>
                </a:r>
                <a:r>
                  <a:rPr lang="fi-FI" dirty="0" err="1"/>
                  <a:t>Work</a:t>
                </a:r>
                <a:endParaRPr lang="fi-FI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001A6E3-0249-4040-9593-BA9EF115B11A}"/>
                  </a:ext>
                </a:extLst>
              </p:cNvPr>
              <p:cNvSpPr txBox="1"/>
              <p:nvPr/>
            </p:nvSpPr>
            <p:spPr>
              <a:xfrm>
                <a:off x="9728396" y="1080684"/>
                <a:ext cx="2239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dirty="0" err="1"/>
                  <a:t>Radu</a:t>
                </a:r>
                <a:r>
                  <a:rPr lang="fi-FI" dirty="0"/>
                  <a:t> @ Cinema Tapio</a:t>
                </a: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258CE38-9FD7-214B-B446-5426E350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0087" y="6167554"/>
              <a:ext cx="455911" cy="364729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D7607E9-A8E8-134B-B0D1-DFAFA5AA3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9363" y="4654119"/>
              <a:ext cx="462811" cy="46281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341120" y="1570335"/>
            <a:ext cx="3101564" cy="1302583"/>
            <a:chOff x="1341120" y="1570335"/>
            <a:chExt cx="3101564" cy="1302583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1615440" y="2447070"/>
              <a:ext cx="294640" cy="4258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788160" y="2032000"/>
              <a:ext cx="23970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 smtClean="0"/>
                <a:t>Set of </a:t>
              </a:r>
              <a:r>
                <a:rPr lang="fi-FI" sz="2400" dirty="0" err="1" smtClean="0"/>
                <a:t>trajectories</a:t>
              </a:r>
              <a:endParaRPr lang="fi-FI" sz="2400" dirty="0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>
              <a:off x="1341120" y="1998672"/>
              <a:ext cx="345440" cy="8742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524000" y="1570335"/>
              <a:ext cx="2918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 err="1" smtClean="0"/>
                <a:t>Destination</a:t>
              </a:r>
              <a:r>
                <a:rPr lang="fi-FI" sz="2400" dirty="0" smtClean="0"/>
                <a:t> </a:t>
              </a:r>
              <a:r>
                <a:rPr lang="fi-FI" sz="2400" dirty="0" err="1" smtClean="0"/>
                <a:t>candidate</a:t>
              </a:r>
              <a:endParaRPr lang="fi-FI" sz="24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F75B61D-7656-554F-9B79-23DDC57EA602}"/>
                  </a:ext>
                </a:extLst>
              </p:cNvPr>
              <p:cNvSpPr/>
              <p:nvPr/>
            </p:nvSpPr>
            <p:spPr>
              <a:xfrm>
                <a:off x="899700" y="2539910"/>
                <a:ext cx="3811107" cy="889090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i="1" smtClean="0">
                          <a:effectLst/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i-FI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i="1">
                              <a:effectLst/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i-FI" i="0">
                              <a:effectLst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i-FI" i="1"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fi-FI" i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fi-FI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i="1">
                                  <a:effectLst/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fi-FI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i-FI" i="1"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i-FI" i="0">
                              <a:effectLst/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fi-FI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i="1">
                                  <a:effectLst/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sup>
                        <m:e>
                          <m:d>
                            <m:dPr>
                              <m:ctrlPr>
                                <a:rPr lang="fi-FI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i-FI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fi-FI">
                                      <a:effectLst/>
                                      <a:latin typeface="Cambria Math" panose="02040503050406030204" pitchFamily="18" charset="0"/>
                                    </a:rPr>
                                    <m:t>endpoint</m:t>
                                  </m:r>
                                  <m:r>
                                    <a:rPr lang="fi-FI" i="0">
                                      <a:effectLst/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i-FI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fi-FI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i-FI" i="0">
                                  <a:effectLst/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fi-FI" i="1">
                                  <a:effectLst/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fi-FI" dirty="0">
                  <a:effectLst/>
                </a:endParaRPr>
              </a:p>
            </p:txBody>
          </p:sp>
        </mc:Choice>
        <mc:Fallback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F75B61D-7656-554F-9B79-23DDC57EA6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700" y="2539910"/>
                <a:ext cx="3811107" cy="8890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roup 68"/>
          <p:cNvGrpSpPr/>
          <p:nvPr/>
        </p:nvGrpSpPr>
        <p:grpSpPr>
          <a:xfrm>
            <a:off x="1242163" y="3901441"/>
            <a:ext cx="3934690" cy="2107463"/>
            <a:chOff x="1242163" y="3901441"/>
            <a:chExt cx="3934690" cy="2107463"/>
          </a:xfrm>
        </p:grpSpPr>
        <p:cxnSp>
          <p:nvCxnSpPr>
            <p:cNvPr id="55" name="Straight Arrow Connector 54"/>
            <p:cNvCxnSpPr/>
            <p:nvPr/>
          </p:nvCxnSpPr>
          <p:spPr>
            <a:xfrm flipV="1">
              <a:off x="2570480" y="3901441"/>
              <a:ext cx="568960" cy="10636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242163" y="4886071"/>
              <a:ext cx="1642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 smtClean="0"/>
                <a:t>Time of </a:t>
              </a:r>
              <a:r>
                <a:rPr lang="fi-FI" sz="2400" dirty="0" err="1" smtClean="0"/>
                <a:t>day</a:t>
              </a:r>
              <a:endParaRPr lang="fi-FI" sz="2400" dirty="0"/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flipV="1">
              <a:off x="3586480" y="3901442"/>
              <a:ext cx="497840" cy="13997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237843" y="5192363"/>
              <a:ext cx="17135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 smtClean="0"/>
                <a:t>Day of </a:t>
              </a:r>
              <a:r>
                <a:rPr lang="fi-FI" sz="2400" dirty="0" err="1" smtClean="0"/>
                <a:t>week</a:t>
              </a:r>
              <a:endParaRPr lang="fi-FI" sz="2400" dirty="0"/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V="1">
              <a:off x="4799856" y="3901442"/>
              <a:ext cx="302516" cy="17598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3205095" y="5547239"/>
              <a:ext cx="19717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 err="1" smtClean="0"/>
                <a:t>Month</a:t>
              </a:r>
              <a:r>
                <a:rPr lang="fi-FI" sz="2400" dirty="0" smtClean="0"/>
                <a:t> of </a:t>
              </a:r>
              <a:r>
                <a:rPr lang="fi-FI" sz="2400" dirty="0" err="1" smtClean="0"/>
                <a:t>year</a:t>
              </a:r>
              <a:endParaRPr lang="fi-FI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02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4EF1-AF78-0644-ACD1-8166B74A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Feature 2: </a:t>
            </a:r>
            <a:r>
              <a:rPr lang="fi-FI" dirty="0" err="1"/>
              <a:t>Interest</a:t>
            </a:r>
            <a:endParaRPr lang="fi-FI" dirty="0"/>
          </a:p>
        </p:txBody>
      </p:sp>
      <p:pic>
        <p:nvPicPr>
          <p:cNvPr id="4" name="Picture 2" descr="https://lh6.googleusercontent.com/V2Xd1WGHk-M6FfS5EsbWT2bKoXMfDYmCMSGUi9PWf0iLoYd5CE_3twJHwuvDC4JkZhWkjpYdyi6piZpDVEDm8ua9fU_hRk6N9DgnJkdDhxaSEznxC9U5yzoJA5g5dpH3EAL1VXLHSXU">
            <a:extLst>
              <a:ext uri="{FF2B5EF4-FFF2-40B4-BE49-F238E27FC236}">
                <a16:creationId xmlns:a16="http://schemas.microsoft.com/office/drawing/2014/main" id="{1C7E3523-6491-0445-A1A2-F15B43AD1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02" r="4332" b="6630"/>
          <a:stretch/>
        </p:blipFill>
        <p:spPr bwMode="auto">
          <a:xfrm>
            <a:off x="270934" y="1371602"/>
            <a:ext cx="11650133" cy="536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6EA10D1-272C-6642-AEF1-CEB8699F82D6}"/>
              </a:ext>
            </a:extLst>
          </p:cNvPr>
          <p:cNvGrpSpPr/>
          <p:nvPr/>
        </p:nvGrpSpPr>
        <p:grpSpPr>
          <a:xfrm>
            <a:off x="2294566" y="2302746"/>
            <a:ext cx="8048184" cy="4114932"/>
            <a:chOff x="2294566" y="2302746"/>
            <a:chExt cx="8048184" cy="411493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FE7A6D4-C995-AF4F-A2B0-D1913674FAC7}"/>
                </a:ext>
              </a:extLst>
            </p:cNvPr>
            <p:cNvSpPr/>
            <p:nvPr/>
          </p:nvSpPr>
          <p:spPr>
            <a:xfrm>
              <a:off x="6967981" y="5005989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351B3E-6F39-4B4C-A86A-8E60D6DCAC31}"/>
                </a:ext>
              </a:extLst>
            </p:cNvPr>
            <p:cNvSpPr/>
            <p:nvPr/>
          </p:nvSpPr>
          <p:spPr>
            <a:xfrm>
              <a:off x="6526860" y="4965081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39E977-8C17-B346-873F-C637505F9CCA}"/>
                </a:ext>
              </a:extLst>
            </p:cNvPr>
            <p:cNvSpPr/>
            <p:nvPr/>
          </p:nvSpPr>
          <p:spPr>
            <a:xfrm>
              <a:off x="6526816" y="5260997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6AD7399-23A2-A545-B28E-6E189F3071CE}"/>
                </a:ext>
              </a:extLst>
            </p:cNvPr>
            <p:cNvSpPr/>
            <p:nvPr/>
          </p:nvSpPr>
          <p:spPr>
            <a:xfrm>
              <a:off x="7390156" y="5623588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F43BE10-5449-8944-AD6A-BAB836809654}"/>
                </a:ext>
              </a:extLst>
            </p:cNvPr>
            <p:cNvSpPr/>
            <p:nvPr/>
          </p:nvSpPr>
          <p:spPr>
            <a:xfrm>
              <a:off x="7869652" y="547712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76B56C9-600A-FB40-B573-F119547FF16D}"/>
                </a:ext>
              </a:extLst>
            </p:cNvPr>
            <p:cNvSpPr/>
            <p:nvPr/>
          </p:nvSpPr>
          <p:spPr>
            <a:xfrm>
              <a:off x="7652986" y="5039688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EE8CF0-B9B4-B945-8A6C-A5B8B2A5471E}"/>
                </a:ext>
              </a:extLst>
            </p:cNvPr>
            <p:cNvSpPr/>
            <p:nvPr/>
          </p:nvSpPr>
          <p:spPr>
            <a:xfrm>
              <a:off x="8142948" y="5585383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1522117-8C9C-9746-89D3-870260127696}"/>
                </a:ext>
              </a:extLst>
            </p:cNvPr>
            <p:cNvSpPr/>
            <p:nvPr/>
          </p:nvSpPr>
          <p:spPr>
            <a:xfrm>
              <a:off x="7913923" y="5193252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C4158C0-6FD0-C94A-B737-ACE042C97B31}"/>
                </a:ext>
              </a:extLst>
            </p:cNvPr>
            <p:cNvSpPr/>
            <p:nvPr/>
          </p:nvSpPr>
          <p:spPr>
            <a:xfrm>
              <a:off x="8025751" y="546910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BE69EE-C795-7F41-A9B7-9DD772467B8A}"/>
                </a:ext>
              </a:extLst>
            </p:cNvPr>
            <p:cNvSpPr/>
            <p:nvPr/>
          </p:nvSpPr>
          <p:spPr>
            <a:xfrm>
              <a:off x="6604058" y="463088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7AE4F6-0EC7-0B49-8128-7D6C870B20BD}"/>
                </a:ext>
              </a:extLst>
            </p:cNvPr>
            <p:cNvSpPr/>
            <p:nvPr/>
          </p:nvSpPr>
          <p:spPr>
            <a:xfrm>
              <a:off x="8351362" y="442813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150F5D7-CC24-F349-8C93-4166518C5658}"/>
                </a:ext>
              </a:extLst>
            </p:cNvPr>
            <p:cNvSpPr/>
            <p:nvPr/>
          </p:nvSpPr>
          <p:spPr>
            <a:xfrm>
              <a:off x="10155215" y="2900523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CD6AF2-2B4F-9344-947D-3129A1B0B0C8}"/>
                </a:ext>
              </a:extLst>
            </p:cNvPr>
            <p:cNvSpPr/>
            <p:nvPr/>
          </p:nvSpPr>
          <p:spPr>
            <a:xfrm>
              <a:off x="10188266" y="230274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DD4FD9C-6B9B-DC49-8111-397692369A33}"/>
                </a:ext>
              </a:extLst>
            </p:cNvPr>
            <p:cNvSpPr/>
            <p:nvPr/>
          </p:nvSpPr>
          <p:spPr>
            <a:xfrm>
              <a:off x="5891514" y="2923331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9906A92-9EB4-2847-B4E7-B36965735147}"/>
                </a:ext>
              </a:extLst>
            </p:cNvPr>
            <p:cNvSpPr/>
            <p:nvPr/>
          </p:nvSpPr>
          <p:spPr>
            <a:xfrm>
              <a:off x="2294566" y="4614827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34A26C-8487-FE44-B685-12ECE92D189B}"/>
                </a:ext>
              </a:extLst>
            </p:cNvPr>
            <p:cNvSpPr/>
            <p:nvPr/>
          </p:nvSpPr>
          <p:spPr>
            <a:xfrm>
              <a:off x="3297682" y="599646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B46A6A-3262-7247-9A80-C7C9AC0C2CD7}"/>
                </a:ext>
              </a:extLst>
            </p:cNvPr>
            <p:cNvSpPr/>
            <p:nvPr/>
          </p:nvSpPr>
          <p:spPr>
            <a:xfrm>
              <a:off x="4666952" y="626319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7B271540-9B27-FE44-933F-E1A4F0FBBD14}"/>
              </a:ext>
            </a:extLst>
          </p:cNvPr>
          <p:cNvSpPr/>
          <p:nvPr/>
        </p:nvSpPr>
        <p:spPr>
          <a:xfrm>
            <a:off x="7140167" y="4406664"/>
            <a:ext cx="154484" cy="154484"/>
          </a:xfrm>
          <a:prstGeom prst="ellipse">
            <a:avLst/>
          </a:prstGeom>
          <a:solidFill>
            <a:srgbClr val="0097FF"/>
          </a:solidFill>
          <a:ln w="38100">
            <a:solidFill>
              <a:srgbClr val="005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1191D55-D54E-204D-B653-150F88F8C678}"/>
              </a:ext>
            </a:extLst>
          </p:cNvPr>
          <p:cNvSpPr/>
          <p:nvPr/>
        </p:nvSpPr>
        <p:spPr>
          <a:xfrm>
            <a:off x="5342885" y="6195435"/>
            <a:ext cx="154484" cy="154484"/>
          </a:xfrm>
          <a:prstGeom prst="ellipse">
            <a:avLst/>
          </a:prstGeom>
          <a:solidFill>
            <a:srgbClr val="0097FF"/>
          </a:solidFill>
          <a:ln w="38100">
            <a:solidFill>
              <a:srgbClr val="005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69B122-711E-CF45-9C10-6E65FC92215B}"/>
              </a:ext>
            </a:extLst>
          </p:cNvPr>
          <p:cNvGrpSpPr/>
          <p:nvPr/>
        </p:nvGrpSpPr>
        <p:grpSpPr>
          <a:xfrm>
            <a:off x="4744194" y="1392866"/>
            <a:ext cx="2039683" cy="3029724"/>
            <a:chOff x="4744194" y="1392866"/>
            <a:chExt cx="2039683" cy="302972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59C449D-637E-8541-A7CE-177456244C22}"/>
                </a:ext>
              </a:extLst>
            </p:cNvPr>
            <p:cNvGrpSpPr/>
            <p:nvPr/>
          </p:nvGrpSpPr>
          <p:grpSpPr>
            <a:xfrm>
              <a:off x="4744194" y="1392866"/>
              <a:ext cx="1584888" cy="3029724"/>
              <a:chOff x="4744194" y="1392866"/>
              <a:chExt cx="1584888" cy="3029724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6C8497F0-43E2-724C-9F60-119535D3424D}"/>
                  </a:ext>
                </a:extLst>
              </p:cNvPr>
              <p:cNvSpPr/>
              <p:nvPr/>
            </p:nvSpPr>
            <p:spPr>
              <a:xfrm>
                <a:off x="4744194" y="1392866"/>
                <a:ext cx="1420191" cy="2891919"/>
              </a:xfrm>
              <a:custGeom>
                <a:avLst/>
                <a:gdLst>
                  <a:gd name="connsiteX0" fmla="*/ 0 w 1473200"/>
                  <a:gd name="connsiteY0" fmla="*/ 0 h 2878667"/>
                  <a:gd name="connsiteX1" fmla="*/ 16933 w 1473200"/>
                  <a:gd name="connsiteY1" fmla="*/ 118534 h 2878667"/>
                  <a:gd name="connsiteX2" fmla="*/ 33867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33867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217924 w 1473200"/>
                  <a:gd name="connsiteY4" fmla="*/ 300383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217924 w 1473200"/>
                  <a:gd name="connsiteY4" fmla="*/ 300383 h 2878667"/>
                  <a:gd name="connsiteX5" fmla="*/ 276087 w 1473200"/>
                  <a:gd name="connsiteY5" fmla="*/ 385049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20191"/>
                  <a:gd name="connsiteY0" fmla="*/ 0 h 2891919"/>
                  <a:gd name="connsiteX1" fmla="*/ 50064 w 1420191"/>
                  <a:gd name="connsiteY1" fmla="*/ 92029 h 2891919"/>
                  <a:gd name="connsiteX2" fmla="*/ 100127 w 1420191"/>
                  <a:gd name="connsiteY2" fmla="*/ 182586 h 2891919"/>
                  <a:gd name="connsiteX3" fmla="*/ 131050 w 1420191"/>
                  <a:gd name="connsiteY3" fmla="*/ 229704 h 2891919"/>
                  <a:gd name="connsiteX4" fmla="*/ 164915 w 1420191"/>
                  <a:gd name="connsiteY4" fmla="*/ 313635 h 2891919"/>
                  <a:gd name="connsiteX5" fmla="*/ 223078 w 1420191"/>
                  <a:gd name="connsiteY5" fmla="*/ 398301 h 2891919"/>
                  <a:gd name="connsiteX6" fmla="*/ 234858 w 1420191"/>
                  <a:gd name="connsiteY6" fmla="*/ 504319 h 2891919"/>
                  <a:gd name="connsiteX7" fmla="*/ 285658 w 1420191"/>
                  <a:gd name="connsiteY7" fmla="*/ 538186 h 2891919"/>
                  <a:gd name="connsiteX8" fmla="*/ 353391 w 1420191"/>
                  <a:gd name="connsiteY8" fmla="*/ 639786 h 2891919"/>
                  <a:gd name="connsiteX9" fmla="*/ 387258 w 1420191"/>
                  <a:gd name="connsiteY9" fmla="*/ 758319 h 2891919"/>
                  <a:gd name="connsiteX10" fmla="*/ 438058 w 1420191"/>
                  <a:gd name="connsiteY10" fmla="*/ 910719 h 2891919"/>
                  <a:gd name="connsiteX11" fmla="*/ 454991 w 1420191"/>
                  <a:gd name="connsiteY11" fmla="*/ 961519 h 2891919"/>
                  <a:gd name="connsiteX12" fmla="*/ 471924 w 1420191"/>
                  <a:gd name="connsiteY12" fmla="*/ 1012319 h 2891919"/>
                  <a:gd name="connsiteX13" fmla="*/ 539658 w 1420191"/>
                  <a:gd name="connsiteY13" fmla="*/ 1113919 h 2891919"/>
                  <a:gd name="connsiteX14" fmla="*/ 573524 w 1420191"/>
                  <a:gd name="connsiteY14" fmla="*/ 1215519 h 2891919"/>
                  <a:gd name="connsiteX15" fmla="*/ 590458 w 1420191"/>
                  <a:gd name="connsiteY15" fmla="*/ 1266319 h 2891919"/>
                  <a:gd name="connsiteX16" fmla="*/ 624324 w 1420191"/>
                  <a:gd name="connsiteY16" fmla="*/ 1401786 h 2891919"/>
                  <a:gd name="connsiteX17" fmla="*/ 641258 w 1420191"/>
                  <a:gd name="connsiteY17" fmla="*/ 1469519 h 2891919"/>
                  <a:gd name="connsiteX18" fmla="*/ 675124 w 1420191"/>
                  <a:gd name="connsiteY18" fmla="*/ 1621919 h 2891919"/>
                  <a:gd name="connsiteX19" fmla="*/ 692058 w 1420191"/>
                  <a:gd name="connsiteY19" fmla="*/ 1672719 h 2891919"/>
                  <a:gd name="connsiteX20" fmla="*/ 725924 w 1420191"/>
                  <a:gd name="connsiteY20" fmla="*/ 1723519 h 2891919"/>
                  <a:gd name="connsiteX21" fmla="*/ 742858 w 1420191"/>
                  <a:gd name="connsiteY21" fmla="*/ 1808186 h 2891919"/>
                  <a:gd name="connsiteX22" fmla="*/ 759791 w 1420191"/>
                  <a:gd name="connsiteY22" fmla="*/ 1960586 h 2891919"/>
                  <a:gd name="connsiteX23" fmla="*/ 793658 w 1420191"/>
                  <a:gd name="connsiteY23" fmla="*/ 2062186 h 2891919"/>
                  <a:gd name="connsiteX24" fmla="*/ 810591 w 1420191"/>
                  <a:gd name="connsiteY24" fmla="*/ 2112986 h 2891919"/>
                  <a:gd name="connsiteX25" fmla="*/ 827524 w 1420191"/>
                  <a:gd name="connsiteY25" fmla="*/ 2163786 h 2891919"/>
                  <a:gd name="connsiteX26" fmla="*/ 861391 w 1420191"/>
                  <a:gd name="connsiteY26" fmla="*/ 2214586 h 2891919"/>
                  <a:gd name="connsiteX27" fmla="*/ 929124 w 1420191"/>
                  <a:gd name="connsiteY27" fmla="*/ 2417786 h 2891919"/>
                  <a:gd name="connsiteX28" fmla="*/ 946058 w 1420191"/>
                  <a:gd name="connsiteY28" fmla="*/ 2468586 h 2891919"/>
                  <a:gd name="connsiteX29" fmla="*/ 996858 w 1420191"/>
                  <a:gd name="connsiteY29" fmla="*/ 2502452 h 2891919"/>
                  <a:gd name="connsiteX30" fmla="*/ 1081524 w 1420191"/>
                  <a:gd name="connsiteY30" fmla="*/ 2654852 h 2891919"/>
                  <a:gd name="connsiteX31" fmla="*/ 1115391 w 1420191"/>
                  <a:gd name="connsiteY31" fmla="*/ 2705652 h 2891919"/>
                  <a:gd name="connsiteX32" fmla="*/ 1216991 w 1420191"/>
                  <a:gd name="connsiteY32" fmla="*/ 2773386 h 2891919"/>
                  <a:gd name="connsiteX33" fmla="*/ 1301658 w 1420191"/>
                  <a:gd name="connsiteY33" fmla="*/ 2841119 h 2891919"/>
                  <a:gd name="connsiteX34" fmla="*/ 1352458 w 1420191"/>
                  <a:gd name="connsiteY34" fmla="*/ 2874986 h 2891919"/>
                  <a:gd name="connsiteX35" fmla="*/ 1420191 w 1420191"/>
                  <a:gd name="connsiteY35" fmla="*/ 2891919 h 289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20191" h="2891919">
                    <a:moveTo>
                      <a:pt x="0" y="0"/>
                    </a:moveTo>
                    <a:cubicBezTo>
                      <a:pt x="5644" y="39511"/>
                      <a:pt x="33376" y="61598"/>
                      <a:pt x="50064" y="92029"/>
                    </a:cubicBezTo>
                    <a:cubicBezTo>
                      <a:pt x="66752" y="122460"/>
                      <a:pt x="86629" y="159640"/>
                      <a:pt x="100127" y="182586"/>
                    </a:cubicBezTo>
                    <a:cubicBezTo>
                      <a:pt x="113625" y="205532"/>
                      <a:pt x="114117" y="218415"/>
                      <a:pt x="131050" y="229704"/>
                    </a:cubicBezTo>
                    <a:cubicBezTo>
                      <a:pt x="142339" y="246637"/>
                      <a:pt x="149577" y="285536"/>
                      <a:pt x="164915" y="313635"/>
                    </a:cubicBezTo>
                    <a:cubicBezTo>
                      <a:pt x="180253" y="341735"/>
                      <a:pt x="132763" y="262830"/>
                      <a:pt x="223078" y="398301"/>
                    </a:cubicBezTo>
                    <a:cubicBezTo>
                      <a:pt x="240724" y="451239"/>
                      <a:pt x="224428" y="481005"/>
                      <a:pt x="234858" y="504319"/>
                    </a:cubicBezTo>
                    <a:cubicBezTo>
                      <a:pt x="245288" y="527633"/>
                      <a:pt x="268725" y="526897"/>
                      <a:pt x="285658" y="538186"/>
                    </a:cubicBezTo>
                    <a:cubicBezTo>
                      <a:pt x="308236" y="572053"/>
                      <a:pt x="340520" y="601172"/>
                      <a:pt x="353391" y="639786"/>
                    </a:cubicBezTo>
                    <a:cubicBezTo>
                      <a:pt x="410298" y="810510"/>
                      <a:pt x="323471" y="545695"/>
                      <a:pt x="387258" y="758319"/>
                    </a:cubicBezTo>
                    <a:cubicBezTo>
                      <a:pt x="387283" y="758404"/>
                      <a:pt x="429577" y="885277"/>
                      <a:pt x="438058" y="910719"/>
                    </a:cubicBezTo>
                    <a:lnTo>
                      <a:pt x="454991" y="961519"/>
                    </a:lnTo>
                    <a:cubicBezTo>
                      <a:pt x="460635" y="978452"/>
                      <a:pt x="462023" y="997468"/>
                      <a:pt x="471924" y="1012319"/>
                    </a:cubicBezTo>
                    <a:lnTo>
                      <a:pt x="539658" y="1113919"/>
                    </a:lnTo>
                    <a:lnTo>
                      <a:pt x="573524" y="1215519"/>
                    </a:lnTo>
                    <a:cubicBezTo>
                      <a:pt x="579168" y="1232452"/>
                      <a:pt x="586129" y="1249003"/>
                      <a:pt x="590458" y="1266319"/>
                    </a:cubicBezTo>
                    <a:lnTo>
                      <a:pt x="624324" y="1401786"/>
                    </a:lnTo>
                    <a:cubicBezTo>
                      <a:pt x="629968" y="1424364"/>
                      <a:pt x="636694" y="1446698"/>
                      <a:pt x="641258" y="1469519"/>
                    </a:cubicBezTo>
                    <a:cubicBezTo>
                      <a:pt x="652896" y="1527711"/>
                      <a:pt x="659183" y="1566125"/>
                      <a:pt x="675124" y="1621919"/>
                    </a:cubicBezTo>
                    <a:cubicBezTo>
                      <a:pt x="680028" y="1639082"/>
                      <a:pt x="684076" y="1656754"/>
                      <a:pt x="692058" y="1672719"/>
                    </a:cubicBezTo>
                    <a:cubicBezTo>
                      <a:pt x="701159" y="1690922"/>
                      <a:pt x="714635" y="1706586"/>
                      <a:pt x="725924" y="1723519"/>
                    </a:cubicBezTo>
                    <a:cubicBezTo>
                      <a:pt x="731569" y="1751741"/>
                      <a:pt x="738788" y="1779694"/>
                      <a:pt x="742858" y="1808186"/>
                    </a:cubicBezTo>
                    <a:cubicBezTo>
                      <a:pt x="750086" y="1858785"/>
                      <a:pt x="749767" y="1910466"/>
                      <a:pt x="759791" y="1960586"/>
                    </a:cubicBezTo>
                    <a:cubicBezTo>
                      <a:pt x="766792" y="1995591"/>
                      <a:pt x="782369" y="2028319"/>
                      <a:pt x="793658" y="2062186"/>
                    </a:cubicBezTo>
                    <a:lnTo>
                      <a:pt x="810591" y="2112986"/>
                    </a:lnTo>
                    <a:cubicBezTo>
                      <a:pt x="816235" y="2129919"/>
                      <a:pt x="817623" y="2148935"/>
                      <a:pt x="827524" y="2163786"/>
                    </a:cubicBezTo>
                    <a:lnTo>
                      <a:pt x="861391" y="2214586"/>
                    </a:lnTo>
                    <a:lnTo>
                      <a:pt x="929124" y="2417786"/>
                    </a:lnTo>
                    <a:cubicBezTo>
                      <a:pt x="934769" y="2434719"/>
                      <a:pt x="931206" y="2458685"/>
                      <a:pt x="946058" y="2468586"/>
                    </a:cubicBezTo>
                    <a:lnTo>
                      <a:pt x="996858" y="2502452"/>
                    </a:lnTo>
                    <a:cubicBezTo>
                      <a:pt x="1026662" y="2591865"/>
                      <a:pt x="1003890" y="2538402"/>
                      <a:pt x="1081524" y="2654852"/>
                    </a:cubicBezTo>
                    <a:cubicBezTo>
                      <a:pt x="1092813" y="2671785"/>
                      <a:pt x="1098458" y="2694363"/>
                      <a:pt x="1115391" y="2705652"/>
                    </a:cubicBezTo>
                    <a:lnTo>
                      <a:pt x="1216991" y="2773386"/>
                    </a:lnTo>
                    <a:cubicBezTo>
                      <a:pt x="1274082" y="2859022"/>
                      <a:pt x="1219866" y="2800223"/>
                      <a:pt x="1301658" y="2841119"/>
                    </a:cubicBezTo>
                    <a:cubicBezTo>
                      <a:pt x="1319861" y="2850220"/>
                      <a:pt x="1333752" y="2866969"/>
                      <a:pt x="1352458" y="2874986"/>
                    </a:cubicBezTo>
                    <a:cubicBezTo>
                      <a:pt x="1373849" y="2884154"/>
                      <a:pt x="1420191" y="2891919"/>
                      <a:pt x="1420191" y="2891919"/>
                    </a:cubicBezTo>
                  </a:path>
                </a:pathLst>
              </a:custGeom>
              <a:noFill/>
              <a:ln w="66675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D21DC16-807D-5345-B793-3A6B2D20B916}"/>
                  </a:ext>
                </a:extLst>
              </p:cNvPr>
              <p:cNvSpPr/>
              <p:nvPr/>
            </p:nvSpPr>
            <p:spPr>
              <a:xfrm>
                <a:off x="6096000" y="4189508"/>
                <a:ext cx="233082" cy="233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9EFAC9E-3763-3B4D-A15F-E067623E01E2}"/>
                </a:ext>
              </a:extLst>
            </p:cNvPr>
            <p:cNvSpPr txBox="1"/>
            <p:nvPr/>
          </p:nvSpPr>
          <p:spPr>
            <a:xfrm>
              <a:off x="5863432" y="3656368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3200" dirty="0">
                  <a:effectLst>
                    <a:glow rad="127000">
                      <a:schemeClr val="bg1"/>
                    </a:glow>
                  </a:effectLst>
                </a:rPr>
                <a:t>8:47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34DF914-F690-9148-A85B-BE0AB715E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2630" y="2463978"/>
              <a:ext cx="419100" cy="4191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215FEAA-A2C5-AF44-885B-40958EC545BA}"/>
              </a:ext>
            </a:extLst>
          </p:cNvPr>
          <p:cNvGrpSpPr/>
          <p:nvPr/>
        </p:nvGrpSpPr>
        <p:grpSpPr>
          <a:xfrm>
            <a:off x="7647835" y="4683954"/>
            <a:ext cx="649597" cy="1519532"/>
            <a:chOff x="7647835" y="4683954"/>
            <a:chExt cx="649597" cy="151953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995610A-ABE9-394C-915F-7FD0B80F9EFC}"/>
                </a:ext>
              </a:extLst>
            </p:cNvPr>
            <p:cNvSpPr/>
            <p:nvPr/>
          </p:nvSpPr>
          <p:spPr>
            <a:xfrm>
              <a:off x="8142948" y="468395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C366E16-8178-4D44-A7B3-20D598360169}"/>
                </a:ext>
              </a:extLst>
            </p:cNvPr>
            <p:cNvSpPr/>
            <p:nvPr/>
          </p:nvSpPr>
          <p:spPr>
            <a:xfrm>
              <a:off x="7647835" y="6049002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03C5EB-83A8-314B-AAF0-614407A1522E}"/>
              </a:ext>
            </a:extLst>
          </p:cNvPr>
          <p:cNvGrpSpPr/>
          <p:nvPr/>
        </p:nvGrpSpPr>
        <p:grpSpPr>
          <a:xfrm>
            <a:off x="9606476" y="1080684"/>
            <a:ext cx="2361251" cy="3511866"/>
            <a:chOff x="9606476" y="1080684"/>
            <a:chExt cx="2361251" cy="351186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74128EE-47E1-554B-8546-4E71E4A5C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54"/>
            <a:stretch/>
          </p:blipFill>
          <p:spPr>
            <a:xfrm>
              <a:off x="9824720" y="1343583"/>
              <a:ext cx="2096346" cy="324896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01A6E3-0249-4040-9593-BA9EF115B11A}"/>
                </a:ext>
              </a:extLst>
            </p:cNvPr>
            <p:cNvSpPr txBox="1"/>
            <p:nvPr/>
          </p:nvSpPr>
          <p:spPr>
            <a:xfrm>
              <a:off x="9728396" y="1080684"/>
              <a:ext cx="2239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err="1"/>
                <a:t>Radu</a:t>
              </a:r>
              <a:r>
                <a:rPr lang="fi-FI" dirty="0"/>
                <a:t> @ Cinema Tapio</a:t>
              </a: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474128EE-47E1-554B-8546-4E71E4A5C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60" r="94770"/>
            <a:stretch/>
          </p:blipFill>
          <p:spPr>
            <a:xfrm>
              <a:off x="9606476" y="1343583"/>
              <a:ext cx="243840" cy="3248967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A825203-543B-264A-A598-2F7034D8F418}"/>
              </a:ext>
            </a:extLst>
          </p:cNvPr>
          <p:cNvGrpSpPr/>
          <p:nvPr/>
        </p:nvGrpSpPr>
        <p:grpSpPr>
          <a:xfrm>
            <a:off x="10511158" y="1085765"/>
            <a:ext cx="1366076" cy="3155378"/>
            <a:chOff x="10511158" y="1085765"/>
            <a:chExt cx="1366076" cy="315537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D7BA39-4866-D645-B9F2-BB3CD01CEFE5}"/>
                </a:ext>
              </a:extLst>
            </p:cNvPr>
            <p:cNvSpPr/>
            <p:nvPr/>
          </p:nvSpPr>
          <p:spPr>
            <a:xfrm>
              <a:off x="11040533" y="2302746"/>
              <a:ext cx="220133" cy="370782"/>
            </a:xfrm>
            <a:prstGeom prst="rect">
              <a:avLst/>
            </a:prstGeom>
            <a:noFill/>
            <a:ln>
              <a:solidFill>
                <a:srgbClr val="00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2064E21-F0F6-4442-8EA8-511249B7012A}"/>
                </a:ext>
              </a:extLst>
            </p:cNvPr>
            <p:cNvSpPr/>
            <p:nvPr/>
          </p:nvSpPr>
          <p:spPr>
            <a:xfrm>
              <a:off x="10527578" y="1871133"/>
              <a:ext cx="220133" cy="802395"/>
            </a:xfrm>
            <a:prstGeom prst="rect">
              <a:avLst/>
            </a:prstGeom>
            <a:noFill/>
            <a:ln>
              <a:solidFill>
                <a:srgbClr val="00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3370AD1-73AC-614A-A469-61B442FE9E76}"/>
                </a:ext>
              </a:extLst>
            </p:cNvPr>
            <p:cNvSpPr/>
            <p:nvPr/>
          </p:nvSpPr>
          <p:spPr>
            <a:xfrm>
              <a:off x="11396134" y="3386667"/>
              <a:ext cx="152400" cy="853195"/>
            </a:xfrm>
            <a:prstGeom prst="rect">
              <a:avLst/>
            </a:prstGeom>
            <a:noFill/>
            <a:ln>
              <a:solidFill>
                <a:srgbClr val="00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5DFCAE4-F452-CF43-AD0A-EE3D971F3B46}"/>
                </a:ext>
              </a:extLst>
            </p:cNvPr>
            <p:cNvSpPr/>
            <p:nvPr/>
          </p:nvSpPr>
          <p:spPr>
            <a:xfrm>
              <a:off x="11690149" y="3656368"/>
              <a:ext cx="152400" cy="584775"/>
            </a:xfrm>
            <a:prstGeom prst="rect">
              <a:avLst/>
            </a:prstGeom>
            <a:noFill/>
            <a:ln>
              <a:solidFill>
                <a:srgbClr val="00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9B007A9-A530-2542-9050-2C2761FD1019}"/>
                </a:ext>
              </a:extLst>
            </p:cNvPr>
            <p:cNvCxnSpPr/>
            <p:nvPr/>
          </p:nvCxnSpPr>
          <p:spPr>
            <a:xfrm flipV="1">
              <a:off x="11309968" y="1125711"/>
              <a:ext cx="567266" cy="273149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4B3B7F4-C0F5-194D-9DEA-2A5B4F701518}"/>
                </a:ext>
              </a:extLst>
            </p:cNvPr>
            <p:cNvSpPr/>
            <p:nvPr/>
          </p:nvSpPr>
          <p:spPr>
            <a:xfrm>
              <a:off x="10511158" y="1085765"/>
              <a:ext cx="9028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i-FI" b="1" dirty="0">
                  <a:effectLst>
                    <a:glow rad="177800">
                      <a:srgbClr val="00DE00">
                        <a:alpha val="43000"/>
                      </a:srgbClr>
                    </a:glow>
                  </a:effectLst>
                </a:rPr>
                <a:t>Cinema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1D7607E9-A8E8-134B-B0D1-DFAFA5AA3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9363" y="4654119"/>
            <a:ext cx="462811" cy="46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4EF1-AF78-0644-ACD1-8166B74A0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Feature 3: </a:t>
            </a:r>
            <a:r>
              <a:rPr lang="fi-FI" dirty="0" err="1"/>
              <a:t>Direction</a:t>
            </a:r>
            <a:endParaRPr lang="fi-FI" dirty="0"/>
          </a:p>
        </p:txBody>
      </p:sp>
      <p:pic>
        <p:nvPicPr>
          <p:cNvPr id="4" name="Picture 2" descr="https://lh6.googleusercontent.com/V2Xd1WGHk-M6FfS5EsbWT2bKoXMfDYmCMSGUi9PWf0iLoYd5CE_3twJHwuvDC4JkZhWkjpYdyi6piZpDVEDm8ua9fU_hRk6N9DgnJkdDhxaSEznxC9U5yzoJA5g5dpH3EAL1VXLHSXU">
            <a:extLst>
              <a:ext uri="{FF2B5EF4-FFF2-40B4-BE49-F238E27FC236}">
                <a16:creationId xmlns:a16="http://schemas.microsoft.com/office/drawing/2014/main" id="{1C7E3523-6491-0445-A1A2-F15B43AD1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02" r="4332" b="6630"/>
          <a:stretch/>
        </p:blipFill>
        <p:spPr bwMode="auto">
          <a:xfrm>
            <a:off x="270934" y="1371602"/>
            <a:ext cx="11650133" cy="536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6EA10D1-272C-6642-AEF1-CEB8699F82D6}"/>
              </a:ext>
            </a:extLst>
          </p:cNvPr>
          <p:cNvGrpSpPr/>
          <p:nvPr/>
        </p:nvGrpSpPr>
        <p:grpSpPr>
          <a:xfrm>
            <a:off x="2294566" y="2302746"/>
            <a:ext cx="8048184" cy="4114932"/>
            <a:chOff x="2294566" y="2302746"/>
            <a:chExt cx="8048184" cy="411493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FE7A6D4-C995-AF4F-A2B0-D1913674FAC7}"/>
                </a:ext>
              </a:extLst>
            </p:cNvPr>
            <p:cNvSpPr/>
            <p:nvPr/>
          </p:nvSpPr>
          <p:spPr>
            <a:xfrm>
              <a:off x="6967981" y="5005989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351B3E-6F39-4B4C-A86A-8E60D6DCAC31}"/>
                </a:ext>
              </a:extLst>
            </p:cNvPr>
            <p:cNvSpPr/>
            <p:nvPr/>
          </p:nvSpPr>
          <p:spPr>
            <a:xfrm>
              <a:off x="6526860" y="4965081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39E977-8C17-B346-873F-C637505F9CCA}"/>
                </a:ext>
              </a:extLst>
            </p:cNvPr>
            <p:cNvSpPr/>
            <p:nvPr/>
          </p:nvSpPr>
          <p:spPr>
            <a:xfrm>
              <a:off x="6526816" y="5260997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6AD7399-23A2-A545-B28E-6E189F3071CE}"/>
                </a:ext>
              </a:extLst>
            </p:cNvPr>
            <p:cNvSpPr/>
            <p:nvPr/>
          </p:nvSpPr>
          <p:spPr>
            <a:xfrm>
              <a:off x="7390156" y="5623588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F43BE10-5449-8944-AD6A-BAB836809654}"/>
                </a:ext>
              </a:extLst>
            </p:cNvPr>
            <p:cNvSpPr/>
            <p:nvPr/>
          </p:nvSpPr>
          <p:spPr>
            <a:xfrm>
              <a:off x="7869652" y="547712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76B56C9-600A-FB40-B573-F119547FF16D}"/>
                </a:ext>
              </a:extLst>
            </p:cNvPr>
            <p:cNvSpPr/>
            <p:nvPr/>
          </p:nvSpPr>
          <p:spPr>
            <a:xfrm>
              <a:off x="7652986" y="5039688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EE8CF0-B9B4-B945-8A6C-A5B8B2A5471E}"/>
                </a:ext>
              </a:extLst>
            </p:cNvPr>
            <p:cNvSpPr/>
            <p:nvPr/>
          </p:nvSpPr>
          <p:spPr>
            <a:xfrm>
              <a:off x="8142948" y="5585383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1522117-8C9C-9746-89D3-870260127696}"/>
                </a:ext>
              </a:extLst>
            </p:cNvPr>
            <p:cNvSpPr/>
            <p:nvPr/>
          </p:nvSpPr>
          <p:spPr>
            <a:xfrm>
              <a:off x="7913923" y="5193252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C4158C0-6FD0-C94A-B737-ACE042C97B31}"/>
                </a:ext>
              </a:extLst>
            </p:cNvPr>
            <p:cNvSpPr/>
            <p:nvPr/>
          </p:nvSpPr>
          <p:spPr>
            <a:xfrm>
              <a:off x="8025751" y="546910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BE69EE-C795-7F41-A9B7-9DD772467B8A}"/>
                </a:ext>
              </a:extLst>
            </p:cNvPr>
            <p:cNvSpPr/>
            <p:nvPr/>
          </p:nvSpPr>
          <p:spPr>
            <a:xfrm>
              <a:off x="6604058" y="463088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7AE4F6-0EC7-0B49-8128-7D6C870B20BD}"/>
                </a:ext>
              </a:extLst>
            </p:cNvPr>
            <p:cNvSpPr/>
            <p:nvPr/>
          </p:nvSpPr>
          <p:spPr>
            <a:xfrm>
              <a:off x="8351362" y="442813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150F5D7-CC24-F349-8C93-4166518C5658}"/>
                </a:ext>
              </a:extLst>
            </p:cNvPr>
            <p:cNvSpPr/>
            <p:nvPr/>
          </p:nvSpPr>
          <p:spPr>
            <a:xfrm>
              <a:off x="10155215" y="2900523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CD6AF2-2B4F-9344-947D-3129A1B0B0C8}"/>
                </a:ext>
              </a:extLst>
            </p:cNvPr>
            <p:cNvSpPr/>
            <p:nvPr/>
          </p:nvSpPr>
          <p:spPr>
            <a:xfrm>
              <a:off x="10188266" y="230274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DD4FD9C-6B9B-DC49-8111-397692369A33}"/>
                </a:ext>
              </a:extLst>
            </p:cNvPr>
            <p:cNvSpPr/>
            <p:nvPr/>
          </p:nvSpPr>
          <p:spPr>
            <a:xfrm>
              <a:off x="5891514" y="2923331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9906A92-9EB4-2847-B4E7-B36965735147}"/>
                </a:ext>
              </a:extLst>
            </p:cNvPr>
            <p:cNvSpPr/>
            <p:nvPr/>
          </p:nvSpPr>
          <p:spPr>
            <a:xfrm>
              <a:off x="2294566" y="4614827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34A26C-8487-FE44-B685-12ECE92D189B}"/>
                </a:ext>
              </a:extLst>
            </p:cNvPr>
            <p:cNvSpPr/>
            <p:nvPr/>
          </p:nvSpPr>
          <p:spPr>
            <a:xfrm>
              <a:off x="3297682" y="599646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B46A6A-3262-7247-9A80-C7C9AC0C2CD7}"/>
                </a:ext>
              </a:extLst>
            </p:cNvPr>
            <p:cNvSpPr/>
            <p:nvPr/>
          </p:nvSpPr>
          <p:spPr>
            <a:xfrm>
              <a:off x="4666952" y="626319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7B271540-9B27-FE44-933F-E1A4F0FBBD14}"/>
              </a:ext>
            </a:extLst>
          </p:cNvPr>
          <p:cNvSpPr/>
          <p:nvPr/>
        </p:nvSpPr>
        <p:spPr>
          <a:xfrm>
            <a:off x="7140167" y="4406664"/>
            <a:ext cx="154484" cy="154484"/>
          </a:xfrm>
          <a:prstGeom prst="ellipse">
            <a:avLst/>
          </a:prstGeom>
          <a:solidFill>
            <a:srgbClr val="0097FF"/>
          </a:solidFill>
          <a:ln w="38100">
            <a:solidFill>
              <a:srgbClr val="005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1191D55-D54E-204D-B653-150F88F8C678}"/>
              </a:ext>
            </a:extLst>
          </p:cNvPr>
          <p:cNvSpPr/>
          <p:nvPr/>
        </p:nvSpPr>
        <p:spPr>
          <a:xfrm>
            <a:off x="5342885" y="6195435"/>
            <a:ext cx="154484" cy="154484"/>
          </a:xfrm>
          <a:prstGeom prst="ellipse">
            <a:avLst/>
          </a:prstGeom>
          <a:solidFill>
            <a:srgbClr val="0097FF"/>
          </a:solidFill>
          <a:ln w="38100">
            <a:solidFill>
              <a:srgbClr val="005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69B122-711E-CF45-9C10-6E65FC92215B}"/>
              </a:ext>
            </a:extLst>
          </p:cNvPr>
          <p:cNvGrpSpPr/>
          <p:nvPr/>
        </p:nvGrpSpPr>
        <p:grpSpPr>
          <a:xfrm>
            <a:off x="4744194" y="1392866"/>
            <a:ext cx="2039683" cy="3029724"/>
            <a:chOff x="4744194" y="1392866"/>
            <a:chExt cx="2039683" cy="302972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59C449D-637E-8541-A7CE-177456244C22}"/>
                </a:ext>
              </a:extLst>
            </p:cNvPr>
            <p:cNvGrpSpPr/>
            <p:nvPr/>
          </p:nvGrpSpPr>
          <p:grpSpPr>
            <a:xfrm>
              <a:off x="4744194" y="1392866"/>
              <a:ext cx="1584888" cy="3029724"/>
              <a:chOff x="4744194" y="1392866"/>
              <a:chExt cx="1584888" cy="3029724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6C8497F0-43E2-724C-9F60-119535D3424D}"/>
                  </a:ext>
                </a:extLst>
              </p:cNvPr>
              <p:cNvSpPr/>
              <p:nvPr/>
            </p:nvSpPr>
            <p:spPr>
              <a:xfrm>
                <a:off x="4744194" y="1392866"/>
                <a:ext cx="1420191" cy="2891919"/>
              </a:xfrm>
              <a:custGeom>
                <a:avLst/>
                <a:gdLst>
                  <a:gd name="connsiteX0" fmla="*/ 0 w 1473200"/>
                  <a:gd name="connsiteY0" fmla="*/ 0 h 2878667"/>
                  <a:gd name="connsiteX1" fmla="*/ 16933 w 1473200"/>
                  <a:gd name="connsiteY1" fmla="*/ 118534 h 2878667"/>
                  <a:gd name="connsiteX2" fmla="*/ 33867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33867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217924 w 1473200"/>
                  <a:gd name="connsiteY4" fmla="*/ 300383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217924 w 1473200"/>
                  <a:gd name="connsiteY4" fmla="*/ 300383 h 2878667"/>
                  <a:gd name="connsiteX5" fmla="*/ 276087 w 1473200"/>
                  <a:gd name="connsiteY5" fmla="*/ 385049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20191"/>
                  <a:gd name="connsiteY0" fmla="*/ 0 h 2891919"/>
                  <a:gd name="connsiteX1" fmla="*/ 50064 w 1420191"/>
                  <a:gd name="connsiteY1" fmla="*/ 92029 h 2891919"/>
                  <a:gd name="connsiteX2" fmla="*/ 100127 w 1420191"/>
                  <a:gd name="connsiteY2" fmla="*/ 182586 h 2891919"/>
                  <a:gd name="connsiteX3" fmla="*/ 131050 w 1420191"/>
                  <a:gd name="connsiteY3" fmla="*/ 229704 h 2891919"/>
                  <a:gd name="connsiteX4" fmla="*/ 164915 w 1420191"/>
                  <a:gd name="connsiteY4" fmla="*/ 313635 h 2891919"/>
                  <a:gd name="connsiteX5" fmla="*/ 223078 w 1420191"/>
                  <a:gd name="connsiteY5" fmla="*/ 398301 h 2891919"/>
                  <a:gd name="connsiteX6" fmla="*/ 234858 w 1420191"/>
                  <a:gd name="connsiteY6" fmla="*/ 504319 h 2891919"/>
                  <a:gd name="connsiteX7" fmla="*/ 285658 w 1420191"/>
                  <a:gd name="connsiteY7" fmla="*/ 538186 h 2891919"/>
                  <a:gd name="connsiteX8" fmla="*/ 353391 w 1420191"/>
                  <a:gd name="connsiteY8" fmla="*/ 639786 h 2891919"/>
                  <a:gd name="connsiteX9" fmla="*/ 387258 w 1420191"/>
                  <a:gd name="connsiteY9" fmla="*/ 758319 h 2891919"/>
                  <a:gd name="connsiteX10" fmla="*/ 438058 w 1420191"/>
                  <a:gd name="connsiteY10" fmla="*/ 910719 h 2891919"/>
                  <a:gd name="connsiteX11" fmla="*/ 454991 w 1420191"/>
                  <a:gd name="connsiteY11" fmla="*/ 961519 h 2891919"/>
                  <a:gd name="connsiteX12" fmla="*/ 471924 w 1420191"/>
                  <a:gd name="connsiteY12" fmla="*/ 1012319 h 2891919"/>
                  <a:gd name="connsiteX13" fmla="*/ 539658 w 1420191"/>
                  <a:gd name="connsiteY13" fmla="*/ 1113919 h 2891919"/>
                  <a:gd name="connsiteX14" fmla="*/ 573524 w 1420191"/>
                  <a:gd name="connsiteY14" fmla="*/ 1215519 h 2891919"/>
                  <a:gd name="connsiteX15" fmla="*/ 590458 w 1420191"/>
                  <a:gd name="connsiteY15" fmla="*/ 1266319 h 2891919"/>
                  <a:gd name="connsiteX16" fmla="*/ 624324 w 1420191"/>
                  <a:gd name="connsiteY16" fmla="*/ 1401786 h 2891919"/>
                  <a:gd name="connsiteX17" fmla="*/ 641258 w 1420191"/>
                  <a:gd name="connsiteY17" fmla="*/ 1469519 h 2891919"/>
                  <a:gd name="connsiteX18" fmla="*/ 675124 w 1420191"/>
                  <a:gd name="connsiteY18" fmla="*/ 1621919 h 2891919"/>
                  <a:gd name="connsiteX19" fmla="*/ 692058 w 1420191"/>
                  <a:gd name="connsiteY19" fmla="*/ 1672719 h 2891919"/>
                  <a:gd name="connsiteX20" fmla="*/ 725924 w 1420191"/>
                  <a:gd name="connsiteY20" fmla="*/ 1723519 h 2891919"/>
                  <a:gd name="connsiteX21" fmla="*/ 742858 w 1420191"/>
                  <a:gd name="connsiteY21" fmla="*/ 1808186 h 2891919"/>
                  <a:gd name="connsiteX22" fmla="*/ 759791 w 1420191"/>
                  <a:gd name="connsiteY22" fmla="*/ 1960586 h 2891919"/>
                  <a:gd name="connsiteX23" fmla="*/ 793658 w 1420191"/>
                  <a:gd name="connsiteY23" fmla="*/ 2062186 h 2891919"/>
                  <a:gd name="connsiteX24" fmla="*/ 810591 w 1420191"/>
                  <a:gd name="connsiteY24" fmla="*/ 2112986 h 2891919"/>
                  <a:gd name="connsiteX25" fmla="*/ 827524 w 1420191"/>
                  <a:gd name="connsiteY25" fmla="*/ 2163786 h 2891919"/>
                  <a:gd name="connsiteX26" fmla="*/ 861391 w 1420191"/>
                  <a:gd name="connsiteY26" fmla="*/ 2214586 h 2891919"/>
                  <a:gd name="connsiteX27" fmla="*/ 929124 w 1420191"/>
                  <a:gd name="connsiteY27" fmla="*/ 2417786 h 2891919"/>
                  <a:gd name="connsiteX28" fmla="*/ 946058 w 1420191"/>
                  <a:gd name="connsiteY28" fmla="*/ 2468586 h 2891919"/>
                  <a:gd name="connsiteX29" fmla="*/ 996858 w 1420191"/>
                  <a:gd name="connsiteY29" fmla="*/ 2502452 h 2891919"/>
                  <a:gd name="connsiteX30" fmla="*/ 1081524 w 1420191"/>
                  <a:gd name="connsiteY30" fmla="*/ 2654852 h 2891919"/>
                  <a:gd name="connsiteX31" fmla="*/ 1115391 w 1420191"/>
                  <a:gd name="connsiteY31" fmla="*/ 2705652 h 2891919"/>
                  <a:gd name="connsiteX32" fmla="*/ 1216991 w 1420191"/>
                  <a:gd name="connsiteY32" fmla="*/ 2773386 h 2891919"/>
                  <a:gd name="connsiteX33" fmla="*/ 1301658 w 1420191"/>
                  <a:gd name="connsiteY33" fmla="*/ 2841119 h 2891919"/>
                  <a:gd name="connsiteX34" fmla="*/ 1352458 w 1420191"/>
                  <a:gd name="connsiteY34" fmla="*/ 2874986 h 2891919"/>
                  <a:gd name="connsiteX35" fmla="*/ 1420191 w 1420191"/>
                  <a:gd name="connsiteY35" fmla="*/ 2891919 h 289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20191" h="2891919">
                    <a:moveTo>
                      <a:pt x="0" y="0"/>
                    </a:moveTo>
                    <a:cubicBezTo>
                      <a:pt x="5644" y="39511"/>
                      <a:pt x="33376" y="61598"/>
                      <a:pt x="50064" y="92029"/>
                    </a:cubicBezTo>
                    <a:cubicBezTo>
                      <a:pt x="66752" y="122460"/>
                      <a:pt x="86629" y="159640"/>
                      <a:pt x="100127" y="182586"/>
                    </a:cubicBezTo>
                    <a:cubicBezTo>
                      <a:pt x="113625" y="205532"/>
                      <a:pt x="114117" y="218415"/>
                      <a:pt x="131050" y="229704"/>
                    </a:cubicBezTo>
                    <a:cubicBezTo>
                      <a:pt x="142339" y="246637"/>
                      <a:pt x="149577" y="285536"/>
                      <a:pt x="164915" y="313635"/>
                    </a:cubicBezTo>
                    <a:cubicBezTo>
                      <a:pt x="180253" y="341735"/>
                      <a:pt x="132763" y="262830"/>
                      <a:pt x="223078" y="398301"/>
                    </a:cubicBezTo>
                    <a:cubicBezTo>
                      <a:pt x="240724" y="451239"/>
                      <a:pt x="224428" y="481005"/>
                      <a:pt x="234858" y="504319"/>
                    </a:cubicBezTo>
                    <a:cubicBezTo>
                      <a:pt x="245288" y="527633"/>
                      <a:pt x="268725" y="526897"/>
                      <a:pt x="285658" y="538186"/>
                    </a:cubicBezTo>
                    <a:cubicBezTo>
                      <a:pt x="308236" y="572053"/>
                      <a:pt x="340520" y="601172"/>
                      <a:pt x="353391" y="639786"/>
                    </a:cubicBezTo>
                    <a:cubicBezTo>
                      <a:pt x="410298" y="810510"/>
                      <a:pt x="323471" y="545695"/>
                      <a:pt x="387258" y="758319"/>
                    </a:cubicBezTo>
                    <a:cubicBezTo>
                      <a:pt x="387283" y="758404"/>
                      <a:pt x="429577" y="885277"/>
                      <a:pt x="438058" y="910719"/>
                    </a:cubicBezTo>
                    <a:lnTo>
                      <a:pt x="454991" y="961519"/>
                    </a:lnTo>
                    <a:cubicBezTo>
                      <a:pt x="460635" y="978452"/>
                      <a:pt x="462023" y="997468"/>
                      <a:pt x="471924" y="1012319"/>
                    </a:cubicBezTo>
                    <a:lnTo>
                      <a:pt x="539658" y="1113919"/>
                    </a:lnTo>
                    <a:lnTo>
                      <a:pt x="573524" y="1215519"/>
                    </a:lnTo>
                    <a:cubicBezTo>
                      <a:pt x="579168" y="1232452"/>
                      <a:pt x="586129" y="1249003"/>
                      <a:pt x="590458" y="1266319"/>
                    </a:cubicBezTo>
                    <a:lnTo>
                      <a:pt x="624324" y="1401786"/>
                    </a:lnTo>
                    <a:cubicBezTo>
                      <a:pt x="629968" y="1424364"/>
                      <a:pt x="636694" y="1446698"/>
                      <a:pt x="641258" y="1469519"/>
                    </a:cubicBezTo>
                    <a:cubicBezTo>
                      <a:pt x="652896" y="1527711"/>
                      <a:pt x="659183" y="1566125"/>
                      <a:pt x="675124" y="1621919"/>
                    </a:cubicBezTo>
                    <a:cubicBezTo>
                      <a:pt x="680028" y="1639082"/>
                      <a:pt x="684076" y="1656754"/>
                      <a:pt x="692058" y="1672719"/>
                    </a:cubicBezTo>
                    <a:cubicBezTo>
                      <a:pt x="701159" y="1690922"/>
                      <a:pt x="714635" y="1706586"/>
                      <a:pt x="725924" y="1723519"/>
                    </a:cubicBezTo>
                    <a:cubicBezTo>
                      <a:pt x="731569" y="1751741"/>
                      <a:pt x="738788" y="1779694"/>
                      <a:pt x="742858" y="1808186"/>
                    </a:cubicBezTo>
                    <a:cubicBezTo>
                      <a:pt x="750086" y="1858785"/>
                      <a:pt x="749767" y="1910466"/>
                      <a:pt x="759791" y="1960586"/>
                    </a:cubicBezTo>
                    <a:cubicBezTo>
                      <a:pt x="766792" y="1995591"/>
                      <a:pt x="782369" y="2028319"/>
                      <a:pt x="793658" y="2062186"/>
                    </a:cubicBezTo>
                    <a:lnTo>
                      <a:pt x="810591" y="2112986"/>
                    </a:lnTo>
                    <a:cubicBezTo>
                      <a:pt x="816235" y="2129919"/>
                      <a:pt x="817623" y="2148935"/>
                      <a:pt x="827524" y="2163786"/>
                    </a:cubicBezTo>
                    <a:lnTo>
                      <a:pt x="861391" y="2214586"/>
                    </a:lnTo>
                    <a:lnTo>
                      <a:pt x="929124" y="2417786"/>
                    </a:lnTo>
                    <a:cubicBezTo>
                      <a:pt x="934769" y="2434719"/>
                      <a:pt x="931206" y="2458685"/>
                      <a:pt x="946058" y="2468586"/>
                    </a:cubicBezTo>
                    <a:lnTo>
                      <a:pt x="996858" y="2502452"/>
                    </a:lnTo>
                    <a:cubicBezTo>
                      <a:pt x="1026662" y="2591865"/>
                      <a:pt x="1003890" y="2538402"/>
                      <a:pt x="1081524" y="2654852"/>
                    </a:cubicBezTo>
                    <a:cubicBezTo>
                      <a:pt x="1092813" y="2671785"/>
                      <a:pt x="1098458" y="2694363"/>
                      <a:pt x="1115391" y="2705652"/>
                    </a:cubicBezTo>
                    <a:lnTo>
                      <a:pt x="1216991" y="2773386"/>
                    </a:lnTo>
                    <a:cubicBezTo>
                      <a:pt x="1274082" y="2859022"/>
                      <a:pt x="1219866" y="2800223"/>
                      <a:pt x="1301658" y="2841119"/>
                    </a:cubicBezTo>
                    <a:cubicBezTo>
                      <a:pt x="1319861" y="2850220"/>
                      <a:pt x="1333752" y="2866969"/>
                      <a:pt x="1352458" y="2874986"/>
                    </a:cubicBezTo>
                    <a:cubicBezTo>
                      <a:pt x="1373849" y="2884154"/>
                      <a:pt x="1420191" y="2891919"/>
                      <a:pt x="1420191" y="2891919"/>
                    </a:cubicBezTo>
                  </a:path>
                </a:pathLst>
              </a:custGeom>
              <a:noFill/>
              <a:ln w="66675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D21DC16-807D-5345-B793-3A6B2D20B916}"/>
                  </a:ext>
                </a:extLst>
              </p:cNvPr>
              <p:cNvSpPr/>
              <p:nvPr/>
            </p:nvSpPr>
            <p:spPr>
              <a:xfrm>
                <a:off x="6096000" y="4189508"/>
                <a:ext cx="233082" cy="233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9EFAC9E-3763-3B4D-A15F-E067623E01E2}"/>
                </a:ext>
              </a:extLst>
            </p:cNvPr>
            <p:cNvSpPr txBox="1"/>
            <p:nvPr/>
          </p:nvSpPr>
          <p:spPr>
            <a:xfrm>
              <a:off x="5863432" y="3656368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3200" dirty="0">
                  <a:effectLst>
                    <a:glow rad="127000">
                      <a:schemeClr val="bg1"/>
                    </a:glow>
                  </a:effectLst>
                </a:rPr>
                <a:t>8:47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34DF914-F690-9148-A85B-BE0AB715E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2630" y="2463978"/>
              <a:ext cx="419100" cy="4191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215FEAA-A2C5-AF44-885B-40958EC545BA}"/>
              </a:ext>
            </a:extLst>
          </p:cNvPr>
          <p:cNvGrpSpPr/>
          <p:nvPr/>
        </p:nvGrpSpPr>
        <p:grpSpPr>
          <a:xfrm>
            <a:off x="7647835" y="4683954"/>
            <a:ext cx="649597" cy="1519532"/>
            <a:chOff x="7647835" y="4683954"/>
            <a:chExt cx="649597" cy="151953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995610A-ABE9-394C-915F-7FD0B80F9EFC}"/>
                </a:ext>
              </a:extLst>
            </p:cNvPr>
            <p:cNvSpPr/>
            <p:nvPr/>
          </p:nvSpPr>
          <p:spPr>
            <a:xfrm>
              <a:off x="8142948" y="468395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C366E16-8178-4D44-A7B3-20D598360169}"/>
                </a:ext>
              </a:extLst>
            </p:cNvPr>
            <p:cNvSpPr/>
            <p:nvPr/>
          </p:nvSpPr>
          <p:spPr>
            <a:xfrm>
              <a:off x="7647835" y="6049002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6" name="Pie 5">
            <a:extLst>
              <a:ext uri="{FF2B5EF4-FFF2-40B4-BE49-F238E27FC236}">
                <a16:creationId xmlns:a16="http://schemas.microsoft.com/office/drawing/2014/main" id="{5C2D509B-10DE-D64F-BD38-03C8CC289FC6}"/>
              </a:ext>
            </a:extLst>
          </p:cNvPr>
          <p:cNvSpPr/>
          <p:nvPr/>
        </p:nvSpPr>
        <p:spPr>
          <a:xfrm>
            <a:off x="3957114" y="2006390"/>
            <a:ext cx="4733079" cy="4733079"/>
          </a:xfrm>
          <a:prstGeom prst="pie">
            <a:avLst>
              <a:gd name="adj1" fmla="val 21314324"/>
              <a:gd name="adj2" fmla="val 5039048"/>
            </a:avLst>
          </a:prstGeom>
          <a:solidFill>
            <a:srgbClr val="00DE00">
              <a:alpha val="40000"/>
            </a:srgbClr>
          </a:solidFill>
          <a:ln>
            <a:solidFill>
              <a:srgbClr val="00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1B11E05-457F-BE45-9D58-4EDB34CE13F6}"/>
              </a:ext>
            </a:extLst>
          </p:cNvPr>
          <p:cNvCxnSpPr/>
          <p:nvPr/>
        </p:nvCxnSpPr>
        <p:spPr>
          <a:xfrm flipV="1">
            <a:off x="2597426" y="4372929"/>
            <a:ext cx="3371330" cy="311025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03C471F-1322-7F41-B3AB-D36ABACF12D7}"/>
                  </a:ext>
                </a:extLst>
              </p:cNvPr>
              <p:cNvSpPr/>
              <p:nvPr/>
            </p:nvSpPr>
            <p:spPr>
              <a:xfrm>
                <a:off x="5968756" y="1690688"/>
                <a:ext cx="57454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fi-FI"/>
                            <m:t>Direction</m:t>
                          </m:r>
                          <m:d>
                            <m:d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i-FI" i="0">
                                      <a:latin typeface="Cambria Math" panose="02040503050406030204" pitchFamily="18" charset="0"/>
                                    </a:rPr>
                                    <m:t>1..</m:t>
                                  </m:r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fi-FI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fi-FI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fi-FI">
                              <a:latin typeface="Cambria Math" panose="02040503050406030204" pitchFamily="18" charset="0"/>
                            </a:rPr>
                            <m:t>angle</m:t>
                          </m:r>
                          <m:d>
                            <m:d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fi-FI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sub>
                              </m:sSub>
                              <m:r>
                                <a:rPr lang="fi-FI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fi-FI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fi-FI" i="0" smtClean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fi-FI" i="1" smtClean="0">
                              <a:latin typeface="Cambria Math" panose="02040503050406030204" pitchFamily="18" charset="0"/>
                            </a:rPr>
                            <m:t>Optimality</m:t>
                          </m:r>
                          <m:r>
                            <a:rPr lang="fi-FI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i-FI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i-FI" i="0">
                                  <a:latin typeface="Cambria Math" panose="02040503050406030204" pitchFamily="18" charset="0"/>
                                </a:rPr>
                                <m:t>1..</m:t>
                              </m:r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03C471F-1322-7F41-B3AB-D36ABACF12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756" y="1690688"/>
                <a:ext cx="5745484" cy="369332"/>
              </a:xfrm>
              <a:prstGeom prst="rect">
                <a:avLst/>
              </a:prstGeom>
              <a:blipFill>
                <a:blip r:embed="rId4"/>
                <a:stretch>
                  <a:fillRect t="-119672" r="-8484" b="-183607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65D0049-1756-7348-AA64-0CD85FD04A26}"/>
                  </a:ext>
                </a:extLst>
              </p:cNvPr>
              <p:cNvSpPr/>
              <p:nvPr/>
            </p:nvSpPr>
            <p:spPr>
              <a:xfrm>
                <a:off x="5960824" y="2169998"/>
                <a:ext cx="3906198" cy="713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i-FI" smtClean="0"/>
                        <m:t>Optimality</m:t>
                      </m:r>
                      <m:d>
                        <m:d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i-FI" i="0">
                                  <a:latin typeface="Cambria Math" panose="02040503050406030204" pitchFamily="18" charset="0"/>
                                </a:rPr>
                                <m:t>1..</m:t>
                              </m:r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fi-FI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fi-FI">
                              <a:latin typeface="Cambria Math" panose="02040503050406030204" pitchFamily="18" charset="0"/>
                            </a:rPr>
                            <m:t>length</m:t>
                          </m:r>
                          <m:d>
                            <m:d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fi-FI" b="1" smtClean="0">
                                  <a:solidFill>
                                    <a:srgbClr val="00B600"/>
                                  </a:solidFill>
                                  <a:latin typeface="Cambria Math" panose="02040503050406030204" pitchFamily="18" charset="0"/>
                                </a:rPr>
                                <m:t>SP</m:t>
                              </m:r>
                              <m:d>
                                <m:d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i-FI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i-FI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begChr m:val=""/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fi-FI">
                                  <a:latin typeface="Cambria Math" panose="02040503050406030204" pitchFamily="18" charset="0"/>
                                </a:rPr>
                                <m:t>length</m:t>
                              </m:r>
                              <m:r>
                                <a:rPr lang="fi-FI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i-FI" i="0">
                                      <a:latin typeface="Cambria Math" panose="02040503050406030204" pitchFamily="18" charset="0"/>
                                    </a:rPr>
                                    <m:t>1..</m:t>
                                  </m:r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65D0049-1756-7348-AA64-0CD85FD04A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0824" y="2169998"/>
                <a:ext cx="3906198" cy="7130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/>
          <p:cNvSpPr/>
          <p:nvPr/>
        </p:nvSpPr>
        <p:spPr>
          <a:xfrm>
            <a:off x="2463398" y="1388962"/>
            <a:ext cx="3009901" cy="5081371"/>
          </a:xfrm>
          <a:custGeom>
            <a:avLst/>
            <a:gdLst>
              <a:gd name="connsiteX0" fmla="*/ 3044142 w 3044142"/>
              <a:gd name="connsiteY0" fmla="*/ 5034987 h 5081371"/>
              <a:gd name="connsiteX1" fmla="*/ 2951544 w 3044142"/>
              <a:gd name="connsiteY1" fmla="*/ 5081286 h 5081371"/>
              <a:gd name="connsiteX2" fmla="*/ 2882096 w 3044142"/>
              <a:gd name="connsiteY2" fmla="*/ 5058137 h 5081371"/>
              <a:gd name="connsiteX3" fmla="*/ 2812648 w 3044142"/>
              <a:gd name="connsiteY3" fmla="*/ 5011838 h 5081371"/>
              <a:gd name="connsiteX4" fmla="*/ 2743200 w 3044142"/>
              <a:gd name="connsiteY4" fmla="*/ 4988689 h 5081371"/>
              <a:gd name="connsiteX5" fmla="*/ 2708476 w 3044142"/>
              <a:gd name="connsiteY5" fmla="*/ 4965539 h 5081371"/>
              <a:gd name="connsiteX6" fmla="*/ 2673752 w 3044142"/>
              <a:gd name="connsiteY6" fmla="*/ 4953965 h 5081371"/>
              <a:gd name="connsiteX7" fmla="*/ 2465407 w 3044142"/>
              <a:gd name="connsiteY7" fmla="*/ 4919241 h 5081371"/>
              <a:gd name="connsiteX8" fmla="*/ 2395959 w 3044142"/>
              <a:gd name="connsiteY8" fmla="*/ 4896091 h 5081371"/>
              <a:gd name="connsiteX9" fmla="*/ 2361235 w 3044142"/>
              <a:gd name="connsiteY9" fmla="*/ 4872942 h 5081371"/>
              <a:gd name="connsiteX10" fmla="*/ 2338086 w 3044142"/>
              <a:gd name="connsiteY10" fmla="*/ 4849792 h 5081371"/>
              <a:gd name="connsiteX11" fmla="*/ 2303362 w 3044142"/>
              <a:gd name="connsiteY11" fmla="*/ 4838218 h 5081371"/>
              <a:gd name="connsiteX12" fmla="*/ 2245488 w 3044142"/>
              <a:gd name="connsiteY12" fmla="*/ 4803494 h 5081371"/>
              <a:gd name="connsiteX13" fmla="*/ 2222339 w 3044142"/>
              <a:gd name="connsiteY13" fmla="*/ 4780344 h 5081371"/>
              <a:gd name="connsiteX14" fmla="*/ 2187615 w 3044142"/>
              <a:gd name="connsiteY14" fmla="*/ 4757195 h 5081371"/>
              <a:gd name="connsiteX15" fmla="*/ 2118167 w 3044142"/>
              <a:gd name="connsiteY15" fmla="*/ 4699322 h 5081371"/>
              <a:gd name="connsiteX16" fmla="*/ 2037144 w 3044142"/>
              <a:gd name="connsiteY16" fmla="*/ 4618299 h 5081371"/>
              <a:gd name="connsiteX17" fmla="*/ 1967696 w 3044142"/>
              <a:gd name="connsiteY17" fmla="*/ 4595149 h 5081371"/>
              <a:gd name="connsiteX18" fmla="*/ 1932972 w 3044142"/>
              <a:gd name="connsiteY18" fmla="*/ 4583575 h 5081371"/>
              <a:gd name="connsiteX19" fmla="*/ 1886673 w 3044142"/>
              <a:gd name="connsiteY19" fmla="*/ 4537276 h 5081371"/>
              <a:gd name="connsiteX20" fmla="*/ 1840375 w 3044142"/>
              <a:gd name="connsiteY20" fmla="*/ 4490977 h 5081371"/>
              <a:gd name="connsiteX21" fmla="*/ 1805650 w 3044142"/>
              <a:gd name="connsiteY21" fmla="*/ 4467828 h 5081371"/>
              <a:gd name="connsiteX22" fmla="*/ 1724628 w 3044142"/>
              <a:gd name="connsiteY22" fmla="*/ 4398380 h 5081371"/>
              <a:gd name="connsiteX23" fmla="*/ 1689904 w 3044142"/>
              <a:gd name="connsiteY23" fmla="*/ 4386805 h 5081371"/>
              <a:gd name="connsiteX24" fmla="*/ 1632030 w 3044142"/>
              <a:gd name="connsiteY24" fmla="*/ 4352081 h 5081371"/>
              <a:gd name="connsiteX25" fmla="*/ 1597306 w 3044142"/>
              <a:gd name="connsiteY25" fmla="*/ 4317357 h 5081371"/>
              <a:gd name="connsiteX26" fmla="*/ 1562582 w 3044142"/>
              <a:gd name="connsiteY26" fmla="*/ 4305782 h 5081371"/>
              <a:gd name="connsiteX27" fmla="*/ 1527858 w 3044142"/>
              <a:gd name="connsiteY27" fmla="*/ 4282633 h 5081371"/>
              <a:gd name="connsiteX28" fmla="*/ 1458410 w 3044142"/>
              <a:gd name="connsiteY28" fmla="*/ 4259484 h 5081371"/>
              <a:gd name="connsiteX29" fmla="*/ 1423686 w 3044142"/>
              <a:gd name="connsiteY29" fmla="*/ 4236334 h 5081371"/>
              <a:gd name="connsiteX30" fmla="*/ 1296364 w 3044142"/>
              <a:gd name="connsiteY30" fmla="*/ 4213185 h 5081371"/>
              <a:gd name="connsiteX31" fmla="*/ 1238491 w 3044142"/>
              <a:gd name="connsiteY31" fmla="*/ 4201610 h 5081371"/>
              <a:gd name="connsiteX32" fmla="*/ 1169043 w 3044142"/>
              <a:gd name="connsiteY32" fmla="*/ 4190035 h 5081371"/>
              <a:gd name="connsiteX33" fmla="*/ 1099595 w 3044142"/>
              <a:gd name="connsiteY33" fmla="*/ 4166886 h 5081371"/>
              <a:gd name="connsiteX34" fmla="*/ 983848 w 3044142"/>
              <a:gd name="connsiteY34" fmla="*/ 4132162 h 5081371"/>
              <a:gd name="connsiteX35" fmla="*/ 949124 w 3044142"/>
              <a:gd name="connsiteY35" fmla="*/ 4120587 h 5081371"/>
              <a:gd name="connsiteX36" fmla="*/ 856526 w 3044142"/>
              <a:gd name="connsiteY36" fmla="*/ 4085863 h 5081371"/>
              <a:gd name="connsiteX37" fmla="*/ 821802 w 3044142"/>
              <a:gd name="connsiteY37" fmla="*/ 4074289 h 5081371"/>
              <a:gd name="connsiteX38" fmla="*/ 509286 w 3044142"/>
              <a:gd name="connsiteY38" fmla="*/ 4062714 h 5081371"/>
              <a:gd name="connsiteX39" fmla="*/ 381964 w 3044142"/>
              <a:gd name="connsiteY39" fmla="*/ 4039565 h 5081371"/>
              <a:gd name="connsiteX40" fmla="*/ 277792 w 3044142"/>
              <a:gd name="connsiteY40" fmla="*/ 3993266 h 5081371"/>
              <a:gd name="connsiteX41" fmla="*/ 254643 w 3044142"/>
              <a:gd name="connsiteY41" fmla="*/ 3970116 h 5081371"/>
              <a:gd name="connsiteX42" fmla="*/ 231494 w 3044142"/>
              <a:gd name="connsiteY42" fmla="*/ 3889094 h 5081371"/>
              <a:gd name="connsiteX43" fmla="*/ 219919 w 3044142"/>
              <a:gd name="connsiteY43" fmla="*/ 3854370 h 5081371"/>
              <a:gd name="connsiteX44" fmla="*/ 196769 w 3044142"/>
              <a:gd name="connsiteY44" fmla="*/ 3831220 h 5081371"/>
              <a:gd name="connsiteX45" fmla="*/ 185195 w 3044142"/>
              <a:gd name="connsiteY45" fmla="*/ 3796496 h 5081371"/>
              <a:gd name="connsiteX46" fmla="*/ 162045 w 3044142"/>
              <a:gd name="connsiteY46" fmla="*/ 3761772 h 5081371"/>
              <a:gd name="connsiteX47" fmla="*/ 127321 w 3044142"/>
              <a:gd name="connsiteY47" fmla="*/ 3646025 h 5081371"/>
              <a:gd name="connsiteX48" fmla="*/ 104172 w 3044142"/>
              <a:gd name="connsiteY48" fmla="*/ 3611301 h 5081371"/>
              <a:gd name="connsiteX49" fmla="*/ 81023 w 3044142"/>
              <a:gd name="connsiteY49" fmla="*/ 3541853 h 5081371"/>
              <a:gd name="connsiteX50" fmla="*/ 69448 w 3044142"/>
              <a:gd name="connsiteY50" fmla="*/ 3507129 h 5081371"/>
              <a:gd name="connsiteX51" fmla="*/ 46299 w 3044142"/>
              <a:gd name="connsiteY51" fmla="*/ 3472405 h 5081371"/>
              <a:gd name="connsiteX52" fmla="*/ 23149 w 3044142"/>
              <a:gd name="connsiteY52" fmla="*/ 3356658 h 5081371"/>
              <a:gd name="connsiteX53" fmla="*/ 0 w 3044142"/>
              <a:gd name="connsiteY53" fmla="*/ 3032567 h 5081371"/>
              <a:gd name="connsiteX54" fmla="*/ 34724 w 3044142"/>
              <a:gd name="connsiteY54" fmla="*/ 2824223 h 5081371"/>
              <a:gd name="connsiteX55" fmla="*/ 57873 w 3044142"/>
              <a:gd name="connsiteY55" fmla="*/ 2801073 h 5081371"/>
              <a:gd name="connsiteX56" fmla="*/ 115747 w 3044142"/>
              <a:gd name="connsiteY56" fmla="*/ 2789499 h 5081371"/>
              <a:gd name="connsiteX57" fmla="*/ 486137 w 3044142"/>
              <a:gd name="connsiteY57" fmla="*/ 2789499 h 5081371"/>
              <a:gd name="connsiteX58" fmla="*/ 520861 w 3044142"/>
              <a:gd name="connsiteY58" fmla="*/ 2777924 h 5081371"/>
              <a:gd name="connsiteX59" fmla="*/ 590309 w 3044142"/>
              <a:gd name="connsiteY59" fmla="*/ 2685327 h 5081371"/>
              <a:gd name="connsiteX60" fmla="*/ 613458 w 3044142"/>
              <a:gd name="connsiteY60" fmla="*/ 2615879 h 5081371"/>
              <a:gd name="connsiteX61" fmla="*/ 625033 w 3044142"/>
              <a:gd name="connsiteY61" fmla="*/ 2581154 h 5081371"/>
              <a:gd name="connsiteX62" fmla="*/ 636607 w 3044142"/>
              <a:gd name="connsiteY62" fmla="*/ 2523281 h 5081371"/>
              <a:gd name="connsiteX63" fmla="*/ 648182 w 3044142"/>
              <a:gd name="connsiteY63" fmla="*/ 2430684 h 5081371"/>
              <a:gd name="connsiteX64" fmla="*/ 659757 w 3044142"/>
              <a:gd name="connsiteY64" fmla="*/ 2395960 h 5081371"/>
              <a:gd name="connsiteX65" fmla="*/ 694481 w 3044142"/>
              <a:gd name="connsiteY65" fmla="*/ 2280213 h 5081371"/>
              <a:gd name="connsiteX66" fmla="*/ 717630 w 3044142"/>
              <a:gd name="connsiteY66" fmla="*/ 2257063 h 5081371"/>
              <a:gd name="connsiteX67" fmla="*/ 752354 w 3044142"/>
              <a:gd name="connsiteY67" fmla="*/ 2187615 h 5081371"/>
              <a:gd name="connsiteX68" fmla="*/ 775504 w 3044142"/>
              <a:gd name="connsiteY68" fmla="*/ 2118167 h 5081371"/>
              <a:gd name="connsiteX69" fmla="*/ 810228 w 3044142"/>
              <a:gd name="connsiteY69" fmla="*/ 2048719 h 5081371"/>
              <a:gd name="connsiteX70" fmla="*/ 833377 w 3044142"/>
              <a:gd name="connsiteY70" fmla="*/ 2013995 h 5081371"/>
              <a:gd name="connsiteX71" fmla="*/ 856526 w 3044142"/>
              <a:gd name="connsiteY71" fmla="*/ 1944547 h 5081371"/>
              <a:gd name="connsiteX72" fmla="*/ 902825 w 3044142"/>
              <a:gd name="connsiteY72" fmla="*/ 1886673 h 5081371"/>
              <a:gd name="connsiteX73" fmla="*/ 972273 w 3044142"/>
              <a:gd name="connsiteY73" fmla="*/ 1794076 h 5081371"/>
              <a:gd name="connsiteX74" fmla="*/ 1006997 w 3044142"/>
              <a:gd name="connsiteY74" fmla="*/ 1724628 h 5081371"/>
              <a:gd name="connsiteX75" fmla="*/ 1018572 w 3044142"/>
              <a:gd name="connsiteY75" fmla="*/ 1689904 h 5081371"/>
              <a:gd name="connsiteX76" fmla="*/ 1064871 w 3044142"/>
              <a:gd name="connsiteY76" fmla="*/ 1632030 h 5081371"/>
              <a:gd name="connsiteX77" fmla="*/ 1088020 w 3044142"/>
              <a:gd name="connsiteY77" fmla="*/ 1551008 h 5081371"/>
              <a:gd name="connsiteX78" fmla="*/ 1134319 w 3044142"/>
              <a:gd name="connsiteY78" fmla="*/ 1504709 h 5081371"/>
              <a:gd name="connsiteX79" fmla="*/ 1145894 w 3044142"/>
              <a:gd name="connsiteY79" fmla="*/ 1469985 h 5081371"/>
              <a:gd name="connsiteX80" fmla="*/ 1169043 w 3044142"/>
              <a:gd name="connsiteY80" fmla="*/ 1446835 h 5081371"/>
              <a:gd name="connsiteX81" fmla="*/ 1192192 w 3044142"/>
              <a:gd name="connsiteY81" fmla="*/ 1377387 h 5081371"/>
              <a:gd name="connsiteX82" fmla="*/ 1203767 w 3044142"/>
              <a:gd name="connsiteY82" fmla="*/ 1342663 h 5081371"/>
              <a:gd name="connsiteX83" fmla="*/ 1180618 w 3044142"/>
              <a:gd name="connsiteY83" fmla="*/ 1169043 h 5081371"/>
              <a:gd name="connsiteX84" fmla="*/ 1157468 w 3044142"/>
              <a:gd name="connsiteY84" fmla="*/ 1134319 h 5081371"/>
              <a:gd name="connsiteX85" fmla="*/ 1111169 w 3044142"/>
              <a:gd name="connsiteY85" fmla="*/ 1041722 h 5081371"/>
              <a:gd name="connsiteX86" fmla="*/ 1076445 w 3044142"/>
              <a:gd name="connsiteY86" fmla="*/ 983848 h 5081371"/>
              <a:gd name="connsiteX87" fmla="*/ 1064871 w 3044142"/>
              <a:gd name="connsiteY87" fmla="*/ 949124 h 5081371"/>
              <a:gd name="connsiteX88" fmla="*/ 1041721 w 3044142"/>
              <a:gd name="connsiteY88" fmla="*/ 914400 h 5081371"/>
              <a:gd name="connsiteX89" fmla="*/ 983848 w 3044142"/>
              <a:gd name="connsiteY89" fmla="*/ 821803 h 5081371"/>
              <a:gd name="connsiteX90" fmla="*/ 1018572 w 3044142"/>
              <a:gd name="connsiteY90" fmla="*/ 636608 h 5081371"/>
              <a:gd name="connsiteX91" fmla="*/ 1030147 w 3044142"/>
              <a:gd name="connsiteY91" fmla="*/ 601884 h 5081371"/>
              <a:gd name="connsiteX92" fmla="*/ 1053296 w 3044142"/>
              <a:gd name="connsiteY92" fmla="*/ 578734 h 5081371"/>
              <a:gd name="connsiteX93" fmla="*/ 1064871 w 3044142"/>
              <a:gd name="connsiteY93" fmla="*/ 544010 h 5081371"/>
              <a:gd name="connsiteX94" fmla="*/ 1122744 w 3044142"/>
              <a:gd name="connsiteY94" fmla="*/ 474562 h 5081371"/>
              <a:gd name="connsiteX95" fmla="*/ 1134319 w 3044142"/>
              <a:gd name="connsiteY95" fmla="*/ 439838 h 5081371"/>
              <a:gd name="connsiteX96" fmla="*/ 1203767 w 3044142"/>
              <a:gd name="connsiteY96" fmla="*/ 358815 h 5081371"/>
              <a:gd name="connsiteX97" fmla="*/ 1238491 w 3044142"/>
              <a:gd name="connsiteY97" fmla="*/ 335666 h 5081371"/>
              <a:gd name="connsiteX98" fmla="*/ 1261640 w 3044142"/>
              <a:gd name="connsiteY98" fmla="*/ 312516 h 5081371"/>
              <a:gd name="connsiteX99" fmla="*/ 1319514 w 3044142"/>
              <a:gd name="connsiteY99" fmla="*/ 300942 h 5081371"/>
              <a:gd name="connsiteX100" fmla="*/ 1388962 w 3044142"/>
              <a:gd name="connsiteY100" fmla="*/ 277792 h 5081371"/>
              <a:gd name="connsiteX101" fmla="*/ 1458410 w 3044142"/>
              <a:gd name="connsiteY101" fmla="*/ 231494 h 5081371"/>
              <a:gd name="connsiteX102" fmla="*/ 1504709 w 3044142"/>
              <a:gd name="connsiteY102" fmla="*/ 173620 h 5081371"/>
              <a:gd name="connsiteX103" fmla="*/ 1608881 w 3044142"/>
              <a:gd name="connsiteY103" fmla="*/ 127322 h 5081371"/>
              <a:gd name="connsiteX104" fmla="*/ 1655180 w 3044142"/>
              <a:gd name="connsiteY104" fmla="*/ 81023 h 5081371"/>
              <a:gd name="connsiteX105" fmla="*/ 1678329 w 3044142"/>
              <a:gd name="connsiteY105" fmla="*/ 57873 h 5081371"/>
              <a:gd name="connsiteX106" fmla="*/ 1713053 w 3044142"/>
              <a:gd name="connsiteY106" fmla="*/ 46299 h 5081371"/>
              <a:gd name="connsiteX107" fmla="*/ 1759352 w 3044142"/>
              <a:gd name="connsiteY107" fmla="*/ 0 h 5081371"/>
              <a:gd name="connsiteX0" fmla="*/ 3044142 w 3044142"/>
              <a:gd name="connsiteY0" fmla="*/ 5034987 h 5081371"/>
              <a:gd name="connsiteX1" fmla="*/ 2951544 w 3044142"/>
              <a:gd name="connsiteY1" fmla="*/ 5081286 h 5081371"/>
              <a:gd name="connsiteX2" fmla="*/ 2882096 w 3044142"/>
              <a:gd name="connsiteY2" fmla="*/ 5058137 h 5081371"/>
              <a:gd name="connsiteX3" fmla="*/ 2812648 w 3044142"/>
              <a:gd name="connsiteY3" fmla="*/ 5011838 h 5081371"/>
              <a:gd name="connsiteX4" fmla="*/ 2743200 w 3044142"/>
              <a:gd name="connsiteY4" fmla="*/ 4988689 h 5081371"/>
              <a:gd name="connsiteX5" fmla="*/ 2708476 w 3044142"/>
              <a:gd name="connsiteY5" fmla="*/ 4965539 h 5081371"/>
              <a:gd name="connsiteX6" fmla="*/ 2673752 w 3044142"/>
              <a:gd name="connsiteY6" fmla="*/ 4953965 h 5081371"/>
              <a:gd name="connsiteX7" fmla="*/ 2465407 w 3044142"/>
              <a:gd name="connsiteY7" fmla="*/ 4919241 h 5081371"/>
              <a:gd name="connsiteX8" fmla="*/ 2395959 w 3044142"/>
              <a:gd name="connsiteY8" fmla="*/ 4896091 h 5081371"/>
              <a:gd name="connsiteX9" fmla="*/ 2361235 w 3044142"/>
              <a:gd name="connsiteY9" fmla="*/ 4872942 h 5081371"/>
              <a:gd name="connsiteX10" fmla="*/ 2338086 w 3044142"/>
              <a:gd name="connsiteY10" fmla="*/ 4849792 h 5081371"/>
              <a:gd name="connsiteX11" fmla="*/ 2303362 w 3044142"/>
              <a:gd name="connsiteY11" fmla="*/ 4838218 h 5081371"/>
              <a:gd name="connsiteX12" fmla="*/ 2245488 w 3044142"/>
              <a:gd name="connsiteY12" fmla="*/ 4803494 h 5081371"/>
              <a:gd name="connsiteX13" fmla="*/ 2222339 w 3044142"/>
              <a:gd name="connsiteY13" fmla="*/ 4780344 h 5081371"/>
              <a:gd name="connsiteX14" fmla="*/ 2187615 w 3044142"/>
              <a:gd name="connsiteY14" fmla="*/ 4757195 h 5081371"/>
              <a:gd name="connsiteX15" fmla="*/ 2118167 w 3044142"/>
              <a:gd name="connsiteY15" fmla="*/ 4699322 h 5081371"/>
              <a:gd name="connsiteX16" fmla="*/ 2037144 w 3044142"/>
              <a:gd name="connsiteY16" fmla="*/ 4618299 h 5081371"/>
              <a:gd name="connsiteX17" fmla="*/ 1967696 w 3044142"/>
              <a:gd name="connsiteY17" fmla="*/ 4595149 h 5081371"/>
              <a:gd name="connsiteX18" fmla="*/ 1932972 w 3044142"/>
              <a:gd name="connsiteY18" fmla="*/ 4583575 h 5081371"/>
              <a:gd name="connsiteX19" fmla="*/ 1886673 w 3044142"/>
              <a:gd name="connsiteY19" fmla="*/ 4537276 h 5081371"/>
              <a:gd name="connsiteX20" fmla="*/ 1840375 w 3044142"/>
              <a:gd name="connsiteY20" fmla="*/ 4490977 h 5081371"/>
              <a:gd name="connsiteX21" fmla="*/ 1805650 w 3044142"/>
              <a:gd name="connsiteY21" fmla="*/ 4467828 h 5081371"/>
              <a:gd name="connsiteX22" fmla="*/ 1724628 w 3044142"/>
              <a:gd name="connsiteY22" fmla="*/ 4398380 h 5081371"/>
              <a:gd name="connsiteX23" fmla="*/ 1689904 w 3044142"/>
              <a:gd name="connsiteY23" fmla="*/ 4386805 h 5081371"/>
              <a:gd name="connsiteX24" fmla="*/ 1632030 w 3044142"/>
              <a:gd name="connsiteY24" fmla="*/ 4352081 h 5081371"/>
              <a:gd name="connsiteX25" fmla="*/ 1597306 w 3044142"/>
              <a:gd name="connsiteY25" fmla="*/ 4317357 h 5081371"/>
              <a:gd name="connsiteX26" fmla="*/ 1562582 w 3044142"/>
              <a:gd name="connsiteY26" fmla="*/ 4305782 h 5081371"/>
              <a:gd name="connsiteX27" fmla="*/ 1527858 w 3044142"/>
              <a:gd name="connsiteY27" fmla="*/ 4282633 h 5081371"/>
              <a:gd name="connsiteX28" fmla="*/ 1458410 w 3044142"/>
              <a:gd name="connsiteY28" fmla="*/ 4259484 h 5081371"/>
              <a:gd name="connsiteX29" fmla="*/ 1423686 w 3044142"/>
              <a:gd name="connsiteY29" fmla="*/ 4236334 h 5081371"/>
              <a:gd name="connsiteX30" fmla="*/ 1296364 w 3044142"/>
              <a:gd name="connsiteY30" fmla="*/ 4213185 h 5081371"/>
              <a:gd name="connsiteX31" fmla="*/ 1238491 w 3044142"/>
              <a:gd name="connsiteY31" fmla="*/ 4201610 h 5081371"/>
              <a:gd name="connsiteX32" fmla="*/ 1169043 w 3044142"/>
              <a:gd name="connsiteY32" fmla="*/ 4190035 h 5081371"/>
              <a:gd name="connsiteX33" fmla="*/ 1099595 w 3044142"/>
              <a:gd name="connsiteY33" fmla="*/ 4166886 h 5081371"/>
              <a:gd name="connsiteX34" fmla="*/ 983848 w 3044142"/>
              <a:gd name="connsiteY34" fmla="*/ 4132162 h 5081371"/>
              <a:gd name="connsiteX35" fmla="*/ 949124 w 3044142"/>
              <a:gd name="connsiteY35" fmla="*/ 4120587 h 5081371"/>
              <a:gd name="connsiteX36" fmla="*/ 856526 w 3044142"/>
              <a:gd name="connsiteY36" fmla="*/ 4085863 h 5081371"/>
              <a:gd name="connsiteX37" fmla="*/ 821802 w 3044142"/>
              <a:gd name="connsiteY37" fmla="*/ 4074289 h 5081371"/>
              <a:gd name="connsiteX38" fmla="*/ 509286 w 3044142"/>
              <a:gd name="connsiteY38" fmla="*/ 4062714 h 5081371"/>
              <a:gd name="connsiteX39" fmla="*/ 381964 w 3044142"/>
              <a:gd name="connsiteY39" fmla="*/ 4039565 h 5081371"/>
              <a:gd name="connsiteX40" fmla="*/ 277792 w 3044142"/>
              <a:gd name="connsiteY40" fmla="*/ 3993266 h 5081371"/>
              <a:gd name="connsiteX41" fmla="*/ 254643 w 3044142"/>
              <a:gd name="connsiteY41" fmla="*/ 3970116 h 5081371"/>
              <a:gd name="connsiteX42" fmla="*/ 231494 w 3044142"/>
              <a:gd name="connsiteY42" fmla="*/ 3889094 h 5081371"/>
              <a:gd name="connsiteX43" fmla="*/ 219919 w 3044142"/>
              <a:gd name="connsiteY43" fmla="*/ 3854370 h 5081371"/>
              <a:gd name="connsiteX44" fmla="*/ 196769 w 3044142"/>
              <a:gd name="connsiteY44" fmla="*/ 3831220 h 5081371"/>
              <a:gd name="connsiteX45" fmla="*/ 185195 w 3044142"/>
              <a:gd name="connsiteY45" fmla="*/ 3796496 h 5081371"/>
              <a:gd name="connsiteX46" fmla="*/ 162045 w 3044142"/>
              <a:gd name="connsiteY46" fmla="*/ 3761772 h 5081371"/>
              <a:gd name="connsiteX47" fmla="*/ 127321 w 3044142"/>
              <a:gd name="connsiteY47" fmla="*/ 3646025 h 5081371"/>
              <a:gd name="connsiteX48" fmla="*/ 104172 w 3044142"/>
              <a:gd name="connsiteY48" fmla="*/ 3611301 h 5081371"/>
              <a:gd name="connsiteX49" fmla="*/ 81023 w 3044142"/>
              <a:gd name="connsiteY49" fmla="*/ 3541853 h 5081371"/>
              <a:gd name="connsiteX50" fmla="*/ 69448 w 3044142"/>
              <a:gd name="connsiteY50" fmla="*/ 3507129 h 5081371"/>
              <a:gd name="connsiteX51" fmla="*/ 46299 w 3044142"/>
              <a:gd name="connsiteY51" fmla="*/ 3472405 h 5081371"/>
              <a:gd name="connsiteX52" fmla="*/ 89824 w 3044142"/>
              <a:gd name="connsiteY52" fmla="*/ 3332845 h 5081371"/>
              <a:gd name="connsiteX53" fmla="*/ 0 w 3044142"/>
              <a:gd name="connsiteY53" fmla="*/ 3032567 h 5081371"/>
              <a:gd name="connsiteX54" fmla="*/ 34724 w 3044142"/>
              <a:gd name="connsiteY54" fmla="*/ 2824223 h 5081371"/>
              <a:gd name="connsiteX55" fmla="*/ 57873 w 3044142"/>
              <a:gd name="connsiteY55" fmla="*/ 2801073 h 5081371"/>
              <a:gd name="connsiteX56" fmla="*/ 115747 w 3044142"/>
              <a:gd name="connsiteY56" fmla="*/ 2789499 h 5081371"/>
              <a:gd name="connsiteX57" fmla="*/ 486137 w 3044142"/>
              <a:gd name="connsiteY57" fmla="*/ 2789499 h 5081371"/>
              <a:gd name="connsiteX58" fmla="*/ 520861 w 3044142"/>
              <a:gd name="connsiteY58" fmla="*/ 2777924 h 5081371"/>
              <a:gd name="connsiteX59" fmla="*/ 590309 w 3044142"/>
              <a:gd name="connsiteY59" fmla="*/ 2685327 h 5081371"/>
              <a:gd name="connsiteX60" fmla="*/ 613458 w 3044142"/>
              <a:gd name="connsiteY60" fmla="*/ 2615879 h 5081371"/>
              <a:gd name="connsiteX61" fmla="*/ 625033 w 3044142"/>
              <a:gd name="connsiteY61" fmla="*/ 2581154 h 5081371"/>
              <a:gd name="connsiteX62" fmla="*/ 636607 w 3044142"/>
              <a:gd name="connsiteY62" fmla="*/ 2523281 h 5081371"/>
              <a:gd name="connsiteX63" fmla="*/ 648182 w 3044142"/>
              <a:gd name="connsiteY63" fmla="*/ 2430684 h 5081371"/>
              <a:gd name="connsiteX64" fmla="*/ 659757 w 3044142"/>
              <a:gd name="connsiteY64" fmla="*/ 2395960 h 5081371"/>
              <a:gd name="connsiteX65" fmla="*/ 694481 w 3044142"/>
              <a:gd name="connsiteY65" fmla="*/ 2280213 h 5081371"/>
              <a:gd name="connsiteX66" fmla="*/ 717630 w 3044142"/>
              <a:gd name="connsiteY66" fmla="*/ 2257063 h 5081371"/>
              <a:gd name="connsiteX67" fmla="*/ 752354 w 3044142"/>
              <a:gd name="connsiteY67" fmla="*/ 2187615 h 5081371"/>
              <a:gd name="connsiteX68" fmla="*/ 775504 w 3044142"/>
              <a:gd name="connsiteY68" fmla="*/ 2118167 h 5081371"/>
              <a:gd name="connsiteX69" fmla="*/ 810228 w 3044142"/>
              <a:gd name="connsiteY69" fmla="*/ 2048719 h 5081371"/>
              <a:gd name="connsiteX70" fmla="*/ 833377 w 3044142"/>
              <a:gd name="connsiteY70" fmla="*/ 2013995 h 5081371"/>
              <a:gd name="connsiteX71" fmla="*/ 856526 w 3044142"/>
              <a:gd name="connsiteY71" fmla="*/ 1944547 h 5081371"/>
              <a:gd name="connsiteX72" fmla="*/ 902825 w 3044142"/>
              <a:gd name="connsiteY72" fmla="*/ 1886673 h 5081371"/>
              <a:gd name="connsiteX73" fmla="*/ 972273 w 3044142"/>
              <a:gd name="connsiteY73" fmla="*/ 1794076 h 5081371"/>
              <a:gd name="connsiteX74" fmla="*/ 1006997 w 3044142"/>
              <a:gd name="connsiteY74" fmla="*/ 1724628 h 5081371"/>
              <a:gd name="connsiteX75" fmla="*/ 1018572 w 3044142"/>
              <a:gd name="connsiteY75" fmla="*/ 1689904 h 5081371"/>
              <a:gd name="connsiteX76" fmla="*/ 1064871 w 3044142"/>
              <a:gd name="connsiteY76" fmla="*/ 1632030 h 5081371"/>
              <a:gd name="connsiteX77" fmla="*/ 1088020 w 3044142"/>
              <a:gd name="connsiteY77" fmla="*/ 1551008 h 5081371"/>
              <a:gd name="connsiteX78" fmla="*/ 1134319 w 3044142"/>
              <a:gd name="connsiteY78" fmla="*/ 1504709 h 5081371"/>
              <a:gd name="connsiteX79" fmla="*/ 1145894 w 3044142"/>
              <a:gd name="connsiteY79" fmla="*/ 1469985 h 5081371"/>
              <a:gd name="connsiteX80" fmla="*/ 1169043 w 3044142"/>
              <a:gd name="connsiteY80" fmla="*/ 1446835 h 5081371"/>
              <a:gd name="connsiteX81" fmla="*/ 1192192 w 3044142"/>
              <a:gd name="connsiteY81" fmla="*/ 1377387 h 5081371"/>
              <a:gd name="connsiteX82" fmla="*/ 1203767 w 3044142"/>
              <a:gd name="connsiteY82" fmla="*/ 1342663 h 5081371"/>
              <a:gd name="connsiteX83" fmla="*/ 1180618 w 3044142"/>
              <a:gd name="connsiteY83" fmla="*/ 1169043 h 5081371"/>
              <a:gd name="connsiteX84" fmla="*/ 1157468 w 3044142"/>
              <a:gd name="connsiteY84" fmla="*/ 1134319 h 5081371"/>
              <a:gd name="connsiteX85" fmla="*/ 1111169 w 3044142"/>
              <a:gd name="connsiteY85" fmla="*/ 1041722 h 5081371"/>
              <a:gd name="connsiteX86" fmla="*/ 1076445 w 3044142"/>
              <a:gd name="connsiteY86" fmla="*/ 983848 h 5081371"/>
              <a:gd name="connsiteX87" fmla="*/ 1064871 w 3044142"/>
              <a:gd name="connsiteY87" fmla="*/ 949124 h 5081371"/>
              <a:gd name="connsiteX88" fmla="*/ 1041721 w 3044142"/>
              <a:gd name="connsiteY88" fmla="*/ 914400 h 5081371"/>
              <a:gd name="connsiteX89" fmla="*/ 983848 w 3044142"/>
              <a:gd name="connsiteY89" fmla="*/ 821803 h 5081371"/>
              <a:gd name="connsiteX90" fmla="*/ 1018572 w 3044142"/>
              <a:gd name="connsiteY90" fmla="*/ 636608 h 5081371"/>
              <a:gd name="connsiteX91" fmla="*/ 1030147 w 3044142"/>
              <a:gd name="connsiteY91" fmla="*/ 601884 h 5081371"/>
              <a:gd name="connsiteX92" fmla="*/ 1053296 w 3044142"/>
              <a:gd name="connsiteY92" fmla="*/ 578734 h 5081371"/>
              <a:gd name="connsiteX93" fmla="*/ 1064871 w 3044142"/>
              <a:gd name="connsiteY93" fmla="*/ 544010 h 5081371"/>
              <a:gd name="connsiteX94" fmla="*/ 1122744 w 3044142"/>
              <a:gd name="connsiteY94" fmla="*/ 474562 h 5081371"/>
              <a:gd name="connsiteX95" fmla="*/ 1134319 w 3044142"/>
              <a:gd name="connsiteY95" fmla="*/ 439838 h 5081371"/>
              <a:gd name="connsiteX96" fmla="*/ 1203767 w 3044142"/>
              <a:gd name="connsiteY96" fmla="*/ 358815 h 5081371"/>
              <a:gd name="connsiteX97" fmla="*/ 1238491 w 3044142"/>
              <a:gd name="connsiteY97" fmla="*/ 335666 h 5081371"/>
              <a:gd name="connsiteX98" fmla="*/ 1261640 w 3044142"/>
              <a:gd name="connsiteY98" fmla="*/ 312516 h 5081371"/>
              <a:gd name="connsiteX99" fmla="*/ 1319514 w 3044142"/>
              <a:gd name="connsiteY99" fmla="*/ 300942 h 5081371"/>
              <a:gd name="connsiteX100" fmla="*/ 1388962 w 3044142"/>
              <a:gd name="connsiteY100" fmla="*/ 277792 h 5081371"/>
              <a:gd name="connsiteX101" fmla="*/ 1458410 w 3044142"/>
              <a:gd name="connsiteY101" fmla="*/ 231494 h 5081371"/>
              <a:gd name="connsiteX102" fmla="*/ 1504709 w 3044142"/>
              <a:gd name="connsiteY102" fmla="*/ 173620 h 5081371"/>
              <a:gd name="connsiteX103" fmla="*/ 1608881 w 3044142"/>
              <a:gd name="connsiteY103" fmla="*/ 127322 h 5081371"/>
              <a:gd name="connsiteX104" fmla="*/ 1655180 w 3044142"/>
              <a:gd name="connsiteY104" fmla="*/ 81023 h 5081371"/>
              <a:gd name="connsiteX105" fmla="*/ 1678329 w 3044142"/>
              <a:gd name="connsiteY105" fmla="*/ 57873 h 5081371"/>
              <a:gd name="connsiteX106" fmla="*/ 1713053 w 3044142"/>
              <a:gd name="connsiteY106" fmla="*/ 46299 h 5081371"/>
              <a:gd name="connsiteX107" fmla="*/ 1759352 w 3044142"/>
              <a:gd name="connsiteY107" fmla="*/ 0 h 5081371"/>
              <a:gd name="connsiteX0" fmla="*/ 3044142 w 3044142"/>
              <a:gd name="connsiteY0" fmla="*/ 5034987 h 5081371"/>
              <a:gd name="connsiteX1" fmla="*/ 2951544 w 3044142"/>
              <a:gd name="connsiteY1" fmla="*/ 5081286 h 5081371"/>
              <a:gd name="connsiteX2" fmla="*/ 2882096 w 3044142"/>
              <a:gd name="connsiteY2" fmla="*/ 5058137 h 5081371"/>
              <a:gd name="connsiteX3" fmla="*/ 2812648 w 3044142"/>
              <a:gd name="connsiteY3" fmla="*/ 5011838 h 5081371"/>
              <a:gd name="connsiteX4" fmla="*/ 2743200 w 3044142"/>
              <a:gd name="connsiteY4" fmla="*/ 4988689 h 5081371"/>
              <a:gd name="connsiteX5" fmla="*/ 2708476 w 3044142"/>
              <a:gd name="connsiteY5" fmla="*/ 4965539 h 5081371"/>
              <a:gd name="connsiteX6" fmla="*/ 2673752 w 3044142"/>
              <a:gd name="connsiteY6" fmla="*/ 4953965 h 5081371"/>
              <a:gd name="connsiteX7" fmla="*/ 2465407 w 3044142"/>
              <a:gd name="connsiteY7" fmla="*/ 4919241 h 5081371"/>
              <a:gd name="connsiteX8" fmla="*/ 2395959 w 3044142"/>
              <a:gd name="connsiteY8" fmla="*/ 4896091 h 5081371"/>
              <a:gd name="connsiteX9" fmla="*/ 2361235 w 3044142"/>
              <a:gd name="connsiteY9" fmla="*/ 4872942 h 5081371"/>
              <a:gd name="connsiteX10" fmla="*/ 2338086 w 3044142"/>
              <a:gd name="connsiteY10" fmla="*/ 4849792 h 5081371"/>
              <a:gd name="connsiteX11" fmla="*/ 2303362 w 3044142"/>
              <a:gd name="connsiteY11" fmla="*/ 4838218 h 5081371"/>
              <a:gd name="connsiteX12" fmla="*/ 2245488 w 3044142"/>
              <a:gd name="connsiteY12" fmla="*/ 4803494 h 5081371"/>
              <a:gd name="connsiteX13" fmla="*/ 2222339 w 3044142"/>
              <a:gd name="connsiteY13" fmla="*/ 4780344 h 5081371"/>
              <a:gd name="connsiteX14" fmla="*/ 2187615 w 3044142"/>
              <a:gd name="connsiteY14" fmla="*/ 4757195 h 5081371"/>
              <a:gd name="connsiteX15" fmla="*/ 2118167 w 3044142"/>
              <a:gd name="connsiteY15" fmla="*/ 4699322 h 5081371"/>
              <a:gd name="connsiteX16" fmla="*/ 2037144 w 3044142"/>
              <a:gd name="connsiteY16" fmla="*/ 4618299 h 5081371"/>
              <a:gd name="connsiteX17" fmla="*/ 1967696 w 3044142"/>
              <a:gd name="connsiteY17" fmla="*/ 4595149 h 5081371"/>
              <a:gd name="connsiteX18" fmla="*/ 1932972 w 3044142"/>
              <a:gd name="connsiteY18" fmla="*/ 4583575 h 5081371"/>
              <a:gd name="connsiteX19" fmla="*/ 1886673 w 3044142"/>
              <a:gd name="connsiteY19" fmla="*/ 4537276 h 5081371"/>
              <a:gd name="connsiteX20" fmla="*/ 1840375 w 3044142"/>
              <a:gd name="connsiteY20" fmla="*/ 4490977 h 5081371"/>
              <a:gd name="connsiteX21" fmla="*/ 1805650 w 3044142"/>
              <a:gd name="connsiteY21" fmla="*/ 4467828 h 5081371"/>
              <a:gd name="connsiteX22" fmla="*/ 1724628 w 3044142"/>
              <a:gd name="connsiteY22" fmla="*/ 4398380 h 5081371"/>
              <a:gd name="connsiteX23" fmla="*/ 1689904 w 3044142"/>
              <a:gd name="connsiteY23" fmla="*/ 4386805 h 5081371"/>
              <a:gd name="connsiteX24" fmla="*/ 1632030 w 3044142"/>
              <a:gd name="connsiteY24" fmla="*/ 4352081 h 5081371"/>
              <a:gd name="connsiteX25" fmla="*/ 1597306 w 3044142"/>
              <a:gd name="connsiteY25" fmla="*/ 4317357 h 5081371"/>
              <a:gd name="connsiteX26" fmla="*/ 1562582 w 3044142"/>
              <a:gd name="connsiteY26" fmla="*/ 4305782 h 5081371"/>
              <a:gd name="connsiteX27" fmla="*/ 1527858 w 3044142"/>
              <a:gd name="connsiteY27" fmla="*/ 4282633 h 5081371"/>
              <a:gd name="connsiteX28" fmla="*/ 1458410 w 3044142"/>
              <a:gd name="connsiteY28" fmla="*/ 4259484 h 5081371"/>
              <a:gd name="connsiteX29" fmla="*/ 1423686 w 3044142"/>
              <a:gd name="connsiteY29" fmla="*/ 4236334 h 5081371"/>
              <a:gd name="connsiteX30" fmla="*/ 1296364 w 3044142"/>
              <a:gd name="connsiteY30" fmla="*/ 4213185 h 5081371"/>
              <a:gd name="connsiteX31" fmla="*/ 1238491 w 3044142"/>
              <a:gd name="connsiteY31" fmla="*/ 4201610 h 5081371"/>
              <a:gd name="connsiteX32" fmla="*/ 1169043 w 3044142"/>
              <a:gd name="connsiteY32" fmla="*/ 4190035 h 5081371"/>
              <a:gd name="connsiteX33" fmla="*/ 1099595 w 3044142"/>
              <a:gd name="connsiteY33" fmla="*/ 4166886 h 5081371"/>
              <a:gd name="connsiteX34" fmla="*/ 983848 w 3044142"/>
              <a:gd name="connsiteY34" fmla="*/ 4132162 h 5081371"/>
              <a:gd name="connsiteX35" fmla="*/ 949124 w 3044142"/>
              <a:gd name="connsiteY35" fmla="*/ 4120587 h 5081371"/>
              <a:gd name="connsiteX36" fmla="*/ 856526 w 3044142"/>
              <a:gd name="connsiteY36" fmla="*/ 4085863 h 5081371"/>
              <a:gd name="connsiteX37" fmla="*/ 821802 w 3044142"/>
              <a:gd name="connsiteY37" fmla="*/ 4074289 h 5081371"/>
              <a:gd name="connsiteX38" fmla="*/ 509286 w 3044142"/>
              <a:gd name="connsiteY38" fmla="*/ 4062714 h 5081371"/>
              <a:gd name="connsiteX39" fmla="*/ 381964 w 3044142"/>
              <a:gd name="connsiteY39" fmla="*/ 4039565 h 5081371"/>
              <a:gd name="connsiteX40" fmla="*/ 277792 w 3044142"/>
              <a:gd name="connsiteY40" fmla="*/ 3993266 h 5081371"/>
              <a:gd name="connsiteX41" fmla="*/ 254643 w 3044142"/>
              <a:gd name="connsiteY41" fmla="*/ 3970116 h 5081371"/>
              <a:gd name="connsiteX42" fmla="*/ 231494 w 3044142"/>
              <a:gd name="connsiteY42" fmla="*/ 3889094 h 5081371"/>
              <a:gd name="connsiteX43" fmla="*/ 219919 w 3044142"/>
              <a:gd name="connsiteY43" fmla="*/ 3854370 h 5081371"/>
              <a:gd name="connsiteX44" fmla="*/ 196769 w 3044142"/>
              <a:gd name="connsiteY44" fmla="*/ 3831220 h 5081371"/>
              <a:gd name="connsiteX45" fmla="*/ 185195 w 3044142"/>
              <a:gd name="connsiteY45" fmla="*/ 3796496 h 5081371"/>
              <a:gd name="connsiteX46" fmla="*/ 162045 w 3044142"/>
              <a:gd name="connsiteY46" fmla="*/ 3761772 h 5081371"/>
              <a:gd name="connsiteX47" fmla="*/ 127321 w 3044142"/>
              <a:gd name="connsiteY47" fmla="*/ 3646025 h 5081371"/>
              <a:gd name="connsiteX48" fmla="*/ 104172 w 3044142"/>
              <a:gd name="connsiteY48" fmla="*/ 3611301 h 5081371"/>
              <a:gd name="connsiteX49" fmla="*/ 81023 w 3044142"/>
              <a:gd name="connsiteY49" fmla="*/ 3541853 h 5081371"/>
              <a:gd name="connsiteX50" fmla="*/ 69448 w 3044142"/>
              <a:gd name="connsiteY50" fmla="*/ 3507129 h 5081371"/>
              <a:gd name="connsiteX51" fmla="*/ 112974 w 3044142"/>
              <a:gd name="connsiteY51" fmla="*/ 3458118 h 5081371"/>
              <a:gd name="connsiteX52" fmla="*/ 89824 w 3044142"/>
              <a:gd name="connsiteY52" fmla="*/ 3332845 h 5081371"/>
              <a:gd name="connsiteX53" fmla="*/ 0 w 3044142"/>
              <a:gd name="connsiteY53" fmla="*/ 3032567 h 5081371"/>
              <a:gd name="connsiteX54" fmla="*/ 34724 w 3044142"/>
              <a:gd name="connsiteY54" fmla="*/ 2824223 h 5081371"/>
              <a:gd name="connsiteX55" fmla="*/ 57873 w 3044142"/>
              <a:gd name="connsiteY55" fmla="*/ 2801073 h 5081371"/>
              <a:gd name="connsiteX56" fmla="*/ 115747 w 3044142"/>
              <a:gd name="connsiteY56" fmla="*/ 2789499 h 5081371"/>
              <a:gd name="connsiteX57" fmla="*/ 486137 w 3044142"/>
              <a:gd name="connsiteY57" fmla="*/ 2789499 h 5081371"/>
              <a:gd name="connsiteX58" fmla="*/ 520861 w 3044142"/>
              <a:gd name="connsiteY58" fmla="*/ 2777924 h 5081371"/>
              <a:gd name="connsiteX59" fmla="*/ 590309 w 3044142"/>
              <a:gd name="connsiteY59" fmla="*/ 2685327 h 5081371"/>
              <a:gd name="connsiteX60" fmla="*/ 613458 w 3044142"/>
              <a:gd name="connsiteY60" fmla="*/ 2615879 h 5081371"/>
              <a:gd name="connsiteX61" fmla="*/ 625033 w 3044142"/>
              <a:gd name="connsiteY61" fmla="*/ 2581154 h 5081371"/>
              <a:gd name="connsiteX62" fmla="*/ 636607 w 3044142"/>
              <a:gd name="connsiteY62" fmla="*/ 2523281 h 5081371"/>
              <a:gd name="connsiteX63" fmla="*/ 648182 w 3044142"/>
              <a:gd name="connsiteY63" fmla="*/ 2430684 h 5081371"/>
              <a:gd name="connsiteX64" fmla="*/ 659757 w 3044142"/>
              <a:gd name="connsiteY64" fmla="*/ 2395960 h 5081371"/>
              <a:gd name="connsiteX65" fmla="*/ 694481 w 3044142"/>
              <a:gd name="connsiteY65" fmla="*/ 2280213 h 5081371"/>
              <a:gd name="connsiteX66" fmla="*/ 717630 w 3044142"/>
              <a:gd name="connsiteY66" fmla="*/ 2257063 h 5081371"/>
              <a:gd name="connsiteX67" fmla="*/ 752354 w 3044142"/>
              <a:gd name="connsiteY67" fmla="*/ 2187615 h 5081371"/>
              <a:gd name="connsiteX68" fmla="*/ 775504 w 3044142"/>
              <a:gd name="connsiteY68" fmla="*/ 2118167 h 5081371"/>
              <a:gd name="connsiteX69" fmla="*/ 810228 w 3044142"/>
              <a:gd name="connsiteY69" fmla="*/ 2048719 h 5081371"/>
              <a:gd name="connsiteX70" fmla="*/ 833377 w 3044142"/>
              <a:gd name="connsiteY70" fmla="*/ 2013995 h 5081371"/>
              <a:gd name="connsiteX71" fmla="*/ 856526 w 3044142"/>
              <a:gd name="connsiteY71" fmla="*/ 1944547 h 5081371"/>
              <a:gd name="connsiteX72" fmla="*/ 902825 w 3044142"/>
              <a:gd name="connsiteY72" fmla="*/ 1886673 h 5081371"/>
              <a:gd name="connsiteX73" fmla="*/ 972273 w 3044142"/>
              <a:gd name="connsiteY73" fmla="*/ 1794076 h 5081371"/>
              <a:gd name="connsiteX74" fmla="*/ 1006997 w 3044142"/>
              <a:gd name="connsiteY74" fmla="*/ 1724628 h 5081371"/>
              <a:gd name="connsiteX75" fmla="*/ 1018572 w 3044142"/>
              <a:gd name="connsiteY75" fmla="*/ 1689904 h 5081371"/>
              <a:gd name="connsiteX76" fmla="*/ 1064871 w 3044142"/>
              <a:gd name="connsiteY76" fmla="*/ 1632030 h 5081371"/>
              <a:gd name="connsiteX77" fmla="*/ 1088020 w 3044142"/>
              <a:gd name="connsiteY77" fmla="*/ 1551008 h 5081371"/>
              <a:gd name="connsiteX78" fmla="*/ 1134319 w 3044142"/>
              <a:gd name="connsiteY78" fmla="*/ 1504709 h 5081371"/>
              <a:gd name="connsiteX79" fmla="*/ 1145894 w 3044142"/>
              <a:gd name="connsiteY79" fmla="*/ 1469985 h 5081371"/>
              <a:gd name="connsiteX80" fmla="*/ 1169043 w 3044142"/>
              <a:gd name="connsiteY80" fmla="*/ 1446835 h 5081371"/>
              <a:gd name="connsiteX81" fmla="*/ 1192192 w 3044142"/>
              <a:gd name="connsiteY81" fmla="*/ 1377387 h 5081371"/>
              <a:gd name="connsiteX82" fmla="*/ 1203767 w 3044142"/>
              <a:gd name="connsiteY82" fmla="*/ 1342663 h 5081371"/>
              <a:gd name="connsiteX83" fmla="*/ 1180618 w 3044142"/>
              <a:gd name="connsiteY83" fmla="*/ 1169043 h 5081371"/>
              <a:gd name="connsiteX84" fmla="*/ 1157468 w 3044142"/>
              <a:gd name="connsiteY84" fmla="*/ 1134319 h 5081371"/>
              <a:gd name="connsiteX85" fmla="*/ 1111169 w 3044142"/>
              <a:gd name="connsiteY85" fmla="*/ 1041722 h 5081371"/>
              <a:gd name="connsiteX86" fmla="*/ 1076445 w 3044142"/>
              <a:gd name="connsiteY86" fmla="*/ 983848 h 5081371"/>
              <a:gd name="connsiteX87" fmla="*/ 1064871 w 3044142"/>
              <a:gd name="connsiteY87" fmla="*/ 949124 h 5081371"/>
              <a:gd name="connsiteX88" fmla="*/ 1041721 w 3044142"/>
              <a:gd name="connsiteY88" fmla="*/ 914400 h 5081371"/>
              <a:gd name="connsiteX89" fmla="*/ 983848 w 3044142"/>
              <a:gd name="connsiteY89" fmla="*/ 821803 h 5081371"/>
              <a:gd name="connsiteX90" fmla="*/ 1018572 w 3044142"/>
              <a:gd name="connsiteY90" fmla="*/ 636608 h 5081371"/>
              <a:gd name="connsiteX91" fmla="*/ 1030147 w 3044142"/>
              <a:gd name="connsiteY91" fmla="*/ 601884 h 5081371"/>
              <a:gd name="connsiteX92" fmla="*/ 1053296 w 3044142"/>
              <a:gd name="connsiteY92" fmla="*/ 578734 h 5081371"/>
              <a:gd name="connsiteX93" fmla="*/ 1064871 w 3044142"/>
              <a:gd name="connsiteY93" fmla="*/ 544010 h 5081371"/>
              <a:gd name="connsiteX94" fmla="*/ 1122744 w 3044142"/>
              <a:gd name="connsiteY94" fmla="*/ 474562 h 5081371"/>
              <a:gd name="connsiteX95" fmla="*/ 1134319 w 3044142"/>
              <a:gd name="connsiteY95" fmla="*/ 439838 h 5081371"/>
              <a:gd name="connsiteX96" fmla="*/ 1203767 w 3044142"/>
              <a:gd name="connsiteY96" fmla="*/ 358815 h 5081371"/>
              <a:gd name="connsiteX97" fmla="*/ 1238491 w 3044142"/>
              <a:gd name="connsiteY97" fmla="*/ 335666 h 5081371"/>
              <a:gd name="connsiteX98" fmla="*/ 1261640 w 3044142"/>
              <a:gd name="connsiteY98" fmla="*/ 312516 h 5081371"/>
              <a:gd name="connsiteX99" fmla="*/ 1319514 w 3044142"/>
              <a:gd name="connsiteY99" fmla="*/ 300942 h 5081371"/>
              <a:gd name="connsiteX100" fmla="*/ 1388962 w 3044142"/>
              <a:gd name="connsiteY100" fmla="*/ 277792 h 5081371"/>
              <a:gd name="connsiteX101" fmla="*/ 1458410 w 3044142"/>
              <a:gd name="connsiteY101" fmla="*/ 231494 h 5081371"/>
              <a:gd name="connsiteX102" fmla="*/ 1504709 w 3044142"/>
              <a:gd name="connsiteY102" fmla="*/ 173620 h 5081371"/>
              <a:gd name="connsiteX103" fmla="*/ 1608881 w 3044142"/>
              <a:gd name="connsiteY103" fmla="*/ 127322 h 5081371"/>
              <a:gd name="connsiteX104" fmla="*/ 1655180 w 3044142"/>
              <a:gd name="connsiteY104" fmla="*/ 81023 h 5081371"/>
              <a:gd name="connsiteX105" fmla="*/ 1678329 w 3044142"/>
              <a:gd name="connsiteY105" fmla="*/ 57873 h 5081371"/>
              <a:gd name="connsiteX106" fmla="*/ 1713053 w 3044142"/>
              <a:gd name="connsiteY106" fmla="*/ 46299 h 5081371"/>
              <a:gd name="connsiteX107" fmla="*/ 1759352 w 3044142"/>
              <a:gd name="connsiteY107" fmla="*/ 0 h 5081371"/>
              <a:gd name="connsiteX0" fmla="*/ 3044142 w 3044142"/>
              <a:gd name="connsiteY0" fmla="*/ 5034987 h 5081371"/>
              <a:gd name="connsiteX1" fmla="*/ 2951544 w 3044142"/>
              <a:gd name="connsiteY1" fmla="*/ 5081286 h 5081371"/>
              <a:gd name="connsiteX2" fmla="*/ 2882096 w 3044142"/>
              <a:gd name="connsiteY2" fmla="*/ 5058137 h 5081371"/>
              <a:gd name="connsiteX3" fmla="*/ 2812648 w 3044142"/>
              <a:gd name="connsiteY3" fmla="*/ 5011838 h 5081371"/>
              <a:gd name="connsiteX4" fmla="*/ 2743200 w 3044142"/>
              <a:gd name="connsiteY4" fmla="*/ 4988689 h 5081371"/>
              <a:gd name="connsiteX5" fmla="*/ 2708476 w 3044142"/>
              <a:gd name="connsiteY5" fmla="*/ 4965539 h 5081371"/>
              <a:gd name="connsiteX6" fmla="*/ 2673752 w 3044142"/>
              <a:gd name="connsiteY6" fmla="*/ 4953965 h 5081371"/>
              <a:gd name="connsiteX7" fmla="*/ 2465407 w 3044142"/>
              <a:gd name="connsiteY7" fmla="*/ 4919241 h 5081371"/>
              <a:gd name="connsiteX8" fmla="*/ 2395959 w 3044142"/>
              <a:gd name="connsiteY8" fmla="*/ 4896091 h 5081371"/>
              <a:gd name="connsiteX9" fmla="*/ 2361235 w 3044142"/>
              <a:gd name="connsiteY9" fmla="*/ 4872942 h 5081371"/>
              <a:gd name="connsiteX10" fmla="*/ 2338086 w 3044142"/>
              <a:gd name="connsiteY10" fmla="*/ 4849792 h 5081371"/>
              <a:gd name="connsiteX11" fmla="*/ 2303362 w 3044142"/>
              <a:gd name="connsiteY11" fmla="*/ 4838218 h 5081371"/>
              <a:gd name="connsiteX12" fmla="*/ 2245488 w 3044142"/>
              <a:gd name="connsiteY12" fmla="*/ 4803494 h 5081371"/>
              <a:gd name="connsiteX13" fmla="*/ 2222339 w 3044142"/>
              <a:gd name="connsiteY13" fmla="*/ 4780344 h 5081371"/>
              <a:gd name="connsiteX14" fmla="*/ 2187615 w 3044142"/>
              <a:gd name="connsiteY14" fmla="*/ 4757195 h 5081371"/>
              <a:gd name="connsiteX15" fmla="*/ 2118167 w 3044142"/>
              <a:gd name="connsiteY15" fmla="*/ 4699322 h 5081371"/>
              <a:gd name="connsiteX16" fmla="*/ 2037144 w 3044142"/>
              <a:gd name="connsiteY16" fmla="*/ 4618299 h 5081371"/>
              <a:gd name="connsiteX17" fmla="*/ 1967696 w 3044142"/>
              <a:gd name="connsiteY17" fmla="*/ 4595149 h 5081371"/>
              <a:gd name="connsiteX18" fmla="*/ 1932972 w 3044142"/>
              <a:gd name="connsiteY18" fmla="*/ 4583575 h 5081371"/>
              <a:gd name="connsiteX19" fmla="*/ 1886673 w 3044142"/>
              <a:gd name="connsiteY19" fmla="*/ 4537276 h 5081371"/>
              <a:gd name="connsiteX20" fmla="*/ 1840375 w 3044142"/>
              <a:gd name="connsiteY20" fmla="*/ 4490977 h 5081371"/>
              <a:gd name="connsiteX21" fmla="*/ 1805650 w 3044142"/>
              <a:gd name="connsiteY21" fmla="*/ 4467828 h 5081371"/>
              <a:gd name="connsiteX22" fmla="*/ 1724628 w 3044142"/>
              <a:gd name="connsiteY22" fmla="*/ 4398380 h 5081371"/>
              <a:gd name="connsiteX23" fmla="*/ 1689904 w 3044142"/>
              <a:gd name="connsiteY23" fmla="*/ 4386805 h 5081371"/>
              <a:gd name="connsiteX24" fmla="*/ 1632030 w 3044142"/>
              <a:gd name="connsiteY24" fmla="*/ 4352081 h 5081371"/>
              <a:gd name="connsiteX25" fmla="*/ 1597306 w 3044142"/>
              <a:gd name="connsiteY25" fmla="*/ 4317357 h 5081371"/>
              <a:gd name="connsiteX26" fmla="*/ 1562582 w 3044142"/>
              <a:gd name="connsiteY26" fmla="*/ 4305782 h 5081371"/>
              <a:gd name="connsiteX27" fmla="*/ 1527858 w 3044142"/>
              <a:gd name="connsiteY27" fmla="*/ 4282633 h 5081371"/>
              <a:gd name="connsiteX28" fmla="*/ 1458410 w 3044142"/>
              <a:gd name="connsiteY28" fmla="*/ 4259484 h 5081371"/>
              <a:gd name="connsiteX29" fmla="*/ 1423686 w 3044142"/>
              <a:gd name="connsiteY29" fmla="*/ 4236334 h 5081371"/>
              <a:gd name="connsiteX30" fmla="*/ 1296364 w 3044142"/>
              <a:gd name="connsiteY30" fmla="*/ 4213185 h 5081371"/>
              <a:gd name="connsiteX31" fmla="*/ 1238491 w 3044142"/>
              <a:gd name="connsiteY31" fmla="*/ 4201610 h 5081371"/>
              <a:gd name="connsiteX32" fmla="*/ 1169043 w 3044142"/>
              <a:gd name="connsiteY32" fmla="*/ 4190035 h 5081371"/>
              <a:gd name="connsiteX33" fmla="*/ 1099595 w 3044142"/>
              <a:gd name="connsiteY33" fmla="*/ 4166886 h 5081371"/>
              <a:gd name="connsiteX34" fmla="*/ 983848 w 3044142"/>
              <a:gd name="connsiteY34" fmla="*/ 4132162 h 5081371"/>
              <a:gd name="connsiteX35" fmla="*/ 949124 w 3044142"/>
              <a:gd name="connsiteY35" fmla="*/ 4120587 h 5081371"/>
              <a:gd name="connsiteX36" fmla="*/ 856526 w 3044142"/>
              <a:gd name="connsiteY36" fmla="*/ 4085863 h 5081371"/>
              <a:gd name="connsiteX37" fmla="*/ 821802 w 3044142"/>
              <a:gd name="connsiteY37" fmla="*/ 4074289 h 5081371"/>
              <a:gd name="connsiteX38" fmla="*/ 509286 w 3044142"/>
              <a:gd name="connsiteY38" fmla="*/ 4062714 h 5081371"/>
              <a:gd name="connsiteX39" fmla="*/ 381964 w 3044142"/>
              <a:gd name="connsiteY39" fmla="*/ 4039565 h 5081371"/>
              <a:gd name="connsiteX40" fmla="*/ 277792 w 3044142"/>
              <a:gd name="connsiteY40" fmla="*/ 3993266 h 5081371"/>
              <a:gd name="connsiteX41" fmla="*/ 254643 w 3044142"/>
              <a:gd name="connsiteY41" fmla="*/ 3970116 h 5081371"/>
              <a:gd name="connsiteX42" fmla="*/ 231494 w 3044142"/>
              <a:gd name="connsiteY42" fmla="*/ 3889094 h 5081371"/>
              <a:gd name="connsiteX43" fmla="*/ 219919 w 3044142"/>
              <a:gd name="connsiteY43" fmla="*/ 3854370 h 5081371"/>
              <a:gd name="connsiteX44" fmla="*/ 196769 w 3044142"/>
              <a:gd name="connsiteY44" fmla="*/ 3831220 h 5081371"/>
              <a:gd name="connsiteX45" fmla="*/ 185195 w 3044142"/>
              <a:gd name="connsiteY45" fmla="*/ 3796496 h 5081371"/>
              <a:gd name="connsiteX46" fmla="*/ 162045 w 3044142"/>
              <a:gd name="connsiteY46" fmla="*/ 3761772 h 5081371"/>
              <a:gd name="connsiteX47" fmla="*/ 127321 w 3044142"/>
              <a:gd name="connsiteY47" fmla="*/ 3646025 h 5081371"/>
              <a:gd name="connsiteX48" fmla="*/ 104172 w 3044142"/>
              <a:gd name="connsiteY48" fmla="*/ 3611301 h 5081371"/>
              <a:gd name="connsiteX49" fmla="*/ 81023 w 3044142"/>
              <a:gd name="connsiteY49" fmla="*/ 3541853 h 5081371"/>
              <a:gd name="connsiteX50" fmla="*/ 136123 w 3044142"/>
              <a:gd name="connsiteY50" fmla="*/ 3511892 h 5081371"/>
              <a:gd name="connsiteX51" fmla="*/ 112974 w 3044142"/>
              <a:gd name="connsiteY51" fmla="*/ 3458118 h 5081371"/>
              <a:gd name="connsiteX52" fmla="*/ 89824 w 3044142"/>
              <a:gd name="connsiteY52" fmla="*/ 3332845 h 5081371"/>
              <a:gd name="connsiteX53" fmla="*/ 0 w 3044142"/>
              <a:gd name="connsiteY53" fmla="*/ 3032567 h 5081371"/>
              <a:gd name="connsiteX54" fmla="*/ 34724 w 3044142"/>
              <a:gd name="connsiteY54" fmla="*/ 2824223 h 5081371"/>
              <a:gd name="connsiteX55" fmla="*/ 57873 w 3044142"/>
              <a:gd name="connsiteY55" fmla="*/ 2801073 h 5081371"/>
              <a:gd name="connsiteX56" fmla="*/ 115747 w 3044142"/>
              <a:gd name="connsiteY56" fmla="*/ 2789499 h 5081371"/>
              <a:gd name="connsiteX57" fmla="*/ 486137 w 3044142"/>
              <a:gd name="connsiteY57" fmla="*/ 2789499 h 5081371"/>
              <a:gd name="connsiteX58" fmla="*/ 520861 w 3044142"/>
              <a:gd name="connsiteY58" fmla="*/ 2777924 h 5081371"/>
              <a:gd name="connsiteX59" fmla="*/ 590309 w 3044142"/>
              <a:gd name="connsiteY59" fmla="*/ 2685327 h 5081371"/>
              <a:gd name="connsiteX60" fmla="*/ 613458 w 3044142"/>
              <a:gd name="connsiteY60" fmla="*/ 2615879 h 5081371"/>
              <a:gd name="connsiteX61" fmla="*/ 625033 w 3044142"/>
              <a:gd name="connsiteY61" fmla="*/ 2581154 h 5081371"/>
              <a:gd name="connsiteX62" fmla="*/ 636607 w 3044142"/>
              <a:gd name="connsiteY62" fmla="*/ 2523281 h 5081371"/>
              <a:gd name="connsiteX63" fmla="*/ 648182 w 3044142"/>
              <a:gd name="connsiteY63" fmla="*/ 2430684 h 5081371"/>
              <a:gd name="connsiteX64" fmla="*/ 659757 w 3044142"/>
              <a:gd name="connsiteY64" fmla="*/ 2395960 h 5081371"/>
              <a:gd name="connsiteX65" fmla="*/ 694481 w 3044142"/>
              <a:gd name="connsiteY65" fmla="*/ 2280213 h 5081371"/>
              <a:gd name="connsiteX66" fmla="*/ 717630 w 3044142"/>
              <a:gd name="connsiteY66" fmla="*/ 2257063 h 5081371"/>
              <a:gd name="connsiteX67" fmla="*/ 752354 w 3044142"/>
              <a:gd name="connsiteY67" fmla="*/ 2187615 h 5081371"/>
              <a:gd name="connsiteX68" fmla="*/ 775504 w 3044142"/>
              <a:gd name="connsiteY68" fmla="*/ 2118167 h 5081371"/>
              <a:gd name="connsiteX69" fmla="*/ 810228 w 3044142"/>
              <a:gd name="connsiteY69" fmla="*/ 2048719 h 5081371"/>
              <a:gd name="connsiteX70" fmla="*/ 833377 w 3044142"/>
              <a:gd name="connsiteY70" fmla="*/ 2013995 h 5081371"/>
              <a:gd name="connsiteX71" fmla="*/ 856526 w 3044142"/>
              <a:gd name="connsiteY71" fmla="*/ 1944547 h 5081371"/>
              <a:gd name="connsiteX72" fmla="*/ 902825 w 3044142"/>
              <a:gd name="connsiteY72" fmla="*/ 1886673 h 5081371"/>
              <a:gd name="connsiteX73" fmla="*/ 972273 w 3044142"/>
              <a:gd name="connsiteY73" fmla="*/ 1794076 h 5081371"/>
              <a:gd name="connsiteX74" fmla="*/ 1006997 w 3044142"/>
              <a:gd name="connsiteY74" fmla="*/ 1724628 h 5081371"/>
              <a:gd name="connsiteX75" fmla="*/ 1018572 w 3044142"/>
              <a:gd name="connsiteY75" fmla="*/ 1689904 h 5081371"/>
              <a:gd name="connsiteX76" fmla="*/ 1064871 w 3044142"/>
              <a:gd name="connsiteY76" fmla="*/ 1632030 h 5081371"/>
              <a:gd name="connsiteX77" fmla="*/ 1088020 w 3044142"/>
              <a:gd name="connsiteY77" fmla="*/ 1551008 h 5081371"/>
              <a:gd name="connsiteX78" fmla="*/ 1134319 w 3044142"/>
              <a:gd name="connsiteY78" fmla="*/ 1504709 h 5081371"/>
              <a:gd name="connsiteX79" fmla="*/ 1145894 w 3044142"/>
              <a:gd name="connsiteY79" fmla="*/ 1469985 h 5081371"/>
              <a:gd name="connsiteX80" fmla="*/ 1169043 w 3044142"/>
              <a:gd name="connsiteY80" fmla="*/ 1446835 h 5081371"/>
              <a:gd name="connsiteX81" fmla="*/ 1192192 w 3044142"/>
              <a:gd name="connsiteY81" fmla="*/ 1377387 h 5081371"/>
              <a:gd name="connsiteX82" fmla="*/ 1203767 w 3044142"/>
              <a:gd name="connsiteY82" fmla="*/ 1342663 h 5081371"/>
              <a:gd name="connsiteX83" fmla="*/ 1180618 w 3044142"/>
              <a:gd name="connsiteY83" fmla="*/ 1169043 h 5081371"/>
              <a:gd name="connsiteX84" fmla="*/ 1157468 w 3044142"/>
              <a:gd name="connsiteY84" fmla="*/ 1134319 h 5081371"/>
              <a:gd name="connsiteX85" fmla="*/ 1111169 w 3044142"/>
              <a:gd name="connsiteY85" fmla="*/ 1041722 h 5081371"/>
              <a:gd name="connsiteX86" fmla="*/ 1076445 w 3044142"/>
              <a:gd name="connsiteY86" fmla="*/ 983848 h 5081371"/>
              <a:gd name="connsiteX87" fmla="*/ 1064871 w 3044142"/>
              <a:gd name="connsiteY87" fmla="*/ 949124 h 5081371"/>
              <a:gd name="connsiteX88" fmla="*/ 1041721 w 3044142"/>
              <a:gd name="connsiteY88" fmla="*/ 914400 h 5081371"/>
              <a:gd name="connsiteX89" fmla="*/ 983848 w 3044142"/>
              <a:gd name="connsiteY89" fmla="*/ 821803 h 5081371"/>
              <a:gd name="connsiteX90" fmla="*/ 1018572 w 3044142"/>
              <a:gd name="connsiteY90" fmla="*/ 636608 h 5081371"/>
              <a:gd name="connsiteX91" fmla="*/ 1030147 w 3044142"/>
              <a:gd name="connsiteY91" fmla="*/ 601884 h 5081371"/>
              <a:gd name="connsiteX92" fmla="*/ 1053296 w 3044142"/>
              <a:gd name="connsiteY92" fmla="*/ 578734 h 5081371"/>
              <a:gd name="connsiteX93" fmla="*/ 1064871 w 3044142"/>
              <a:gd name="connsiteY93" fmla="*/ 544010 h 5081371"/>
              <a:gd name="connsiteX94" fmla="*/ 1122744 w 3044142"/>
              <a:gd name="connsiteY94" fmla="*/ 474562 h 5081371"/>
              <a:gd name="connsiteX95" fmla="*/ 1134319 w 3044142"/>
              <a:gd name="connsiteY95" fmla="*/ 439838 h 5081371"/>
              <a:gd name="connsiteX96" fmla="*/ 1203767 w 3044142"/>
              <a:gd name="connsiteY96" fmla="*/ 358815 h 5081371"/>
              <a:gd name="connsiteX97" fmla="*/ 1238491 w 3044142"/>
              <a:gd name="connsiteY97" fmla="*/ 335666 h 5081371"/>
              <a:gd name="connsiteX98" fmla="*/ 1261640 w 3044142"/>
              <a:gd name="connsiteY98" fmla="*/ 312516 h 5081371"/>
              <a:gd name="connsiteX99" fmla="*/ 1319514 w 3044142"/>
              <a:gd name="connsiteY99" fmla="*/ 300942 h 5081371"/>
              <a:gd name="connsiteX100" fmla="*/ 1388962 w 3044142"/>
              <a:gd name="connsiteY100" fmla="*/ 277792 h 5081371"/>
              <a:gd name="connsiteX101" fmla="*/ 1458410 w 3044142"/>
              <a:gd name="connsiteY101" fmla="*/ 231494 h 5081371"/>
              <a:gd name="connsiteX102" fmla="*/ 1504709 w 3044142"/>
              <a:gd name="connsiteY102" fmla="*/ 173620 h 5081371"/>
              <a:gd name="connsiteX103" fmla="*/ 1608881 w 3044142"/>
              <a:gd name="connsiteY103" fmla="*/ 127322 h 5081371"/>
              <a:gd name="connsiteX104" fmla="*/ 1655180 w 3044142"/>
              <a:gd name="connsiteY104" fmla="*/ 81023 h 5081371"/>
              <a:gd name="connsiteX105" fmla="*/ 1678329 w 3044142"/>
              <a:gd name="connsiteY105" fmla="*/ 57873 h 5081371"/>
              <a:gd name="connsiteX106" fmla="*/ 1713053 w 3044142"/>
              <a:gd name="connsiteY106" fmla="*/ 46299 h 5081371"/>
              <a:gd name="connsiteX107" fmla="*/ 1759352 w 3044142"/>
              <a:gd name="connsiteY107" fmla="*/ 0 h 5081371"/>
              <a:gd name="connsiteX0" fmla="*/ 3044142 w 3044142"/>
              <a:gd name="connsiteY0" fmla="*/ 5034987 h 5081371"/>
              <a:gd name="connsiteX1" fmla="*/ 2951544 w 3044142"/>
              <a:gd name="connsiteY1" fmla="*/ 5081286 h 5081371"/>
              <a:gd name="connsiteX2" fmla="*/ 2882096 w 3044142"/>
              <a:gd name="connsiteY2" fmla="*/ 5058137 h 5081371"/>
              <a:gd name="connsiteX3" fmla="*/ 2812648 w 3044142"/>
              <a:gd name="connsiteY3" fmla="*/ 5011838 h 5081371"/>
              <a:gd name="connsiteX4" fmla="*/ 2743200 w 3044142"/>
              <a:gd name="connsiteY4" fmla="*/ 4988689 h 5081371"/>
              <a:gd name="connsiteX5" fmla="*/ 2708476 w 3044142"/>
              <a:gd name="connsiteY5" fmla="*/ 4965539 h 5081371"/>
              <a:gd name="connsiteX6" fmla="*/ 2673752 w 3044142"/>
              <a:gd name="connsiteY6" fmla="*/ 4953965 h 5081371"/>
              <a:gd name="connsiteX7" fmla="*/ 2465407 w 3044142"/>
              <a:gd name="connsiteY7" fmla="*/ 4919241 h 5081371"/>
              <a:gd name="connsiteX8" fmla="*/ 2395959 w 3044142"/>
              <a:gd name="connsiteY8" fmla="*/ 4896091 h 5081371"/>
              <a:gd name="connsiteX9" fmla="*/ 2361235 w 3044142"/>
              <a:gd name="connsiteY9" fmla="*/ 4872942 h 5081371"/>
              <a:gd name="connsiteX10" fmla="*/ 2338086 w 3044142"/>
              <a:gd name="connsiteY10" fmla="*/ 4849792 h 5081371"/>
              <a:gd name="connsiteX11" fmla="*/ 2303362 w 3044142"/>
              <a:gd name="connsiteY11" fmla="*/ 4838218 h 5081371"/>
              <a:gd name="connsiteX12" fmla="*/ 2245488 w 3044142"/>
              <a:gd name="connsiteY12" fmla="*/ 4803494 h 5081371"/>
              <a:gd name="connsiteX13" fmla="*/ 2222339 w 3044142"/>
              <a:gd name="connsiteY13" fmla="*/ 4780344 h 5081371"/>
              <a:gd name="connsiteX14" fmla="*/ 2187615 w 3044142"/>
              <a:gd name="connsiteY14" fmla="*/ 4757195 h 5081371"/>
              <a:gd name="connsiteX15" fmla="*/ 2118167 w 3044142"/>
              <a:gd name="connsiteY15" fmla="*/ 4699322 h 5081371"/>
              <a:gd name="connsiteX16" fmla="*/ 2037144 w 3044142"/>
              <a:gd name="connsiteY16" fmla="*/ 4618299 h 5081371"/>
              <a:gd name="connsiteX17" fmla="*/ 1967696 w 3044142"/>
              <a:gd name="connsiteY17" fmla="*/ 4595149 h 5081371"/>
              <a:gd name="connsiteX18" fmla="*/ 1932972 w 3044142"/>
              <a:gd name="connsiteY18" fmla="*/ 4583575 h 5081371"/>
              <a:gd name="connsiteX19" fmla="*/ 1886673 w 3044142"/>
              <a:gd name="connsiteY19" fmla="*/ 4537276 h 5081371"/>
              <a:gd name="connsiteX20" fmla="*/ 1840375 w 3044142"/>
              <a:gd name="connsiteY20" fmla="*/ 4490977 h 5081371"/>
              <a:gd name="connsiteX21" fmla="*/ 1805650 w 3044142"/>
              <a:gd name="connsiteY21" fmla="*/ 4467828 h 5081371"/>
              <a:gd name="connsiteX22" fmla="*/ 1724628 w 3044142"/>
              <a:gd name="connsiteY22" fmla="*/ 4398380 h 5081371"/>
              <a:gd name="connsiteX23" fmla="*/ 1689904 w 3044142"/>
              <a:gd name="connsiteY23" fmla="*/ 4386805 h 5081371"/>
              <a:gd name="connsiteX24" fmla="*/ 1632030 w 3044142"/>
              <a:gd name="connsiteY24" fmla="*/ 4352081 h 5081371"/>
              <a:gd name="connsiteX25" fmla="*/ 1597306 w 3044142"/>
              <a:gd name="connsiteY25" fmla="*/ 4317357 h 5081371"/>
              <a:gd name="connsiteX26" fmla="*/ 1562582 w 3044142"/>
              <a:gd name="connsiteY26" fmla="*/ 4305782 h 5081371"/>
              <a:gd name="connsiteX27" fmla="*/ 1527858 w 3044142"/>
              <a:gd name="connsiteY27" fmla="*/ 4282633 h 5081371"/>
              <a:gd name="connsiteX28" fmla="*/ 1458410 w 3044142"/>
              <a:gd name="connsiteY28" fmla="*/ 4259484 h 5081371"/>
              <a:gd name="connsiteX29" fmla="*/ 1423686 w 3044142"/>
              <a:gd name="connsiteY29" fmla="*/ 4236334 h 5081371"/>
              <a:gd name="connsiteX30" fmla="*/ 1296364 w 3044142"/>
              <a:gd name="connsiteY30" fmla="*/ 4213185 h 5081371"/>
              <a:gd name="connsiteX31" fmla="*/ 1238491 w 3044142"/>
              <a:gd name="connsiteY31" fmla="*/ 4201610 h 5081371"/>
              <a:gd name="connsiteX32" fmla="*/ 1169043 w 3044142"/>
              <a:gd name="connsiteY32" fmla="*/ 4190035 h 5081371"/>
              <a:gd name="connsiteX33" fmla="*/ 1099595 w 3044142"/>
              <a:gd name="connsiteY33" fmla="*/ 4166886 h 5081371"/>
              <a:gd name="connsiteX34" fmla="*/ 983848 w 3044142"/>
              <a:gd name="connsiteY34" fmla="*/ 4132162 h 5081371"/>
              <a:gd name="connsiteX35" fmla="*/ 949124 w 3044142"/>
              <a:gd name="connsiteY35" fmla="*/ 4120587 h 5081371"/>
              <a:gd name="connsiteX36" fmla="*/ 856526 w 3044142"/>
              <a:gd name="connsiteY36" fmla="*/ 4085863 h 5081371"/>
              <a:gd name="connsiteX37" fmla="*/ 821802 w 3044142"/>
              <a:gd name="connsiteY37" fmla="*/ 4074289 h 5081371"/>
              <a:gd name="connsiteX38" fmla="*/ 509286 w 3044142"/>
              <a:gd name="connsiteY38" fmla="*/ 4062714 h 5081371"/>
              <a:gd name="connsiteX39" fmla="*/ 381964 w 3044142"/>
              <a:gd name="connsiteY39" fmla="*/ 4039565 h 5081371"/>
              <a:gd name="connsiteX40" fmla="*/ 277792 w 3044142"/>
              <a:gd name="connsiteY40" fmla="*/ 3993266 h 5081371"/>
              <a:gd name="connsiteX41" fmla="*/ 254643 w 3044142"/>
              <a:gd name="connsiteY41" fmla="*/ 3970116 h 5081371"/>
              <a:gd name="connsiteX42" fmla="*/ 231494 w 3044142"/>
              <a:gd name="connsiteY42" fmla="*/ 3889094 h 5081371"/>
              <a:gd name="connsiteX43" fmla="*/ 219919 w 3044142"/>
              <a:gd name="connsiteY43" fmla="*/ 3854370 h 5081371"/>
              <a:gd name="connsiteX44" fmla="*/ 196769 w 3044142"/>
              <a:gd name="connsiteY44" fmla="*/ 3831220 h 5081371"/>
              <a:gd name="connsiteX45" fmla="*/ 185195 w 3044142"/>
              <a:gd name="connsiteY45" fmla="*/ 3796496 h 5081371"/>
              <a:gd name="connsiteX46" fmla="*/ 162045 w 3044142"/>
              <a:gd name="connsiteY46" fmla="*/ 3761772 h 5081371"/>
              <a:gd name="connsiteX47" fmla="*/ 127321 w 3044142"/>
              <a:gd name="connsiteY47" fmla="*/ 3646025 h 5081371"/>
              <a:gd name="connsiteX48" fmla="*/ 104172 w 3044142"/>
              <a:gd name="connsiteY48" fmla="*/ 3611301 h 5081371"/>
              <a:gd name="connsiteX49" fmla="*/ 142936 w 3044142"/>
              <a:gd name="connsiteY49" fmla="*/ 3556141 h 5081371"/>
              <a:gd name="connsiteX50" fmla="*/ 136123 w 3044142"/>
              <a:gd name="connsiteY50" fmla="*/ 3511892 h 5081371"/>
              <a:gd name="connsiteX51" fmla="*/ 112974 w 3044142"/>
              <a:gd name="connsiteY51" fmla="*/ 3458118 h 5081371"/>
              <a:gd name="connsiteX52" fmla="*/ 89824 w 3044142"/>
              <a:gd name="connsiteY52" fmla="*/ 3332845 h 5081371"/>
              <a:gd name="connsiteX53" fmla="*/ 0 w 3044142"/>
              <a:gd name="connsiteY53" fmla="*/ 3032567 h 5081371"/>
              <a:gd name="connsiteX54" fmla="*/ 34724 w 3044142"/>
              <a:gd name="connsiteY54" fmla="*/ 2824223 h 5081371"/>
              <a:gd name="connsiteX55" fmla="*/ 57873 w 3044142"/>
              <a:gd name="connsiteY55" fmla="*/ 2801073 h 5081371"/>
              <a:gd name="connsiteX56" fmla="*/ 115747 w 3044142"/>
              <a:gd name="connsiteY56" fmla="*/ 2789499 h 5081371"/>
              <a:gd name="connsiteX57" fmla="*/ 486137 w 3044142"/>
              <a:gd name="connsiteY57" fmla="*/ 2789499 h 5081371"/>
              <a:gd name="connsiteX58" fmla="*/ 520861 w 3044142"/>
              <a:gd name="connsiteY58" fmla="*/ 2777924 h 5081371"/>
              <a:gd name="connsiteX59" fmla="*/ 590309 w 3044142"/>
              <a:gd name="connsiteY59" fmla="*/ 2685327 h 5081371"/>
              <a:gd name="connsiteX60" fmla="*/ 613458 w 3044142"/>
              <a:gd name="connsiteY60" fmla="*/ 2615879 h 5081371"/>
              <a:gd name="connsiteX61" fmla="*/ 625033 w 3044142"/>
              <a:gd name="connsiteY61" fmla="*/ 2581154 h 5081371"/>
              <a:gd name="connsiteX62" fmla="*/ 636607 w 3044142"/>
              <a:gd name="connsiteY62" fmla="*/ 2523281 h 5081371"/>
              <a:gd name="connsiteX63" fmla="*/ 648182 w 3044142"/>
              <a:gd name="connsiteY63" fmla="*/ 2430684 h 5081371"/>
              <a:gd name="connsiteX64" fmla="*/ 659757 w 3044142"/>
              <a:gd name="connsiteY64" fmla="*/ 2395960 h 5081371"/>
              <a:gd name="connsiteX65" fmla="*/ 694481 w 3044142"/>
              <a:gd name="connsiteY65" fmla="*/ 2280213 h 5081371"/>
              <a:gd name="connsiteX66" fmla="*/ 717630 w 3044142"/>
              <a:gd name="connsiteY66" fmla="*/ 2257063 h 5081371"/>
              <a:gd name="connsiteX67" fmla="*/ 752354 w 3044142"/>
              <a:gd name="connsiteY67" fmla="*/ 2187615 h 5081371"/>
              <a:gd name="connsiteX68" fmla="*/ 775504 w 3044142"/>
              <a:gd name="connsiteY68" fmla="*/ 2118167 h 5081371"/>
              <a:gd name="connsiteX69" fmla="*/ 810228 w 3044142"/>
              <a:gd name="connsiteY69" fmla="*/ 2048719 h 5081371"/>
              <a:gd name="connsiteX70" fmla="*/ 833377 w 3044142"/>
              <a:gd name="connsiteY70" fmla="*/ 2013995 h 5081371"/>
              <a:gd name="connsiteX71" fmla="*/ 856526 w 3044142"/>
              <a:gd name="connsiteY71" fmla="*/ 1944547 h 5081371"/>
              <a:gd name="connsiteX72" fmla="*/ 902825 w 3044142"/>
              <a:gd name="connsiteY72" fmla="*/ 1886673 h 5081371"/>
              <a:gd name="connsiteX73" fmla="*/ 972273 w 3044142"/>
              <a:gd name="connsiteY73" fmla="*/ 1794076 h 5081371"/>
              <a:gd name="connsiteX74" fmla="*/ 1006997 w 3044142"/>
              <a:gd name="connsiteY74" fmla="*/ 1724628 h 5081371"/>
              <a:gd name="connsiteX75" fmla="*/ 1018572 w 3044142"/>
              <a:gd name="connsiteY75" fmla="*/ 1689904 h 5081371"/>
              <a:gd name="connsiteX76" fmla="*/ 1064871 w 3044142"/>
              <a:gd name="connsiteY76" fmla="*/ 1632030 h 5081371"/>
              <a:gd name="connsiteX77" fmla="*/ 1088020 w 3044142"/>
              <a:gd name="connsiteY77" fmla="*/ 1551008 h 5081371"/>
              <a:gd name="connsiteX78" fmla="*/ 1134319 w 3044142"/>
              <a:gd name="connsiteY78" fmla="*/ 1504709 h 5081371"/>
              <a:gd name="connsiteX79" fmla="*/ 1145894 w 3044142"/>
              <a:gd name="connsiteY79" fmla="*/ 1469985 h 5081371"/>
              <a:gd name="connsiteX80" fmla="*/ 1169043 w 3044142"/>
              <a:gd name="connsiteY80" fmla="*/ 1446835 h 5081371"/>
              <a:gd name="connsiteX81" fmla="*/ 1192192 w 3044142"/>
              <a:gd name="connsiteY81" fmla="*/ 1377387 h 5081371"/>
              <a:gd name="connsiteX82" fmla="*/ 1203767 w 3044142"/>
              <a:gd name="connsiteY82" fmla="*/ 1342663 h 5081371"/>
              <a:gd name="connsiteX83" fmla="*/ 1180618 w 3044142"/>
              <a:gd name="connsiteY83" fmla="*/ 1169043 h 5081371"/>
              <a:gd name="connsiteX84" fmla="*/ 1157468 w 3044142"/>
              <a:gd name="connsiteY84" fmla="*/ 1134319 h 5081371"/>
              <a:gd name="connsiteX85" fmla="*/ 1111169 w 3044142"/>
              <a:gd name="connsiteY85" fmla="*/ 1041722 h 5081371"/>
              <a:gd name="connsiteX86" fmla="*/ 1076445 w 3044142"/>
              <a:gd name="connsiteY86" fmla="*/ 983848 h 5081371"/>
              <a:gd name="connsiteX87" fmla="*/ 1064871 w 3044142"/>
              <a:gd name="connsiteY87" fmla="*/ 949124 h 5081371"/>
              <a:gd name="connsiteX88" fmla="*/ 1041721 w 3044142"/>
              <a:gd name="connsiteY88" fmla="*/ 914400 h 5081371"/>
              <a:gd name="connsiteX89" fmla="*/ 983848 w 3044142"/>
              <a:gd name="connsiteY89" fmla="*/ 821803 h 5081371"/>
              <a:gd name="connsiteX90" fmla="*/ 1018572 w 3044142"/>
              <a:gd name="connsiteY90" fmla="*/ 636608 h 5081371"/>
              <a:gd name="connsiteX91" fmla="*/ 1030147 w 3044142"/>
              <a:gd name="connsiteY91" fmla="*/ 601884 h 5081371"/>
              <a:gd name="connsiteX92" fmla="*/ 1053296 w 3044142"/>
              <a:gd name="connsiteY92" fmla="*/ 578734 h 5081371"/>
              <a:gd name="connsiteX93" fmla="*/ 1064871 w 3044142"/>
              <a:gd name="connsiteY93" fmla="*/ 544010 h 5081371"/>
              <a:gd name="connsiteX94" fmla="*/ 1122744 w 3044142"/>
              <a:gd name="connsiteY94" fmla="*/ 474562 h 5081371"/>
              <a:gd name="connsiteX95" fmla="*/ 1134319 w 3044142"/>
              <a:gd name="connsiteY95" fmla="*/ 439838 h 5081371"/>
              <a:gd name="connsiteX96" fmla="*/ 1203767 w 3044142"/>
              <a:gd name="connsiteY96" fmla="*/ 358815 h 5081371"/>
              <a:gd name="connsiteX97" fmla="*/ 1238491 w 3044142"/>
              <a:gd name="connsiteY97" fmla="*/ 335666 h 5081371"/>
              <a:gd name="connsiteX98" fmla="*/ 1261640 w 3044142"/>
              <a:gd name="connsiteY98" fmla="*/ 312516 h 5081371"/>
              <a:gd name="connsiteX99" fmla="*/ 1319514 w 3044142"/>
              <a:gd name="connsiteY99" fmla="*/ 300942 h 5081371"/>
              <a:gd name="connsiteX100" fmla="*/ 1388962 w 3044142"/>
              <a:gd name="connsiteY100" fmla="*/ 277792 h 5081371"/>
              <a:gd name="connsiteX101" fmla="*/ 1458410 w 3044142"/>
              <a:gd name="connsiteY101" fmla="*/ 231494 h 5081371"/>
              <a:gd name="connsiteX102" fmla="*/ 1504709 w 3044142"/>
              <a:gd name="connsiteY102" fmla="*/ 173620 h 5081371"/>
              <a:gd name="connsiteX103" fmla="*/ 1608881 w 3044142"/>
              <a:gd name="connsiteY103" fmla="*/ 127322 h 5081371"/>
              <a:gd name="connsiteX104" fmla="*/ 1655180 w 3044142"/>
              <a:gd name="connsiteY104" fmla="*/ 81023 h 5081371"/>
              <a:gd name="connsiteX105" fmla="*/ 1678329 w 3044142"/>
              <a:gd name="connsiteY105" fmla="*/ 57873 h 5081371"/>
              <a:gd name="connsiteX106" fmla="*/ 1713053 w 3044142"/>
              <a:gd name="connsiteY106" fmla="*/ 46299 h 5081371"/>
              <a:gd name="connsiteX107" fmla="*/ 1759352 w 3044142"/>
              <a:gd name="connsiteY107" fmla="*/ 0 h 5081371"/>
              <a:gd name="connsiteX0" fmla="*/ 3044142 w 3044142"/>
              <a:gd name="connsiteY0" fmla="*/ 5034987 h 5081371"/>
              <a:gd name="connsiteX1" fmla="*/ 2951544 w 3044142"/>
              <a:gd name="connsiteY1" fmla="*/ 5081286 h 5081371"/>
              <a:gd name="connsiteX2" fmla="*/ 2882096 w 3044142"/>
              <a:gd name="connsiteY2" fmla="*/ 5058137 h 5081371"/>
              <a:gd name="connsiteX3" fmla="*/ 2812648 w 3044142"/>
              <a:gd name="connsiteY3" fmla="*/ 5011838 h 5081371"/>
              <a:gd name="connsiteX4" fmla="*/ 2743200 w 3044142"/>
              <a:gd name="connsiteY4" fmla="*/ 4988689 h 5081371"/>
              <a:gd name="connsiteX5" fmla="*/ 2708476 w 3044142"/>
              <a:gd name="connsiteY5" fmla="*/ 4965539 h 5081371"/>
              <a:gd name="connsiteX6" fmla="*/ 2673752 w 3044142"/>
              <a:gd name="connsiteY6" fmla="*/ 4953965 h 5081371"/>
              <a:gd name="connsiteX7" fmla="*/ 2465407 w 3044142"/>
              <a:gd name="connsiteY7" fmla="*/ 4919241 h 5081371"/>
              <a:gd name="connsiteX8" fmla="*/ 2395959 w 3044142"/>
              <a:gd name="connsiteY8" fmla="*/ 4896091 h 5081371"/>
              <a:gd name="connsiteX9" fmla="*/ 2361235 w 3044142"/>
              <a:gd name="connsiteY9" fmla="*/ 4872942 h 5081371"/>
              <a:gd name="connsiteX10" fmla="*/ 2338086 w 3044142"/>
              <a:gd name="connsiteY10" fmla="*/ 4849792 h 5081371"/>
              <a:gd name="connsiteX11" fmla="*/ 2303362 w 3044142"/>
              <a:gd name="connsiteY11" fmla="*/ 4838218 h 5081371"/>
              <a:gd name="connsiteX12" fmla="*/ 2245488 w 3044142"/>
              <a:gd name="connsiteY12" fmla="*/ 4803494 h 5081371"/>
              <a:gd name="connsiteX13" fmla="*/ 2222339 w 3044142"/>
              <a:gd name="connsiteY13" fmla="*/ 4780344 h 5081371"/>
              <a:gd name="connsiteX14" fmla="*/ 2187615 w 3044142"/>
              <a:gd name="connsiteY14" fmla="*/ 4757195 h 5081371"/>
              <a:gd name="connsiteX15" fmla="*/ 2118167 w 3044142"/>
              <a:gd name="connsiteY15" fmla="*/ 4699322 h 5081371"/>
              <a:gd name="connsiteX16" fmla="*/ 2037144 w 3044142"/>
              <a:gd name="connsiteY16" fmla="*/ 4618299 h 5081371"/>
              <a:gd name="connsiteX17" fmla="*/ 1967696 w 3044142"/>
              <a:gd name="connsiteY17" fmla="*/ 4595149 h 5081371"/>
              <a:gd name="connsiteX18" fmla="*/ 1932972 w 3044142"/>
              <a:gd name="connsiteY18" fmla="*/ 4583575 h 5081371"/>
              <a:gd name="connsiteX19" fmla="*/ 1886673 w 3044142"/>
              <a:gd name="connsiteY19" fmla="*/ 4537276 h 5081371"/>
              <a:gd name="connsiteX20" fmla="*/ 1840375 w 3044142"/>
              <a:gd name="connsiteY20" fmla="*/ 4490977 h 5081371"/>
              <a:gd name="connsiteX21" fmla="*/ 1805650 w 3044142"/>
              <a:gd name="connsiteY21" fmla="*/ 4467828 h 5081371"/>
              <a:gd name="connsiteX22" fmla="*/ 1724628 w 3044142"/>
              <a:gd name="connsiteY22" fmla="*/ 4398380 h 5081371"/>
              <a:gd name="connsiteX23" fmla="*/ 1689904 w 3044142"/>
              <a:gd name="connsiteY23" fmla="*/ 4386805 h 5081371"/>
              <a:gd name="connsiteX24" fmla="*/ 1632030 w 3044142"/>
              <a:gd name="connsiteY24" fmla="*/ 4352081 h 5081371"/>
              <a:gd name="connsiteX25" fmla="*/ 1597306 w 3044142"/>
              <a:gd name="connsiteY25" fmla="*/ 4317357 h 5081371"/>
              <a:gd name="connsiteX26" fmla="*/ 1562582 w 3044142"/>
              <a:gd name="connsiteY26" fmla="*/ 4305782 h 5081371"/>
              <a:gd name="connsiteX27" fmla="*/ 1527858 w 3044142"/>
              <a:gd name="connsiteY27" fmla="*/ 4282633 h 5081371"/>
              <a:gd name="connsiteX28" fmla="*/ 1458410 w 3044142"/>
              <a:gd name="connsiteY28" fmla="*/ 4259484 h 5081371"/>
              <a:gd name="connsiteX29" fmla="*/ 1423686 w 3044142"/>
              <a:gd name="connsiteY29" fmla="*/ 4236334 h 5081371"/>
              <a:gd name="connsiteX30" fmla="*/ 1296364 w 3044142"/>
              <a:gd name="connsiteY30" fmla="*/ 4213185 h 5081371"/>
              <a:gd name="connsiteX31" fmla="*/ 1238491 w 3044142"/>
              <a:gd name="connsiteY31" fmla="*/ 4201610 h 5081371"/>
              <a:gd name="connsiteX32" fmla="*/ 1169043 w 3044142"/>
              <a:gd name="connsiteY32" fmla="*/ 4190035 h 5081371"/>
              <a:gd name="connsiteX33" fmla="*/ 1099595 w 3044142"/>
              <a:gd name="connsiteY33" fmla="*/ 4166886 h 5081371"/>
              <a:gd name="connsiteX34" fmla="*/ 983848 w 3044142"/>
              <a:gd name="connsiteY34" fmla="*/ 4132162 h 5081371"/>
              <a:gd name="connsiteX35" fmla="*/ 949124 w 3044142"/>
              <a:gd name="connsiteY35" fmla="*/ 4120587 h 5081371"/>
              <a:gd name="connsiteX36" fmla="*/ 856526 w 3044142"/>
              <a:gd name="connsiteY36" fmla="*/ 4085863 h 5081371"/>
              <a:gd name="connsiteX37" fmla="*/ 821802 w 3044142"/>
              <a:gd name="connsiteY37" fmla="*/ 4074289 h 5081371"/>
              <a:gd name="connsiteX38" fmla="*/ 509286 w 3044142"/>
              <a:gd name="connsiteY38" fmla="*/ 4062714 h 5081371"/>
              <a:gd name="connsiteX39" fmla="*/ 381964 w 3044142"/>
              <a:gd name="connsiteY39" fmla="*/ 4039565 h 5081371"/>
              <a:gd name="connsiteX40" fmla="*/ 277792 w 3044142"/>
              <a:gd name="connsiteY40" fmla="*/ 3993266 h 5081371"/>
              <a:gd name="connsiteX41" fmla="*/ 254643 w 3044142"/>
              <a:gd name="connsiteY41" fmla="*/ 3970116 h 5081371"/>
              <a:gd name="connsiteX42" fmla="*/ 231494 w 3044142"/>
              <a:gd name="connsiteY42" fmla="*/ 3889094 h 5081371"/>
              <a:gd name="connsiteX43" fmla="*/ 219919 w 3044142"/>
              <a:gd name="connsiteY43" fmla="*/ 3854370 h 5081371"/>
              <a:gd name="connsiteX44" fmla="*/ 196769 w 3044142"/>
              <a:gd name="connsiteY44" fmla="*/ 3831220 h 5081371"/>
              <a:gd name="connsiteX45" fmla="*/ 185195 w 3044142"/>
              <a:gd name="connsiteY45" fmla="*/ 3796496 h 5081371"/>
              <a:gd name="connsiteX46" fmla="*/ 162045 w 3044142"/>
              <a:gd name="connsiteY46" fmla="*/ 3761772 h 5081371"/>
              <a:gd name="connsiteX47" fmla="*/ 127321 w 3044142"/>
              <a:gd name="connsiteY47" fmla="*/ 3646025 h 5081371"/>
              <a:gd name="connsiteX48" fmla="*/ 161322 w 3044142"/>
              <a:gd name="connsiteY48" fmla="*/ 3597014 h 5081371"/>
              <a:gd name="connsiteX49" fmla="*/ 142936 w 3044142"/>
              <a:gd name="connsiteY49" fmla="*/ 3556141 h 5081371"/>
              <a:gd name="connsiteX50" fmla="*/ 136123 w 3044142"/>
              <a:gd name="connsiteY50" fmla="*/ 3511892 h 5081371"/>
              <a:gd name="connsiteX51" fmla="*/ 112974 w 3044142"/>
              <a:gd name="connsiteY51" fmla="*/ 3458118 h 5081371"/>
              <a:gd name="connsiteX52" fmla="*/ 89824 w 3044142"/>
              <a:gd name="connsiteY52" fmla="*/ 3332845 h 5081371"/>
              <a:gd name="connsiteX53" fmla="*/ 0 w 3044142"/>
              <a:gd name="connsiteY53" fmla="*/ 3032567 h 5081371"/>
              <a:gd name="connsiteX54" fmla="*/ 34724 w 3044142"/>
              <a:gd name="connsiteY54" fmla="*/ 2824223 h 5081371"/>
              <a:gd name="connsiteX55" fmla="*/ 57873 w 3044142"/>
              <a:gd name="connsiteY55" fmla="*/ 2801073 h 5081371"/>
              <a:gd name="connsiteX56" fmla="*/ 115747 w 3044142"/>
              <a:gd name="connsiteY56" fmla="*/ 2789499 h 5081371"/>
              <a:gd name="connsiteX57" fmla="*/ 486137 w 3044142"/>
              <a:gd name="connsiteY57" fmla="*/ 2789499 h 5081371"/>
              <a:gd name="connsiteX58" fmla="*/ 520861 w 3044142"/>
              <a:gd name="connsiteY58" fmla="*/ 2777924 h 5081371"/>
              <a:gd name="connsiteX59" fmla="*/ 590309 w 3044142"/>
              <a:gd name="connsiteY59" fmla="*/ 2685327 h 5081371"/>
              <a:gd name="connsiteX60" fmla="*/ 613458 w 3044142"/>
              <a:gd name="connsiteY60" fmla="*/ 2615879 h 5081371"/>
              <a:gd name="connsiteX61" fmla="*/ 625033 w 3044142"/>
              <a:gd name="connsiteY61" fmla="*/ 2581154 h 5081371"/>
              <a:gd name="connsiteX62" fmla="*/ 636607 w 3044142"/>
              <a:gd name="connsiteY62" fmla="*/ 2523281 h 5081371"/>
              <a:gd name="connsiteX63" fmla="*/ 648182 w 3044142"/>
              <a:gd name="connsiteY63" fmla="*/ 2430684 h 5081371"/>
              <a:gd name="connsiteX64" fmla="*/ 659757 w 3044142"/>
              <a:gd name="connsiteY64" fmla="*/ 2395960 h 5081371"/>
              <a:gd name="connsiteX65" fmla="*/ 694481 w 3044142"/>
              <a:gd name="connsiteY65" fmla="*/ 2280213 h 5081371"/>
              <a:gd name="connsiteX66" fmla="*/ 717630 w 3044142"/>
              <a:gd name="connsiteY66" fmla="*/ 2257063 h 5081371"/>
              <a:gd name="connsiteX67" fmla="*/ 752354 w 3044142"/>
              <a:gd name="connsiteY67" fmla="*/ 2187615 h 5081371"/>
              <a:gd name="connsiteX68" fmla="*/ 775504 w 3044142"/>
              <a:gd name="connsiteY68" fmla="*/ 2118167 h 5081371"/>
              <a:gd name="connsiteX69" fmla="*/ 810228 w 3044142"/>
              <a:gd name="connsiteY69" fmla="*/ 2048719 h 5081371"/>
              <a:gd name="connsiteX70" fmla="*/ 833377 w 3044142"/>
              <a:gd name="connsiteY70" fmla="*/ 2013995 h 5081371"/>
              <a:gd name="connsiteX71" fmla="*/ 856526 w 3044142"/>
              <a:gd name="connsiteY71" fmla="*/ 1944547 h 5081371"/>
              <a:gd name="connsiteX72" fmla="*/ 902825 w 3044142"/>
              <a:gd name="connsiteY72" fmla="*/ 1886673 h 5081371"/>
              <a:gd name="connsiteX73" fmla="*/ 972273 w 3044142"/>
              <a:gd name="connsiteY73" fmla="*/ 1794076 h 5081371"/>
              <a:gd name="connsiteX74" fmla="*/ 1006997 w 3044142"/>
              <a:gd name="connsiteY74" fmla="*/ 1724628 h 5081371"/>
              <a:gd name="connsiteX75" fmla="*/ 1018572 w 3044142"/>
              <a:gd name="connsiteY75" fmla="*/ 1689904 h 5081371"/>
              <a:gd name="connsiteX76" fmla="*/ 1064871 w 3044142"/>
              <a:gd name="connsiteY76" fmla="*/ 1632030 h 5081371"/>
              <a:gd name="connsiteX77" fmla="*/ 1088020 w 3044142"/>
              <a:gd name="connsiteY77" fmla="*/ 1551008 h 5081371"/>
              <a:gd name="connsiteX78" fmla="*/ 1134319 w 3044142"/>
              <a:gd name="connsiteY78" fmla="*/ 1504709 h 5081371"/>
              <a:gd name="connsiteX79" fmla="*/ 1145894 w 3044142"/>
              <a:gd name="connsiteY79" fmla="*/ 1469985 h 5081371"/>
              <a:gd name="connsiteX80" fmla="*/ 1169043 w 3044142"/>
              <a:gd name="connsiteY80" fmla="*/ 1446835 h 5081371"/>
              <a:gd name="connsiteX81" fmla="*/ 1192192 w 3044142"/>
              <a:gd name="connsiteY81" fmla="*/ 1377387 h 5081371"/>
              <a:gd name="connsiteX82" fmla="*/ 1203767 w 3044142"/>
              <a:gd name="connsiteY82" fmla="*/ 1342663 h 5081371"/>
              <a:gd name="connsiteX83" fmla="*/ 1180618 w 3044142"/>
              <a:gd name="connsiteY83" fmla="*/ 1169043 h 5081371"/>
              <a:gd name="connsiteX84" fmla="*/ 1157468 w 3044142"/>
              <a:gd name="connsiteY84" fmla="*/ 1134319 h 5081371"/>
              <a:gd name="connsiteX85" fmla="*/ 1111169 w 3044142"/>
              <a:gd name="connsiteY85" fmla="*/ 1041722 h 5081371"/>
              <a:gd name="connsiteX86" fmla="*/ 1076445 w 3044142"/>
              <a:gd name="connsiteY86" fmla="*/ 983848 h 5081371"/>
              <a:gd name="connsiteX87" fmla="*/ 1064871 w 3044142"/>
              <a:gd name="connsiteY87" fmla="*/ 949124 h 5081371"/>
              <a:gd name="connsiteX88" fmla="*/ 1041721 w 3044142"/>
              <a:gd name="connsiteY88" fmla="*/ 914400 h 5081371"/>
              <a:gd name="connsiteX89" fmla="*/ 983848 w 3044142"/>
              <a:gd name="connsiteY89" fmla="*/ 821803 h 5081371"/>
              <a:gd name="connsiteX90" fmla="*/ 1018572 w 3044142"/>
              <a:gd name="connsiteY90" fmla="*/ 636608 h 5081371"/>
              <a:gd name="connsiteX91" fmla="*/ 1030147 w 3044142"/>
              <a:gd name="connsiteY91" fmla="*/ 601884 h 5081371"/>
              <a:gd name="connsiteX92" fmla="*/ 1053296 w 3044142"/>
              <a:gd name="connsiteY92" fmla="*/ 578734 h 5081371"/>
              <a:gd name="connsiteX93" fmla="*/ 1064871 w 3044142"/>
              <a:gd name="connsiteY93" fmla="*/ 544010 h 5081371"/>
              <a:gd name="connsiteX94" fmla="*/ 1122744 w 3044142"/>
              <a:gd name="connsiteY94" fmla="*/ 474562 h 5081371"/>
              <a:gd name="connsiteX95" fmla="*/ 1134319 w 3044142"/>
              <a:gd name="connsiteY95" fmla="*/ 439838 h 5081371"/>
              <a:gd name="connsiteX96" fmla="*/ 1203767 w 3044142"/>
              <a:gd name="connsiteY96" fmla="*/ 358815 h 5081371"/>
              <a:gd name="connsiteX97" fmla="*/ 1238491 w 3044142"/>
              <a:gd name="connsiteY97" fmla="*/ 335666 h 5081371"/>
              <a:gd name="connsiteX98" fmla="*/ 1261640 w 3044142"/>
              <a:gd name="connsiteY98" fmla="*/ 312516 h 5081371"/>
              <a:gd name="connsiteX99" fmla="*/ 1319514 w 3044142"/>
              <a:gd name="connsiteY99" fmla="*/ 300942 h 5081371"/>
              <a:gd name="connsiteX100" fmla="*/ 1388962 w 3044142"/>
              <a:gd name="connsiteY100" fmla="*/ 277792 h 5081371"/>
              <a:gd name="connsiteX101" fmla="*/ 1458410 w 3044142"/>
              <a:gd name="connsiteY101" fmla="*/ 231494 h 5081371"/>
              <a:gd name="connsiteX102" fmla="*/ 1504709 w 3044142"/>
              <a:gd name="connsiteY102" fmla="*/ 173620 h 5081371"/>
              <a:gd name="connsiteX103" fmla="*/ 1608881 w 3044142"/>
              <a:gd name="connsiteY103" fmla="*/ 127322 h 5081371"/>
              <a:gd name="connsiteX104" fmla="*/ 1655180 w 3044142"/>
              <a:gd name="connsiteY104" fmla="*/ 81023 h 5081371"/>
              <a:gd name="connsiteX105" fmla="*/ 1678329 w 3044142"/>
              <a:gd name="connsiteY105" fmla="*/ 57873 h 5081371"/>
              <a:gd name="connsiteX106" fmla="*/ 1713053 w 3044142"/>
              <a:gd name="connsiteY106" fmla="*/ 46299 h 5081371"/>
              <a:gd name="connsiteX107" fmla="*/ 1759352 w 3044142"/>
              <a:gd name="connsiteY107" fmla="*/ 0 h 5081371"/>
              <a:gd name="connsiteX0" fmla="*/ 3044142 w 3044142"/>
              <a:gd name="connsiteY0" fmla="*/ 5034987 h 5081371"/>
              <a:gd name="connsiteX1" fmla="*/ 2951544 w 3044142"/>
              <a:gd name="connsiteY1" fmla="*/ 5081286 h 5081371"/>
              <a:gd name="connsiteX2" fmla="*/ 2882096 w 3044142"/>
              <a:gd name="connsiteY2" fmla="*/ 5058137 h 5081371"/>
              <a:gd name="connsiteX3" fmla="*/ 2812648 w 3044142"/>
              <a:gd name="connsiteY3" fmla="*/ 5011838 h 5081371"/>
              <a:gd name="connsiteX4" fmla="*/ 2743200 w 3044142"/>
              <a:gd name="connsiteY4" fmla="*/ 4988689 h 5081371"/>
              <a:gd name="connsiteX5" fmla="*/ 2708476 w 3044142"/>
              <a:gd name="connsiteY5" fmla="*/ 4965539 h 5081371"/>
              <a:gd name="connsiteX6" fmla="*/ 2673752 w 3044142"/>
              <a:gd name="connsiteY6" fmla="*/ 4953965 h 5081371"/>
              <a:gd name="connsiteX7" fmla="*/ 2465407 w 3044142"/>
              <a:gd name="connsiteY7" fmla="*/ 4919241 h 5081371"/>
              <a:gd name="connsiteX8" fmla="*/ 2395959 w 3044142"/>
              <a:gd name="connsiteY8" fmla="*/ 4896091 h 5081371"/>
              <a:gd name="connsiteX9" fmla="*/ 2361235 w 3044142"/>
              <a:gd name="connsiteY9" fmla="*/ 4872942 h 5081371"/>
              <a:gd name="connsiteX10" fmla="*/ 2338086 w 3044142"/>
              <a:gd name="connsiteY10" fmla="*/ 4849792 h 5081371"/>
              <a:gd name="connsiteX11" fmla="*/ 2303362 w 3044142"/>
              <a:gd name="connsiteY11" fmla="*/ 4838218 h 5081371"/>
              <a:gd name="connsiteX12" fmla="*/ 2245488 w 3044142"/>
              <a:gd name="connsiteY12" fmla="*/ 4803494 h 5081371"/>
              <a:gd name="connsiteX13" fmla="*/ 2222339 w 3044142"/>
              <a:gd name="connsiteY13" fmla="*/ 4780344 h 5081371"/>
              <a:gd name="connsiteX14" fmla="*/ 2187615 w 3044142"/>
              <a:gd name="connsiteY14" fmla="*/ 4757195 h 5081371"/>
              <a:gd name="connsiteX15" fmla="*/ 2118167 w 3044142"/>
              <a:gd name="connsiteY15" fmla="*/ 4699322 h 5081371"/>
              <a:gd name="connsiteX16" fmla="*/ 2037144 w 3044142"/>
              <a:gd name="connsiteY16" fmla="*/ 4618299 h 5081371"/>
              <a:gd name="connsiteX17" fmla="*/ 1967696 w 3044142"/>
              <a:gd name="connsiteY17" fmla="*/ 4595149 h 5081371"/>
              <a:gd name="connsiteX18" fmla="*/ 1932972 w 3044142"/>
              <a:gd name="connsiteY18" fmla="*/ 4583575 h 5081371"/>
              <a:gd name="connsiteX19" fmla="*/ 1886673 w 3044142"/>
              <a:gd name="connsiteY19" fmla="*/ 4537276 h 5081371"/>
              <a:gd name="connsiteX20" fmla="*/ 1840375 w 3044142"/>
              <a:gd name="connsiteY20" fmla="*/ 4490977 h 5081371"/>
              <a:gd name="connsiteX21" fmla="*/ 1805650 w 3044142"/>
              <a:gd name="connsiteY21" fmla="*/ 4467828 h 5081371"/>
              <a:gd name="connsiteX22" fmla="*/ 1724628 w 3044142"/>
              <a:gd name="connsiteY22" fmla="*/ 4398380 h 5081371"/>
              <a:gd name="connsiteX23" fmla="*/ 1689904 w 3044142"/>
              <a:gd name="connsiteY23" fmla="*/ 4386805 h 5081371"/>
              <a:gd name="connsiteX24" fmla="*/ 1632030 w 3044142"/>
              <a:gd name="connsiteY24" fmla="*/ 4352081 h 5081371"/>
              <a:gd name="connsiteX25" fmla="*/ 1597306 w 3044142"/>
              <a:gd name="connsiteY25" fmla="*/ 4317357 h 5081371"/>
              <a:gd name="connsiteX26" fmla="*/ 1562582 w 3044142"/>
              <a:gd name="connsiteY26" fmla="*/ 4305782 h 5081371"/>
              <a:gd name="connsiteX27" fmla="*/ 1527858 w 3044142"/>
              <a:gd name="connsiteY27" fmla="*/ 4282633 h 5081371"/>
              <a:gd name="connsiteX28" fmla="*/ 1458410 w 3044142"/>
              <a:gd name="connsiteY28" fmla="*/ 4259484 h 5081371"/>
              <a:gd name="connsiteX29" fmla="*/ 1423686 w 3044142"/>
              <a:gd name="connsiteY29" fmla="*/ 4236334 h 5081371"/>
              <a:gd name="connsiteX30" fmla="*/ 1296364 w 3044142"/>
              <a:gd name="connsiteY30" fmla="*/ 4213185 h 5081371"/>
              <a:gd name="connsiteX31" fmla="*/ 1238491 w 3044142"/>
              <a:gd name="connsiteY31" fmla="*/ 4201610 h 5081371"/>
              <a:gd name="connsiteX32" fmla="*/ 1169043 w 3044142"/>
              <a:gd name="connsiteY32" fmla="*/ 4190035 h 5081371"/>
              <a:gd name="connsiteX33" fmla="*/ 1099595 w 3044142"/>
              <a:gd name="connsiteY33" fmla="*/ 4166886 h 5081371"/>
              <a:gd name="connsiteX34" fmla="*/ 983848 w 3044142"/>
              <a:gd name="connsiteY34" fmla="*/ 4132162 h 5081371"/>
              <a:gd name="connsiteX35" fmla="*/ 949124 w 3044142"/>
              <a:gd name="connsiteY35" fmla="*/ 4120587 h 5081371"/>
              <a:gd name="connsiteX36" fmla="*/ 856526 w 3044142"/>
              <a:gd name="connsiteY36" fmla="*/ 4085863 h 5081371"/>
              <a:gd name="connsiteX37" fmla="*/ 821802 w 3044142"/>
              <a:gd name="connsiteY37" fmla="*/ 4074289 h 5081371"/>
              <a:gd name="connsiteX38" fmla="*/ 509286 w 3044142"/>
              <a:gd name="connsiteY38" fmla="*/ 4062714 h 5081371"/>
              <a:gd name="connsiteX39" fmla="*/ 381964 w 3044142"/>
              <a:gd name="connsiteY39" fmla="*/ 4039565 h 5081371"/>
              <a:gd name="connsiteX40" fmla="*/ 277792 w 3044142"/>
              <a:gd name="connsiteY40" fmla="*/ 3993266 h 5081371"/>
              <a:gd name="connsiteX41" fmla="*/ 254643 w 3044142"/>
              <a:gd name="connsiteY41" fmla="*/ 3970116 h 5081371"/>
              <a:gd name="connsiteX42" fmla="*/ 231494 w 3044142"/>
              <a:gd name="connsiteY42" fmla="*/ 3889094 h 5081371"/>
              <a:gd name="connsiteX43" fmla="*/ 219919 w 3044142"/>
              <a:gd name="connsiteY43" fmla="*/ 3854370 h 5081371"/>
              <a:gd name="connsiteX44" fmla="*/ 196769 w 3044142"/>
              <a:gd name="connsiteY44" fmla="*/ 3831220 h 5081371"/>
              <a:gd name="connsiteX45" fmla="*/ 185195 w 3044142"/>
              <a:gd name="connsiteY45" fmla="*/ 3796496 h 5081371"/>
              <a:gd name="connsiteX46" fmla="*/ 162045 w 3044142"/>
              <a:gd name="connsiteY46" fmla="*/ 3761772 h 5081371"/>
              <a:gd name="connsiteX47" fmla="*/ 165421 w 3044142"/>
              <a:gd name="connsiteY47" fmla="*/ 3655550 h 5081371"/>
              <a:gd name="connsiteX48" fmla="*/ 161322 w 3044142"/>
              <a:gd name="connsiteY48" fmla="*/ 3597014 h 5081371"/>
              <a:gd name="connsiteX49" fmla="*/ 142936 w 3044142"/>
              <a:gd name="connsiteY49" fmla="*/ 3556141 h 5081371"/>
              <a:gd name="connsiteX50" fmla="*/ 136123 w 3044142"/>
              <a:gd name="connsiteY50" fmla="*/ 3511892 h 5081371"/>
              <a:gd name="connsiteX51" fmla="*/ 112974 w 3044142"/>
              <a:gd name="connsiteY51" fmla="*/ 3458118 h 5081371"/>
              <a:gd name="connsiteX52" fmla="*/ 89824 w 3044142"/>
              <a:gd name="connsiteY52" fmla="*/ 3332845 h 5081371"/>
              <a:gd name="connsiteX53" fmla="*/ 0 w 3044142"/>
              <a:gd name="connsiteY53" fmla="*/ 3032567 h 5081371"/>
              <a:gd name="connsiteX54" fmla="*/ 34724 w 3044142"/>
              <a:gd name="connsiteY54" fmla="*/ 2824223 h 5081371"/>
              <a:gd name="connsiteX55" fmla="*/ 57873 w 3044142"/>
              <a:gd name="connsiteY55" fmla="*/ 2801073 h 5081371"/>
              <a:gd name="connsiteX56" fmla="*/ 115747 w 3044142"/>
              <a:gd name="connsiteY56" fmla="*/ 2789499 h 5081371"/>
              <a:gd name="connsiteX57" fmla="*/ 486137 w 3044142"/>
              <a:gd name="connsiteY57" fmla="*/ 2789499 h 5081371"/>
              <a:gd name="connsiteX58" fmla="*/ 520861 w 3044142"/>
              <a:gd name="connsiteY58" fmla="*/ 2777924 h 5081371"/>
              <a:gd name="connsiteX59" fmla="*/ 590309 w 3044142"/>
              <a:gd name="connsiteY59" fmla="*/ 2685327 h 5081371"/>
              <a:gd name="connsiteX60" fmla="*/ 613458 w 3044142"/>
              <a:gd name="connsiteY60" fmla="*/ 2615879 h 5081371"/>
              <a:gd name="connsiteX61" fmla="*/ 625033 w 3044142"/>
              <a:gd name="connsiteY61" fmla="*/ 2581154 h 5081371"/>
              <a:gd name="connsiteX62" fmla="*/ 636607 w 3044142"/>
              <a:gd name="connsiteY62" fmla="*/ 2523281 h 5081371"/>
              <a:gd name="connsiteX63" fmla="*/ 648182 w 3044142"/>
              <a:gd name="connsiteY63" fmla="*/ 2430684 h 5081371"/>
              <a:gd name="connsiteX64" fmla="*/ 659757 w 3044142"/>
              <a:gd name="connsiteY64" fmla="*/ 2395960 h 5081371"/>
              <a:gd name="connsiteX65" fmla="*/ 694481 w 3044142"/>
              <a:gd name="connsiteY65" fmla="*/ 2280213 h 5081371"/>
              <a:gd name="connsiteX66" fmla="*/ 717630 w 3044142"/>
              <a:gd name="connsiteY66" fmla="*/ 2257063 h 5081371"/>
              <a:gd name="connsiteX67" fmla="*/ 752354 w 3044142"/>
              <a:gd name="connsiteY67" fmla="*/ 2187615 h 5081371"/>
              <a:gd name="connsiteX68" fmla="*/ 775504 w 3044142"/>
              <a:gd name="connsiteY68" fmla="*/ 2118167 h 5081371"/>
              <a:gd name="connsiteX69" fmla="*/ 810228 w 3044142"/>
              <a:gd name="connsiteY69" fmla="*/ 2048719 h 5081371"/>
              <a:gd name="connsiteX70" fmla="*/ 833377 w 3044142"/>
              <a:gd name="connsiteY70" fmla="*/ 2013995 h 5081371"/>
              <a:gd name="connsiteX71" fmla="*/ 856526 w 3044142"/>
              <a:gd name="connsiteY71" fmla="*/ 1944547 h 5081371"/>
              <a:gd name="connsiteX72" fmla="*/ 902825 w 3044142"/>
              <a:gd name="connsiteY72" fmla="*/ 1886673 h 5081371"/>
              <a:gd name="connsiteX73" fmla="*/ 972273 w 3044142"/>
              <a:gd name="connsiteY73" fmla="*/ 1794076 h 5081371"/>
              <a:gd name="connsiteX74" fmla="*/ 1006997 w 3044142"/>
              <a:gd name="connsiteY74" fmla="*/ 1724628 h 5081371"/>
              <a:gd name="connsiteX75" fmla="*/ 1018572 w 3044142"/>
              <a:gd name="connsiteY75" fmla="*/ 1689904 h 5081371"/>
              <a:gd name="connsiteX76" fmla="*/ 1064871 w 3044142"/>
              <a:gd name="connsiteY76" fmla="*/ 1632030 h 5081371"/>
              <a:gd name="connsiteX77" fmla="*/ 1088020 w 3044142"/>
              <a:gd name="connsiteY77" fmla="*/ 1551008 h 5081371"/>
              <a:gd name="connsiteX78" fmla="*/ 1134319 w 3044142"/>
              <a:gd name="connsiteY78" fmla="*/ 1504709 h 5081371"/>
              <a:gd name="connsiteX79" fmla="*/ 1145894 w 3044142"/>
              <a:gd name="connsiteY79" fmla="*/ 1469985 h 5081371"/>
              <a:gd name="connsiteX80" fmla="*/ 1169043 w 3044142"/>
              <a:gd name="connsiteY80" fmla="*/ 1446835 h 5081371"/>
              <a:gd name="connsiteX81" fmla="*/ 1192192 w 3044142"/>
              <a:gd name="connsiteY81" fmla="*/ 1377387 h 5081371"/>
              <a:gd name="connsiteX82" fmla="*/ 1203767 w 3044142"/>
              <a:gd name="connsiteY82" fmla="*/ 1342663 h 5081371"/>
              <a:gd name="connsiteX83" fmla="*/ 1180618 w 3044142"/>
              <a:gd name="connsiteY83" fmla="*/ 1169043 h 5081371"/>
              <a:gd name="connsiteX84" fmla="*/ 1157468 w 3044142"/>
              <a:gd name="connsiteY84" fmla="*/ 1134319 h 5081371"/>
              <a:gd name="connsiteX85" fmla="*/ 1111169 w 3044142"/>
              <a:gd name="connsiteY85" fmla="*/ 1041722 h 5081371"/>
              <a:gd name="connsiteX86" fmla="*/ 1076445 w 3044142"/>
              <a:gd name="connsiteY86" fmla="*/ 983848 h 5081371"/>
              <a:gd name="connsiteX87" fmla="*/ 1064871 w 3044142"/>
              <a:gd name="connsiteY87" fmla="*/ 949124 h 5081371"/>
              <a:gd name="connsiteX88" fmla="*/ 1041721 w 3044142"/>
              <a:gd name="connsiteY88" fmla="*/ 914400 h 5081371"/>
              <a:gd name="connsiteX89" fmla="*/ 983848 w 3044142"/>
              <a:gd name="connsiteY89" fmla="*/ 821803 h 5081371"/>
              <a:gd name="connsiteX90" fmla="*/ 1018572 w 3044142"/>
              <a:gd name="connsiteY90" fmla="*/ 636608 h 5081371"/>
              <a:gd name="connsiteX91" fmla="*/ 1030147 w 3044142"/>
              <a:gd name="connsiteY91" fmla="*/ 601884 h 5081371"/>
              <a:gd name="connsiteX92" fmla="*/ 1053296 w 3044142"/>
              <a:gd name="connsiteY92" fmla="*/ 578734 h 5081371"/>
              <a:gd name="connsiteX93" fmla="*/ 1064871 w 3044142"/>
              <a:gd name="connsiteY93" fmla="*/ 544010 h 5081371"/>
              <a:gd name="connsiteX94" fmla="*/ 1122744 w 3044142"/>
              <a:gd name="connsiteY94" fmla="*/ 474562 h 5081371"/>
              <a:gd name="connsiteX95" fmla="*/ 1134319 w 3044142"/>
              <a:gd name="connsiteY95" fmla="*/ 439838 h 5081371"/>
              <a:gd name="connsiteX96" fmla="*/ 1203767 w 3044142"/>
              <a:gd name="connsiteY96" fmla="*/ 358815 h 5081371"/>
              <a:gd name="connsiteX97" fmla="*/ 1238491 w 3044142"/>
              <a:gd name="connsiteY97" fmla="*/ 335666 h 5081371"/>
              <a:gd name="connsiteX98" fmla="*/ 1261640 w 3044142"/>
              <a:gd name="connsiteY98" fmla="*/ 312516 h 5081371"/>
              <a:gd name="connsiteX99" fmla="*/ 1319514 w 3044142"/>
              <a:gd name="connsiteY99" fmla="*/ 300942 h 5081371"/>
              <a:gd name="connsiteX100" fmla="*/ 1388962 w 3044142"/>
              <a:gd name="connsiteY100" fmla="*/ 277792 h 5081371"/>
              <a:gd name="connsiteX101" fmla="*/ 1458410 w 3044142"/>
              <a:gd name="connsiteY101" fmla="*/ 231494 h 5081371"/>
              <a:gd name="connsiteX102" fmla="*/ 1504709 w 3044142"/>
              <a:gd name="connsiteY102" fmla="*/ 173620 h 5081371"/>
              <a:gd name="connsiteX103" fmla="*/ 1608881 w 3044142"/>
              <a:gd name="connsiteY103" fmla="*/ 127322 h 5081371"/>
              <a:gd name="connsiteX104" fmla="*/ 1655180 w 3044142"/>
              <a:gd name="connsiteY104" fmla="*/ 81023 h 5081371"/>
              <a:gd name="connsiteX105" fmla="*/ 1678329 w 3044142"/>
              <a:gd name="connsiteY105" fmla="*/ 57873 h 5081371"/>
              <a:gd name="connsiteX106" fmla="*/ 1713053 w 3044142"/>
              <a:gd name="connsiteY106" fmla="*/ 46299 h 5081371"/>
              <a:gd name="connsiteX107" fmla="*/ 1759352 w 3044142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31166 w 3009901"/>
              <a:gd name="connsiteY7" fmla="*/ 4919241 h 5081371"/>
              <a:gd name="connsiteX8" fmla="*/ 2361718 w 3009901"/>
              <a:gd name="connsiteY8" fmla="*/ 4896091 h 5081371"/>
              <a:gd name="connsiteX9" fmla="*/ 2326994 w 3009901"/>
              <a:gd name="connsiteY9" fmla="*/ 4872942 h 5081371"/>
              <a:gd name="connsiteX10" fmla="*/ 2303845 w 3009901"/>
              <a:gd name="connsiteY10" fmla="*/ 4849792 h 5081371"/>
              <a:gd name="connsiteX11" fmla="*/ 2269121 w 3009901"/>
              <a:gd name="connsiteY11" fmla="*/ 4838218 h 5081371"/>
              <a:gd name="connsiteX12" fmla="*/ 2211247 w 3009901"/>
              <a:gd name="connsiteY12" fmla="*/ 4803494 h 5081371"/>
              <a:gd name="connsiteX13" fmla="*/ 2188098 w 3009901"/>
              <a:gd name="connsiteY13" fmla="*/ 4780344 h 5081371"/>
              <a:gd name="connsiteX14" fmla="*/ 2153374 w 3009901"/>
              <a:gd name="connsiteY14" fmla="*/ 4757195 h 5081371"/>
              <a:gd name="connsiteX15" fmla="*/ 2083926 w 3009901"/>
              <a:gd name="connsiteY15" fmla="*/ 4699322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49607 w 3009901"/>
              <a:gd name="connsiteY89" fmla="*/ 821803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31166 w 3009901"/>
              <a:gd name="connsiteY7" fmla="*/ 4919241 h 5081371"/>
              <a:gd name="connsiteX8" fmla="*/ 2361718 w 3009901"/>
              <a:gd name="connsiteY8" fmla="*/ 4896091 h 5081371"/>
              <a:gd name="connsiteX9" fmla="*/ 2326994 w 3009901"/>
              <a:gd name="connsiteY9" fmla="*/ 4872942 h 5081371"/>
              <a:gd name="connsiteX10" fmla="*/ 2303845 w 3009901"/>
              <a:gd name="connsiteY10" fmla="*/ 4849792 h 5081371"/>
              <a:gd name="connsiteX11" fmla="*/ 2269121 w 3009901"/>
              <a:gd name="connsiteY11" fmla="*/ 4838218 h 5081371"/>
              <a:gd name="connsiteX12" fmla="*/ 2211247 w 3009901"/>
              <a:gd name="connsiteY12" fmla="*/ 4803494 h 5081371"/>
              <a:gd name="connsiteX13" fmla="*/ 2188098 w 3009901"/>
              <a:gd name="connsiteY13" fmla="*/ 4780344 h 5081371"/>
              <a:gd name="connsiteX14" fmla="*/ 2153374 w 3009901"/>
              <a:gd name="connsiteY14" fmla="*/ 4757195 h 5081371"/>
              <a:gd name="connsiteX15" fmla="*/ 2083926 w 3009901"/>
              <a:gd name="connsiteY15" fmla="*/ 4699322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31166 w 3009901"/>
              <a:gd name="connsiteY7" fmla="*/ 4919241 h 5081371"/>
              <a:gd name="connsiteX8" fmla="*/ 2361718 w 3009901"/>
              <a:gd name="connsiteY8" fmla="*/ 4896091 h 5081371"/>
              <a:gd name="connsiteX9" fmla="*/ 2326994 w 3009901"/>
              <a:gd name="connsiteY9" fmla="*/ 4872942 h 5081371"/>
              <a:gd name="connsiteX10" fmla="*/ 2303845 w 3009901"/>
              <a:gd name="connsiteY10" fmla="*/ 4849792 h 5081371"/>
              <a:gd name="connsiteX11" fmla="*/ 2278234 w 3009901"/>
              <a:gd name="connsiteY11" fmla="*/ 4810877 h 5081371"/>
              <a:gd name="connsiteX12" fmla="*/ 2211247 w 3009901"/>
              <a:gd name="connsiteY12" fmla="*/ 4803494 h 5081371"/>
              <a:gd name="connsiteX13" fmla="*/ 2188098 w 3009901"/>
              <a:gd name="connsiteY13" fmla="*/ 4780344 h 5081371"/>
              <a:gd name="connsiteX14" fmla="*/ 2153374 w 3009901"/>
              <a:gd name="connsiteY14" fmla="*/ 4757195 h 5081371"/>
              <a:gd name="connsiteX15" fmla="*/ 2083926 w 3009901"/>
              <a:gd name="connsiteY15" fmla="*/ 4699322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31166 w 3009901"/>
              <a:gd name="connsiteY7" fmla="*/ 4919241 h 5081371"/>
              <a:gd name="connsiteX8" fmla="*/ 2361718 w 3009901"/>
              <a:gd name="connsiteY8" fmla="*/ 4896091 h 5081371"/>
              <a:gd name="connsiteX9" fmla="*/ 2326994 w 3009901"/>
              <a:gd name="connsiteY9" fmla="*/ 4872942 h 5081371"/>
              <a:gd name="connsiteX10" fmla="*/ 2319034 w 3009901"/>
              <a:gd name="connsiteY10" fmla="*/ 4834602 h 5081371"/>
              <a:gd name="connsiteX11" fmla="*/ 2278234 w 3009901"/>
              <a:gd name="connsiteY11" fmla="*/ 4810877 h 5081371"/>
              <a:gd name="connsiteX12" fmla="*/ 2211247 w 3009901"/>
              <a:gd name="connsiteY12" fmla="*/ 4803494 h 5081371"/>
              <a:gd name="connsiteX13" fmla="*/ 2188098 w 3009901"/>
              <a:gd name="connsiteY13" fmla="*/ 4780344 h 5081371"/>
              <a:gd name="connsiteX14" fmla="*/ 2153374 w 3009901"/>
              <a:gd name="connsiteY14" fmla="*/ 4757195 h 5081371"/>
              <a:gd name="connsiteX15" fmla="*/ 2083926 w 3009901"/>
              <a:gd name="connsiteY15" fmla="*/ 4699322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31166 w 3009901"/>
              <a:gd name="connsiteY7" fmla="*/ 4919241 h 5081371"/>
              <a:gd name="connsiteX8" fmla="*/ 2361718 w 3009901"/>
              <a:gd name="connsiteY8" fmla="*/ 4896091 h 5081371"/>
              <a:gd name="connsiteX9" fmla="*/ 2342184 w 3009901"/>
              <a:gd name="connsiteY9" fmla="*/ 4851676 h 5081371"/>
              <a:gd name="connsiteX10" fmla="*/ 2319034 w 3009901"/>
              <a:gd name="connsiteY10" fmla="*/ 4834602 h 5081371"/>
              <a:gd name="connsiteX11" fmla="*/ 2278234 w 3009901"/>
              <a:gd name="connsiteY11" fmla="*/ 4810877 h 5081371"/>
              <a:gd name="connsiteX12" fmla="*/ 2211247 w 3009901"/>
              <a:gd name="connsiteY12" fmla="*/ 4803494 h 5081371"/>
              <a:gd name="connsiteX13" fmla="*/ 2188098 w 3009901"/>
              <a:gd name="connsiteY13" fmla="*/ 4780344 h 5081371"/>
              <a:gd name="connsiteX14" fmla="*/ 2153374 w 3009901"/>
              <a:gd name="connsiteY14" fmla="*/ 4757195 h 5081371"/>
              <a:gd name="connsiteX15" fmla="*/ 2083926 w 3009901"/>
              <a:gd name="connsiteY15" fmla="*/ 4699322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31166 w 3009901"/>
              <a:gd name="connsiteY7" fmla="*/ 4919241 h 5081371"/>
              <a:gd name="connsiteX8" fmla="*/ 2401210 w 3009901"/>
              <a:gd name="connsiteY8" fmla="*/ 4868750 h 5081371"/>
              <a:gd name="connsiteX9" fmla="*/ 2342184 w 3009901"/>
              <a:gd name="connsiteY9" fmla="*/ 4851676 h 5081371"/>
              <a:gd name="connsiteX10" fmla="*/ 2319034 w 3009901"/>
              <a:gd name="connsiteY10" fmla="*/ 4834602 h 5081371"/>
              <a:gd name="connsiteX11" fmla="*/ 2278234 w 3009901"/>
              <a:gd name="connsiteY11" fmla="*/ 4810877 h 5081371"/>
              <a:gd name="connsiteX12" fmla="*/ 2211247 w 3009901"/>
              <a:gd name="connsiteY12" fmla="*/ 4803494 h 5081371"/>
              <a:gd name="connsiteX13" fmla="*/ 2188098 w 3009901"/>
              <a:gd name="connsiteY13" fmla="*/ 4780344 h 5081371"/>
              <a:gd name="connsiteX14" fmla="*/ 2153374 w 3009901"/>
              <a:gd name="connsiteY14" fmla="*/ 4757195 h 5081371"/>
              <a:gd name="connsiteX15" fmla="*/ 2083926 w 3009901"/>
              <a:gd name="connsiteY15" fmla="*/ 4699322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31166 w 3009901"/>
              <a:gd name="connsiteY7" fmla="*/ 4919241 h 5081371"/>
              <a:gd name="connsiteX8" fmla="*/ 2401210 w 3009901"/>
              <a:gd name="connsiteY8" fmla="*/ 4868750 h 5081371"/>
              <a:gd name="connsiteX9" fmla="*/ 2351298 w 3009901"/>
              <a:gd name="connsiteY9" fmla="*/ 4818260 h 5081371"/>
              <a:gd name="connsiteX10" fmla="*/ 2319034 w 3009901"/>
              <a:gd name="connsiteY10" fmla="*/ 4834602 h 5081371"/>
              <a:gd name="connsiteX11" fmla="*/ 2278234 w 3009901"/>
              <a:gd name="connsiteY11" fmla="*/ 4810877 h 5081371"/>
              <a:gd name="connsiteX12" fmla="*/ 2211247 w 3009901"/>
              <a:gd name="connsiteY12" fmla="*/ 4803494 h 5081371"/>
              <a:gd name="connsiteX13" fmla="*/ 2188098 w 3009901"/>
              <a:gd name="connsiteY13" fmla="*/ 4780344 h 5081371"/>
              <a:gd name="connsiteX14" fmla="*/ 2153374 w 3009901"/>
              <a:gd name="connsiteY14" fmla="*/ 4757195 h 5081371"/>
              <a:gd name="connsiteX15" fmla="*/ 2083926 w 3009901"/>
              <a:gd name="connsiteY15" fmla="*/ 4699322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31166 w 3009901"/>
              <a:gd name="connsiteY7" fmla="*/ 4919241 h 5081371"/>
              <a:gd name="connsiteX8" fmla="*/ 2401210 w 3009901"/>
              <a:gd name="connsiteY8" fmla="*/ 4868750 h 5081371"/>
              <a:gd name="connsiteX9" fmla="*/ 2351298 w 3009901"/>
              <a:gd name="connsiteY9" fmla="*/ 4818260 h 5081371"/>
              <a:gd name="connsiteX10" fmla="*/ 2315997 w 3009901"/>
              <a:gd name="connsiteY10" fmla="*/ 4816375 h 5081371"/>
              <a:gd name="connsiteX11" fmla="*/ 2278234 w 3009901"/>
              <a:gd name="connsiteY11" fmla="*/ 4810877 h 5081371"/>
              <a:gd name="connsiteX12" fmla="*/ 2211247 w 3009901"/>
              <a:gd name="connsiteY12" fmla="*/ 4803494 h 5081371"/>
              <a:gd name="connsiteX13" fmla="*/ 2188098 w 3009901"/>
              <a:gd name="connsiteY13" fmla="*/ 4780344 h 5081371"/>
              <a:gd name="connsiteX14" fmla="*/ 2153374 w 3009901"/>
              <a:gd name="connsiteY14" fmla="*/ 4757195 h 5081371"/>
              <a:gd name="connsiteX15" fmla="*/ 2083926 w 3009901"/>
              <a:gd name="connsiteY15" fmla="*/ 4699322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31166 w 3009901"/>
              <a:gd name="connsiteY7" fmla="*/ 4919241 h 5081371"/>
              <a:gd name="connsiteX8" fmla="*/ 2401210 w 3009901"/>
              <a:gd name="connsiteY8" fmla="*/ 4868750 h 5081371"/>
              <a:gd name="connsiteX9" fmla="*/ 2351298 w 3009901"/>
              <a:gd name="connsiteY9" fmla="*/ 4818260 h 5081371"/>
              <a:gd name="connsiteX10" fmla="*/ 2315997 w 3009901"/>
              <a:gd name="connsiteY10" fmla="*/ 4816375 h 5081371"/>
              <a:gd name="connsiteX11" fmla="*/ 2278234 w 3009901"/>
              <a:gd name="connsiteY11" fmla="*/ 4810877 h 5081371"/>
              <a:gd name="connsiteX12" fmla="*/ 2211247 w 3009901"/>
              <a:gd name="connsiteY12" fmla="*/ 4803494 h 5081371"/>
              <a:gd name="connsiteX13" fmla="*/ 2188098 w 3009901"/>
              <a:gd name="connsiteY13" fmla="*/ 4780344 h 5081371"/>
              <a:gd name="connsiteX14" fmla="*/ 2153374 w 3009901"/>
              <a:gd name="connsiteY14" fmla="*/ 4757195 h 5081371"/>
              <a:gd name="connsiteX15" fmla="*/ 2083926 w 3009901"/>
              <a:gd name="connsiteY15" fmla="*/ 4699322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31166 w 3009901"/>
              <a:gd name="connsiteY7" fmla="*/ 4919241 h 5081371"/>
              <a:gd name="connsiteX8" fmla="*/ 2401210 w 3009901"/>
              <a:gd name="connsiteY8" fmla="*/ 4868750 h 5081371"/>
              <a:gd name="connsiteX9" fmla="*/ 2351298 w 3009901"/>
              <a:gd name="connsiteY9" fmla="*/ 4818260 h 5081371"/>
              <a:gd name="connsiteX10" fmla="*/ 2315997 w 3009901"/>
              <a:gd name="connsiteY10" fmla="*/ 4816375 h 5081371"/>
              <a:gd name="connsiteX11" fmla="*/ 2278234 w 3009901"/>
              <a:gd name="connsiteY11" fmla="*/ 4810877 h 5081371"/>
              <a:gd name="connsiteX12" fmla="*/ 2211247 w 3009901"/>
              <a:gd name="connsiteY12" fmla="*/ 4803494 h 5081371"/>
              <a:gd name="connsiteX13" fmla="*/ 2188098 w 3009901"/>
              <a:gd name="connsiteY13" fmla="*/ 4780344 h 5081371"/>
              <a:gd name="connsiteX14" fmla="*/ 2150336 w 3009901"/>
              <a:gd name="connsiteY14" fmla="*/ 4729854 h 5081371"/>
              <a:gd name="connsiteX15" fmla="*/ 2083926 w 3009901"/>
              <a:gd name="connsiteY15" fmla="*/ 4699322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31166 w 3009901"/>
              <a:gd name="connsiteY7" fmla="*/ 4919241 h 5081371"/>
              <a:gd name="connsiteX8" fmla="*/ 2401210 w 3009901"/>
              <a:gd name="connsiteY8" fmla="*/ 4868750 h 5081371"/>
              <a:gd name="connsiteX9" fmla="*/ 2351298 w 3009901"/>
              <a:gd name="connsiteY9" fmla="*/ 4818260 h 5081371"/>
              <a:gd name="connsiteX10" fmla="*/ 2315997 w 3009901"/>
              <a:gd name="connsiteY10" fmla="*/ 4816375 h 5081371"/>
              <a:gd name="connsiteX11" fmla="*/ 2278234 w 3009901"/>
              <a:gd name="connsiteY11" fmla="*/ 4810877 h 5081371"/>
              <a:gd name="connsiteX12" fmla="*/ 2211247 w 3009901"/>
              <a:gd name="connsiteY12" fmla="*/ 4803494 h 5081371"/>
              <a:gd name="connsiteX13" fmla="*/ 2188098 w 3009901"/>
              <a:gd name="connsiteY13" fmla="*/ 4780344 h 5081371"/>
              <a:gd name="connsiteX14" fmla="*/ 2150336 w 3009901"/>
              <a:gd name="connsiteY14" fmla="*/ 4729854 h 5081371"/>
              <a:gd name="connsiteX15" fmla="*/ 2083926 w 3009901"/>
              <a:gd name="connsiteY15" fmla="*/ 4662867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31166 w 3009901"/>
              <a:gd name="connsiteY7" fmla="*/ 4919241 h 5081371"/>
              <a:gd name="connsiteX8" fmla="*/ 2401210 w 3009901"/>
              <a:gd name="connsiteY8" fmla="*/ 4868750 h 5081371"/>
              <a:gd name="connsiteX9" fmla="*/ 2351298 w 3009901"/>
              <a:gd name="connsiteY9" fmla="*/ 4818260 h 5081371"/>
              <a:gd name="connsiteX10" fmla="*/ 2315997 w 3009901"/>
              <a:gd name="connsiteY10" fmla="*/ 4816375 h 5081371"/>
              <a:gd name="connsiteX11" fmla="*/ 2278234 w 3009901"/>
              <a:gd name="connsiteY11" fmla="*/ 4810877 h 5081371"/>
              <a:gd name="connsiteX12" fmla="*/ 2211247 w 3009901"/>
              <a:gd name="connsiteY12" fmla="*/ 4803494 h 5081371"/>
              <a:gd name="connsiteX13" fmla="*/ 2185060 w 3009901"/>
              <a:gd name="connsiteY13" fmla="*/ 4749965 h 5081371"/>
              <a:gd name="connsiteX14" fmla="*/ 2150336 w 3009901"/>
              <a:gd name="connsiteY14" fmla="*/ 4729854 h 5081371"/>
              <a:gd name="connsiteX15" fmla="*/ 2083926 w 3009901"/>
              <a:gd name="connsiteY15" fmla="*/ 4662867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31166 w 3009901"/>
              <a:gd name="connsiteY7" fmla="*/ 4919241 h 5081371"/>
              <a:gd name="connsiteX8" fmla="*/ 2401210 w 3009901"/>
              <a:gd name="connsiteY8" fmla="*/ 4868750 h 5081371"/>
              <a:gd name="connsiteX9" fmla="*/ 2351298 w 3009901"/>
              <a:gd name="connsiteY9" fmla="*/ 4818260 h 5081371"/>
              <a:gd name="connsiteX10" fmla="*/ 2315997 w 3009901"/>
              <a:gd name="connsiteY10" fmla="*/ 4816375 h 5081371"/>
              <a:gd name="connsiteX11" fmla="*/ 2278234 w 3009901"/>
              <a:gd name="connsiteY11" fmla="*/ 4810877 h 5081371"/>
              <a:gd name="connsiteX12" fmla="*/ 2211247 w 3009901"/>
              <a:gd name="connsiteY12" fmla="*/ 4803494 h 5081371"/>
              <a:gd name="connsiteX13" fmla="*/ 2185060 w 3009901"/>
              <a:gd name="connsiteY13" fmla="*/ 4749965 h 5081371"/>
              <a:gd name="connsiteX14" fmla="*/ 2150336 w 3009901"/>
              <a:gd name="connsiteY14" fmla="*/ 4708589 h 5081371"/>
              <a:gd name="connsiteX15" fmla="*/ 2083926 w 3009901"/>
              <a:gd name="connsiteY15" fmla="*/ 4662867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31166 w 3009901"/>
              <a:gd name="connsiteY7" fmla="*/ 4919241 h 5081371"/>
              <a:gd name="connsiteX8" fmla="*/ 2401210 w 3009901"/>
              <a:gd name="connsiteY8" fmla="*/ 4868750 h 5081371"/>
              <a:gd name="connsiteX9" fmla="*/ 2351298 w 3009901"/>
              <a:gd name="connsiteY9" fmla="*/ 4818260 h 5081371"/>
              <a:gd name="connsiteX10" fmla="*/ 2315997 w 3009901"/>
              <a:gd name="connsiteY10" fmla="*/ 4816375 h 5081371"/>
              <a:gd name="connsiteX11" fmla="*/ 2278234 w 3009901"/>
              <a:gd name="connsiteY11" fmla="*/ 4810877 h 5081371"/>
              <a:gd name="connsiteX12" fmla="*/ 2220360 w 3009901"/>
              <a:gd name="connsiteY12" fmla="*/ 4782229 h 5081371"/>
              <a:gd name="connsiteX13" fmla="*/ 2185060 w 3009901"/>
              <a:gd name="connsiteY13" fmla="*/ 4749965 h 5081371"/>
              <a:gd name="connsiteX14" fmla="*/ 2150336 w 3009901"/>
              <a:gd name="connsiteY14" fmla="*/ 4708589 h 5081371"/>
              <a:gd name="connsiteX15" fmla="*/ 2083926 w 3009901"/>
              <a:gd name="connsiteY15" fmla="*/ 4662867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61545 w 3009901"/>
              <a:gd name="connsiteY7" fmla="*/ 4916203 h 5081371"/>
              <a:gd name="connsiteX8" fmla="*/ 2401210 w 3009901"/>
              <a:gd name="connsiteY8" fmla="*/ 4868750 h 5081371"/>
              <a:gd name="connsiteX9" fmla="*/ 2351298 w 3009901"/>
              <a:gd name="connsiteY9" fmla="*/ 4818260 h 5081371"/>
              <a:gd name="connsiteX10" fmla="*/ 2315997 w 3009901"/>
              <a:gd name="connsiteY10" fmla="*/ 4816375 h 5081371"/>
              <a:gd name="connsiteX11" fmla="*/ 2278234 w 3009901"/>
              <a:gd name="connsiteY11" fmla="*/ 4810877 h 5081371"/>
              <a:gd name="connsiteX12" fmla="*/ 2220360 w 3009901"/>
              <a:gd name="connsiteY12" fmla="*/ 4782229 h 5081371"/>
              <a:gd name="connsiteX13" fmla="*/ 2185060 w 3009901"/>
              <a:gd name="connsiteY13" fmla="*/ 4749965 h 5081371"/>
              <a:gd name="connsiteX14" fmla="*/ 2150336 w 3009901"/>
              <a:gd name="connsiteY14" fmla="*/ 4708589 h 5081371"/>
              <a:gd name="connsiteX15" fmla="*/ 2083926 w 3009901"/>
              <a:gd name="connsiteY15" fmla="*/ 4662867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  <a:gd name="connsiteX0" fmla="*/ 3009901 w 3009901"/>
              <a:gd name="connsiteY0" fmla="*/ 5034987 h 5081371"/>
              <a:gd name="connsiteX1" fmla="*/ 2917303 w 3009901"/>
              <a:gd name="connsiteY1" fmla="*/ 5081286 h 5081371"/>
              <a:gd name="connsiteX2" fmla="*/ 2847855 w 3009901"/>
              <a:gd name="connsiteY2" fmla="*/ 5058137 h 5081371"/>
              <a:gd name="connsiteX3" fmla="*/ 2778407 w 3009901"/>
              <a:gd name="connsiteY3" fmla="*/ 5011838 h 5081371"/>
              <a:gd name="connsiteX4" fmla="*/ 2708959 w 3009901"/>
              <a:gd name="connsiteY4" fmla="*/ 4988689 h 5081371"/>
              <a:gd name="connsiteX5" fmla="*/ 2674235 w 3009901"/>
              <a:gd name="connsiteY5" fmla="*/ 4965539 h 5081371"/>
              <a:gd name="connsiteX6" fmla="*/ 2639511 w 3009901"/>
              <a:gd name="connsiteY6" fmla="*/ 4953965 h 5081371"/>
              <a:gd name="connsiteX7" fmla="*/ 2461545 w 3009901"/>
              <a:gd name="connsiteY7" fmla="*/ 4916203 h 5081371"/>
              <a:gd name="connsiteX8" fmla="*/ 2401210 w 3009901"/>
              <a:gd name="connsiteY8" fmla="*/ 4868750 h 5081371"/>
              <a:gd name="connsiteX9" fmla="*/ 2354336 w 3009901"/>
              <a:gd name="connsiteY9" fmla="*/ 4836488 h 5081371"/>
              <a:gd name="connsiteX10" fmla="*/ 2315997 w 3009901"/>
              <a:gd name="connsiteY10" fmla="*/ 4816375 h 5081371"/>
              <a:gd name="connsiteX11" fmla="*/ 2278234 w 3009901"/>
              <a:gd name="connsiteY11" fmla="*/ 4810877 h 5081371"/>
              <a:gd name="connsiteX12" fmla="*/ 2220360 w 3009901"/>
              <a:gd name="connsiteY12" fmla="*/ 4782229 h 5081371"/>
              <a:gd name="connsiteX13" fmla="*/ 2185060 w 3009901"/>
              <a:gd name="connsiteY13" fmla="*/ 4749965 h 5081371"/>
              <a:gd name="connsiteX14" fmla="*/ 2150336 w 3009901"/>
              <a:gd name="connsiteY14" fmla="*/ 4708589 h 5081371"/>
              <a:gd name="connsiteX15" fmla="*/ 2083926 w 3009901"/>
              <a:gd name="connsiteY15" fmla="*/ 4662867 h 5081371"/>
              <a:gd name="connsiteX16" fmla="*/ 2002903 w 3009901"/>
              <a:gd name="connsiteY16" fmla="*/ 4618299 h 5081371"/>
              <a:gd name="connsiteX17" fmla="*/ 1933455 w 3009901"/>
              <a:gd name="connsiteY17" fmla="*/ 4595149 h 5081371"/>
              <a:gd name="connsiteX18" fmla="*/ 1898731 w 3009901"/>
              <a:gd name="connsiteY18" fmla="*/ 4583575 h 5081371"/>
              <a:gd name="connsiteX19" fmla="*/ 1852432 w 3009901"/>
              <a:gd name="connsiteY19" fmla="*/ 4537276 h 5081371"/>
              <a:gd name="connsiteX20" fmla="*/ 1806134 w 3009901"/>
              <a:gd name="connsiteY20" fmla="*/ 4490977 h 5081371"/>
              <a:gd name="connsiteX21" fmla="*/ 1771409 w 3009901"/>
              <a:gd name="connsiteY21" fmla="*/ 4467828 h 5081371"/>
              <a:gd name="connsiteX22" fmla="*/ 1690387 w 3009901"/>
              <a:gd name="connsiteY22" fmla="*/ 4398380 h 5081371"/>
              <a:gd name="connsiteX23" fmla="*/ 1655663 w 3009901"/>
              <a:gd name="connsiteY23" fmla="*/ 4386805 h 5081371"/>
              <a:gd name="connsiteX24" fmla="*/ 1597789 w 3009901"/>
              <a:gd name="connsiteY24" fmla="*/ 4352081 h 5081371"/>
              <a:gd name="connsiteX25" fmla="*/ 1563065 w 3009901"/>
              <a:gd name="connsiteY25" fmla="*/ 4317357 h 5081371"/>
              <a:gd name="connsiteX26" fmla="*/ 1528341 w 3009901"/>
              <a:gd name="connsiteY26" fmla="*/ 4305782 h 5081371"/>
              <a:gd name="connsiteX27" fmla="*/ 1493617 w 3009901"/>
              <a:gd name="connsiteY27" fmla="*/ 4282633 h 5081371"/>
              <a:gd name="connsiteX28" fmla="*/ 1424169 w 3009901"/>
              <a:gd name="connsiteY28" fmla="*/ 4259484 h 5081371"/>
              <a:gd name="connsiteX29" fmla="*/ 1389445 w 3009901"/>
              <a:gd name="connsiteY29" fmla="*/ 4236334 h 5081371"/>
              <a:gd name="connsiteX30" fmla="*/ 1262123 w 3009901"/>
              <a:gd name="connsiteY30" fmla="*/ 4213185 h 5081371"/>
              <a:gd name="connsiteX31" fmla="*/ 1204250 w 3009901"/>
              <a:gd name="connsiteY31" fmla="*/ 4201610 h 5081371"/>
              <a:gd name="connsiteX32" fmla="*/ 1134802 w 3009901"/>
              <a:gd name="connsiteY32" fmla="*/ 4190035 h 5081371"/>
              <a:gd name="connsiteX33" fmla="*/ 1065354 w 3009901"/>
              <a:gd name="connsiteY33" fmla="*/ 4166886 h 5081371"/>
              <a:gd name="connsiteX34" fmla="*/ 949607 w 3009901"/>
              <a:gd name="connsiteY34" fmla="*/ 4132162 h 5081371"/>
              <a:gd name="connsiteX35" fmla="*/ 914883 w 3009901"/>
              <a:gd name="connsiteY35" fmla="*/ 4120587 h 5081371"/>
              <a:gd name="connsiteX36" fmla="*/ 822285 w 3009901"/>
              <a:gd name="connsiteY36" fmla="*/ 4085863 h 5081371"/>
              <a:gd name="connsiteX37" fmla="*/ 787561 w 3009901"/>
              <a:gd name="connsiteY37" fmla="*/ 4074289 h 5081371"/>
              <a:gd name="connsiteX38" fmla="*/ 475045 w 3009901"/>
              <a:gd name="connsiteY38" fmla="*/ 4062714 h 5081371"/>
              <a:gd name="connsiteX39" fmla="*/ 347723 w 3009901"/>
              <a:gd name="connsiteY39" fmla="*/ 4039565 h 5081371"/>
              <a:gd name="connsiteX40" fmla="*/ 243551 w 3009901"/>
              <a:gd name="connsiteY40" fmla="*/ 3993266 h 5081371"/>
              <a:gd name="connsiteX41" fmla="*/ 220402 w 3009901"/>
              <a:gd name="connsiteY41" fmla="*/ 3970116 h 5081371"/>
              <a:gd name="connsiteX42" fmla="*/ 197253 w 3009901"/>
              <a:gd name="connsiteY42" fmla="*/ 3889094 h 5081371"/>
              <a:gd name="connsiteX43" fmla="*/ 185678 w 3009901"/>
              <a:gd name="connsiteY43" fmla="*/ 3854370 h 5081371"/>
              <a:gd name="connsiteX44" fmla="*/ 162528 w 3009901"/>
              <a:gd name="connsiteY44" fmla="*/ 3831220 h 5081371"/>
              <a:gd name="connsiteX45" fmla="*/ 150954 w 3009901"/>
              <a:gd name="connsiteY45" fmla="*/ 3796496 h 5081371"/>
              <a:gd name="connsiteX46" fmla="*/ 127804 w 3009901"/>
              <a:gd name="connsiteY46" fmla="*/ 3761772 h 5081371"/>
              <a:gd name="connsiteX47" fmla="*/ 131180 w 3009901"/>
              <a:gd name="connsiteY47" fmla="*/ 3655550 h 5081371"/>
              <a:gd name="connsiteX48" fmla="*/ 127081 w 3009901"/>
              <a:gd name="connsiteY48" fmla="*/ 3597014 h 5081371"/>
              <a:gd name="connsiteX49" fmla="*/ 108695 w 3009901"/>
              <a:gd name="connsiteY49" fmla="*/ 3556141 h 5081371"/>
              <a:gd name="connsiteX50" fmla="*/ 101882 w 3009901"/>
              <a:gd name="connsiteY50" fmla="*/ 3511892 h 5081371"/>
              <a:gd name="connsiteX51" fmla="*/ 78733 w 3009901"/>
              <a:gd name="connsiteY51" fmla="*/ 3458118 h 5081371"/>
              <a:gd name="connsiteX52" fmla="*/ 55583 w 3009901"/>
              <a:gd name="connsiteY52" fmla="*/ 3332845 h 5081371"/>
              <a:gd name="connsiteX53" fmla="*/ 3859 w 3009901"/>
              <a:gd name="connsiteY53" fmla="*/ 3023042 h 5081371"/>
              <a:gd name="connsiteX54" fmla="*/ 483 w 3009901"/>
              <a:gd name="connsiteY54" fmla="*/ 2824223 h 5081371"/>
              <a:gd name="connsiteX55" fmla="*/ 23632 w 3009901"/>
              <a:gd name="connsiteY55" fmla="*/ 2801073 h 5081371"/>
              <a:gd name="connsiteX56" fmla="*/ 81506 w 3009901"/>
              <a:gd name="connsiteY56" fmla="*/ 2789499 h 5081371"/>
              <a:gd name="connsiteX57" fmla="*/ 451896 w 3009901"/>
              <a:gd name="connsiteY57" fmla="*/ 2789499 h 5081371"/>
              <a:gd name="connsiteX58" fmla="*/ 486620 w 3009901"/>
              <a:gd name="connsiteY58" fmla="*/ 2777924 h 5081371"/>
              <a:gd name="connsiteX59" fmla="*/ 556068 w 3009901"/>
              <a:gd name="connsiteY59" fmla="*/ 2685327 h 5081371"/>
              <a:gd name="connsiteX60" fmla="*/ 579217 w 3009901"/>
              <a:gd name="connsiteY60" fmla="*/ 2615879 h 5081371"/>
              <a:gd name="connsiteX61" fmla="*/ 590792 w 3009901"/>
              <a:gd name="connsiteY61" fmla="*/ 2581154 h 5081371"/>
              <a:gd name="connsiteX62" fmla="*/ 602366 w 3009901"/>
              <a:gd name="connsiteY62" fmla="*/ 2523281 h 5081371"/>
              <a:gd name="connsiteX63" fmla="*/ 613941 w 3009901"/>
              <a:gd name="connsiteY63" fmla="*/ 2430684 h 5081371"/>
              <a:gd name="connsiteX64" fmla="*/ 625516 w 3009901"/>
              <a:gd name="connsiteY64" fmla="*/ 2395960 h 5081371"/>
              <a:gd name="connsiteX65" fmla="*/ 660240 w 3009901"/>
              <a:gd name="connsiteY65" fmla="*/ 2280213 h 5081371"/>
              <a:gd name="connsiteX66" fmla="*/ 683389 w 3009901"/>
              <a:gd name="connsiteY66" fmla="*/ 2257063 h 5081371"/>
              <a:gd name="connsiteX67" fmla="*/ 718113 w 3009901"/>
              <a:gd name="connsiteY67" fmla="*/ 2187615 h 5081371"/>
              <a:gd name="connsiteX68" fmla="*/ 741263 w 3009901"/>
              <a:gd name="connsiteY68" fmla="*/ 2118167 h 5081371"/>
              <a:gd name="connsiteX69" fmla="*/ 775987 w 3009901"/>
              <a:gd name="connsiteY69" fmla="*/ 2048719 h 5081371"/>
              <a:gd name="connsiteX70" fmla="*/ 799136 w 3009901"/>
              <a:gd name="connsiteY70" fmla="*/ 2013995 h 5081371"/>
              <a:gd name="connsiteX71" fmla="*/ 822285 w 3009901"/>
              <a:gd name="connsiteY71" fmla="*/ 1944547 h 5081371"/>
              <a:gd name="connsiteX72" fmla="*/ 868584 w 3009901"/>
              <a:gd name="connsiteY72" fmla="*/ 1886673 h 5081371"/>
              <a:gd name="connsiteX73" fmla="*/ 938032 w 3009901"/>
              <a:gd name="connsiteY73" fmla="*/ 1794076 h 5081371"/>
              <a:gd name="connsiteX74" fmla="*/ 972756 w 3009901"/>
              <a:gd name="connsiteY74" fmla="*/ 1724628 h 5081371"/>
              <a:gd name="connsiteX75" fmla="*/ 984331 w 3009901"/>
              <a:gd name="connsiteY75" fmla="*/ 1689904 h 5081371"/>
              <a:gd name="connsiteX76" fmla="*/ 1030630 w 3009901"/>
              <a:gd name="connsiteY76" fmla="*/ 1632030 h 5081371"/>
              <a:gd name="connsiteX77" fmla="*/ 1053779 w 3009901"/>
              <a:gd name="connsiteY77" fmla="*/ 1551008 h 5081371"/>
              <a:gd name="connsiteX78" fmla="*/ 1100078 w 3009901"/>
              <a:gd name="connsiteY78" fmla="*/ 1504709 h 5081371"/>
              <a:gd name="connsiteX79" fmla="*/ 1111653 w 3009901"/>
              <a:gd name="connsiteY79" fmla="*/ 1469985 h 5081371"/>
              <a:gd name="connsiteX80" fmla="*/ 1134802 w 3009901"/>
              <a:gd name="connsiteY80" fmla="*/ 1446835 h 5081371"/>
              <a:gd name="connsiteX81" fmla="*/ 1157951 w 3009901"/>
              <a:gd name="connsiteY81" fmla="*/ 1377387 h 5081371"/>
              <a:gd name="connsiteX82" fmla="*/ 1169526 w 3009901"/>
              <a:gd name="connsiteY82" fmla="*/ 1342663 h 5081371"/>
              <a:gd name="connsiteX83" fmla="*/ 1146377 w 3009901"/>
              <a:gd name="connsiteY83" fmla="*/ 1169043 h 5081371"/>
              <a:gd name="connsiteX84" fmla="*/ 1123227 w 3009901"/>
              <a:gd name="connsiteY84" fmla="*/ 1134319 h 5081371"/>
              <a:gd name="connsiteX85" fmla="*/ 1076928 w 3009901"/>
              <a:gd name="connsiteY85" fmla="*/ 1041722 h 5081371"/>
              <a:gd name="connsiteX86" fmla="*/ 1042204 w 3009901"/>
              <a:gd name="connsiteY86" fmla="*/ 983848 h 5081371"/>
              <a:gd name="connsiteX87" fmla="*/ 1030630 w 3009901"/>
              <a:gd name="connsiteY87" fmla="*/ 949124 h 5081371"/>
              <a:gd name="connsiteX88" fmla="*/ 1007480 w 3009901"/>
              <a:gd name="connsiteY88" fmla="*/ 914400 h 5081371"/>
              <a:gd name="connsiteX89" fmla="*/ 909413 w 3009901"/>
              <a:gd name="connsiteY89" fmla="*/ 781610 h 5081371"/>
              <a:gd name="connsiteX90" fmla="*/ 984331 w 3009901"/>
              <a:gd name="connsiteY90" fmla="*/ 636608 h 5081371"/>
              <a:gd name="connsiteX91" fmla="*/ 995906 w 3009901"/>
              <a:gd name="connsiteY91" fmla="*/ 601884 h 5081371"/>
              <a:gd name="connsiteX92" fmla="*/ 1019055 w 3009901"/>
              <a:gd name="connsiteY92" fmla="*/ 578734 h 5081371"/>
              <a:gd name="connsiteX93" fmla="*/ 1030630 w 3009901"/>
              <a:gd name="connsiteY93" fmla="*/ 544010 h 5081371"/>
              <a:gd name="connsiteX94" fmla="*/ 1088503 w 3009901"/>
              <a:gd name="connsiteY94" fmla="*/ 474562 h 5081371"/>
              <a:gd name="connsiteX95" fmla="*/ 1100078 w 3009901"/>
              <a:gd name="connsiteY95" fmla="*/ 439838 h 5081371"/>
              <a:gd name="connsiteX96" fmla="*/ 1169526 w 3009901"/>
              <a:gd name="connsiteY96" fmla="*/ 358815 h 5081371"/>
              <a:gd name="connsiteX97" fmla="*/ 1204250 w 3009901"/>
              <a:gd name="connsiteY97" fmla="*/ 335666 h 5081371"/>
              <a:gd name="connsiteX98" fmla="*/ 1227399 w 3009901"/>
              <a:gd name="connsiteY98" fmla="*/ 312516 h 5081371"/>
              <a:gd name="connsiteX99" fmla="*/ 1285273 w 3009901"/>
              <a:gd name="connsiteY99" fmla="*/ 300942 h 5081371"/>
              <a:gd name="connsiteX100" fmla="*/ 1354721 w 3009901"/>
              <a:gd name="connsiteY100" fmla="*/ 277792 h 5081371"/>
              <a:gd name="connsiteX101" fmla="*/ 1424169 w 3009901"/>
              <a:gd name="connsiteY101" fmla="*/ 231494 h 5081371"/>
              <a:gd name="connsiteX102" fmla="*/ 1470468 w 3009901"/>
              <a:gd name="connsiteY102" fmla="*/ 173620 h 5081371"/>
              <a:gd name="connsiteX103" fmla="*/ 1574640 w 3009901"/>
              <a:gd name="connsiteY103" fmla="*/ 127322 h 5081371"/>
              <a:gd name="connsiteX104" fmla="*/ 1620939 w 3009901"/>
              <a:gd name="connsiteY104" fmla="*/ 81023 h 5081371"/>
              <a:gd name="connsiteX105" fmla="*/ 1644088 w 3009901"/>
              <a:gd name="connsiteY105" fmla="*/ 57873 h 5081371"/>
              <a:gd name="connsiteX106" fmla="*/ 1678812 w 3009901"/>
              <a:gd name="connsiteY106" fmla="*/ 46299 h 5081371"/>
              <a:gd name="connsiteX107" fmla="*/ 1725111 w 3009901"/>
              <a:gd name="connsiteY107" fmla="*/ 0 h 508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009901" h="5081371">
                <a:moveTo>
                  <a:pt x="3009901" y="5034987"/>
                </a:moveTo>
                <a:cubicBezTo>
                  <a:pt x="3006181" y="5037219"/>
                  <a:pt x="2938327" y="5083622"/>
                  <a:pt x="2917303" y="5081286"/>
                </a:cubicBezTo>
                <a:cubicBezTo>
                  <a:pt x="2893051" y="5078591"/>
                  <a:pt x="2847855" y="5058137"/>
                  <a:pt x="2847855" y="5058137"/>
                </a:cubicBezTo>
                <a:cubicBezTo>
                  <a:pt x="2824706" y="5042704"/>
                  <a:pt x="2804801" y="5020636"/>
                  <a:pt x="2778407" y="5011838"/>
                </a:cubicBezTo>
                <a:lnTo>
                  <a:pt x="2708959" y="4988689"/>
                </a:lnTo>
                <a:cubicBezTo>
                  <a:pt x="2697384" y="4980972"/>
                  <a:pt x="2686678" y="4971760"/>
                  <a:pt x="2674235" y="4965539"/>
                </a:cubicBezTo>
                <a:cubicBezTo>
                  <a:pt x="2663322" y="4960083"/>
                  <a:pt x="2674959" y="4962188"/>
                  <a:pt x="2639511" y="4953965"/>
                </a:cubicBezTo>
                <a:cubicBezTo>
                  <a:pt x="2604063" y="4945742"/>
                  <a:pt x="2588076" y="4928855"/>
                  <a:pt x="2461545" y="4916203"/>
                </a:cubicBezTo>
                <a:cubicBezTo>
                  <a:pt x="2438396" y="4908486"/>
                  <a:pt x="2419078" y="4882036"/>
                  <a:pt x="2401210" y="4868750"/>
                </a:cubicBezTo>
                <a:cubicBezTo>
                  <a:pt x="2383342" y="4855464"/>
                  <a:pt x="2368538" y="4845217"/>
                  <a:pt x="2354336" y="4836488"/>
                </a:cubicBezTo>
                <a:cubicBezTo>
                  <a:pt x="2340134" y="4827759"/>
                  <a:pt x="2328681" y="4820643"/>
                  <a:pt x="2315997" y="4816375"/>
                </a:cubicBezTo>
                <a:cubicBezTo>
                  <a:pt x="2303313" y="4812107"/>
                  <a:pt x="2289809" y="4814735"/>
                  <a:pt x="2278234" y="4810877"/>
                </a:cubicBezTo>
                <a:cubicBezTo>
                  <a:pt x="2219580" y="4752220"/>
                  <a:pt x="2235889" y="4792381"/>
                  <a:pt x="2220360" y="4782229"/>
                </a:cubicBezTo>
                <a:cubicBezTo>
                  <a:pt x="2204831" y="4772077"/>
                  <a:pt x="2196731" y="4762238"/>
                  <a:pt x="2185060" y="4749965"/>
                </a:cubicBezTo>
                <a:cubicBezTo>
                  <a:pt x="2173389" y="4737692"/>
                  <a:pt x="2167192" y="4723105"/>
                  <a:pt x="2150336" y="4708589"/>
                </a:cubicBezTo>
                <a:cubicBezTo>
                  <a:pt x="2133480" y="4694073"/>
                  <a:pt x="2170139" y="4720341"/>
                  <a:pt x="2083926" y="4662867"/>
                </a:cubicBezTo>
                <a:cubicBezTo>
                  <a:pt x="2067916" y="4614838"/>
                  <a:pt x="2027982" y="4629585"/>
                  <a:pt x="2002903" y="4618299"/>
                </a:cubicBezTo>
                <a:cubicBezTo>
                  <a:pt x="1977825" y="4607013"/>
                  <a:pt x="1956604" y="4602866"/>
                  <a:pt x="1933455" y="4595149"/>
                </a:cubicBezTo>
                <a:lnTo>
                  <a:pt x="1898731" y="4583575"/>
                </a:lnTo>
                <a:lnTo>
                  <a:pt x="1852432" y="4537276"/>
                </a:lnTo>
                <a:cubicBezTo>
                  <a:pt x="1836999" y="4521843"/>
                  <a:pt x="1824294" y="4503083"/>
                  <a:pt x="1806134" y="4490977"/>
                </a:cubicBezTo>
                <a:cubicBezTo>
                  <a:pt x="1794559" y="4483261"/>
                  <a:pt x="1781971" y="4476881"/>
                  <a:pt x="1771409" y="4467828"/>
                </a:cubicBezTo>
                <a:cubicBezTo>
                  <a:pt x="1731535" y="4433650"/>
                  <a:pt x="1732907" y="4419640"/>
                  <a:pt x="1690387" y="4398380"/>
                </a:cubicBezTo>
                <a:cubicBezTo>
                  <a:pt x="1679474" y="4392924"/>
                  <a:pt x="1667238" y="4390663"/>
                  <a:pt x="1655663" y="4386805"/>
                </a:cubicBezTo>
                <a:cubicBezTo>
                  <a:pt x="1583562" y="4314707"/>
                  <a:pt x="1687948" y="4412188"/>
                  <a:pt x="1597789" y="4352081"/>
                </a:cubicBezTo>
                <a:cubicBezTo>
                  <a:pt x="1584169" y="4343001"/>
                  <a:pt x="1576685" y="4326437"/>
                  <a:pt x="1563065" y="4317357"/>
                </a:cubicBezTo>
                <a:cubicBezTo>
                  <a:pt x="1552913" y="4310589"/>
                  <a:pt x="1539254" y="4311238"/>
                  <a:pt x="1528341" y="4305782"/>
                </a:cubicBezTo>
                <a:cubicBezTo>
                  <a:pt x="1515899" y="4299561"/>
                  <a:pt x="1506329" y="4288283"/>
                  <a:pt x="1493617" y="4282633"/>
                </a:cubicBezTo>
                <a:cubicBezTo>
                  <a:pt x="1471319" y="4272723"/>
                  <a:pt x="1424169" y="4259484"/>
                  <a:pt x="1424169" y="4259484"/>
                </a:cubicBezTo>
                <a:cubicBezTo>
                  <a:pt x="1412594" y="4251767"/>
                  <a:pt x="1401888" y="4242555"/>
                  <a:pt x="1389445" y="4236334"/>
                </a:cubicBezTo>
                <a:cubicBezTo>
                  <a:pt x="1352720" y="4217971"/>
                  <a:pt x="1296692" y="4218503"/>
                  <a:pt x="1262123" y="4213185"/>
                </a:cubicBezTo>
                <a:cubicBezTo>
                  <a:pt x="1242679" y="4210193"/>
                  <a:pt x="1223606" y="4205129"/>
                  <a:pt x="1204250" y="4201610"/>
                </a:cubicBezTo>
                <a:cubicBezTo>
                  <a:pt x="1181160" y="4197412"/>
                  <a:pt x="1157570" y="4195727"/>
                  <a:pt x="1134802" y="4190035"/>
                </a:cubicBezTo>
                <a:cubicBezTo>
                  <a:pt x="1111129" y="4184117"/>
                  <a:pt x="1089027" y="4172804"/>
                  <a:pt x="1065354" y="4166886"/>
                </a:cubicBezTo>
                <a:cubicBezTo>
                  <a:pt x="995385" y="4149393"/>
                  <a:pt x="1034142" y="4160340"/>
                  <a:pt x="949607" y="4132162"/>
                </a:cubicBezTo>
                <a:cubicBezTo>
                  <a:pt x="938032" y="4128304"/>
                  <a:pt x="925035" y="4127355"/>
                  <a:pt x="914883" y="4120587"/>
                </a:cubicBezTo>
                <a:cubicBezTo>
                  <a:pt x="857723" y="4082481"/>
                  <a:pt x="902380" y="4105886"/>
                  <a:pt x="822285" y="4085863"/>
                </a:cubicBezTo>
                <a:cubicBezTo>
                  <a:pt x="810449" y="4082904"/>
                  <a:pt x="799735" y="4075101"/>
                  <a:pt x="787561" y="4074289"/>
                </a:cubicBezTo>
                <a:cubicBezTo>
                  <a:pt x="683548" y="4067355"/>
                  <a:pt x="579217" y="4066572"/>
                  <a:pt x="475045" y="4062714"/>
                </a:cubicBezTo>
                <a:cubicBezTo>
                  <a:pt x="380010" y="4031035"/>
                  <a:pt x="530955" y="4078829"/>
                  <a:pt x="347723" y="4039565"/>
                </a:cubicBezTo>
                <a:cubicBezTo>
                  <a:pt x="303853" y="4030164"/>
                  <a:pt x="276473" y="4019604"/>
                  <a:pt x="243551" y="3993266"/>
                </a:cubicBezTo>
                <a:cubicBezTo>
                  <a:pt x="235030" y="3986449"/>
                  <a:pt x="228118" y="3977833"/>
                  <a:pt x="220402" y="3970116"/>
                </a:cubicBezTo>
                <a:cubicBezTo>
                  <a:pt x="192649" y="3886859"/>
                  <a:pt x="226320" y="3990830"/>
                  <a:pt x="197253" y="3889094"/>
                </a:cubicBezTo>
                <a:cubicBezTo>
                  <a:pt x="193901" y="3877363"/>
                  <a:pt x="191955" y="3864832"/>
                  <a:pt x="185678" y="3854370"/>
                </a:cubicBezTo>
                <a:cubicBezTo>
                  <a:pt x="180063" y="3845012"/>
                  <a:pt x="170245" y="3838937"/>
                  <a:pt x="162528" y="3831220"/>
                </a:cubicBezTo>
                <a:cubicBezTo>
                  <a:pt x="158670" y="3819645"/>
                  <a:pt x="156410" y="3807409"/>
                  <a:pt x="150954" y="3796496"/>
                </a:cubicBezTo>
                <a:cubicBezTo>
                  <a:pt x="144733" y="3784053"/>
                  <a:pt x="131100" y="3785263"/>
                  <a:pt x="127804" y="3761772"/>
                </a:cubicBezTo>
                <a:cubicBezTo>
                  <a:pt x="124508" y="3738281"/>
                  <a:pt x="131300" y="3683010"/>
                  <a:pt x="131180" y="3655550"/>
                </a:cubicBezTo>
                <a:cubicBezTo>
                  <a:pt x="131060" y="3628090"/>
                  <a:pt x="130828" y="3613582"/>
                  <a:pt x="127081" y="3597014"/>
                </a:cubicBezTo>
                <a:cubicBezTo>
                  <a:pt x="123334" y="3580446"/>
                  <a:pt x="112895" y="3570328"/>
                  <a:pt x="108695" y="3556141"/>
                </a:cubicBezTo>
                <a:cubicBezTo>
                  <a:pt x="104495" y="3541954"/>
                  <a:pt x="106876" y="3528229"/>
                  <a:pt x="101882" y="3511892"/>
                </a:cubicBezTo>
                <a:cubicBezTo>
                  <a:pt x="96888" y="3495555"/>
                  <a:pt x="64224" y="3474455"/>
                  <a:pt x="78733" y="3458118"/>
                </a:cubicBezTo>
                <a:cubicBezTo>
                  <a:pt x="71016" y="3419536"/>
                  <a:pt x="68062" y="3405358"/>
                  <a:pt x="55583" y="3332845"/>
                </a:cubicBezTo>
                <a:cubicBezTo>
                  <a:pt x="43104" y="3260332"/>
                  <a:pt x="21383" y="3215797"/>
                  <a:pt x="3859" y="3023042"/>
                </a:cubicBezTo>
                <a:cubicBezTo>
                  <a:pt x="12165" y="2898449"/>
                  <a:pt x="-2812" y="2861218"/>
                  <a:pt x="483" y="2824223"/>
                </a:cubicBezTo>
                <a:cubicBezTo>
                  <a:pt x="3778" y="2787228"/>
                  <a:pt x="13602" y="2805372"/>
                  <a:pt x="23632" y="2801073"/>
                </a:cubicBezTo>
                <a:cubicBezTo>
                  <a:pt x="41715" y="2793323"/>
                  <a:pt x="62215" y="2793357"/>
                  <a:pt x="81506" y="2789499"/>
                </a:cubicBezTo>
                <a:cubicBezTo>
                  <a:pt x="265312" y="2800310"/>
                  <a:pt x="275277" y="2809123"/>
                  <a:pt x="451896" y="2789499"/>
                </a:cubicBezTo>
                <a:cubicBezTo>
                  <a:pt x="464022" y="2788152"/>
                  <a:pt x="475045" y="2781782"/>
                  <a:pt x="486620" y="2777924"/>
                </a:cubicBezTo>
                <a:cubicBezTo>
                  <a:pt x="538971" y="2699396"/>
                  <a:pt x="513245" y="2728149"/>
                  <a:pt x="556068" y="2685327"/>
                </a:cubicBezTo>
                <a:lnTo>
                  <a:pt x="579217" y="2615879"/>
                </a:lnTo>
                <a:cubicBezTo>
                  <a:pt x="583075" y="2604304"/>
                  <a:pt x="588399" y="2593118"/>
                  <a:pt x="590792" y="2581154"/>
                </a:cubicBezTo>
                <a:cubicBezTo>
                  <a:pt x="594650" y="2561863"/>
                  <a:pt x="599375" y="2542725"/>
                  <a:pt x="602366" y="2523281"/>
                </a:cubicBezTo>
                <a:cubicBezTo>
                  <a:pt x="607096" y="2492537"/>
                  <a:pt x="608376" y="2461288"/>
                  <a:pt x="613941" y="2430684"/>
                </a:cubicBezTo>
                <a:cubicBezTo>
                  <a:pt x="616124" y="2418680"/>
                  <a:pt x="622164" y="2407691"/>
                  <a:pt x="625516" y="2395960"/>
                </a:cubicBezTo>
                <a:cubicBezTo>
                  <a:pt x="631811" y="2373929"/>
                  <a:pt x="649238" y="2291215"/>
                  <a:pt x="660240" y="2280213"/>
                </a:cubicBezTo>
                <a:lnTo>
                  <a:pt x="683389" y="2257063"/>
                </a:lnTo>
                <a:cubicBezTo>
                  <a:pt x="725603" y="2130424"/>
                  <a:pt x="658278" y="2322242"/>
                  <a:pt x="718113" y="2187615"/>
                </a:cubicBezTo>
                <a:cubicBezTo>
                  <a:pt x="728023" y="2165317"/>
                  <a:pt x="727728" y="2138470"/>
                  <a:pt x="741263" y="2118167"/>
                </a:cubicBezTo>
                <a:cubicBezTo>
                  <a:pt x="807605" y="2018653"/>
                  <a:pt x="728066" y="2144561"/>
                  <a:pt x="775987" y="2048719"/>
                </a:cubicBezTo>
                <a:cubicBezTo>
                  <a:pt x="782208" y="2036277"/>
                  <a:pt x="793486" y="2026707"/>
                  <a:pt x="799136" y="2013995"/>
                </a:cubicBezTo>
                <a:cubicBezTo>
                  <a:pt x="809046" y="1991697"/>
                  <a:pt x="805031" y="1961801"/>
                  <a:pt x="822285" y="1944547"/>
                </a:cubicBezTo>
                <a:cubicBezTo>
                  <a:pt x="878185" y="1888647"/>
                  <a:pt x="810173" y="1959686"/>
                  <a:pt x="868584" y="1886673"/>
                </a:cubicBezTo>
                <a:cubicBezTo>
                  <a:pt x="899926" y="1847496"/>
                  <a:pt x="914953" y="1863312"/>
                  <a:pt x="938032" y="1794076"/>
                </a:cubicBezTo>
                <a:cubicBezTo>
                  <a:pt x="967126" y="1706796"/>
                  <a:pt x="927880" y="1814379"/>
                  <a:pt x="972756" y="1724628"/>
                </a:cubicBezTo>
                <a:cubicBezTo>
                  <a:pt x="978212" y="1713715"/>
                  <a:pt x="978875" y="1700817"/>
                  <a:pt x="984331" y="1689904"/>
                </a:cubicBezTo>
                <a:cubicBezTo>
                  <a:pt x="998933" y="1660700"/>
                  <a:pt x="1009097" y="1653563"/>
                  <a:pt x="1030630" y="1632030"/>
                </a:cubicBezTo>
                <a:cubicBezTo>
                  <a:pt x="1031841" y="1627185"/>
                  <a:pt x="1047391" y="1559951"/>
                  <a:pt x="1053779" y="1551008"/>
                </a:cubicBezTo>
                <a:cubicBezTo>
                  <a:pt x="1066465" y="1533248"/>
                  <a:pt x="1100078" y="1504709"/>
                  <a:pt x="1100078" y="1504709"/>
                </a:cubicBezTo>
                <a:cubicBezTo>
                  <a:pt x="1103936" y="1493134"/>
                  <a:pt x="1105376" y="1480447"/>
                  <a:pt x="1111653" y="1469985"/>
                </a:cubicBezTo>
                <a:cubicBezTo>
                  <a:pt x="1117268" y="1460627"/>
                  <a:pt x="1129922" y="1456596"/>
                  <a:pt x="1134802" y="1446835"/>
                </a:cubicBezTo>
                <a:cubicBezTo>
                  <a:pt x="1145714" y="1425010"/>
                  <a:pt x="1150235" y="1400536"/>
                  <a:pt x="1157951" y="1377387"/>
                </a:cubicBezTo>
                <a:lnTo>
                  <a:pt x="1169526" y="1342663"/>
                </a:lnTo>
                <a:cubicBezTo>
                  <a:pt x="1166941" y="1311647"/>
                  <a:pt x="1170015" y="1216319"/>
                  <a:pt x="1146377" y="1169043"/>
                </a:cubicBezTo>
                <a:cubicBezTo>
                  <a:pt x="1140156" y="1156600"/>
                  <a:pt x="1130944" y="1145894"/>
                  <a:pt x="1123227" y="1134319"/>
                </a:cubicBezTo>
                <a:cubicBezTo>
                  <a:pt x="1096627" y="1054518"/>
                  <a:pt x="1117333" y="1082125"/>
                  <a:pt x="1076928" y="1041722"/>
                </a:cubicBezTo>
                <a:cubicBezTo>
                  <a:pt x="1044142" y="943354"/>
                  <a:pt x="1089868" y="1063288"/>
                  <a:pt x="1042204" y="983848"/>
                </a:cubicBezTo>
                <a:cubicBezTo>
                  <a:pt x="1035927" y="973386"/>
                  <a:pt x="1036086" y="960037"/>
                  <a:pt x="1030630" y="949124"/>
                </a:cubicBezTo>
                <a:cubicBezTo>
                  <a:pt x="1024409" y="936681"/>
                  <a:pt x="1015197" y="925975"/>
                  <a:pt x="1007480" y="914400"/>
                </a:cubicBezTo>
                <a:cubicBezTo>
                  <a:pt x="979932" y="831755"/>
                  <a:pt x="964440" y="818294"/>
                  <a:pt x="909413" y="781610"/>
                </a:cubicBezTo>
                <a:cubicBezTo>
                  <a:pt x="923416" y="641586"/>
                  <a:pt x="969916" y="666562"/>
                  <a:pt x="984331" y="636608"/>
                </a:cubicBezTo>
                <a:cubicBezTo>
                  <a:pt x="998746" y="606654"/>
                  <a:pt x="987279" y="610511"/>
                  <a:pt x="995906" y="601884"/>
                </a:cubicBezTo>
                <a:lnTo>
                  <a:pt x="1019055" y="578734"/>
                </a:lnTo>
                <a:cubicBezTo>
                  <a:pt x="1022913" y="567159"/>
                  <a:pt x="1025174" y="554923"/>
                  <a:pt x="1030630" y="544010"/>
                </a:cubicBezTo>
                <a:cubicBezTo>
                  <a:pt x="1046745" y="511780"/>
                  <a:pt x="1062904" y="500161"/>
                  <a:pt x="1088503" y="474562"/>
                </a:cubicBezTo>
                <a:cubicBezTo>
                  <a:pt x="1092361" y="462987"/>
                  <a:pt x="1094622" y="450751"/>
                  <a:pt x="1100078" y="439838"/>
                </a:cubicBezTo>
                <a:cubicBezTo>
                  <a:pt x="1113168" y="413657"/>
                  <a:pt x="1148166" y="373055"/>
                  <a:pt x="1169526" y="358815"/>
                </a:cubicBezTo>
                <a:cubicBezTo>
                  <a:pt x="1181101" y="351099"/>
                  <a:pt x="1193387" y="344356"/>
                  <a:pt x="1204250" y="335666"/>
                </a:cubicBezTo>
                <a:cubicBezTo>
                  <a:pt x="1212771" y="328849"/>
                  <a:pt x="1217369" y="316815"/>
                  <a:pt x="1227399" y="312516"/>
                </a:cubicBezTo>
                <a:cubicBezTo>
                  <a:pt x="1245482" y="304766"/>
                  <a:pt x="1266293" y="306118"/>
                  <a:pt x="1285273" y="300942"/>
                </a:cubicBezTo>
                <a:cubicBezTo>
                  <a:pt x="1308815" y="294522"/>
                  <a:pt x="1334418" y="291327"/>
                  <a:pt x="1354721" y="277792"/>
                </a:cubicBezTo>
                <a:lnTo>
                  <a:pt x="1424169" y="231494"/>
                </a:lnTo>
                <a:cubicBezTo>
                  <a:pt x="1432348" y="219226"/>
                  <a:pt x="1453974" y="181867"/>
                  <a:pt x="1470468" y="173620"/>
                </a:cubicBezTo>
                <a:cubicBezTo>
                  <a:pt x="1540200" y="138754"/>
                  <a:pt x="1526974" y="168178"/>
                  <a:pt x="1574640" y="127322"/>
                </a:cubicBezTo>
                <a:cubicBezTo>
                  <a:pt x="1591211" y="113118"/>
                  <a:pt x="1605506" y="96456"/>
                  <a:pt x="1620939" y="81023"/>
                </a:cubicBezTo>
                <a:cubicBezTo>
                  <a:pt x="1628655" y="73306"/>
                  <a:pt x="1633735" y="61324"/>
                  <a:pt x="1644088" y="57873"/>
                </a:cubicBezTo>
                <a:lnTo>
                  <a:pt x="1678812" y="46299"/>
                </a:lnTo>
                <a:lnTo>
                  <a:pt x="1725111" y="0"/>
                </a:lnTo>
              </a:path>
            </a:pathLst>
          </a:custGeom>
          <a:noFill/>
          <a:ln w="66675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4" name="Picture 2" descr="https://lh6.googleusercontent.com/V2Xd1WGHk-M6FfS5EsbWT2bKoXMfDYmCMSGUi9PWf0iLoYd5CE_3twJHwuvDC4JkZhWkjpYdyi6piZpDVEDm8ua9fU_hRk6N9DgnJkdDhxaSEznxC9U5yzoJA5g5dpH3EAL1VXLHSXU">
            <a:extLst>
              <a:ext uri="{FF2B5EF4-FFF2-40B4-BE49-F238E27FC236}">
                <a16:creationId xmlns:a16="http://schemas.microsoft.com/office/drawing/2014/main" id="{1C7E3523-6491-0445-A1A2-F15B43AD1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83" t="15102" r="4332" b="73603"/>
          <a:stretch/>
        </p:blipFill>
        <p:spPr bwMode="auto">
          <a:xfrm>
            <a:off x="9791700" y="1371602"/>
            <a:ext cx="2129367" cy="77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5555067" y="4453536"/>
            <a:ext cx="762823" cy="1811938"/>
            <a:chOff x="5555067" y="4453536"/>
            <a:chExt cx="762823" cy="1811938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555067" y="4453536"/>
              <a:ext cx="726141" cy="1775350"/>
            </a:xfrm>
            <a:prstGeom prst="line">
              <a:avLst/>
            </a:prstGeom>
            <a:ln w="57150" cap="rnd">
              <a:solidFill>
                <a:srgbClr val="00B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rot="1362628">
              <a:off x="5669956" y="5619143"/>
              <a:ext cx="647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3600" b="1" dirty="0" smtClean="0">
                  <a:solidFill>
                    <a:srgbClr val="00B600"/>
                  </a:solidFill>
                </a:rPr>
                <a:t>SP</a:t>
              </a:r>
              <a:endParaRPr lang="fi-FI" sz="3600" b="1" dirty="0">
                <a:solidFill>
                  <a:srgbClr val="00B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90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4EF1-AF78-0644-ACD1-8166B74A0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Feature 4: </a:t>
            </a:r>
            <a:r>
              <a:rPr lang="fi-FI" dirty="0" err="1"/>
              <a:t>Distance</a:t>
            </a:r>
            <a:endParaRPr lang="fi-FI" dirty="0"/>
          </a:p>
        </p:txBody>
      </p:sp>
      <p:pic>
        <p:nvPicPr>
          <p:cNvPr id="4" name="Picture 2" descr="https://lh6.googleusercontent.com/V2Xd1WGHk-M6FfS5EsbWT2bKoXMfDYmCMSGUi9PWf0iLoYd5CE_3twJHwuvDC4JkZhWkjpYdyi6piZpDVEDm8ua9fU_hRk6N9DgnJkdDhxaSEznxC9U5yzoJA5g5dpH3EAL1VXLHSXU">
            <a:extLst>
              <a:ext uri="{FF2B5EF4-FFF2-40B4-BE49-F238E27FC236}">
                <a16:creationId xmlns:a16="http://schemas.microsoft.com/office/drawing/2014/main" id="{1C7E3523-6491-0445-A1A2-F15B43AD1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02" r="4332" b="6630"/>
          <a:stretch/>
        </p:blipFill>
        <p:spPr bwMode="auto">
          <a:xfrm>
            <a:off x="270934" y="1371602"/>
            <a:ext cx="11650133" cy="536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6EA10D1-272C-6642-AEF1-CEB8699F82D6}"/>
              </a:ext>
            </a:extLst>
          </p:cNvPr>
          <p:cNvGrpSpPr/>
          <p:nvPr/>
        </p:nvGrpSpPr>
        <p:grpSpPr>
          <a:xfrm>
            <a:off x="2294566" y="2302746"/>
            <a:ext cx="8048184" cy="4114932"/>
            <a:chOff x="2294566" y="2302746"/>
            <a:chExt cx="8048184" cy="411493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FE7A6D4-C995-AF4F-A2B0-D1913674FAC7}"/>
                </a:ext>
              </a:extLst>
            </p:cNvPr>
            <p:cNvSpPr/>
            <p:nvPr/>
          </p:nvSpPr>
          <p:spPr>
            <a:xfrm>
              <a:off x="6967981" y="5005989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351B3E-6F39-4B4C-A86A-8E60D6DCAC31}"/>
                </a:ext>
              </a:extLst>
            </p:cNvPr>
            <p:cNvSpPr/>
            <p:nvPr/>
          </p:nvSpPr>
          <p:spPr>
            <a:xfrm>
              <a:off x="6526860" y="4965081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39E977-8C17-B346-873F-C637505F9CCA}"/>
                </a:ext>
              </a:extLst>
            </p:cNvPr>
            <p:cNvSpPr/>
            <p:nvPr/>
          </p:nvSpPr>
          <p:spPr>
            <a:xfrm>
              <a:off x="6526816" y="5260997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6AD7399-23A2-A545-B28E-6E189F3071CE}"/>
                </a:ext>
              </a:extLst>
            </p:cNvPr>
            <p:cNvSpPr/>
            <p:nvPr/>
          </p:nvSpPr>
          <p:spPr>
            <a:xfrm>
              <a:off x="7390156" y="5623588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F43BE10-5449-8944-AD6A-BAB836809654}"/>
                </a:ext>
              </a:extLst>
            </p:cNvPr>
            <p:cNvSpPr/>
            <p:nvPr/>
          </p:nvSpPr>
          <p:spPr>
            <a:xfrm>
              <a:off x="7869652" y="547712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76B56C9-600A-FB40-B573-F119547FF16D}"/>
                </a:ext>
              </a:extLst>
            </p:cNvPr>
            <p:cNvSpPr/>
            <p:nvPr/>
          </p:nvSpPr>
          <p:spPr>
            <a:xfrm>
              <a:off x="7652986" y="5039688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EE8CF0-B9B4-B945-8A6C-A5B8B2A5471E}"/>
                </a:ext>
              </a:extLst>
            </p:cNvPr>
            <p:cNvSpPr/>
            <p:nvPr/>
          </p:nvSpPr>
          <p:spPr>
            <a:xfrm>
              <a:off x="8142948" y="5585383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1522117-8C9C-9746-89D3-870260127696}"/>
                </a:ext>
              </a:extLst>
            </p:cNvPr>
            <p:cNvSpPr/>
            <p:nvPr/>
          </p:nvSpPr>
          <p:spPr>
            <a:xfrm>
              <a:off x="7913923" y="5193252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C4158C0-6FD0-C94A-B737-ACE042C97B31}"/>
                </a:ext>
              </a:extLst>
            </p:cNvPr>
            <p:cNvSpPr/>
            <p:nvPr/>
          </p:nvSpPr>
          <p:spPr>
            <a:xfrm>
              <a:off x="8025751" y="546910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BE69EE-C795-7F41-A9B7-9DD772467B8A}"/>
                </a:ext>
              </a:extLst>
            </p:cNvPr>
            <p:cNvSpPr/>
            <p:nvPr/>
          </p:nvSpPr>
          <p:spPr>
            <a:xfrm>
              <a:off x="6604058" y="463088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7AE4F6-0EC7-0B49-8128-7D6C870B20BD}"/>
                </a:ext>
              </a:extLst>
            </p:cNvPr>
            <p:cNvSpPr/>
            <p:nvPr/>
          </p:nvSpPr>
          <p:spPr>
            <a:xfrm>
              <a:off x="8351362" y="442813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150F5D7-CC24-F349-8C93-4166518C5658}"/>
                </a:ext>
              </a:extLst>
            </p:cNvPr>
            <p:cNvSpPr/>
            <p:nvPr/>
          </p:nvSpPr>
          <p:spPr>
            <a:xfrm>
              <a:off x="10155215" y="2900523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CD6AF2-2B4F-9344-947D-3129A1B0B0C8}"/>
                </a:ext>
              </a:extLst>
            </p:cNvPr>
            <p:cNvSpPr/>
            <p:nvPr/>
          </p:nvSpPr>
          <p:spPr>
            <a:xfrm>
              <a:off x="10188266" y="230274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DD4FD9C-6B9B-DC49-8111-397692369A33}"/>
                </a:ext>
              </a:extLst>
            </p:cNvPr>
            <p:cNvSpPr/>
            <p:nvPr/>
          </p:nvSpPr>
          <p:spPr>
            <a:xfrm>
              <a:off x="5891514" y="2923331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9906A92-9EB4-2847-B4E7-B36965735147}"/>
                </a:ext>
              </a:extLst>
            </p:cNvPr>
            <p:cNvSpPr/>
            <p:nvPr/>
          </p:nvSpPr>
          <p:spPr>
            <a:xfrm>
              <a:off x="2294566" y="4614827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34A26C-8487-FE44-B685-12ECE92D189B}"/>
                </a:ext>
              </a:extLst>
            </p:cNvPr>
            <p:cNvSpPr/>
            <p:nvPr/>
          </p:nvSpPr>
          <p:spPr>
            <a:xfrm>
              <a:off x="3297682" y="599646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B46A6A-3262-7247-9A80-C7C9AC0C2CD7}"/>
                </a:ext>
              </a:extLst>
            </p:cNvPr>
            <p:cNvSpPr/>
            <p:nvPr/>
          </p:nvSpPr>
          <p:spPr>
            <a:xfrm>
              <a:off x="4666952" y="626319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7B271540-9B27-FE44-933F-E1A4F0FBBD14}"/>
              </a:ext>
            </a:extLst>
          </p:cNvPr>
          <p:cNvSpPr/>
          <p:nvPr/>
        </p:nvSpPr>
        <p:spPr>
          <a:xfrm>
            <a:off x="7140167" y="4406664"/>
            <a:ext cx="154484" cy="154484"/>
          </a:xfrm>
          <a:prstGeom prst="ellipse">
            <a:avLst/>
          </a:prstGeom>
          <a:solidFill>
            <a:srgbClr val="0097FF"/>
          </a:solidFill>
          <a:ln w="38100">
            <a:solidFill>
              <a:srgbClr val="005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1191D55-D54E-204D-B653-150F88F8C678}"/>
              </a:ext>
            </a:extLst>
          </p:cNvPr>
          <p:cNvSpPr/>
          <p:nvPr/>
        </p:nvSpPr>
        <p:spPr>
          <a:xfrm>
            <a:off x="5342885" y="6195435"/>
            <a:ext cx="154484" cy="154484"/>
          </a:xfrm>
          <a:prstGeom prst="ellipse">
            <a:avLst/>
          </a:prstGeom>
          <a:solidFill>
            <a:srgbClr val="0097FF"/>
          </a:solidFill>
          <a:ln w="38100">
            <a:solidFill>
              <a:srgbClr val="005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69B122-711E-CF45-9C10-6E65FC92215B}"/>
              </a:ext>
            </a:extLst>
          </p:cNvPr>
          <p:cNvGrpSpPr/>
          <p:nvPr/>
        </p:nvGrpSpPr>
        <p:grpSpPr>
          <a:xfrm>
            <a:off x="4744194" y="1392866"/>
            <a:ext cx="2039683" cy="3029724"/>
            <a:chOff x="4744194" y="1392866"/>
            <a:chExt cx="2039683" cy="302972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59C449D-637E-8541-A7CE-177456244C22}"/>
                </a:ext>
              </a:extLst>
            </p:cNvPr>
            <p:cNvGrpSpPr/>
            <p:nvPr/>
          </p:nvGrpSpPr>
          <p:grpSpPr>
            <a:xfrm>
              <a:off x="4744194" y="1392866"/>
              <a:ext cx="1584888" cy="3029724"/>
              <a:chOff x="4744194" y="1392866"/>
              <a:chExt cx="1584888" cy="3029724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6C8497F0-43E2-724C-9F60-119535D3424D}"/>
                  </a:ext>
                </a:extLst>
              </p:cNvPr>
              <p:cNvSpPr/>
              <p:nvPr/>
            </p:nvSpPr>
            <p:spPr>
              <a:xfrm>
                <a:off x="4744194" y="1392866"/>
                <a:ext cx="1420191" cy="2891919"/>
              </a:xfrm>
              <a:custGeom>
                <a:avLst/>
                <a:gdLst>
                  <a:gd name="connsiteX0" fmla="*/ 0 w 1473200"/>
                  <a:gd name="connsiteY0" fmla="*/ 0 h 2878667"/>
                  <a:gd name="connsiteX1" fmla="*/ 16933 w 1473200"/>
                  <a:gd name="connsiteY1" fmla="*/ 118534 h 2878667"/>
                  <a:gd name="connsiteX2" fmla="*/ 33867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33867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217924 w 1473200"/>
                  <a:gd name="connsiteY4" fmla="*/ 300383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217924 w 1473200"/>
                  <a:gd name="connsiteY4" fmla="*/ 300383 h 2878667"/>
                  <a:gd name="connsiteX5" fmla="*/ 276087 w 1473200"/>
                  <a:gd name="connsiteY5" fmla="*/ 385049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20191"/>
                  <a:gd name="connsiteY0" fmla="*/ 0 h 2891919"/>
                  <a:gd name="connsiteX1" fmla="*/ 50064 w 1420191"/>
                  <a:gd name="connsiteY1" fmla="*/ 92029 h 2891919"/>
                  <a:gd name="connsiteX2" fmla="*/ 100127 w 1420191"/>
                  <a:gd name="connsiteY2" fmla="*/ 182586 h 2891919"/>
                  <a:gd name="connsiteX3" fmla="*/ 131050 w 1420191"/>
                  <a:gd name="connsiteY3" fmla="*/ 229704 h 2891919"/>
                  <a:gd name="connsiteX4" fmla="*/ 164915 w 1420191"/>
                  <a:gd name="connsiteY4" fmla="*/ 313635 h 2891919"/>
                  <a:gd name="connsiteX5" fmla="*/ 223078 w 1420191"/>
                  <a:gd name="connsiteY5" fmla="*/ 398301 h 2891919"/>
                  <a:gd name="connsiteX6" fmla="*/ 234858 w 1420191"/>
                  <a:gd name="connsiteY6" fmla="*/ 504319 h 2891919"/>
                  <a:gd name="connsiteX7" fmla="*/ 285658 w 1420191"/>
                  <a:gd name="connsiteY7" fmla="*/ 538186 h 2891919"/>
                  <a:gd name="connsiteX8" fmla="*/ 353391 w 1420191"/>
                  <a:gd name="connsiteY8" fmla="*/ 639786 h 2891919"/>
                  <a:gd name="connsiteX9" fmla="*/ 387258 w 1420191"/>
                  <a:gd name="connsiteY9" fmla="*/ 758319 h 2891919"/>
                  <a:gd name="connsiteX10" fmla="*/ 438058 w 1420191"/>
                  <a:gd name="connsiteY10" fmla="*/ 910719 h 2891919"/>
                  <a:gd name="connsiteX11" fmla="*/ 454991 w 1420191"/>
                  <a:gd name="connsiteY11" fmla="*/ 961519 h 2891919"/>
                  <a:gd name="connsiteX12" fmla="*/ 471924 w 1420191"/>
                  <a:gd name="connsiteY12" fmla="*/ 1012319 h 2891919"/>
                  <a:gd name="connsiteX13" fmla="*/ 539658 w 1420191"/>
                  <a:gd name="connsiteY13" fmla="*/ 1113919 h 2891919"/>
                  <a:gd name="connsiteX14" fmla="*/ 573524 w 1420191"/>
                  <a:gd name="connsiteY14" fmla="*/ 1215519 h 2891919"/>
                  <a:gd name="connsiteX15" fmla="*/ 590458 w 1420191"/>
                  <a:gd name="connsiteY15" fmla="*/ 1266319 h 2891919"/>
                  <a:gd name="connsiteX16" fmla="*/ 624324 w 1420191"/>
                  <a:gd name="connsiteY16" fmla="*/ 1401786 h 2891919"/>
                  <a:gd name="connsiteX17" fmla="*/ 641258 w 1420191"/>
                  <a:gd name="connsiteY17" fmla="*/ 1469519 h 2891919"/>
                  <a:gd name="connsiteX18" fmla="*/ 675124 w 1420191"/>
                  <a:gd name="connsiteY18" fmla="*/ 1621919 h 2891919"/>
                  <a:gd name="connsiteX19" fmla="*/ 692058 w 1420191"/>
                  <a:gd name="connsiteY19" fmla="*/ 1672719 h 2891919"/>
                  <a:gd name="connsiteX20" fmla="*/ 725924 w 1420191"/>
                  <a:gd name="connsiteY20" fmla="*/ 1723519 h 2891919"/>
                  <a:gd name="connsiteX21" fmla="*/ 742858 w 1420191"/>
                  <a:gd name="connsiteY21" fmla="*/ 1808186 h 2891919"/>
                  <a:gd name="connsiteX22" fmla="*/ 759791 w 1420191"/>
                  <a:gd name="connsiteY22" fmla="*/ 1960586 h 2891919"/>
                  <a:gd name="connsiteX23" fmla="*/ 793658 w 1420191"/>
                  <a:gd name="connsiteY23" fmla="*/ 2062186 h 2891919"/>
                  <a:gd name="connsiteX24" fmla="*/ 810591 w 1420191"/>
                  <a:gd name="connsiteY24" fmla="*/ 2112986 h 2891919"/>
                  <a:gd name="connsiteX25" fmla="*/ 827524 w 1420191"/>
                  <a:gd name="connsiteY25" fmla="*/ 2163786 h 2891919"/>
                  <a:gd name="connsiteX26" fmla="*/ 861391 w 1420191"/>
                  <a:gd name="connsiteY26" fmla="*/ 2214586 h 2891919"/>
                  <a:gd name="connsiteX27" fmla="*/ 929124 w 1420191"/>
                  <a:gd name="connsiteY27" fmla="*/ 2417786 h 2891919"/>
                  <a:gd name="connsiteX28" fmla="*/ 946058 w 1420191"/>
                  <a:gd name="connsiteY28" fmla="*/ 2468586 h 2891919"/>
                  <a:gd name="connsiteX29" fmla="*/ 996858 w 1420191"/>
                  <a:gd name="connsiteY29" fmla="*/ 2502452 h 2891919"/>
                  <a:gd name="connsiteX30" fmla="*/ 1081524 w 1420191"/>
                  <a:gd name="connsiteY30" fmla="*/ 2654852 h 2891919"/>
                  <a:gd name="connsiteX31" fmla="*/ 1115391 w 1420191"/>
                  <a:gd name="connsiteY31" fmla="*/ 2705652 h 2891919"/>
                  <a:gd name="connsiteX32" fmla="*/ 1216991 w 1420191"/>
                  <a:gd name="connsiteY32" fmla="*/ 2773386 h 2891919"/>
                  <a:gd name="connsiteX33" fmla="*/ 1301658 w 1420191"/>
                  <a:gd name="connsiteY33" fmla="*/ 2841119 h 2891919"/>
                  <a:gd name="connsiteX34" fmla="*/ 1352458 w 1420191"/>
                  <a:gd name="connsiteY34" fmla="*/ 2874986 h 2891919"/>
                  <a:gd name="connsiteX35" fmla="*/ 1420191 w 1420191"/>
                  <a:gd name="connsiteY35" fmla="*/ 2891919 h 289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20191" h="2891919">
                    <a:moveTo>
                      <a:pt x="0" y="0"/>
                    </a:moveTo>
                    <a:cubicBezTo>
                      <a:pt x="5644" y="39511"/>
                      <a:pt x="33376" y="61598"/>
                      <a:pt x="50064" y="92029"/>
                    </a:cubicBezTo>
                    <a:cubicBezTo>
                      <a:pt x="66752" y="122460"/>
                      <a:pt x="86629" y="159640"/>
                      <a:pt x="100127" y="182586"/>
                    </a:cubicBezTo>
                    <a:cubicBezTo>
                      <a:pt x="113625" y="205532"/>
                      <a:pt x="114117" y="218415"/>
                      <a:pt x="131050" y="229704"/>
                    </a:cubicBezTo>
                    <a:cubicBezTo>
                      <a:pt x="142339" y="246637"/>
                      <a:pt x="149577" y="285536"/>
                      <a:pt x="164915" y="313635"/>
                    </a:cubicBezTo>
                    <a:cubicBezTo>
                      <a:pt x="180253" y="341735"/>
                      <a:pt x="132763" y="262830"/>
                      <a:pt x="223078" y="398301"/>
                    </a:cubicBezTo>
                    <a:cubicBezTo>
                      <a:pt x="240724" y="451239"/>
                      <a:pt x="224428" y="481005"/>
                      <a:pt x="234858" y="504319"/>
                    </a:cubicBezTo>
                    <a:cubicBezTo>
                      <a:pt x="245288" y="527633"/>
                      <a:pt x="268725" y="526897"/>
                      <a:pt x="285658" y="538186"/>
                    </a:cubicBezTo>
                    <a:cubicBezTo>
                      <a:pt x="308236" y="572053"/>
                      <a:pt x="340520" y="601172"/>
                      <a:pt x="353391" y="639786"/>
                    </a:cubicBezTo>
                    <a:cubicBezTo>
                      <a:pt x="410298" y="810510"/>
                      <a:pt x="323471" y="545695"/>
                      <a:pt x="387258" y="758319"/>
                    </a:cubicBezTo>
                    <a:cubicBezTo>
                      <a:pt x="387283" y="758404"/>
                      <a:pt x="429577" y="885277"/>
                      <a:pt x="438058" y="910719"/>
                    </a:cubicBezTo>
                    <a:lnTo>
                      <a:pt x="454991" y="961519"/>
                    </a:lnTo>
                    <a:cubicBezTo>
                      <a:pt x="460635" y="978452"/>
                      <a:pt x="462023" y="997468"/>
                      <a:pt x="471924" y="1012319"/>
                    </a:cubicBezTo>
                    <a:lnTo>
                      <a:pt x="539658" y="1113919"/>
                    </a:lnTo>
                    <a:lnTo>
                      <a:pt x="573524" y="1215519"/>
                    </a:lnTo>
                    <a:cubicBezTo>
                      <a:pt x="579168" y="1232452"/>
                      <a:pt x="586129" y="1249003"/>
                      <a:pt x="590458" y="1266319"/>
                    </a:cubicBezTo>
                    <a:lnTo>
                      <a:pt x="624324" y="1401786"/>
                    </a:lnTo>
                    <a:cubicBezTo>
                      <a:pt x="629968" y="1424364"/>
                      <a:pt x="636694" y="1446698"/>
                      <a:pt x="641258" y="1469519"/>
                    </a:cubicBezTo>
                    <a:cubicBezTo>
                      <a:pt x="652896" y="1527711"/>
                      <a:pt x="659183" y="1566125"/>
                      <a:pt x="675124" y="1621919"/>
                    </a:cubicBezTo>
                    <a:cubicBezTo>
                      <a:pt x="680028" y="1639082"/>
                      <a:pt x="684076" y="1656754"/>
                      <a:pt x="692058" y="1672719"/>
                    </a:cubicBezTo>
                    <a:cubicBezTo>
                      <a:pt x="701159" y="1690922"/>
                      <a:pt x="714635" y="1706586"/>
                      <a:pt x="725924" y="1723519"/>
                    </a:cubicBezTo>
                    <a:cubicBezTo>
                      <a:pt x="731569" y="1751741"/>
                      <a:pt x="738788" y="1779694"/>
                      <a:pt x="742858" y="1808186"/>
                    </a:cubicBezTo>
                    <a:cubicBezTo>
                      <a:pt x="750086" y="1858785"/>
                      <a:pt x="749767" y="1910466"/>
                      <a:pt x="759791" y="1960586"/>
                    </a:cubicBezTo>
                    <a:cubicBezTo>
                      <a:pt x="766792" y="1995591"/>
                      <a:pt x="782369" y="2028319"/>
                      <a:pt x="793658" y="2062186"/>
                    </a:cubicBezTo>
                    <a:lnTo>
                      <a:pt x="810591" y="2112986"/>
                    </a:lnTo>
                    <a:cubicBezTo>
                      <a:pt x="816235" y="2129919"/>
                      <a:pt x="817623" y="2148935"/>
                      <a:pt x="827524" y="2163786"/>
                    </a:cubicBezTo>
                    <a:lnTo>
                      <a:pt x="861391" y="2214586"/>
                    </a:lnTo>
                    <a:lnTo>
                      <a:pt x="929124" y="2417786"/>
                    </a:lnTo>
                    <a:cubicBezTo>
                      <a:pt x="934769" y="2434719"/>
                      <a:pt x="931206" y="2458685"/>
                      <a:pt x="946058" y="2468586"/>
                    </a:cubicBezTo>
                    <a:lnTo>
                      <a:pt x="996858" y="2502452"/>
                    </a:lnTo>
                    <a:cubicBezTo>
                      <a:pt x="1026662" y="2591865"/>
                      <a:pt x="1003890" y="2538402"/>
                      <a:pt x="1081524" y="2654852"/>
                    </a:cubicBezTo>
                    <a:cubicBezTo>
                      <a:pt x="1092813" y="2671785"/>
                      <a:pt x="1098458" y="2694363"/>
                      <a:pt x="1115391" y="2705652"/>
                    </a:cubicBezTo>
                    <a:lnTo>
                      <a:pt x="1216991" y="2773386"/>
                    </a:lnTo>
                    <a:cubicBezTo>
                      <a:pt x="1274082" y="2859022"/>
                      <a:pt x="1219866" y="2800223"/>
                      <a:pt x="1301658" y="2841119"/>
                    </a:cubicBezTo>
                    <a:cubicBezTo>
                      <a:pt x="1319861" y="2850220"/>
                      <a:pt x="1333752" y="2866969"/>
                      <a:pt x="1352458" y="2874986"/>
                    </a:cubicBezTo>
                    <a:cubicBezTo>
                      <a:pt x="1373849" y="2884154"/>
                      <a:pt x="1420191" y="2891919"/>
                      <a:pt x="1420191" y="2891919"/>
                    </a:cubicBezTo>
                  </a:path>
                </a:pathLst>
              </a:custGeom>
              <a:noFill/>
              <a:ln w="66675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D21DC16-807D-5345-B793-3A6B2D20B916}"/>
                  </a:ext>
                </a:extLst>
              </p:cNvPr>
              <p:cNvSpPr/>
              <p:nvPr/>
            </p:nvSpPr>
            <p:spPr>
              <a:xfrm>
                <a:off x="6096000" y="4189508"/>
                <a:ext cx="233082" cy="233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9EFAC9E-3763-3B4D-A15F-E067623E01E2}"/>
                </a:ext>
              </a:extLst>
            </p:cNvPr>
            <p:cNvSpPr txBox="1"/>
            <p:nvPr/>
          </p:nvSpPr>
          <p:spPr>
            <a:xfrm>
              <a:off x="5863432" y="3656368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3200" dirty="0">
                  <a:effectLst>
                    <a:glow rad="127000">
                      <a:schemeClr val="bg1"/>
                    </a:glow>
                  </a:effectLst>
                </a:rPr>
                <a:t>8:47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34DF914-F690-9148-A85B-BE0AB715E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2630" y="2463978"/>
              <a:ext cx="419100" cy="4191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215FEAA-A2C5-AF44-885B-40958EC545BA}"/>
              </a:ext>
            </a:extLst>
          </p:cNvPr>
          <p:cNvGrpSpPr/>
          <p:nvPr/>
        </p:nvGrpSpPr>
        <p:grpSpPr>
          <a:xfrm>
            <a:off x="7647835" y="4683954"/>
            <a:ext cx="649597" cy="1519532"/>
            <a:chOff x="7647835" y="4683954"/>
            <a:chExt cx="649597" cy="151953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995610A-ABE9-394C-915F-7FD0B80F9EFC}"/>
                </a:ext>
              </a:extLst>
            </p:cNvPr>
            <p:cNvSpPr/>
            <p:nvPr/>
          </p:nvSpPr>
          <p:spPr>
            <a:xfrm>
              <a:off x="8142948" y="468395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C366E16-8178-4D44-A7B3-20D598360169}"/>
                </a:ext>
              </a:extLst>
            </p:cNvPr>
            <p:cNvSpPr/>
            <p:nvPr/>
          </p:nvSpPr>
          <p:spPr>
            <a:xfrm>
              <a:off x="7647835" y="6049002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376000" y="161058"/>
            <a:ext cx="5381159" cy="1220986"/>
            <a:chOff x="6376000" y="161058"/>
            <a:chExt cx="5381159" cy="12209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F23FD860-C424-C240-8B7D-0D970EA8E4FF}"/>
                    </a:ext>
                  </a:extLst>
                </p:cNvPr>
                <p:cNvSpPr/>
                <p:nvPr/>
              </p:nvSpPr>
              <p:spPr>
                <a:xfrm>
                  <a:off x="8553270" y="301321"/>
                  <a:ext cx="3203889" cy="7119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i-FI" i="1" smtClean="0">
                            <a:latin typeface="Cambria Math" panose="02040503050406030204" pitchFamily="18" charset="0"/>
                          </a:rPr>
                          <m:t>𝐷𝑖𝑠𝑡𝑎𝑛𝑐𝑒</m:t>
                        </m:r>
                        <m:d>
                          <m:d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i-FI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fi-FI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i-FI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fi-FI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fi-FI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i-FI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</m:rad>
                              </m:den>
                            </m:f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fi-FI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i-FI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"/>
                                        <m:ctrlP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i-FI" i="0">
                                            <a:latin typeface="Cambria Math" panose="02040503050406030204" pitchFamily="18" charset="0"/>
                                          </a:rPr>
                                          <m:t>−(</m:t>
                                        </m:r>
                                        <m: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fi-FI" i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i-FI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i-FI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fi-FI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i-FI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fi-FI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sup>
                        </m:sSup>
                      </m:oMath>
                    </m:oMathPara>
                  </a14:m>
                  <a:endParaRPr lang="fi-FI" dirty="0"/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F23FD860-C424-C240-8B7D-0D970EA8E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3270" y="301321"/>
                  <a:ext cx="3203889" cy="71192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i-FI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" name="Group 34"/>
            <p:cNvGrpSpPr/>
            <p:nvPr/>
          </p:nvGrpSpPr>
          <p:grpSpPr>
            <a:xfrm>
              <a:off x="6376000" y="161058"/>
              <a:ext cx="2553971" cy="1220986"/>
              <a:chOff x="7601244" y="97536"/>
              <a:chExt cx="2553971" cy="1220986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8924544" y="97536"/>
                <a:ext cx="0" cy="10607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Freeform 30"/>
              <p:cNvSpPr/>
              <p:nvPr/>
            </p:nvSpPr>
            <p:spPr>
              <a:xfrm>
                <a:off x="7601244" y="104893"/>
                <a:ext cx="2553971" cy="1028963"/>
              </a:xfrm>
              <a:custGeom>
                <a:avLst/>
                <a:gdLst>
                  <a:gd name="connsiteX0" fmla="*/ 0 w 3389376"/>
                  <a:gd name="connsiteY0" fmla="*/ 1365537 h 1365537"/>
                  <a:gd name="connsiteX1" fmla="*/ 1024128 w 3389376"/>
                  <a:gd name="connsiteY1" fmla="*/ 1085121 h 1365537"/>
                  <a:gd name="connsiteX2" fmla="*/ 1767840 w 3389376"/>
                  <a:gd name="connsiteY2" fmla="*/ 33 h 1365537"/>
                  <a:gd name="connsiteX3" fmla="*/ 2389632 w 3389376"/>
                  <a:gd name="connsiteY3" fmla="*/ 1048545 h 1365537"/>
                  <a:gd name="connsiteX4" fmla="*/ 3389376 w 3389376"/>
                  <a:gd name="connsiteY4" fmla="*/ 1365537 h 1365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9376" h="1365537">
                    <a:moveTo>
                      <a:pt x="0" y="1365537"/>
                    </a:moveTo>
                    <a:cubicBezTo>
                      <a:pt x="364744" y="1339121"/>
                      <a:pt x="729488" y="1312705"/>
                      <a:pt x="1024128" y="1085121"/>
                    </a:cubicBezTo>
                    <a:cubicBezTo>
                      <a:pt x="1318768" y="857537"/>
                      <a:pt x="1540256" y="6129"/>
                      <a:pt x="1767840" y="33"/>
                    </a:cubicBezTo>
                    <a:cubicBezTo>
                      <a:pt x="1995424" y="-6063"/>
                      <a:pt x="2119376" y="820961"/>
                      <a:pt x="2389632" y="1048545"/>
                    </a:cubicBezTo>
                    <a:cubicBezTo>
                      <a:pt x="2659888" y="1276129"/>
                      <a:pt x="3024632" y="1320833"/>
                      <a:pt x="3389376" y="1365537"/>
                    </a:cubicBezTo>
                  </a:path>
                </a:pathLst>
              </a:custGeom>
              <a:noFill/>
              <a:ln w="444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590789" y="949190"/>
                <a:ext cx="6431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i-FI" dirty="0" smtClean="0"/>
                  <a:t>3 km</a:t>
                </a:r>
                <a:endParaRPr lang="fi-FI" dirty="0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10056332" y="4441172"/>
            <a:ext cx="1740849" cy="2193226"/>
            <a:chOff x="10056332" y="4441172"/>
            <a:chExt cx="1740849" cy="2193226"/>
          </a:xfrm>
        </p:grpSpPr>
        <p:grpSp>
          <p:nvGrpSpPr>
            <p:cNvPr id="29" name="Group 28"/>
            <p:cNvGrpSpPr/>
            <p:nvPr/>
          </p:nvGrpSpPr>
          <p:grpSpPr>
            <a:xfrm>
              <a:off x="10188266" y="5463606"/>
              <a:ext cx="1608915" cy="1170792"/>
              <a:chOff x="2880666" y="3105388"/>
              <a:chExt cx="1608915" cy="117079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2899716" y="3506118"/>
                <a:ext cx="1589865" cy="369332"/>
                <a:chOff x="2899716" y="4363343"/>
                <a:chExt cx="1589865" cy="369332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9F455C23-97EB-934F-94AD-5888F44791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99716" y="4370209"/>
                  <a:ext cx="533400" cy="355600"/>
                </a:xfrm>
                <a:prstGeom prst="rect">
                  <a:avLst/>
                </a:prstGeom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3729437" y="4363343"/>
                  <a:ext cx="7601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i-FI" dirty="0" smtClean="0"/>
                    <a:t>60 km</a:t>
                  </a:r>
                  <a:endParaRPr lang="fi-FI" dirty="0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2981750" y="3105388"/>
                <a:ext cx="1507831" cy="369332"/>
                <a:chOff x="2981750" y="4855022"/>
                <a:chExt cx="1507831" cy="369332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934DF914-F690-9148-A85B-BE0AB715E1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981750" y="4855022"/>
                  <a:ext cx="369332" cy="369332"/>
                </a:xfrm>
                <a:prstGeom prst="rect">
                  <a:avLst/>
                </a:prstGeom>
              </p:spPr>
            </p:pic>
            <p:sp>
              <p:nvSpPr>
                <p:cNvPr id="45" name="TextBox 44"/>
                <p:cNvSpPr txBox="1"/>
                <p:nvPr/>
              </p:nvSpPr>
              <p:spPr>
                <a:xfrm>
                  <a:off x="3846456" y="4855022"/>
                  <a:ext cx="64312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i-FI" dirty="0" smtClean="0"/>
                    <a:t>3 km</a:t>
                  </a:r>
                  <a:endParaRPr lang="fi-FI" dirty="0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2880666" y="3906848"/>
                <a:ext cx="1608915" cy="369332"/>
                <a:chOff x="2880666" y="3906848"/>
                <a:chExt cx="1608915" cy="369332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0A238659-EFBA-2241-96B4-B62C8E985F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80666" y="3920064"/>
                  <a:ext cx="571500" cy="342900"/>
                </a:xfrm>
                <a:prstGeom prst="rect">
                  <a:avLst/>
                </a:prstGeom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3612418" y="3906848"/>
                  <a:ext cx="877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i-FI" dirty="0" smtClean="0"/>
                    <a:t>150 km</a:t>
                  </a:r>
                  <a:endParaRPr lang="fi-FI" dirty="0"/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1B7F8C0-453E-7544-8FFB-9889244A9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56332" y="4441172"/>
              <a:ext cx="838200" cy="838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9" name="TextBox 58"/>
            <p:cNvSpPr txBox="1"/>
            <p:nvPr/>
          </p:nvSpPr>
          <p:spPr>
            <a:xfrm>
              <a:off x="11202939" y="4910453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800" b="1" dirty="0"/>
                <a:t>𝜇</a:t>
              </a:r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4D21DC16-807D-5345-B793-3A6B2D20B916}"/>
              </a:ext>
            </a:extLst>
          </p:cNvPr>
          <p:cNvSpPr/>
          <p:nvPr/>
        </p:nvSpPr>
        <p:spPr>
          <a:xfrm>
            <a:off x="7212447" y="716812"/>
            <a:ext cx="164674" cy="1646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grpSp>
        <p:nvGrpSpPr>
          <p:cNvPr id="63" name="Group 62"/>
          <p:cNvGrpSpPr/>
          <p:nvPr/>
        </p:nvGrpSpPr>
        <p:grpSpPr>
          <a:xfrm>
            <a:off x="3859767" y="1916833"/>
            <a:ext cx="4752388" cy="4752386"/>
            <a:chOff x="3859767" y="1916833"/>
            <a:chExt cx="4752388" cy="4752386"/>
          </a:xfrm>
        </p:grpSpPr>
        <p:sp>
          <p:nvSpPr>
            <p:cNvPr id="53" name="Oval 52"/>
            <p:cNvSpPr/>
            <p:nvPr/>
          </p:nvSpPr>
          <p:spPr>
            <a:xfrm>
              <a:off x="3859767" y="1916833"/>
              <a:ext cx="4752388" cy="4752386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60" name="Straight Connector 59"/>
            <p:cNvCxnSpPr>
              <a:stCxn id="53" idx="2"/>
              <a:endCxn id="43" idx="2"/>
            </p:cNvCxnSpPr>
            <p:nvPr/>
          </p:nvCxnSpPr>
          <p:spPr>
            <a:xfrm>
              <a:off x="3859767" y="4293026"/>
              <a:ext cx="2236233" cy="13023"/>
            </a:xfrm>
            <a:prstGeom prst="line">
              <a:avLst/>
            </a:prstGeom>
            <a:ln w="19050" cap="rnd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9EFAC9E-3763-3B4D-A15F-E067623E01E2}"/>
                </a:ext>
              </a:extLst>
            </p:cNvPr>
            <p:cNvSpPr txBox="1"/>
            <p:nvPr/>
          </p:nvSpPr>
          <p:spPr>
            <a:xfrm>
              <a:off x="4422440" y="3796650"/>
              <a:ext cx="10005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3200" dirty="0" smtClean="0">
                  <a:effectLst>
                    <a:glow rad="127000">
                      <a:schemeClr val="bg1"/>
                    </a:glow>
                  </a:effectLst>
                </a:rPr>
                <a:t>1 km</a:t>
              </a:r>
              <a:endParaRPr lang="fi-FI" sz="3200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4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4EF1-AF78-0644-ACD1-8166B74A0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Feature 5: </a:t>
            </a:r>
            <a:r>
              <a:rPr lang="fi-FI" dirty="0" err="1"/>
              <a:t>Familiarity</a:t>
            </a:r>
            <a:endParaRPr lang="fi-FI" dirty="0"/>
          </a:p>
        </p:txBody>
      </p:sp>
      <p:pic>
        <p:nvPicPr>
          <p:cNvPr id="4" name="Picture 2" descr="https://lh6.googleusercontent.com/V2Xd1WGHk-M6FfS5EsbWT2bKoXMfDYmCMSGUi9PWf0iLoYd5CE_3twJHwuvDC4JkZhWkjpYdyi6piZpDVEDm8ua9fU_hRk6N9DgnJkdDhxaSEznxC9U5yzoJA5g5dpH3EAL1VXLHSXU">
            <a:extLst>
              <a:ext uri="{FF2B5EF4-FFF2-40B4-BE49-F238E27FC236}">
                <a16:creationId xmlns:a16="http://schemas.microsoft.com/office/drawing/2014/main" id="{1C7E3523-6491-0445-A1A2-F15B43AD1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02" r="4332" b="6630"/>
          <a:stretch/>
        </p:blipFill>
        <p:spPr bwMode="auto">
          <a:xfrm>
            <a:off x="270934" y="1371602"/>
            <a:ext cx="11650133" cy="536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694830" y="1364776"/>
            <a:ext cx="3029803" cy="4926842"/>
            <a:chOff x="4694830" y="1364776"/>
            <a:chExt cx="3029803" cy="4926842"/>
          </a:xfrm>
        </p:grpSpPr>
        <p:sp>
          <p:nvSpPr>
            <p:cNvPr id="5" name="Freeform 4"/>
            <p:cNvSpPr/>
            <p:nvPr/>
          </p:nvSpPr>
          <p:spPr>
            <a:xfrm>
              <a:off x="4778844" y="1369105"/>
              <a:ext cx="1485478" cy="4867922"/>
            </a:xfrm>
            <a:custGeom>
              <a:avLst/>
              <a:gdLst>
                <a:gd name="connsiteX0" fmla="*/ 0 w 1392071"/>
                <a:gd name="connsiteY0" fmla="*/ 0 h 4804012"/>
                <a:gd name="connsiteX1" fmla="*/ 68239 w 1392071"/>
                <a:gd name="connsiteY1" fmla="*/ 54591 h 4804012"/>
                <a:gd name="connsiteX2" fmla="*/ 109182 w 1392071"/>
                <a:gd name="connsiteY2" fmla="*/ 81886 h 4804012"/>
                <a:gd name="connsiteX3" fmla="*/ 136477 w 1392071"/>
                <a:gd name="connsiteY3" fmla="*/ 163773 h 4804012"/>
                <a:gd name="connsiteX4" fmla="*/ 150125 w 1392071"/>
                <a:gd name="connsiteY4" fmla="*/ 423081 h 4804012"/>
                <a:gd name="connsiteX5" fmla="*/ 163773 w 1392071"/>
                <a:gd name="connsiteY5" fmla="*/ 464024 h 4804012"/>
                <a:gd name="connsiteX6" fmla="*/ 177421 w 1392071"/>
                <a:gd name="connsiteY6" fmla="*/ 518615 h 4804012"/>
                <a:gd name="connsiteX7" fmla="*/ 204716 w 1392071"/>
                <a:gd name="connsiteY7" fmla="*/ 559558 h 4804012"/>
                <a:gd name="connsiteX8" fmla="*/ 232012 w 1392071"/>
                <a:gd name="connsiteY8" fmla="*/ 614149 h 4804012"/>
                <a:gd name="connsiteX9" fmla="*/ 272955 w 1392071"/>
                <a:gd name="connsiteY9" fmla="*/ 750627 h 4804012"/>
                <a:gd name="connsiteX10" fmla="*/ 286603 w 1392071"/>
                <a:gd name="connsiteY10" fmla="*/ 914400 h 4804012"/>
                <a:gd name="connsiteX11" fmla="*/ 300250 w 1392071"/>
                <a:gd name="connsiteY11" fmla="*/ 955343 h 4804012"/>
                <a:gd name="connsiteX12" fmla="*/ 327546 w 1392071"/>
                <a:gd name="connsiteY12" fmla="*/ 1064525 h 4804012"/>
                <a:gd name="connsiteX13" fmla="*/ 354842 w 1392071"/>
                <a:gd name="connsiteY13" fmla="*/ 1146412 h 4804012"/>
                <a:gd name="connsiteX14" fmla="*/ 395785 w 1392071"/>
                <a:gd name="connsiteY14" fmla="*/ 1351128 h 4804012"/>
                <a:gd name="connsiteX15" fmla="*/ 423080 w 1392071"/>
                <a:gd name="connsiteY15" fmla="*/ 1392072 h 4804012"/>
                <a:gd name="connsiteX16" fmla="*/ 464024 w 1392071"/>
                <a:gd name="connsiteY16" fmla="*/ 1419367 h 4804012"/>
                <a:gd name="connsiteX17" fmla="*/ 491319 w 1392071"/>
                <a:gd name="connsiteY17" fmla="*/ 1665027 h 4804012"/>
                <a:gd name="connsiteX18" fmla="*/ 518615 w 1392071"/>
                <a:gd name="connsiteY18" fmla="*/ 1760561 h 4804012"/>
                <a:gd name="connsiteX19" fmla="*/ 532262 w 1392071"/>
                <a:gd name="connsiteY19" fmla="*/ 1801504 h 4804012"/>
                <a:gd name="connsiteX20" fmla="*/ 573206 w 1392071"/>
                <a:gd name="connsiteY20" fmla="*/ 1842448 h 4804012"/>
                <a:gd name="connsiteX21" fmla="*/ 655092 w 1392071"/>
                <a:gd name="connsiteY21" fmla="*/ 1937982 h 4804012"/>
                <a:gd name="connsiteX22" fmla="*/ 723331 w 1392071"/>
                <a:gd name="connsiteY22" fmla="*/ 2074460 h 4804012"/>
                <a:gd name="connsiteX23" fmla="*/ 777922 w 1392071"/>
                <a:gd name="connsiteY23" fmla="*/ 2156346 h 4804012"/>
                <a:gd name="connsiteX24" fmla="*/ 791570 w 1392071"/>
                <a:gd name="connsiteY24" fmla="*/ 2197289 h 4804012"/>
                <a:gd name="connsiteX25" fmla="*/ 818865 w 1392071"/>
                <a:gd name="connsiteY25" fmla="*/ 2238233 h 4804012"/>
                <a:gd name="connsiteX26" fmla="*/ 832513 w 1392071"/>
                <a:gd name="connsiteY26" fmla="*/ 2279176 h 4804012"/>
                <a:gd name="connsiteX27" fmla="*/ 859809 w 1392071"/>
                <a:gd name="connsiteY27" fmla="*/ 2320119 h 4804012"/>
                <a:gd name="connsiteX28" fmla="*/ 914400 w 1392071"/>
                <a:gd name="connsiteY28" fmla="*/ 2415654 h 4804012"/>
                <a:gd name="connsiteX29" fmla="*/ 968991 w 1392071"/>
                <a:gd name="connsiteY29" fmla="*/ 2456597 h 4804012"/>
                <a:gd name="connsiteX30" fmla="*/ 1050877 w 1392071"/>
                <a:gd name="connsiteY30" fmla="*/ 2524836 h 4804012"/>
                <a:gd name="connsiteX31" fmla="*/ 1119116 w 1392071"/>
                <a:gd name="connsiteY31" fmla="*/ 2661313 h 4804012"/>
                <a:gd name="connsiteX32" fmla="*/ 1187355 w 1392071"/>
                <a:gd name="connsiteY32" fmla="*/ 2743200 h 4804012"/>
                <a:gd name="connsiteX33" fmla="*/ 1214650 w 1392071"/>
                <a:gd name="connsiteY33" fmla="*/ 2784143 h 4804012"/>
                <a:gd name="connsiteX34" fmla="*/ 1310185 w 1392071"/>
                <a:gd name="connsiteY34" fmla="*/ 2838734 h 4804012"/>
                <a:gd name="connsiteX35" fmla="*/ 1392071 w 1392071"/>
                <a:gd name="connsiteY35" fmla="*/ 2893325 h 4804012"/>
                <a:gd name="connsiteX36" fmla="*/ 1364776 w 1392071"/>
                <a:gd name="connsiteY36" fmla="*/ 3138985 h 4804012"/>
                <a:gd name="connsiteX37" fmla="*/ 1337480 w 1392071"/>
                <a:gd name="connsiteY37" fmla="*/ 3179928 h 4804012"/>
                <a:gd name="connsiteX38" fmla="*/ 1310185 w 1392071"/>
                <a:gd name="connsiteY38" fmla="*/ 3234519 h 4804012"/>
                <a:gd name="connsiteX39" fmla="*/ 1241946 w 1392071"/>
                <a:gd name="connsiteY39" fmla="*/ 3330054 h 4804012"/>
                <a:gd name="connsiteX40" fmla="*/ 1214650 w 1392071"/>
                <a:gd name="connsiteY40" fmla="*/ 3411940 h 4804012"/>
                <a:gd name="connsiteX41" fmla="*/ 1187355 w 1392071"/>
                <a:gd name="connsiteY41" fmla="*/ 3575713 h 4804012"/>
                <a:gd name="connsiteX42" fmla="*/ 1132764 w 1392071"/>
                <a:gd name="connsiteY42" fmla="*/ 3657600 h 4804012"/>
                <a:gd name="connsiteX43" fmla="*/ 1119116 w 1392071"/>
                <a:gd name="connsiteY43" fmla="*/ 3698543 h 4804012"/>
                <a:gd name="connsiteX44" fmla="*/ 1105468 w 1392071"/>
                <a:gd name="connsiteY44" fmla="*/ 3753134 h 4804012"/>
                <a:gd name="connsiteX45" fmla="*/ 1078173 w 1392071"/>
                <a:gd name="connsiteY45" fmla="*/ 3794078 h 4804012"/>
                <a:gd name="connsiteX46" fmla="*/ 1050877 w 1392071"/>
                <a:gd name="connsiteY46" fmla="*/ 3875964 h 4804012"/>
                <a:gd name="connsiteX47" fmla="*/ 1037230 w 1392071"/>
                <a:gd name="connsiteY47" fmla="*/ 3916907 h 4804012"/>
                <a:gd name="connsiteX48" fmla="*/ 1009934 w 1392071"/>
                <a:gd name="connsiteY48" fmla="*/ 3957851 h 4804012"/>
                <a:gd name="connsiteX49" fmla="*/ 982639 w 1392071"/>
                <a:gd name="connsiteY49" fmla="*/ 4053385 h 4804012"/>
                <a:gd name="connsiteX50" fmla="*/ 928048 w 1392071"/>
                <a:gd name="connsiteY50" fmla="*/ 4176215 h 4804012"/>
                <a:gd name="connsiteX51" fmla="*/ 900752 w 1392071"/>
                <a:gd name="connsiteY51" fmla="*/ 4271749 h 4804012"/>
                <a:gd name="connsiteX52" fmla="*/ 873456 w 1392071"/>
                <a:gd name="connsiteY52" fmla="*/ 4312692 h 4804012"/>
                <a:gd name="connsiteX53" fmla="*/ 832513 w 1392071"/>
                <a:gd name="connsiteY53" fmla="*/ 4408227 h 4804012"/>
                <a:gd name="connsiteX54" fmla="*/ 818865 w 1392071"/>
                <a:gd name="connsiteY54" fmla="*/ 4449170 h 4804012"/>
                <a:gd name="connsiteX55" fmla="*/ 777922 w 1392071"/>
                <a:gd name="connsiteY55" fmla="*/ 4558352 h 4804012"/>
                <a:gd name="connsiteX56" fmla="*/ 750627 w 1392071"/>
                <a:gd name="connsiteY56" fmla="*/ 4681182 h 4804012"/>
                <a:gd name="connsiteX57" fmla="*/ 709683 w 1392071"/>
                <a:gd name="connsiteY57" fmla="*/ 4708478 h 4804012"/>
                <a:gd name="connsiteX58" fmla="*/ 696036 w 1392071"/>
                <a:gd name="connsiteY58" fmla="*/ 4749421 h 4804012"/>
                <a:gd name="connsiteX59" fmla="*/ 641445 w 1392071"/>
                <a:gd name="connsiteY59" fmla="*/ 4804012 h 4804012"/>
                <a:gd name="connsiteX0" fmla="*/ 0 w 1485478"/>
                <a:gd name="connsiteY0" fmla="*/ 0 h 4867922"/>
                <a:gd name="connsiteX1" fmla="*/ 161646 w 1485478"/>
                <a:gd name="connsiteY1" fmla="*/ 118501 h 4867922"/>
                <a:gd name="connsiteX2" fmla="*/ 202589 w 1485478"/>
                <a:gd name="connsiteY2" fmla="*/ 145796 h 4867922"/>
                <a:gd name="connsiteX3" fmla="*/ 229884 w 1485478"/>
                <a:gd name="connsiteY3" fmla="*/ 227683 h 4867922"/>
                <a:gd name="connsiteX4" fmla="*/ 243532 w 1485478"/>
                <a:gd name="connsiteY4" fmla="*/ 486991 h 4867922"/>
                <a:gd name="connsiteX5" fmla="*/ 257180 w 1485478"/>
                <a:gd name="connsiteY5" fmla="*/ 527934 h 4867922"/>
                <a:gd name="connsiteX6" fmla="*/ 270828 w 1485478"/>
                <a:gd name="connsiteY6" fmla="*/ 582525 h 4867922"/>
                <a:gd name="connsiteX7" fmla="*/ 298123 w 1485478"/>
                <a:gd name="connsiteY7" fmla="*/ 623468 h 4867922"/>
                <a:gd name="connsiteX8" fmla="*/ 325419 w 1485478"/>
                <a:gd name="connsiteY8" fmla="*/ 678059 h 4867922"/>
                <a:gd name="connsiteX9" fmla="*/ 366362 w 1485478"/>
                <a:gd name="connsiteY9" fmla="*/ 814537 h 4867922"/>
                <a:gd name="connsiteX10" fmla="*/ 380010 w 1485478"/>
                <a:gd name="connsiteY10" fmla="*/ 978310 h 4867922"/>
                <a:gd name="connsiteX11" fmla="*/ 393657 w 1485478"/>
                <a:gd name="connsiteY11" fmla="*/ 1019253 h 4867922"/>
                <a:gd name="connsiteX12" fmla="*/ 420953 w 1485478"/>
                <a:gd name="connsiteY12" fmla="*/ 1128435 h 4867922"/>
                <a:gd name="connsiteX13" fmla="*/ 448249 w 1485478"/>
                <a:gd name="connsiteY13" fmla="*/ 1210322 h 4867922"/>
                <a:gd name="connsiteX14" fmla="*/ 489192 w 1485478"/>
                <a:gd name="connsiteY14" fmla="*/ 1415038 h 4867922"/>
                <a:gd name="connsiteX15" fmla="*/ 516487 w 1485478"/>
                <a:gd name="connsiteY15" fmla="*/ 1455982 h 4867922"/>
                <a:gd name="connsiteX16" fmla="*/ 557431 w 1485478"/>
                <a:gd name="connsiteY16" fmla="*/ 1483277 h 4867922"/>
                <a:gd name="connsiteX17" fmla="*/ 584726 w 1485478"/>
                <a:gd name="connsiteY17" fmla="*/ 1728937 h 4867922"/>
                <a:gd name="connsiteX18" fmla="*/ 612022 w 1485478"/>
                <a:gd name="connsiteY18" fmla="*/ 1824471 h 4867922"/>
                <a:gd name="connsiteX19" fmla="*/ 625669 w 1485478"/>
                <a:gd name="connsiteY19" fmla="*/ 1865414 h 4867922"/>
                <a:gd name="connsiteX20" fmla="*/ 666613 w 1485478"/>
                <a:gd name="connsiteY20" fmla="*/ 1906358 h 4867922"/>
                <a:gd name="connsiteX21" fmla="*/ 748499 w 1485478"/>
                <a:gd name="connsiteY21" fmla="*/ 2001892 h 4867922"/>
                <a:gd name="connsiteX22" fmla="*/ 816738 w 1485478"/>
                <a:gd name="connsiteY22" fmla="*/ 2138370 h 4867922"/>
                <a:gd name="connsiteX23" fmla="*/ 871329 w 1485478"/>
                <a:gd name="connsiteY23" fmla="*/ 2220256 h 4867922"/>
                <a:gd name="connsiteX24" fmla="*/ 884977 w 1485478"/>
                <a:gd name="connsiteY24" fmla="*/ 2261199 h 4867922"/>
                <a:gd name="connsiteX25" fmla="*/ 912272 w 1485478"/>
                <a:gd name="connsiteY25" fmla="*/ 2302143 h 4867922"/>
                <a:gd name="connsiteX26" fmla="*/ 925920 w 1485478"/>
                <a:gd name="connsiteY26" fmla="*/ 2343086 h 4867922"/>
                <a:gd name="connsiteX27" fmla="*/ 953216 w 1485478"/>
                <a:gd name="connsiteY27" fmla="*/ 2384029 h 4867922"/>
                <a:gd name="connsiteX28" fmla="*/ 1007807 w 1485478"/>
                <a:gd name="connsiteY28" fmla="*/ 2479564 h 4867922"/>
                <a:gd name="connsiteX29" fmla="*/ 1062398 w 1485478"/>
                <a:gd name="connsiteY29" fmla="*/ 2520507 h 4867922"/>
                <a:gd name="connsiteX30" fmla="*/ 1144284 w 1485478"/>
                <a:gd name="connsiteY30" fmla="*/ 2588746 h 4867922"/>
                <a:gd name="connsiteX31" fmla="*/ 1212523 w 1485478"/>
                <a:gd name="connsiteY31" fmla="*/ 2725223 h 4867922"/>
                <a:gd name="connsiteX32" fmla="*/ 1280762 w 1485478"/>
                <a:gd name="connsiteY32" fmla="*/ 2807110 h 4867922"/>
                <a:gd name="connsiteX33" fmla="*/ 1308057 w 1485478"/>
                <a:gd name="connsiteY33" fmla="*/ 2848053 h 4867922"/>
                <a:gd name="connsiteX34" fmla="*/ 1403592 w 1485478"/>
                <a:gd name="connsiteY34" fmla="*/ 2902644 h 4867922"/>
                <a:gd name="connsiteX35" fmla="*/ 1485478 w 1485478"/>
                <a:gd name="connsiteY35" fmla="*/ 2957235 h 4867922"/>
                <a:gd name="connsiteX36" fmla="*/ 1458183 w 1485478"/>
                <a:gd name="connsiteY36" fmla="*/ 3202895 h 4867922"/>
                <a:gd name="connsiteX37" fmla="*/ 1430887 w 1485478"/>
                <a:gd name="connsiteY37" fmla="*/ 3243838 h 4867922"/>
                <a:gd name="connsiteX38" fmla="*/ 1403592 w 1485478"/>
                <a:gd name="connsiteY38" fmla="*/ 3298429 h 4867922"/>
                <a:gd name="connsiteX39" fmla="*/ 1335353 w 1485478"/>
                <a:gd name="connsiteY39" fmla="*/ 3393964 h 4867922"/>
                <a:gd name="connsiteX40" fmla="*/ 1308057 w 1485478"/>
                <a:gd name="connsiteY40" fmla="*/ 3475850 h 4867922"/>
                <a:gd name="connsiteX41" fmla="*/ 1280762 w 1485478"/>
                <a:gd name="connsiteY41" fmla="*/ 3639623 h 4867922"/>
                <a:gd name="connsiteX42" fmla="*/ 1226171 w 1485478"/>
                <a:gd name="connsiteY42" fmla="*/ 3721510 h 4867922"/>
                <a:gd name="connsiteX43" fmla="*/ 1212523 w 1485478"/>
                <a:gd name="connsiteY43" fmla="*/ 3762453 h 4867922"/>
                <a:gd name="connsiteX44" fmla="*/ 1198875 w 1485478"/>
                <a:gd name="connsiteY44" fmla="*/ 3817044 h 4867922"/>
                <a:gd name="connsiteX45" fmla="*/ 1171580 w 1485478"/>
                <a:gd name="connsiteY45" fmla="*/ 3857988 h 4867922"/>
                <a:gd name="connsiteX46" fmla="*/ 1144284 w 1485478"/>
                <a:gd name="connsiteY46" fmla="*/ 3939874 h 4867922"/>
                <a:gd name="connsiteX47" fmla="*/ 1130637 w 1485478"/>
                <a:gd name="connsiteY47" fmla="*/ 3980817 h 4867922"/>
                <a:gd name="connsiteX48" fmla="*/ 1103341 w 1485478"/>
                <a:gd name="connsiteY48" fmla="*/ 4021761 h 4867922"/>
                <a:gd name="connsiteX49" fmla="*/ 1076046 w 1485478"/>
                <a:gd name="connsiteY49" fmla="*/ 4117295 h 4867922"/>
                <a:gd name="connsiteX50" fmla="*/ 1021455 w 1485478"/>
                <a:gd name="connsiteY50" fmla="*/ 4240125 h 4867922"/>
                <a:gd name="connsiteX51" fmla="*/ 994159 w 1485478"/>
                <a:gd name="connsiteY51" fmla="*/ 4335659 h 4867922"/>
                <a:gd name="connsiteX52" fmla="*/ 966863 w 1485478"/>
                <a:gd name="connsiteY52" fmla="*/ 4376602 h 4867922"/>
                <a:gd name="connsiteX53" fmla="*/ 925920 w 1485478"/>
                <a:gd name="connsiteY53" fmla="*/ 4472137 h 4867922"/>
                <a:gd name="connsiteX54" fmla="*/ 912272 w 1485478"/>
                <a:gd name="connsiteY54" fmla="*/ 4513080 h 4867922"/>
                <a:gd name="connsiteX55" fmla="*/ 871329 w 1485478"/>
                <a:gd name="connsiteY55" fmla="*/ 4622262 h 4867922"/>
                <a:gd name="connsiteX56" fmla="*/ 844034 w 1485478"/>
                <a:gd name="connsiteY56" fmla="*/ 4745092 h 4867922"/>
                <a:gd name="connsiteX57" fmla="*/ 803090 w 1485478"/>
                <a:gd name="connsiteY57" fmla="*/ 4772388 h 4867922"/>
                <a:gd name="connsiteX58" fmla="*/ 789443 w 1485478"/>
                <a:gd name="connsiteY58" fmla="*/ 4813331 h 4867922"/>
                <a:gd name="connsiteX59" fmla="*/ 734852 w 1485478"/>
                <a:gd name="connsiteY59" fmla="*/ 4867922 h 486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85478" h="4867922">
                  <a:moveTo>
                    <a:pt x="0" y="0"/>
                  </a:moveTo>
                  <a:cubicBezTo>
                    <a:pt x="22746" y="18197"/>
                    <a:pt x="127881" y="94202"/>
                    <a:pt x="161646" y="118501"/>
                  </a:cubicBezTo>
                  <a:cubicBezTo>
                    <a:pt x="195411" y="142800"/>
                    <a:pt x="193896" y="131887"/>
                    <a:pt x="202589" y="145796"/>
                  </a:cubicBezTo>
                  <a:cubicBezTo>
                    <a:pt x="217838" y="170195"/>
                    <a:pt x="229884" y="227683"/>
                    <a:pt x="229884" y="227683"/>
                  </a:cubicBezTo>
                  <a:cubicBezTo>
                    <a:pt x="234433" y="314119"/>
                    <a:pt x="235695" y="400791"/>
                    <a:pt x="243532" y="486991"/>
                  </a:cubicBezTo>
                  <a:cubicBezTo>
                    <a:pt x="244834" y="501318"/>
                    <a:pt x="253228" y="514102"/>
                    <a:pt x="257180" y="527934"/>
                  </a:cubicBezTo>
                  <a:cubicBezTo>
                    <a:pt x="262333" y="545969"/>
                    <a:pt x="263439" y="565285"/>
                    <a:pt x="270828" y="582525"/>
                  </a:cubicBezTo>
                  <a:cubicBezTo>
                    <a:pt x="277289" y="597601"/>
                    <a:pt x="289985" y="609227"/>
                    <a:pt x="298123" y="623468"/>
                  </a:cubicBezTo>
                  <a:cubicBezTo>
                    <a:pt x="308217" y="641132"/>
                    <a:pt x="317863" y="659169"/>
                    <a:pt x="325419" y="678059"/>
                  </a:cubicBezTo>
                  <a:cubicBezTo>
                    <a:pt x="347568" y="733431"/>
                    <a:pt x="352957" y="760919"/>
                    <a:pt x="366362" y="814537"/>
                  </a:cubicBezTo>
                  <a:cubicBezTo>
                    <a:pt x="370911" y="869128"/>
                    <a:pt x="372770" y="924010"/>
                    <a:pt x="380010" y="978310"/>
                  </a:cubicBezTo>
                  <a:cubicBezTo>
                    <a:pt x="381911" y="992570"/>
                    <a:pt x="389872" y="1005374"/>
                    <a:pt x="393657" y="1019253"/>
                  </a:cubicBezTo>
                  <a:cubicBezTo>
                    <a:pt x="403528" y="1055445"/>
                    <a:pt x="409090" y="1092846"/>
                    <a:pt x="420953" y="1128435"/>
                  </a:cubicBezTo>
                  <a:lnTo>
                    <a:pt x="448249" y="1210322"/>
                  </a:lnTo>
                  <a:cubicBezTo>
                    <a:pt x="453528" y="1257835"/>
                    <a:pt x="456932" y="1366646"/>
                    <a:pt x="489192" y="1415038"/>
                  </a:cubicBezTo>
                  <a:cubicBezTo>
                    <a:pt x="498290" y="1428686"/>
                    <a:pt x="504889" y="1444384"/>
                    <a:pt x="516487" y="1455982"/>
                  </a:cubicBezTo>
                  <a:cubicBezTo>
                    <a:pt x="528085" y="1467580"/>
                    <a:pt x="543783" y="1474179"/>
                    <a:pt x="557431" y="1483277"/>
                  </a:cubicBezTo>
                  <a:cubicBezTo>
                    <a:pt x="598140" y="1605409"/>
                    <a:pt x="544280" y="1432340"/>
                    <a:pt x="584726" y="1728937"/>
                  </a:cubicBezTo>
                  <a:cubicBezTo>
                    <a:pt x="589201" y="1761752"/>
                    <a:pt x="602505" y="1792749"/>
                    <a:pt x="612022" y="1824471"/>
                  </a:cubicBezTo>
                  <a:cubicBezTo>
                    <a:pt x="616156" y="1838250"/>
                    <a:pt x="617689" y="1853444"/>
                    <a:pt x="625669" y="1865414"/>
                  </a:cubicBezTo>
                  <a:cubicBezTo>
                    <a:pt x="636375" y="1881474"/>
                    <a:pt x="654257" y="1891530"/>
                    <a:pt x="666613" y="1906358"/>
                  </a:cubicBezTo>
                  <a:cubicBezTo>
                    <a:pt x="770540" y="2031070"/>
                    <a:pt x="584475" y="1837868"/>
                    <a:pt x="748499" y="2001892"/>
                  </a:cubicBezTo>
                  <a:cubicBezTo>
                    <a:pt x="782988" y="2105358"/>
                    <a:pt x="758532" y="2060761"/>
                    <a:pt x="816738" y="2138370"/>
                  </a:cubicBezTo>
                  <a:cubicBezTo>
                    <a:pt x="849190" y="2235722"/>
                    <a:pt x="803175" y="2118025"/>
                    <a:pt x="871329" y="2220256"/>
                  </a:cubicBezTo>
                  <a:cubicBezTo>
                    <a:pt x="879309" y="2232226"/>
                    <a:pt x="878543" y="2248332"/>
                    <a:pt x="884977" y="2261199"/>
                  </a:cubicBezTo>
                  <a:cubicBezTo>
                    <a:pt x="892312" y="2275870"/>
                    <a:pt x="904937" y="2287472"/>
                    <a:pt x="912272" y="2302143"/>
                  </a:cubicBezTo>
                  <a:cubicBezTo>
                    <a:pt x="918706" y="2315010"/>
                    <a:pt x="919486" y="2330219"/>
                    <a:pt x="925920" y="2343086"/>
                  </a:cubicBezTo>
                  <a:cubicBezTo>
                    <a:pt x="933256" y="2357757"/>
                    <a:pt x="945078" y="2369788"/>
                    <a:pt x="953216" y="2384029"/>
                  </a:cubicBezTo>
                  <a:cubicBezTo>
                    <a:pt x="967490" y="2409008"/>
                    <a:pt x="985638" y="2457395"/>
                    <a:pt x="1007807" y="2479564"/>
                  </a:cubicBezTo>
                  <a:cubicBezTo>
                    <a:pt x="1023891" y="2495648"/>
                    <a:pt x="1045128" y="2505704"/>
                    <a:pt x="1062398" y="2520507"/>
                  </a:cubicBezTo>
                  <a:cubicBezTo>
                    <a:pt x="1154350" y="2599323"/>
                    <a:pt x="1053789" y="2528414"/>
                    <a:pt x="1144284" y="2588746"/>
                  </a:cubicBezTo>
                  <a:cubicBezTo>
                    <a:pt x="1284849" y="2799592"/>
                    <a:pt x="1147710" y="2573994"/>
                    <a:pt x="1212523" y="2725223"/>
                  </a:cubicBezTo>
                  <a:cubicBezTo>
                    <a:pt x="1230463" y="2767082"/>
                    <a:pt x="1251827" y="2772388"/>
                    <a:pt x="1280762" y="2807110"/>
                  </a:cubicBezTo>
                  <a:cubicBezTo>
                    <a:pt x="1291263" y="2819711"/>
                    <a:pt x="1296459" y="2836455"/>
                    <a:pt x="1308057" y="2848053"/>
                  </a:cubicBezTo>
                  <a:cubicBezTo>
                    <a:pt x="1331664" y="2871660"/>
                    <a:pt x="1376829" y="2886586"/>
                    <a:pt x="1403592" y="2902644"/>
                  </a:cubicBezTo>
                  <a:cubicBezTo>
                    <a:pt x="1431722" y="2919522"/>
                    <a:pt x="1485478" y="2957235"/>
                    <a:pt x="1485478" y="2957235"/>
                  </a:cubicBezTo>
                  <a:cubicBezTo>
                    <a:pt x="1484648" y="2968029"/>
                    <a:pt x="1477756" y="3150702"/>
                    <a:pt x="1458183" y="3202895"/>
                  </a:cubicBezTo>
                  <a:cubicBezTo>
                    <a:pt x="1452424" y="3218253"/>
                    <a:pt x="1439025" y="3229597"/>
                    <a:pt x="1430887" y="3243838"/>
                  </a:cubicBezTo>
                  <a:cubicBezTo>
                    <a:pt x="1420793" y="3261502"/>
                    <a:pt x="1414375" y="3281177"/>
                    <a:pt x="1403592" y="3298429"/>
                  </a:cubicBezTo>
                  <a:cubicBezTo>
                    <a:pt x="1395836" y="3310838"/>
                    <a:pt x="1344237" y="3373975"/>
                    <a:pt x="1335353" y="3393964"/>
                  </a:cubicBezTo>
                  <a:cubicBezTo>
                    <a:pt x="1323667" y="3420256"/>
                    <a:pt x="1308057" y="3475850"/>
                    <a:pt x="1308057" y="3475850"/>
                  </a:cubicBezTo>
                  <a:cubicBezTo>
                    <a:pt x="1306776" y="3486100"/>
                    <a:pt x="1295792" y="3609563"/>
                    <a:pt x="1280762" y="3639623"/>
                  </a:cubicBezTo>
                  <a:cubicBezTo>
                    <a:pt x="1266091" y="3668965"/>
                    <a:pt x="1236545" y="3690388"/>
                    <a:pt x="1226171" y="3721510"/>
                  </a:cubicBezTo>
                  <a:cubicBezTo>
                    <a:pt x="1221622" y="3735158"/>
                    <a:pt x="1216475" y="3748621"/>
                    <a:pt x="1212523" y="3762453"/>
                  </a:cubicBezTo>
                  <a:cubicBezTo>
                    <a:pt x="1207370" y="3780488"/>
                    <a:pt x="1206264" y="3799804"/>
                    <a:pt x="1198875" y="3817044"/>
                  </a:cubicBezTo>
                  <a:cubicBezTo>
                    <a:pt x="1192414" y="3832120"/>
                    <a:pt x="1178242" y="3842999"/>
                    <a:pt x="1171580" y="3857988"/>
                  </a:cubicBezTo>
                  <a:cubicBezTo>
                    <a:pt x="1159895" y="3884280"/>
                    <a:pt x="1153382" y="3912579"/>
                    <a:pt x="1144284" y="3939874"/>
                  </a:cubicBezTo>
                  <a:cubicBezTo>
                    <a:pt x="1139735" y="3953522"/>
                    <a:pt x="1138617" y="3968847"/>
                    <a:pt x="1130637" y="3980817"/>
                  </a:cubicBezTo>
                  <a:cubicBezTo>
                    <a:pt x="1121538" y="3994465"/>
                    <a:pt x="1110677" y="4007090"/>
                    <a:pt x="1103341" y="4021761"/>
                  </a:cubicBezTo>
                  <a:cubicBezTo>
                    <a:pt x="1091872" y="4044699"/>
                    <a:pt x="1082607" y="4095424"/>
                    <a:pt x="1076046" y="4117295"/>
                  </a:cubicBezTo>
                  <a:cubicBezTo>
                    <a:pt x="1049470" y="4205882"/>
                    <a:pt x="1061342" y="4180293"/>
                    <a:pt x="1021455" y="4240125"/>
                  </a:cubicBezTo>
                  <a:cubicBezTo>
                    <a:pt x="1017082" y="4257616"/>
                    <a:pt x="1003949" y="4316080"/>
                    <a:pt x="994159" y="4335659"/>
                  </a:cubicBezTo>
                  <a:cubicBezTo>
                    <a:pt x="986823" y="4350330"/>
                    <a:pt x="975962" y="4362954"/>
                    <a:pt x="966863" y="4376602"/>
                  </a:cubicBezTo>
                  <a:cubicBezTo>
                    <a:pt x="938462" y="4490215"/>
                    <a:pt x="973044" y="4377891"/>
                    <a:pt x="925920" y="4472137"/>
                  </a:cubicBezTo>
                  <a:cubicBezTo>
                    <a:pt x="919486" y="4485004"/>
                    <a:pt x="917323" y="4499610"/>
                    <a:pt x="912272" y="4513080"/>
                  </a:cubicBezTo>
                  <a:cubicBezTo>
                    <a:pt x="863315" y="4643633"/>
                    <a:pt x="902307" y="4529329"/>
                    <a:pt x="871329" y="4622262"/>
                  </a:cubicBezTo>
                  <a:cubicBezTo>
                    <a:pt x="871190" y="4623095"/>
                    <a:pt x="858179" y="4727411"/>
                    <a:pt x="844034" y="4745092"/>
                  </a:cubicBezTo>
                  <a:cubicBezTo>
                    <a:pt x="833787" y="4757900"/>
                    <a:pt x="816738" y="4763289"/>
                    <a:pt x="803090" y="4772388"/>
                  </a:cubicBezTo>
                  <a:cubicBezTo>
                    <a:pt x="798541" y="4786036"/>
                    <a:pt x="798430" y="4802098"/>
                    <a:pt x="789443" y="4813331"/>
                  </a:cubicBezTo>
                  <a:cubicBezTo>
                    <a:pt x="701614" y="4923116"/>
                    <a:pt x="779662" y="4778296"/>
                    <a:pt x="734852" y="4867922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Freeform 5"/>
            <p:cNvSpPr/>
            <p:nvPr/>
          </p:nvSpPr>
          <p:spPr>
            <a:xfrm>
              <a:off x="4694830" y="1378424"/>
              <a:ext cx="1477065" cy="4858713"/>
            </a:xfrm>
            <a:custGeom>
              <a:avLst/>
              <a:gdLst>
                <a:gd name="connsiteX0" fmla="*/ 0 w 1477065"/>
                <a:gd name="connsiteY0" fmla="*/ 0 h 4858713"/>
                <a:gd name="connsiteX1" fmla="*/ 204716 w 1477065"/>
                <a:gd name="connsiteY1" fmla="*/ 191069 h 4858713"/>
                <a:gd name="connsiteX2" fmla="*/ 232012 w 1477065"/>
                <a:gd name="connsiteY2" fmla="*/ 272955 h 4858713"/>
                <a:gd name="connsiteX3" fmla="*/ 259307 w 1477065"/>
                <a:gd name="connsiteY3" fmla="*/ 354842 h 4858713"/>
                <a:gd name="connsiteX4" fmla="*/ 272955 w 1477065"/>
                <a:gd name="connsiteY4" fmla="*/ 436728 h 4858713"/>
                <a:gd name="connsiteX5" fmla="*/ 300251 w 1477065"/>
                <a:gd name="connsiteY5" fmla="*/ 545910 h 4858713"/>
                <a:gd name="connsiteX6" fmla="*/ 313898 w 1477065"/>
                <a:gd name="connsiteY6" fmla="*/ 600501 h 4858713"/>
                <a:gd name="connsiteX7" fmla="*/ 341194 w 1477065"/>
                <a:gd name="connsiteY7" fmla="*/ 682388 h 4858713"/>
                <a:gd name="connsiteX8" fmla="*/ 354842 w 1477065"/>
                <a:gd name="connsiteY8" fmla="*/ 805218 h 4858713"/>
                <a:gd name="connsiteX9" fmla="*/ 395785 w 1477065"/>
                <a:gd name="connsiteY9" fmla="*/ 928048 h 4858713"/>
                <a:gd name="connsiteX10" fmla="*/ 409433 w 1477065"/>
                <a:gd name="connsiteY10" fmla="*/ 968991 h 4858713"/>
                <a:gd name="connsiteX11" fmla="*/ 436728 w 1477065"/>
                <a:gd name="connsiteY11" fmla="*/ 1009934 h 4858713"/>
                <a:gd name="connsiteX12" fmla="*/ 464024 w 1477065"/>
                <a:gd name="connsiteY12" fmla="*/ 1091821 h 4858713"/>
                <a:gd name="connsiteX13" fmla="*/ 477671 w 1477065"/>
                <a:gd name="connsiteY13" fmla="*/ 1132764 h 4858713"/>
                <a:gd name="connsiteX14" fmla="*/ 504967 w 1477065"/>
                <a:gd name="connsiteY14" fmla="*/ 1241946 h 4858713"/>
                <a:gd name="connsiteX15" fmla="*/ 518615 w 1477065"/>
                <a:gd name="connsiteY15" fmla="*/ 1282889 h 4858713"/>
                <a:gd name="connsiteX16" fmla="*/ 586854 w 1477065"/>
                <a:gd name="connsiteY16" fmla="*/ 1364776 h 4858713"/>
                <a:gd name="connsiteX17" fmla="*/ 627797 w 1477065"/>
                <a:gd name="connsiteY17" fmla="*/ 1446663 h 4858713"/>
                <a:gd name="connsiteX18" fmla="*/ 641445 w 1477065"/>
                <a:gd name="connsiteY18" fmla="*/ 1487606 h 4858713"/>
                <a:gd name="connsiteX19" fmla="*/ 668740 w 1477065"/>
                <a:gd name="connsiteY19" fmla="*/ 1528549 h 4858713"/>
                <a:gd name="connsiteX20" fmla="*/ 682388 w 1477065"/>
                <a:gd name="connsiteY20" fmla="*/ 1569492 h 4858713"/>
                <a:gd name="connsiteX21" fmla="*/ 709683 w 1477065"/>
                <a:gd name="connsiteY21" fmla="*/ 1610436 h 4858713"/>
                <a:gd name="connsiteX22" fmla="*/ 750627 w 1477065"/>
                <a:gd name="connsiteY22" fmla="*/ 1692322 h 4858713"/>
                <a:gd name="connsiteX23" fmla="*/ 791570 w 1477065"/>
                <a:gd name="connsiteY23" fmla="*/ 1774209 h 4858713"/>
                <a:gd name="connsiteX24" fmla="*/ 818866 w 1477065"/>
                <a:gd name="connsiteY24" fmla="*/ 1856095 h 4858713"/>
                <a:gd name="connsiteX25" fmla="*/ 832513 w 1477065"/>
                <a:gd name="connsiteY25" fmla="*/ 1897039 h 4858713"/>
                <a:gd name="connsiteX26" fmla="*/ 887104 w 1477065"/>
                <a:gd name="connsiteY26" fmla="*/ 1978925 h 4858713"/>
                <a:gd name="connsiteX27" fmla="*/ 914400 w 1477065"/>
                <a:gd name="connsiteY27" fmla="*/ 2074460 h 4858713"/>
                <a:gd name="connsiteX28" fmla="*/ 941695 w 1477065"/>
                <a:gd name="connsiteY28" fmla="*/ 2156346 h 4858713"/>
                <a:gd name="connsiteX29" fmla="*/ 996286 w 1477065"/>
                <a:gd name="connsiteY29" fmla="*/ 2238233 h 4858713"/>
                <a:gd name="connsiteX30" fmla="*/ 1023582 w 1477065"/>
                <a:gd name="connsiteY30" fmla="*/ 2279176 h 4858713"/>
                <a:gd name="connsiteX31" fmla="*/ 1037230 w 1477065"/>
                <a:gd name="connsiteY31" fmla="*/ 2320119 h 4858713"/>
                <a:gd name="connsiteX32" fmla="*/ 1050877 w 1477065"/>
                <a:gd name="connsiteY32" fmla="*/ 2402006 h 4858713"/>
                <a:gd name="connsiteX33" fmla="*/ 1078173 w 1477065"/>
                <a:gd name="connsiteY33" fmla="*/ 2497540 h 4858713"/>
                <a:gd name="connsiteX34" fmla="*/ 1119116 w 1477065"/>
                <a:gd name="connsiteY34" fmla="*/ 2715904 h 4858713"/>
                <a:gd name="connsiteX35" fmla="*/ 1146412 w 1477065"/>
                <a:gd name="connsiteY35" fmla="*/ 2756848 h 4858713"/>
                <a:gd name="connsiteX36" fmla="*/ 1160060 w 1477065"/>
                <a:gd name="connsiteY36" fmla="*/ 2797791 h 4858713"/>
                <a:gd name="connsiteX37" fmla="*/ 1214651 w 1477065"/>
                <a:gd name="connsiteY37" fmla="*/ 2879677 h 4858713"/>
                <a:gd name="connsiteX38" fmla="*/ 1241946 w 1477065"/>
                <a:gd name="connsiteY38" fmla="*/ 2920621 h 4858713"/>
                <a:gd name="connsiteX39" fmla="*/ 1282889 w 1477065"/>
                <a:gd name="connsiteY39" fmla="*/ 2934269 h 4858713"/>
                <a:gd name="connsiteX40" fmla="*/ 1351128 w 1477065"/>
                <a:gd name="connsiteY40" fmla="*/ 2988860 h 4858713"/>
                <a:gd name="connsiteX41" fmla="*/ 1419367 w 1477065"/>
                <a:gd name="connsiteY41" fmla="*/ 3043451 h 4858713"/>
                <a:gd name="connsiteX42" fmla="*/ 1460310 w 1477065"/>
                <a:gd name="connsiteY42" fmla="*/ 3248167 h 4858713"/>
                <a:gd name="connsiteX43" fmla="*/ 1446663 w 1477065"/>
                <a:gd name="connsiteY43" fmla="*/ 3289110 h 4858713"/>
                <a:gd name="connsiteX44" fmla="*/ 1405719 w 1477065"/>
                <a:gd name="connsiteY44" fmla="*/ 3316406 h 4858713"/>
                <a:gd name="connsiteX45" fmla="*/ 1337480 w 1477065"/>
                <a:gd name="connsiteY45" fmla="*/ 3398292 h 4858713"/>
                <a:gd name="connsiteX46" fmla="*/ 1323833 w 1477065"/>
                <a:gd name="connsiteY46" fmla="*/ 3534770 h 4858713"/>
                <a:gd name="connsiteX47" fmla="*/ 1296537 w 1477065"/>
                <a:gd name="connsiteY47" fmla="*/ 3616657 h 4858713"/>
                <a:gd name="connsiteX48" fmla="*/ 1255594 w 1477065"/>
                <a:gd name="connsiteY48" fmla="*/ 3780430 h 4858713"/>
                <a:gd name="connsiteX49" fmla="*/ 1228298 w 1477065"/>
                <a:gd name="connsiteY49" fmla="*/ 3821373 h 4858713"/>
                <a:gd name="connsiteX50" fmla="*/ 1214651 w 1477065"/>
                <a:gd name="connsiteY50" fmla="*/ 3862316 h 4858713"/>
                <a:gd name="connsiteX51" fmla="*/ 1187355 w 1477065"/>
                <a:gd name="connsiteY51" fmla="*/ 3903260 h 4858713"/>
                <a:gd name="connsiteX52" fmla="*/ 1173707 w 1477065"/>
                <a:gd name="connsiteY52" fmla="*/ 3971498 h 4858713"/>
                <a:gd name="connsiteX53" fmla="*/ 1146412 w 1477065"/>
                <a:gd name="connsiteY53" fmla="*/ 4053385 h 4858713"/>
                <a:gd name="connsiteX54" fmla="*/ 1119116 w 1477065"/>
                <a:gd name="connsiteY54" fmla="*/ 4135272 h 4858713"/>
                <a:gd name="connsiteX55" fmla="*/ 1078173 w 1477065"/>
                <a:gd name="connsiteY55" fmla="*/ 4258101 h 4858713"/>
                <a:gd name="connsiteX56" fmla="*/ 1064525 w 1477065"/>
                <a:gd name="connsiteY56" fmla="*/ 4299045 h 4858713"/>
                <a:gd name="connsiteX57" fmla="*/ 1037230 w 1477065"/>
                <a:gd name="connsiteY57" fmla="*/ 4339988 h 4858713"/>
                <a:gd name="connsiteX58" fmla="*/ 1023582 w 1477065"/>
                <a:gd name="connsiteY58" fmla="*/ 4380931 h 4858713"/>
                <a:gd name="connsiteX59" fmla="*/ 928048 w 1477065"/>
                <a:gd name="connsiteY59" fmla="*/ 4503761 h 4858713"/>
                <a:gd name="connsiteX60" fmla="*/ 914400 w 1477065"/>
                <a:gd name="connsiteY60" fmla="*/ 4544704 h 4858713"/>
                <a:gd name="connsiteX61" fmla="*/ 859809 w 1477065"/>
                <a:gd name="connsiteY61" fmla="*/ 4626591 h 4858713"/>
                <a:gd name="connsiteX62" fmla="*/ 791570 w 1477065"/>
                <a:gd name="connsiteY62" fmla="*/ 4817660 h 4858713"/>
                <a:gd name="connsiteX63" fmla="*/ 791570 w 1477065"/>
                <a:gd name="connsiteY63" fmla="*/ 4817660 h 4858713"/>
                <a:gd name="connsiteX64" fmla="*/ 764274 w 1477065"/>
                <a:gd name="connsiteY64" fmla="*/ 4858603 h 485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477065" h="4858713">
                  <a:moveTo>
                    <a:pt x="0" y="0"/>
                  </a:moveTo>
                  <a:cubicBezTo>
                    <a:pt x="68239" y="63690"/>
                    <a:pt x="144263" y="119947"/>
                    <a:pt x="204716" y="191069"/>
                  </a:cubicBezTo>
                  <a:cubicBezTo>
                    <a:pt x="223350" y="212991"/>
                    <a:pt x="222913" y="245660"/>
                    <a:pt x="232012" y="272955"/>
                  </a:cubicBezTo>
                  <a:cubicBezTo>
                    <a:pt x="232016" y="272966"/>
                    <a:pt x="259305" y="354831"/>
                    <a:pt x="259307" y="354842"/>
                  </a:cubicBezTo>
                  <a:cubicBezTo>
                    <a:pt x="263856" y="382137"/>
                    <a:pt x="268005" y="409503"/>
                    <a:pt x="272955" y="436728"/>
                  </a:cubicBezTo>
                  <a:cubicBezTo>
                    <a:pt x="293769" y="551201"/>
                    <a:pt x="276573" y="463036"/>
                    <a:pt x="300251" y="545910"/>
                  </a:cubicBezTo>
                  <a:cubicBezTo>
                    <a:pt x="305404" y="563945"/>
                    <a:pt x="308508" y="582535"/>
                    <a:pt x="313898" y="600501"/>
                  </a:cubicBezTo>
                  <a:cubicBezTo>
                    <a:pt x="322166" y="628060"/>
                    <a:pt x="341194" y="682388"/>
                    <a:pt x="341194" y="682388"/>
                  </a:cubicBezTo>
                  <a:cubicBezTo>
                    <a:pt x="345743" y="723331"/>
                    <a:pt x="346763" y="764823"/>
                    <a:pt x="354842" y="805218"/>
                  </a:cubicBezTo>
                  <a:cubicBezTo>
                    <a:pt x="354842" y="805220"/>
                    <a:pt x="388961" y="907576"/>
                    <a:pt x="395785" y="928048"/>
                  </a:cubicBezTo>
                  <a:cubicBezTo>
                    <a:pt x="400334" y="941696"/>
                    <a:pt x="401453" y="957021"/>
                    <a:pt x="409433" y="968991"/>
                  </a:cubicBezTo>
                  <a:cubicBezTo>
                    <a:pt x="418531" y="982639"/>
                    <a:pt x="430066" y="994945"/>
                    <a:pt x="436728" y="1009934"/>
                  </a:cubicBezTo>
                  <a:cubicBezTo>
                    <a:pt x="448413" y="1036226"/>
                    <a:pt x="454926" y="1064525"/>
                    <a:pt x="464024" y="1091821"/>
                  </a:cubicBezTo>
                  <a:cubicBezTo>
                    <a:pt x="468573" y="1105469"/>
                    <a:pt x="474182" y="1118808"/>
                    <a:pt x="477671" y="1132764"/>
                  </a:cubicBezTo>
                  <a:cubicBezTo>
                    <a:pt x="486770" y="1169158"/>
                    <a:pt x="493104" y="1206357"/>
                    <a:pt x="504967" y="1241946"/>
                  </a:cubicBezTo>
                  <a:cubicBezTo>
                    <a:pt x="509516" y="1255594"/>
                    <a:pt x="512181" y="1270022"/>
                    <a:pt x="518615" y="1282889"/>
                  </a:cubicBezTo>
                  <a:cubicBezTo>
                    <a:pt x="537618" y="1320895"/>
                    <a:pt x="556667" y="1334589"/>
                    <a:pt x="586854" y="1364776"/>
                  </a:cubicBezTo>
                  <a:cubicBezTo>
                    <a:pt x="621153" y="1467679"/>
                    <a:pt x="574887" y="1340845"/>
                    <a:pt x="627797" y="1446663"/>
                  </a:cubicBezTo>
                  <a:cubicBezTo>
                    <a:pt x="634231" y="1459530"/>
                    <a:pt x="635011" y="1474739"/>
                    <a:pt x="641445" y="1487606"/>
                  </a:cubicBezTo>
                  <a:cubicBezTo>
                    <a:pt x="648780" y="1502277"/>
                    <a:pt x="661405" y="1513878"/>
                    <a:pt x="668740" y="1528549"/>
                  </a:cubicBezTo>
                  <a:cubicBezTo>
                    <a:pt x="675174" y="1541416"/>
                    <a:pt x="675954" y="1556625"/>
                    <a:pt x="682388" y="1569492"/>
                  </a:cubicBezTo>
                  <a:cubicBezTo>
                    <a:pt x="689723" y="1584163"/>
                    <a:pt x="702348" y="1595765"/>
                    <a:pt x="709683" y="1610436"/>
                  </a:cubicBezTo>
                  <a:cubicBezTo>
                    <a:pt x="766180" y="1723431"/>
                    <a:pt x="672410" y="1574999"/>
                    <a:pt x="750627" y="1692322"/>
                  </a:cubicBezTo>
                  <a:cubicBezTo>
                    <a:pt x="800388" y="1841616"/>
                    <a:pt x="721032" y="1615501"/>
                    <a:pt x="791570" y="1774209"/>
                  </a:cubicBezTo>
                  <a:cubicBezTo>
                    <a:pt x="803256" y="1800501"/>
                    <a:pt x="809768" y="1828800"/>
                    <a:pt x="818866" y="1856095"/>
                  </a:cubicBezTo>
                  <a:cubicBezTo>
                    <a:pt x="823415" y="1869743"/>
                    <a:pt x="824533" y="1885069"/>
                    <a:pt x="832513" y="1897039"/>
                  </a:cubicBezTo>
                  <a:cubicBezTo>
                    <a:pt x="850710" y="1924334"/>
                    <a:pt x="876730" y="1947803"/>
                    <a:pt x="887104" y="1978925"/>
                  </a:cubicBezTo>
                  <a:cubicBezTo>
                    <a:pt x="932967" y="2116515"/>
                    <a:pt x="862993" y="1903104"/>
                    <a:pt x="914400" y="2074460"/>
                  </a:cubicBezTo>
                  <a:cubicBezTo>
                    <a:pt x="922667" y="2102018"/>
                    <a:pt x="925735" y="2132406"/>
                    <a:pt x="941695" y="2156346"/>
                  </a:cubicBezTo>
                  <a:lnTo>
                    <a:pt x="996286" y="2238233"/>
                  </a:lnTo>
                  <a:cubicBezTo>
                    <a:pt x="1005385" y="2251881"/>
                    <a:pt x="1018395" y="2263615"/>
                    <a:pt x="1023582" y="2279176"/>
                  </a:cubicBezTo>
                  <a:lnTo>
                    <a:pt x="1037230" y="2320119"/>
                  </a:lnTo>
                  <a:cubicBezTo>
                    <a:pt x="1041779" y="2347415"/>
                    <a:pt x="1045450" y="2374871"/>
                    <a:pt x="1050877" y="2402006"/>
                  </a:cubicBezTo>
                  <a:cubicBezTo>
                    <a:pt x="1059445" y="2444846"/>
                    <a:pt x="1065166" y="2458519"/>
                    <a:pt x="1078173" y="2497540"/>
                  </a:cubicBezTo>
                  <a:cubicBezTo>
                    <a:pt x="1082975" y="2545561"/>
                    <a:pt x="1084732" y="2664328"/>
                    <a:pt x="1119116" y="2715904"/>
                  </a:cubicBezTo>
                  <a:cubicBezTo>
                    <a:pt x="1128215" y="2729552"/>
                    <a:pt x="1139076" y="2742177"/>
                    <a:pt x="1146412" y="2756848"/>
                  </a:cubicBezTo>
                  <a:cubicBezTo>
                    <a:pt x="1152846" y="2769715"/>
                    <a:pt x="1153074" y="2785215"/>
                    <a:pt x="1160060" y="2797791"/>
                  </a:cubicBezTo>
                  <a:cubicBezTo>
                    <a:pt x="1175992" y="2826468"/>
                    <a:pt x="1196454" y="2852382"/>
                    <a:pt x="1214651" y="2879677"/>
                  </a:cubicBezTo>
                  <a:cubicBezTo>
                    <a:pt x="1223750" y="2893325"/>
                    <a:pt x="1226385" y="2915434"/>
                    <a:pt x="1241946" y="2920621"/>
                  </a:cubicBezTo>
                  <a:lnTo>
                    <a:pt x="1282889" y="2934269"/>
                  </a:lnTo>
                  <a:cubicBezTo>
                    <a:pt x="1361116" y="3051606"/>
                    <a:pt x="1256954" y="2913521"/>
                    <a:pt x="1351128" y="2988860"/>
                  </a:cubicBezTo>
                  <a:cubicBezTo>
                    <a:pt x="1439317" y="3059411"/>
                    <a:pt x="1316456" y="3009146"/>
                    <a:pt x="1419367" y="3043451"/>
                  </a:cubicBezTo>
                  <a:cubicBezTo>
                    <a:pt x="1491308" y="3151362"/>
                    <a:pt x="1484488" y="3103094"/>
                    <a:pt x="1460310" y="3248167"/>
                  </a:cubicBezTo>
                  <a:cubicBezTo>
                    <a:pt x="1457945" y="3262357"/>
                    <a:pt x="1455650" y="3277877"/>
                    <a:pt x="1446663" y="3289110"/>
                  </a:cubicBezTo>
                  <a:cubicBezTo>
                    <a:pt x="1436416" y="3301918"/>
                    <a:pt x="1418320" y="3305905"/>
                    <a:pt x="1405719" y="3316406"/>
                  </a:cubicBezTo>
                  <a:cubicBezTo>
                    <a:pt x="1366314" y="3349244"/>
                    <a:pt x="1364319" y="3358035"/>
                    <a:pt x="1337480" y="3398292"/>
                  </a:cubicBezTo>
                  <a:cubicBezTo>
                    <a:pt x="1332931" y="3443785"/>
                    <a:pt x="1332258" y="3489834"/>
                    <a:pt x="1323833" y="3534770"/>
                  </a:cubicBezTo>
                  <a:cubicBezTo>
                    <a:pt x="1318531" y="3563049"/>
                    <a:pt x="1301267" y="3588276"/>
                    <a:pt x="1296537" y="3616657"/>
                  </a:cubicBezTo>
                  <a:cubicBezTo>
                    <a:pt x="1289716" y="3657584"/>
                    <a:pt x="1279623" y="3744387"/>
                    <a:pt x="1255594" y="3780430"/>
                  </a:cubicBezTo>
                  <a:lnTo>
                    <a:pt x="1228298" y="3821373"/>
                  </a:lnTo>
                  <a:cubicBezTo>
                    <a:pt x="1223749" y="3835021"/>
                    <a:pt x="1221084" y="3849449"/>
                    <a:pt x="1214651" y="3862316"/>
                  </a:cubicBezTo>
                  <a:cubicBezTo>
                    <a:pt x="1207315" y="3876987"/>
                    <a:pt x="1193115" y="3887902"/>
                    <a:pt x="1187355" y="3903260"/>
                  </a:cubicBezTo>
                  <a:cubicBezTo>
                    <a:pt x="1179210" y="3924979"/>
                    <a:pt x="1179810" y="3949119"/>
                    <a:pt x="1173707" y="3971498"/>
                  </a:cubicBezTo>
                  <a:cubicBezTo>
                    <a:pt x="1166137" y="3999256"/>
                    <a:pt x="1155510" y="4026089"/>
                    <a:pt x="1146412" y="4053385"/>
                  </a:cubicBezTo>
                  <a:lnTo>
                    <a:pt x="1119116" y="4135272"/>
                  </a:lnTo>
                  <a:lnTo>
                    <a:pt x="1078173" y="4258101"/>
                  </a:lnTo>
                  <a:cubicBezTo>
                    <a:pt x="1073624" y="4271749"/>
                    <a:pt x="1072505" y="4287075"/>
                    <a:pt x="1064525" y="4299045"/>
                  </a:cubicBezTo>
                  <a:cubicBezTo>
                    <a:pt x="1055427" y="4312693"/>
                    <a:pt x="1044565" y="4325317"/>
                    <a:pt x="1037230" y="4339988"/>
                  </a:cubicBezTo>
                  <a:cubicBezTo>
                    <a:pt x="1030796" y="4352855"/>
                    <a:pt x="1030568" y="4368355"/>
                    <a:pt x="1023582" y="4380931"/>
                  </a:cubicBezTo>
                  <a:cubicBezTo>
                    <a:pt x="982770" y="4454392"/>
                    <a:pt x="977782" y="4454027"/>
                    <a:pt x="928048" y="4503761"/>
                  </a:cubicBezTo>
                  <a:cubicBezTo>
                    <a:pt x="923499" y="4517409"/>
                    <a:pt x="921386" y="4532128"/>
                    <a:pt x="914400" y="4544704"/>
                  </a:cubicBezTo>
                  <a:cubicBezTo>
                    <a:pt x="898468" y="4573381"/>
                    <a:pt x="859809" y="4626591"/>
                    <a:pt x="859809" y="4626591"/>
                  </a:cubicBezTo>
                  <a:cubicBezTo>
                    <a:pt x="842092" y="4768325"/>
                    <a:pt x="866506" y="4705256"/>
                    <a:pt x="791570" y="4817660"/>
                  </a:cubicBezTo>
                  <a:lnTo>
                    <a:pt x="791570" y="4817660"/>
                  </a:lnTo>
                  <a:cubicBezTo>
                    <a:pt x="776483" y="4862919"/>
                    <a:pt x="792308" y="4858603"/>
                    <a:pt x="764274" y="4858603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Freeform 6"/>
            <p:cNvSpPr/>
            <p:nvPr/>
          </p:nvSpPr>
          <p:spPr>
            <a:xfrm>
              <a:off x="4747503" y="1446663"/>
              <a:ext cx="1446315" cy="4844955"/>
            </a:xfrm>
            <a:custGeom>
              <a:avLst/>
              <a:gdLst>
                <a:gd name="connsiteX0" fmla="*/ 684306 w 1446315"/>
                <a:gd name="connsiteY0" fmla="*/ 4844955 h 4844955"/>
                <a:gd name="connsiteX1" fmla="*/ 752545 w 1446315"/>
                <a:gd name="connsiteY1" fmla="*/ 4735773 h 4844955"/>
                <a:gd name="connsiteX2" fmla="*/ 793488 w 1446315"/>
                <a:gd name="connsiteY2" fmla="*/ 4694830 h 4844955"/>
                <a:gd name="connsiteX3" fmla="*/ 820784 w 1446315"/>
                <a:gd name="connsiteY3" fmla="*/ 4612943 h 4844955"/>
                <a:gd name="connsiteX4" fmla="*/ 834431 w 1446315"/>
                <a:gd name="connsiteY4" fmla="*/ 4544704 h 4844955"/>
                <a:gd name="connsiteX5" fmla="*/ 875375 w 1446315"/>
                <a:gd name="connsiteY5" fmla="*/ 4517409 h 4844955"/>
                <a:gd name="connsiteX6" fmla="*/ 929966 w 1446315"/>
                <a:gd name="connsiteY6" fmla="*/ 4435522 h 4844955"/>
                <a:gd name="connsiteX7" fmla="*/ 957261 w 1446315"/>
                <a:gd name="connsiteY7" fmla="*/ 4394579 h 4844955"/>
                <a:gd name="connsiteX8" fmla="*/ 998204 w 1446315"/>
                <a:gd name="connsiteY8" fmla="*/ 4353636 h 4844955"/>
                <a:gd name="connsiteX9" fmla="*/ 1025500 w 1446315"/>
                <a:gd name="connsiteY9" fmla="*/ 4258101 h 4844955"/>
                <a:gd name="connsiteX10" fmla="*/ 1052796 w 1446315"/>
                <a:gd name="connsiteY10" fmla="*/ 4217158 h 4844955"/>
                <a:gd name="connsiteX11" fmla="*/ 1066443 w 1446315"/>
                <a:gd name="connsiteY11" fmla="*/ 4176215 h 4844955"/>
                <a:gd name="connsiteX12" fmla="*/ 1093739 w 1446315"/>
                <a:gd name="connsiteY12" fmla="*/ 4135271 h 4844955"/>
                <a:gd name="connsiteX13" fmla="*/ 1107387 w 1446315"/>
                <a:gd name="connsiteY13" fmla="*/ 4053385 h 4844955"/>
                <a:gd name="connsiteX14" fmla="*/ 1161978 w 1446315"/>
                <a:gd name="connsiteY14" fmla="*/ 3930555 h 4844955"/>
                <a:gd name="connsiteX15" fmla="*/ 1189273 w 1446315"/>
                <a:gd name="connsiteY15" fmla="*/ 3848668 h 4844955"/>
                <a:gd name="connsiteX16" fmla="*/ 1243864 w 1446315"/>
                <a:gd name="connsiteY16" fmla="*/ 3766782 h 4844955"/>
                <a:gd name="connsiteX17" fmla="*/ 1257512 w 1446315"/>
                <a:gd name="connsiteY17" fmla="*/ 3725838 h 4844955"/>
                <a:gd name="connsiteX18" fmla="*/ 1284807 w 1446315"/>
                <a:gd name="connsiteY18" fmla="*/ 3684895 h 4844955"/>
                <a:gd name="connsiteX19" fmla="*/ 1325751 w 1446315"/>
                <a:gd name="connsiteY19" fmla="*/ 3562065 h 4844955"/>
                <a:gd name="connsiteX20" fmla="*/ 1393990 w 1446315"/>
                <a:gd name="connsiteY20" fmla="*/ 3439236 h 4844955"/>
                <a:gd name="connsiteX21" fmla="*/ 1421285 w 1446315"/>
                <a:gd name="connsiteY21" fmla="*/ 3398292 h 4844955"/>
                <a:gd name="connsiteX22" fmla="*/ 1407637 w 1446315"/>
                <a:gd name="connsiteY22" fmla="*/ 2975212 h 4844955"/>
                <a:gd name="connsiteX23" fmla="*/ 1339398 w 1446315"/>
                <a:gd name="connsiteY23" fmla="*/ 2879677 h 4844955"/>
                <a:gd name="connsiteX24" fmla="*/ 1284807 w 1446315"/>
                <a:gd name="connsiteY24" fmla="*/ 2838734 h 4844955"/>
                <a:gd name="connsiteX25" fmla="*/ 1243864 w 1446315"/>
                <a:gd name="connsiteY25" fmla="*/ 2825086 h 4844955"/>
                <a:gd name="connsiteX26" fmla="*/ 1216569 w 1446315"/>
                <a:gd name="connsiteY26" fmla="*/ 2784143 h 4844955"/>
                <a:gd name="connsiteX27" fmla="*/ 1175625 w 1446315"/>
                <a:gd name="connsiteY27" fmla="*/ 2756847 h 4844955"/>
                <a:gd name="connsiteX28" fmla="*/ 1148330 w 1446315"/>
                <a:gd name="connsiteY28" fmla="*/ 2661313 h 4844955"/>
                <a:gd name="connsiteX29" fmla="*/ 1121034 w 1446315"/>
                <a:gd name="connsiteY29" fmla="*/ 2579427 h 4844955"/>
                <a:gd name="connsiteX30" fmla="*/ 1093739 w 1446315"/>
                <a:gd name="connsiteY30" fmla="*/ 2497540 h 4844955"/>
                <a:gd name="connsiteX31" fmla="*/ 1080091 w 1446315"/>
                <a:gd name="connsiteY31" fmla="*/ 2456597 h 4844955"/>
                <a:gd name="connsiteX32" fmla="*/ 1039148 w 1446315"/>
                <a:gd name="connsiteY32" fmla="*/ 2361062 h 4844955"/>
                <a:gd name="connsiteX33" fmla="*/ 1025500 w 1446315"/>
                <a:gd name="connsiteY33" fmla="*/ 2320119 h 4844955"/>
                <a:gd name="connsiteX34" fmla="*/ 984557 w 1446315"/>
                <a:gd name="connsiteY34" fmla="*/ 2292824 h 4844955"/>
                <a:gd name="connsiteX35" fmla="*/ 970909 w 1446315"/>
                <a:gd name="connsiteY35" fmla="*/ 2251880 h 4844955"/>
                <a:gd name="connsiteX36" fmla="*/ 943613 w 1446315"/>
                <a:gd name="connsiteY36" fmla="*/ 2210937 h 4844955"/>
                <a:gd name="connsiteX37" fmla="*/ 929966 w 1446315"/>
                <a:gd name="connsiteY37" fmla="*/ 2156346 h 4844955"/>
                <a:gd name="connsiteX38" fmla="*/ 916318 w 1446315"/>
                <a:gd name="connsiteY38" fmla="*/ 2115403 h 4844955"/>
                <a:gd name="connsiteX39" fmla="*/ 902670 w 1446315"/>
                <a:gd name="connsiteY39" fmla="*/ 2060812 h 4844955"/>
                <a:gd name="connsiteX40" fmla="*/ 875375 w 1446315"/>
                <a:gd name="connsiteY40" fmla="*/ 2019868 h 4844955"/>
                <a:gd name="connsiteX41" fmla="*/ 834431 w 1446315"/>
                <a:gd name="connsiteY41" fmla="*/ 1937982 h 4844955"/>
                <a:gd name="connsiteX42" fmla="*/ 820784 w 1446315"/>
                <a:gd name="connsiteY42" fmla="*/ 1869743 h 4844955"/>
                <a:gd name="connsiteX43" fmla="*/ 807136 w 1446315"/>
                <a:gd name="connsiteY43" fmla="*/ 1815152 h 4844955"/>
                <a:gd name="connsiteX44" fmla="*/ 793488 w 1446315"/>
                <a:gd name="connsiteY44" fmla="*/ 1705970 h 4844955"/>
                <a:gd name="connsiteX45" fmla="*/ 779840 w 1446315"/>
                <a:gd name="connsiteY45" fmla="*/ 1651379 h 4844955"/>
                <a:gd name="connsiteX46" fmla="*/ 752545 w 1446315"/>
                <a:gd name="connsiteY46" fmla="*/ 1514901 h 4844955"/>
                <a:gd name="connsiteX47" fmla="*/ 738897 w 1446315"/>
                <a:gd name="connsiteY47" fmla="*/ 1473958 h 4844955"/>
                <a:gd name="connsiteX48" fmla="*/ 670658 w 1446315"/>
                <a:gd name="connsiteY48" fmla="*/ 1378424 h 4844955"/>
                <a:gd name="connsiteX49" fmla="*/ 657010 w 1446315"/>
                <a:gd name="connsiteY49" fmla="*/ 1337480 h 4844955"/>
                <a:gd name="connsiteX50" fmla="*/ 602419 w 1446315"/>
                <a:gd name="connsiteY50" fmla="*/ 1255594 h 4844955"/>
                <a:gd name="connsiteX51" fmla="*/ 561476 w 1446315"/>
                <a:gd name="connsiteY51" fmla="*/ 1173707 h 4844955"/>
                <a:gd name="connsiteX52" fmla="*/ 534181 w 1446315"/>
                <a:gd name="connsiteY52" fmla="*/ 1119116 h 4844955"/>
                <a:gd name="connsiteX53" fmla="*/ 479590 w 1446315"/>
                <a:gd name="connsiteY53" fmla="*/ 1037230 h 4844955"/>
                <a:gd name="connsiteX54" fmla="*/ 438646 w 1446315"/>
                <a:gd name="connsiteY54" fmla="*/ 941695 h 4844955"/>
                <a:gd name="connsiteX55" fmla="*/ 397703 w 1446315"/>
                <a:gd name="connsiteY55" fmla="*/ 846161 h 4844955"/>
                <a:gd name="connsiteX56" fmla="*/ 356760 w 1446315"/>
                <a:gd name="connsiteY56" fmla="*/ 709683 h 4844955"/>
                <a:gd name="connsiteX57" fmla="*/ 302169 w 1446315"/>
                <a:gd name="connsiteY57" fmla="*/ 627797 h 4844955"/>
                <a:gd name="connsiteX58" fmla="*/ 274873 w 1446315"/>
                <a:gd name="connsiteY58" fmla="*/ 586853 h 4844955"/>
                <a:gd name="connsiteX59" fmla="*/ 247578 w 1446315"/>
                <a:gd name="connsiteY59" fmla="*/ 504967 h 4844955"/>
                <a:gd name="connsiteX60" fmla="*/ 233930 w 1446315"/>
                <a:gd name="connsiteY60" fmla="*/ 464024 h 4844955"/>
                <a:gd name="connsiteX61" fmla="*/ 192987 w 1446315"/>
                <a:gd name="connsiteY61" fmla="*/ 409433 h 4844955"/>
                <a:gd name="connsiteX62" fmla="*/ 124748 w 1446315"/>
                <a:gd name="connsiteY62" fmla="*/ 286603 h 4844955"/>
                <a:gd name="connsiteX63" fmla="*/ 97452 w 1446315"/>
                <a:gd name="connsiteY63" fmla="*/ 245659 h 4844955"/>
                <a:gd name="connsiteX64" fmla="*/ 42861 w 1446315"/>
                <a:gd name="connsiteY64" fmla="*/ 122830 h 4844955"/>
                <a:gd name="connsiteX65" fmla="*/ 29213 w 1446315"/>
                <a:gd name="connsiteY65" fmla="*/ 81886 h 4844955"/>
                <a:gd name="connsiteX66" fmla="*/ 1918 w 1446315"/>
                <a:gd name="connsiteY66" fmla="*/ 40943 h 4844955"/>
                <a:gd name="connsiteX67" fmla="*/ 1918 w 1446315"/>
                <a:gd name="connsiteY67" fmla="*/ 0 h 484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446315" h="4844955">
                  <a:moveTo>
                    <a:pt x="684306" y="4844955"/>
                  </a:moveTo>
                  <a:cubicBezTo>
                    <a:pt x="690019" y="4835434"/>
                    <a:pt x="737537" y="4753782"/>
                    <a:pt x="752545" y="4735773"/>
                  </a:cubicBezTo>
                  <a:cubicBezTo>
                    <a:pt x="764901" y="4720946"/>
                    <a:pt x="779840" y="4708478"/>
                    <a:pt x="793488" y="4694830"/>
                  </a:cubicBezTo>
                  <a:cubicBezTo>
                    <a:pt x="802587" y="4667534"/>
                    <a:pt x="815142" y="4641157"/>
                    <a:pt x="820784" y="4612943"/>
                  </a:cubicBezTo>
                  <a:cubicBezTo>
                    <a:pt x="825333" y="4590197"/>
                    <a:pt x="822922" y="4564844"/>
                    <a:pt x="834431" y="4544704"/>
                  </a:cubicBezTo>
                  <a:cubicBezTo>
                    <a:pt x="842569" y="4530463"/>
                    <a:pt x="861727" y="4526507"/>
                    <a:pt x="875375" y="4517409"/>
                  </a:cubicBezTo>
                  <a:lnTo>
                    <a:pt x="929966" y="4435522"/>
                  </a:lnTo>
                  <a:cubicBezTo>
                    <a:pt x="939064" y="4421874"/>
                    <a:pt x="945663" y="4406177"/>
                    <a:pt x="957261" y="4394579"/>
                  </a:cubicBezTo>
                  <a:lnTo>
                    <a:pt x="998204" y="4353636"/>
                  </a:lnTo>
                  <a:cubicBezTo>
                    <a:pt x="1002577" y="4336144"/>
                    <a:pt x="1015710" y="4277681"/>
                    <a:pt x="1025500" y="4258101"/>
                  </a:cubicBezTo>
                  <a:cubicBezTo>
                    <a:pt x="1032836" y="4243430"/>
                    <a:pt x="1043697" y="4230806"/>
                    <a:pt x="1052796" y="4217158"/>
                  </a:cubicBezTo>
                  <a:cubicBezTo>
                    <a:pt x="1057345" y="4203510"/>
                    <a:pt x="1060010" y="4189082"/>
                    <a:pt x="1066443" y="4176215"/>
                  </a:cubicBezTo>
                  <a:cubicBezTo>
                    <a:pt x="1073779" y="4161544"/>
                    <a:pt x="1088552" y="4150832"/>
                    <a:pt x="1093739" y="4135271"/>
                  </a:cubicBezTo>
                  <a:cubicBezTo>
                    <a:pt x="1102490" y="4109019"/>
                    <a:pt x="1100676" y="4080231"/>
                    <a:pt x="1107387" y="4053385"/>
                  </a:cubicBezTo>
                  <a:cubicBezTo>
                    <a:pt x="1126877" y="3975424"/>
                    <a:pt x="1126128" y="3984328"/>
                    <a:pt x="1161978" y="3930555"/>
                  </a:cubicBezTo>
                  <a:cubicBezTo>
                    <a:pt x="1171076" y="3903259"/>
                    <a:pt x="1173313" y="3872608"/>
                    <a:pt x="1189273" y="3848668"/>
                  </a:cubicBezTo>
                  <a:cubicBezTo>
                    <a:pt x="1207470" y="3821373"/>
                    <a:pt x="1233490" y="3797904"/>
                    <a:pt x="1243864" y="3766782"/>
                  </a:cubicBezTo>
                  <a:cubicBezTo>
                    <a:pt x="1248413" y="3753134"/>
                    <a:pt x="1251078" y="3738705"/>
                    <a:pt x="1257512" y="3725838"/>
                  </a:cubicBezTo>
                  <a:cubicBezTo>
                    <a:pt x="1264847" y="3711167"/>
                    <a:pt x="1278145" y="3699884"/>
                    <a:pt x="1284807" y="3684895"/>
                  </a:cubicBezTo>
                  <a:cubicBezTo>
                    <a:pt x="1284809" y="3684891"/>
                    <a:pt x="1318927" y="3582538"/>
                    <a:pt x="1325751" y="3562065"/>
                  </a:cubicBezTo>
                  <a:cubicBezTo>
                    <a:pt x="1349773" y="3489997"/>
                    <a:pt x="1331414" y="3533099"/>
                    <a:pt x="1393990" y="3439236"/>
                  </a:cubicBezTo>
                  <a:lnTo>
                    <a:pt x="1421285" y="3398292"/>
                  </a:lnTo>
                  <a:cubicBezTo>
                    <a:pt x="1462934" y="3231700"/>
                    <a:pt x="1448610" y="3313241"/>
                    <a:pt x="1407637" y="2975212"/>
                  </a:cubicBezTo>
                  <a:cubicBezTo>
                    <a:pt x="1396910" y="2886716"/>
                    <a:pt x="1397079" y="2898904"/>
                    <a:pt x="1339398" y="2879677"/>
                  </a:cubicBezTo>
                  <a:cubicBezTo>
                    <a:pt x="1321201" y="2866029"/>
                    <a:pt x="1304556" y="2850019"/>
                    <a:pt x="1284807" y="2838734"/>
                  </a:cubicBezTo>
                  <a:cubicBezTo>
                    <a:pt x="1272317" y="2831597"/>
                    <a:pt x="1255097" y="2834073"/>
                    <a:pt x="1243864" y="2825086"/>
                  </a:cubicBezTo>
                  <a:cubicBezTo>
                    <a:pt x="1231056" y="2814839"/>
                    <a:pt x="1228167" y="2795741"/>
                    <a:pt x="1216569" y="2784143"/>
                  </a:cubicBezTo>
                  <a:cubicBezTo>
                    <a:pt x="1204970" y="2772544"/>
                    <a:pt x="1189273" y="2765946"/>
                    <a:pt x="1175625" y="2756847"/>
                  </a:cubicBezTo>
                  <a:cubicBezTo>
                    <a:pt x="1129743" y="2619193"/>
                    <a:pt x="1199764" y="2832756"/>
                    <a:pt x="1148330" y="2661313"/>
                  </a:cubicBezTo>
                  <a:cubicBezTo>
                    <a:pt x="1140062" y="2633755"/>
                    <a:pt x="1130132" y="2606722"/>
                    <a:pt x="1121034" y="2579427"/>
                  </a:cubicBezTo>
                  <a:lnTo>
                    <a:pt x="1093739" y="2497540"/>
                  </a:lnTo>
                  <a:cubicBezTo>
                    <a:pt x="1089190" y="2483892"/>
                    <a:pt x="1083580" y="2470553"/>
                    <a:pt x="1080091" y="2456597"/>
                  </a:cubicBezTo>
                  <a:cubicBezTo>
                    <a:pt x="1051687" y="2342984"/>
                    <a:pt x="1086272" y="2455311"/>
                    <a:pt x="1039148" y="2361062"/>
                  </a:cubicBezTo>
                  <a:cubicBezTo>
                    <a:pt x="1032714" y="2348195"/>
                    <a:pt x="1034487" y="2331352"/>
                    <a:pt x="1025500" y="2320119"/>
                  </a:cubicBezTo>
                  <a:cubicBezTo>
                    <a:pt x="1015253" y="2307311"/>
                    <a:pt x="998205" y="2301922"/>
                    <a:pt x="984557" y="2292824"/>
                  </a:cubicBezTo>
                  <a:cubicBezTo>
                    <a:pt x="980008" y="2279176"/>
                    <a:pt x="977343" y="2264747"/>
                    <a:pt x="970909" y="2251880"/>
                  </a:cubicBezTo>
                  <a:cubicBezTo>
                    <a:pt x="963573" y="2237209"/>
                    <a:pt x="950074" y="2226013"/>
                    <a:pt x="943613" y="2210937"/>
                  </a:cubicBezTo>
                  <a:cubicBezTo>
                    <a:pt x="936224" y="2193697"/>
                    <a:pt x="935119" y="2174381"/>
                    <a:pt x="929966" y="2156346"/>
                  </a:cubicBezTo>
                  <a:cubicBezTo>
                    <a:pt x="926014" y="2142514"/>
                    <a:pt x="920270" y="2129235"/>
                    <a:pt x="916318" y="2115403"/>
                  </a:cubicBezTo>
                  <a:cubicBezTo>
                    <a:pt x="911165" y="2097368"/>
                    <a:pt x="910059" y="2078052"/>
                    <a:pt x="902670" y="2060812"/>
                  </a:cubicBezTo>
                  <a:cubicBezTo>
                    <a:pt x="896209" y="2045736"/>
                    <a:pt x="882710" y="2034539"/>
                    <a:pt x="875375" y="2019868"/>
                  </a:cubicBezTo>
                  <a:cubicBezTo>
                    <a:pt x="818878" y="1906873"/>
                    <a:pt x="912648" y="2055305"/>
                    <a:pt x="834431" y="1937982"/>
                  </a:cubicBezTo>
                  <a:cubicBezTo>
                    <a:pt x="829882" y="1915236"/>
                    <a:pt x="825816" y="1892387"/>
                    <a:pt x="820784" y="1869743"/>
                  </a:cubicBezTo>
                  <a:cubicBezTo>
                    <a:pt x="816715" y="1851433"/>
                    <a:pt x="810220" y="1833654"/>
                    <a:pt x="807136" y="1815152"/>
                  </a:cubicBezTo>
                  <a:cubicBezTo>
                    <a:pt x="801106" y="1778974"/>
                    <a:pt x="799518" y="1742148"/>
                    <a:pt x="793488" y="1705970"/>
                  </a:cubicBezTo>
                  <a:cubicBezTo>
                    <a:pt x="790404" y="1687468"/>
                    <a:pt x="783518" y="1669772"/>
                    <a:pt x="779840" y="1651379"/>
                  </a:cubicBezTo>
                  <a:cubicBezTo>
                    <a:pt x="761965" y="1562004"/>
                    <a:pt x="773680" y="1588873"/>
                    <a:pt x="752545" y="1514901"/>
                  </a:cubicBezTo>
                  <a:cubicBezTo>
                    <a:pt x="748593" y="1501069"/>
                    <a:pt x="745331" y="1486825"/>
                    <a:pt x="738897" y="1473958"/>
                  </a:cubicBezTo>
                  <a:cubicBezTo>
                    <a:pt x="728920" y="1454005"/>
                    <a:pt x="679928" y="1390783"/>
                    <a:pt x="670658" y="1378424"/>
                  </a:cubicBezTo>
                  <a:cubicBezTo>
                    <a:pt x="666109" y="1364776"/>
                    <a:pt x="663997" y="1350056"/>
                    <a:pt x="657010" y="1337480"/>
                  </a:cubicBezTo>
                  <a:cubicBezTo>
                    <a:pt x="641078" y="1308803"/>
                    <a:pt x="602419" y="1255594"/>
                    <a:pt x="602419" y="1255594"/>
                  </a:cubicBezTo>
                  <a:cubicBezTo>
                    <a:pt x="577398" y="1180525"/>
                    <a:pt x="603807" y="1247786"/>
                    <a:pt x="561476" y="1173707"/>
                  </a:cubicBezTo>
                  <a:cubicBezTo>
                    <a:pt x="551382" y="1156043"/>
                    <a:pt x="544648" y="1136562"/>
                    <a:pt x="534181" y="1119116"/>
                  </a:cubicBezTo>
                  <a:cubicBezTo>
                    <a:pt x="517303" y="1090986"/>
                    <a:pt x="479590" y="1037230"/>
                    <a:pt x="479590" y="1037230"/>
                  </a:cubicBezTo>
                  <a:cubicBezTo>
                    <a:pt x="440408" y="880502"/>
                    <a:pt x="495197" y="1073643"/>
                    <a:pt x="438646" y="941695"/>
                  </a:cubicBezTo>
                  <a:cubicBezTo>
                    <a:pt x="385765" y="818309"/>
                    <a:pt x="466232" y="948955"/>
                    <a:pt x="397703" y="846161"/>
                  </a:cubicBezTo>
                  <a:cubicBezTo>
                    <a:pt x="390074" y="815646"/>
                    <a:pt x="370049" y="729616"/>
                    <a:pt x="356760" y="709683"/>
                  </a:cubicBezTo>
                  <a:lnTo>
                    <a:pt x="302169" y="627797"/>
                  </a:lnTo>
                  <a:cubicBezTo>
                    <a:pt x="293070" y="614149"/>
                    <a:pt x="280060" y="602414"/>
                    <a:pt x="274873" y="586853"/>
                  </a:cubicBezTo>
                  <a:lnTo>
                    <a:pt x="247578" y="504967"/>
                  </a:lnTo>
                  <a:cubicBezTo>
                    <a:pt x="243029" y="491319"/>
                    <a:pt x="242562" y="475533"/>
                    <a:pt x="233930" y="464024"/>
                  </a:cubicBezTo>
                  <a:lnTo>
                    <a:pt x="192987" y="409433"/>
                  </a:lnTo>
                  <a:cubicBezTo>
                    <a:pt x="168965" y="337367"/>
                    <a:pt x="187319" y="380459"/>
                    <a:pt x="124748" y="286603"/>
                  </a:cubicBezTo>
                  <a:cubicBezTo>
                    <a:pt x="115649" y="272955"/>
                    <a:pt x="102639" y="261220"/>
                    <a:pt x="97452" y="245659"/>
                  </a:cubicBezTo>
                  <a:cubicBezTo>
                    <a:pt x="64970" y="148212"/>
                    <a:pt x="86117" y="187712"/>
                    <a:pt x="42861" y="122830"/>
                  </a:cubicBezTo>
                  <a:cubicBezTo>
                    <a:pt x="38312" y="109182"/>
                    <a:pt x="35647" y="94753"/>
                    <a:pt x="29213" y="81886"/>
                  </a:cubicBezTo>
                  <a:cubicBezTo>
                    <a:pt x="21878" y="67215"/>
                    <a:pt x="7105" y="56504"/>
                    <a:pt x="1918" y="40943"/>
                  </a:cubicBezTo>
                  <a:cubicBezTo>
                    <a:pt x="-2398" y="27996"/>
                    <a:pt x="1918" y="13648"/>
                    <a:pt x="1918" y="0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4790364" y="1364776"/>
              <a:ext cx="2934269" cy="4722125"/>
            </a:xfrm>
            <a:custGeom>
              <a:avLst/>
              <a:gdLst>
                <a:gd name="connsiteX0" fmla="*/ 2934269 w 2934269"/>
                <a:gd name="connsiteY0" fmla="*/ 4722125 h 4722125"/>
                <a:gd name="connsiteX1" fmla="*/ 2920621 w 2934269"/>
                <a:gd name="connsiteY1" fmla="*/ 4653887 h 4722125"/>
                <a:gd name="connsiteX2" fmla="*/ 2797791 w 2934269"/>
                <a:gd name="connsiteY2" fmla="*/ 4585648 h 4722125"/>
                <a:gd name="connsiteX3" fmla="*/ 2702257 w 2934269"/>
                <a:gd name="connsiteY3" fmla="*/ 4572000 h 4722125"/>
                <a:gd name="connsiteX4" fmla="*/ 2579427 w 2934269"/>
                <a:gd name="connsiteY4" fmla="*/ 4517409 h 4722125"/>
                <a:gd name="connsiteX5" fmla="*/ 2538484 w 2934269"/>
                <a:gd name="connsiteY5" fmla="*/ 4503761 h 4722125"/>
                <a:gd name="connsiteX6" fmla="*/ 2497540 w 2934269"/>
                <a:gd name="connsiteY6" fmla="*/ 4490114 h 4722125"/>
                <a:gd name="connsiteX7" fmla="*/ 2456597 w 2934269"/>
                <a:gd name="connsiteY7" fmla="*/ 4462818 h 4722125"/>
                <a:gd name="connsiteX8" fmla="*/ 2374711 w 2934269"/>
                <a:gd name="connsiteY8" fmla="*/ 4435523 h 4722125"/>
                <a:gd name="connsiteX9" fmla="*/ 2361063 w 2934269"/>
                <a:gd name="connsiteY9" fmla="*/ 4394579 h 4722125"/>
                <a:gd name="connsiteX10" fmla="*/ 2374711 w 2934269"/>
                <a:gd name="connsiteY10" fmla="*/ 4339988 h 4722125"/>
                <a:gd name="connsiteX11" fmla="*/ 2415654 w 2934269"/>
                <a:gd name="connsiteY11" fmla="*/ 4258102 h 4722125"/>
                <a:gd name="connsiteX12" fmla="*/ 2456597 w 2934269"/>
                <a:gd name="connsiteY12" fmla="*/ 4176215 h 4722125"/>
                <a:gd name="connsiteX13" fmla="*/ 2483893 w 2934269"/>
                <a:gd name="connsiteY13" fmla="*/ 4094328 h 4722125"/>
                <a:gd name="connsiteX14" fmla="*/ 2511188 w 2934269"/>
                <a:gd name="connsiteY14" fmla="*/ 4012442 h 4722125"/>
                <a:gd name="connsiteX15" fmla="*/ 2524836 w 2934269"/>
                <a:gd name="connsiteY15" fmla="*/ 3971499 h 4722125"/>
                <a:gd name="connsiteX16" fmla="*/ 2552132 w 2934269"/>
                <a:gd name="connsiteY16" fmla="*/ 3930555 h 4722125"/>
                <a:gd name="connsiteX17" fmla="*/ 2593075 w 2934269"/>
                <a:gd name="connsiteY17" fmla="*/ 3848669 h 4722125"/>
                <a:gd name="connsiteX18" fmla="*/ 2620370 w 2934269"/>
                <a:gd name="connsiteY18" fmla="*/ 3766782 h 4722125"/>
                <a:gd name="connsiteX19" fmla="*/ 2634018 w 2934269"/>
                <a:gd name="connsiteY19" fmla="*/ 3725839 h 4722125"/>
                <a:gd name="connsiteX20" fmla="*/ 2661314 w 2934269"/>
                <a:gd name="connsiteY20" fmla="*/ 3630305 h 4722125"/>
                <a:gd name="connsiteX21" fmla="*/ 2634018 w 2934269"/>
                <a:gd name="connsiteY21" fmla="*/ 3507475 h 4722125"/>
                <a:gd name="connsiteX22" fmla="*/ 2593075 w 2934269"/>
                <a:gd name="connsiteY22" fmla="*/ 3480179 h 4722125"/>
                <a:gd name="connsiteX23" fmla="*/ 2511188 w 2934269"/>
                <a:gd name="connsiteY23" fmla="*/ 3452884 h 4722125"/>
                <a:gd name="connsiteX24" fmla="*/ 2429302 w 2934269"/>
                <a:gd name="connsiteY24" fmla="*/ 3398293 h 4722125"/>
                <a:gd name="connsiteX25" fmla="*/ 2388358 w 2934269"/>
                <a:gd name="connsiteY25" fmla="*/ 3370997 h 4722125"/>
                <a:gd name="connsiteX26" fmla="*/ 2306472 w 2934269"/>
                <a:gd name="connsiteY26" fmla="*/ 3343702 h 4722125"/>
                <a:gd name="connsiteX27" fmla="*/ 2265529 w 2934269"/>
                <a:gd name="connsiteY27" fmla="*/ 3330054 h 4722125"/>
                <a:gd name="connsiteX28" fmla="*/ 2156346 w 2934269"/>
                <a:gd name="connsiteY28" fmla="*/ 3302758 h 4722125"/>
                <a:gd name="connsiteX29" fmla="*/ 2006221 w 2934269"/>
                <a:gd name="connsiteY29" fmla="*/ 3261815 h 4722125"/>
                <a:gd name="connsiteX30" fmla="*/ 1965278 w 2934269"/>
                <a:gd name="connsiteY30" fmla="*/ 3248167 h 4722125"/>
                <a:gd name="connsiteX31" fmla="*/ 1924335 w 2934269"/>
                <a:gd name="connsiteY31" fmla="*/ 3234520 h 4722125"/>
                <a:gd name="connsiteX32" fmla="*/ 1842448 w 2934269"/>
                <a:gd name="connsiteY32" fmla="*/ 3193576 h 4722125"/>
                <a:gd name="connsiteX33" fmla="*/ 1801505 w 2934269"/>
                <a:gd name="connsiteY33" fmla="*/ 3166281 h 4722125"/>
                <a:gd name="connsiteX34" fmla="*/ 1692323 w 2934269"/>
                <a:gd name="connsiteY34" fmla="*/ 3138985 h 4722125"/>
                <a:gd name="connsiteX35" fmla="*/ 1651379 w 2934269"/>
                <a:gd name="connsiteY35" fmla="*/ 3111690 h 4722125"/>
                <a:gd name="connsiteX36" fmla="*/ 1610436 w 2934269"/>
                <a:gd name="connsiteY36" fmla="*/ 3098042 h 4722125"/>
                <a:gd name="connsiteX37" fmla="*/ 1528549 w 2934269"/>
                <a:gd name="connsiteY37" fmla="*/ 3057099 h 4722125"/>
                <a:gd name="connsiteX38" fmla="*/ 1405720 w 2934269"/>
                <a:gd name="connsiteY38" fmla="*/ 3002508 h 4722125"/>
                <a:gd name="connsiteX39" fmla="*/ 1364776 w 2934269"/>
                <a:gd name="connsiteY39" fmla="*/ 2988860 h 4722125"/>
                <a:gd name="connsiteX40" fmla="*/ 1282890 w 2934269"/>
                <a:gd name="connsiteY40" fmla="*/ 2947917 h 4722125"/>
                <a:gd name="connsiteX41" fmla="*/ 1201003 w 2934269"/>
                <a:gd name="connsiteY41" fmla="*/ 2906973 h 4722125"/>
                <a:gd name="connsiteX42" fmla="*/ 1160060 w 2934269"/>
                <a:gd name="connsiteY42" fmla="*/ 2866030 h 4722125"/>
                <a:gd name="connsiteX43" fmla="*/ 1119117 w 2934269"/>
                <a:gd name="connsiteY43" fmla="*/ 2838734 h 4722125"/>
                <a:gd name="connsiteX44" fmla="*/ 1050878 w 2934269"/>
                <a:gd name="connsiteY44" fmla="*/ 2770496 h 4722125"/>
                <a:gd name="connsiteX45" fmla="*/ 982639 w 2934269"/>
                <a:gd name="connsiteY45" fmla="*/ 2688609 h 4722125"/>
                <a:gd name="connsiteX46" fmla="*/ 928048 w 2934269"/>
                <a:gd name="connsiteY46" fmla="*/ 2606723 h 4722125"/>
                <a:gd name="connsiteX47" fmla="*/ 914400 w 2934269"/>
                <a:gd name="connsiteY47" fmla="*/ 2565779 h 4722125"/>
                <a:gd name="connsiteX48" fmla="*/ 859809 w 2934269"/>
                <a:gd name="connsiteY48" fmla="*/ 2483893 h 4722125"/>
                <a:gd name="connsiteX49" fmla="*/ 846161 w 2934269"/>
                <a:gd name="connsiteY49" fmla="*/ 2442949 h 4722125"/>
                <a:gd name="connsiteX50" fmla="*/ 818866 w 2934269"/>
                <a:gd name="connsiteY50" fmla="*/ 2402006 h 4722125"/>
                <a:gd name="connsiteX51" fmla="*/ 791570 w 2934269"/>
                <a:gd name="connsiteY51" fmla="*/ 2320120 h 4722125"/>
                <a:gd name="connsiteX52" fmla="*/ 777923 w 2934269"/>
                <a:gd name="connsiteY52" fmla="*/ 2279176 h 4722125"/>
                <a:gd name="connsiteX53" fmla="*/ 736979 w 2934269"/>
                <a:gd name="connsiteY53" fmla="*/ 2074460 h 4722125"/>
                <a:gd name="connsiteX54" fmla="*/ 696036 w 2934269"/>
                <a:gd name="connsiteY54" fmla="*/ 1937982 h 4722125"/>
                <a:gd name="connsiteX55" fmla="*/ 668740 w 2934269"/>
                <a:gd name="connsiteY55" fmla="*/ 1897039 h 4722125"/>
                <a:gd name="connsiteX56" fmla="*/ 614149 w 2934269"/>
                <a:gd name="connsiteY56" fmla="*/ 1774209 h 4722125"/>
                <a:gd name="connsiteX57" fmla="*/ 573206 w 2934269"/>
                <a:gd name="connsiteY57" fmla="*/ 1692323 h 4722125"/>
                <a:gd name="connsiteX58" fmla="*/ 545911 w 2934269"/>
                <a:gd name="connsiteY58" fmla="*/ 1610436 h 4722125"/>
                <a:gd name="connsiteX59" fmla="*/ 532263 w 2934269"/>
                <a:gd name="connsiteY59" fmla="*/ 1569493 h 4722125"/>
                <a:gd name="connsiteX60" fmla="*/ 504967 w 2934269"/>
                <a:gd name="connsiteY60" fmla="*/ 1473958 h 4722125"/>
                <a:gd name="connsiteX61" fmla="*/ 491320 w 2934269"/>
                <a:gd name="connsiteY61" fmla="*/ 1392072 h 4722125"/>
                <a:gd name="connsiteX62" fmla="*/ 477672 w 2934269"/>
                <a:gd name="connsiteY62" fmla="*/ 1351128 h 4722125"/>
                <a:gd name="connsiteX63" fmla="*/ 436729 w 2934269"/>
                <a:gd name="connsiteY63" fmla="*/ 1201003 h 4722125"/>
                <a:gd name="connsiteX64" fmla="*/ 423081 w 2934269"/>
                <a:gd name="connsiteY64" fmla="*/ 1160060 h 4722125"/>
                <a:gd name="connsiteX65" fmla="*/ 409433 w 2934269"/>
                <a:gd name="connsiteY65" fmla="*/ 1119117 h 4722125"/>
                <a:gd name="connsiteX66" fmla="*/ 382137 w 2934269"/>
                <a:gd name="connsiteY66" fmla="*/ 1078173 h 4722125"/>
                <a:gd name="connsiteX67" fmla="*/ 354842 w 2934269"/>
                <a:gd name="connsiteY67" fmla="*/ 996287 h 4722125"/>
                <a:gd name="connsiteX68" fmla="*/ 341194 w 2934269"/>
                <a:gd name="connsiteY68" fmla="*/ 955343 h 4722125"/>
                <a:gd name="connsiteX69" fmla="*/ 313899 w 2934269"/>
                <a:gd name="connsiteY69" fmla="*/ 914400 h 4722125"/>
                <a:gd name="connsiteX70" fmla="*/ 272955 w 2934269"/>
                <a:gd name="connsiteY70" fmla="*/ 791570 h 4722125"/>
                <a:gd name="connsiteX71" fmla="*/ 259308 w 2934269"/>
                <a:gd name="connsiteY71" fmla="*/ 750627 h 4722125"/>
                <a:gd name="connsiteX72" fmla="*/ 232012 w 2934269"/>
                <a:gd name="connsiteY72" fmla="*/ 709684 h 4722125"/>
                <a:gd name="connsiteX73" fmla="*/ 204717 w 2934269"/>
                <a:gd name="connsiteY73" fmla="*/ 627797 h 4722125"/>
                <a:gd name="connsiteX74" fmla="*/ 177421 w 2934269"/>
                <a:gd name="connsiteY74" fmla="*/ 532263 h 4722125"/>
                <a:gd name="connsiteX75" fmla="*/ 150126 w 2934269"/>
                <a:gd name="connsiteY75" fmla="*/ 354842 h 4722125"/>
                <a:gd name="connsiteX76" fmla="*/ 136478 w 2934269"/>
                <a:gd name="connsiteY76" fmla="*/ 300251 h 4722125"/>
                <a:gd name="connsiteX77" fmla="*/ 109182 w 2934269"/>
                <a:gd name="connsiteY77" fmla="*/ 191069 h 4722125"/>
                <a:gd name="connsiteX78" fmla="*/ 81887 w 2934269"/>
                <a:gd name="connsiteY78" fmla="*/ 150125 h 4722125"/>
                <a:gd name="connsiteX79" fmla="*/ 68239 w 2934269"/>
                <a:gd name="connsiteY79" fmla="*/ 109182 h 4722125"/>
                <a:gd name="connsiteX80" fmla="*/ 13648 w 2934269"/>
                <a:gd name="connsiteY80" fmla="*/ 27296 h 4722125"/>
                <a:gd name="connsiteX81" fmla="*/ 0 w 2934269"/>
                <a:gd name="connsiteY81" fmla="*/ 0 h 47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2934269" h="4722125">
                  <a:moveTo>
                    <a:pt x="2934269" y="4722125"/>
                  </a:moveTo>
                  <a:cubicBezTo>
                    <a:pt x="2929720" y="4699379"/>
                    <a:pt x="2934862" y="4672197"/>
                    <a:pt x="2920621" y="4653887"/>
                  </a:cubicBezTo>
                  <a:cubicBezTo>
                    <a:pt x="2900460" y="4627965"/>
                    <a:pt x="2837539" y="4593598"/>
                    <a:pt x="2797791" y="4585648"/>
                  </a:cubicBezTo>
                  <a:cubicBezTo>
                    <a:pt x="2766248" y="4579339"/>
                    <a:pt x="2734102" y="4576549"/>
                    <a:pt x="2702257" y="4572000"/>
                  </a:cubicBezTo>
                  <a:cubicBezTo>
                    <a:pt x="2637374" y="4528745"/>
                    <a:pt x="2676875" y="4549892"/>
                    <a:pt x="2579427" y="4517409"/>
                  </a:cubicBezTo>
                  <a:lnTo>
                    <a:pt x="2538484" y="4503761"/>
                  </a:lnTo>
                  <a:lnTo>
                    <a:pt x="2497540" y="4490114"/>
                  </a:lnTo>
                  <a:cubicBezTo>
                    <a:pt x="2483892" y="4481015"/>
                    <a:pt x="2471586" y="4469480"/>
                    <a:pt x="2456597" y="4462818"/>
                  </a:cubicBezTo>
                  <a:cubicBezTo>
                    <a:pt x="2430305" y="4451133"/>
                    <a:pt x="2374711" y="4435523"/>
                    <a:pt x="2374711" y="4435523"/>
                  </a:cubicBezTo>
                  <a:cubicBezTo>
                    <a:pt x="2370162" y="4421875"/>
                    <a:pt x="2361063" y="4408965"/>
                    <a:pt x="2361063" y="4394579"/>
                  </a:cubicBezTo>
                  <a:cubicBezTo>
                    <a:pt x="2361063" y="4375822"/>
                    <a:pt x="2369558" y="4358023"/>
                    <a:pt x="2374711" y="4339988"/>
                  </a:cubicBezTo>
                  <a:cubicBezTo>
                    <a:pt x="2388837" y="4290545"/>
                    <a:pt x="2385745" y="4302964"/>
                    <a:pt x="2415654" y="4258102"/>
                  </a:cubicBezTo>
                  <a:cubicBezTo>
                    <a:pt x="2465428" y="4108781"/>
                    <a:pt x="2386047" y="4334952"/>
                    <a:pt x="2456597" y="4176215"/>
                  </a:cubicBezTo>
                  <a:cubicBezTo>
                    <a:pt x="2468282" y="4149923"/>
                    <a:pt x="2474795" y="4121624"/>
                    <a:pt x="2483893" y="4094328"/>
                  </a:cubicBezTo>
                  <a:lnTo>
                    <a:pt x="2511188" y="4012442"/>
                  </a:lnTo>
                  <a:cubicBezTo>
                    <a:pt x="2515737" y="3998794"/>
                    <a:pt x="2516856" y="3983469"/>
                    <a:pt x="2524836" y="3971499"/>
                  </a:cubicBezTo>
                  <a:lnTo>
                    <a:pt x="2552132" y="3930555"/>
                  </a:lnTo>
                  <a:cubicBezTo>
                    <a:pt x="2601900" y="3781243"/>
                    <a:pt x="2522528" y="4007400"/>
                    <a:pt x="2593075" y="3848669"/>
                  </a:cubicBezTo>
                  <a:cubicBezTo>
                    <a:pt x="2604760" y="3822377"/>
                    <a:pt x="2611272" y="3794078"/>
                    <a:pt x="2620370" y="3766782"/>
                  </a:cubicBezTo>
                  <a:cubicBezTo>
                    <a:pt x="2624919" y="3753134"/>
                    <a:pt x="2630529" y="3739795"/>
                    <a:pt x="2634018" y="3725839"/>
                  </a:cubicBezTo>
                  <a:cubicBezTo>
                    <a:pt x="2651155" y="3657292"/>
                    <a:pt x="2641734" y="3689042"/>
                    <a:pt x="2661314" y="3630305"/>
                  </a:cubicBezTo>
                  <a:cubicBezTo>
                    <a:pt x="2661174" y="3629466"/>
                    <a:pt x="2648165" y="3525159"/>
                    <a:pt x="2634018" y="3507475"/>
                  </a:cubicBezTo>
                  <a:cubicBezTo>
                    <a:pt x="2623771" y="3494667"/>
                    <a:pt x="2608064" y="3486841"/>
                    <a:pt x="2593075" y="3480179"/>
                  </a:cubicBezTo>
                  <a:cubicBezTo>
                    <a:pt x="2566783" y="3468494"/>
                    <a:pt x="2511188" y="3452884"/>
                    <a:pt x="2511188" y="3452884"/>
                  </a:cubicBezTo>
                  <a:lnTo>
                    <a:pt x="2429302" y="3398293"/>
                  </a:lnTo>
                  <a:cubicBezTo>
                    <a:pt x="2415654" y="3389194"/>
                    <a:pt x="2403919" y="3376184"/>
                    <a:pt x="2388358" y="3370997"/>
                  </a:cubicBezTo>
                  <a:lnTo>
                    <a:pt x="2306472" y="3343702"/>
                  </a:lnTo>
                  <a:cubicBezTo>
                    <a:pt x="2292824" y="3339153"/>
                    <a:pt x="2279485" y="3333543"/>
                    <a:pt x="2265529" y="3330054"/>
                  </a:cubicBezTo>
                  <a:cubicBezTo>
                    <a:pt x="2229135" y="3320955"/>
                    <a:pt x="2193132" y="3310115"/>
                    <a:pt x="2156346" y="3302758"/>
                  </a:cubicBezTo>
                  <a:cubicBezTo>
                    <a:pt x="2059895" y="3283469"/>
                    <a:pt x="2110113" y="3296446"/>
                    <a:pt x="2006221" y="3261815"/>
                  </a:cubicBezTo>
                  <a:lnTo>
                    <a:pt x="1965278" y="3248167"/>
                  </a:lnTo>
                  <a:lnTo>
                    <a:pt x="1924335" y="3234520"/>
                  </a:lnTo>
                  <a:cubicBezTo>
                    <a:pt x="1806998" y="3156296"/>
                    <a:pt x="1955453" y="3250079"/>
                    <a:pt x="1842448" y="3193576"/>
                  </a:cubicBezTo>
                  <a:cubicBezTo>
                    <a:pt x="1827777" y="3186241"/>
                    <a:pt x="1816863" y="3172040"/>
                    <a:pt x="1801505" y="3166281"/>
                  </a:cubicBezTo>
                  <a:cubicBezTo>
                    <a:pt x="1739206" y="3142919"/>
                    <a:pt x="1742840" y="3164243"/>
                    <a:pt x="1692323" y="3138985"/>
                  </a:cubicBezTo>
                  <a:cubicBezTo>
                    <a:pt x="1677652" y="3131650"/>
                    <a:pt x="1666050" y="3119025"/>
                    <a:pt x="1651379" y="3111690"/>
                  </a:cubicBezTo>
                  <a:cubicBezTo>
                    <a:pt x="1638512" y="3105256"/>
                    <a:pt x="1623303" y="3104476"/>
                    <a:pt x="1610436" y="3098042"/>
                  </a:cubicBezTo>
                  <a:cubicBezTo>
                    <a:pt x="1504621" y="3045133"/>
                    <a:pt x="1631453" y="3091398"/>
                    <a:pt x="1528549" y="3057099"/>
                  </a:cubicBezTo>
                  <a:cubicBezTo>
                    <a:pt x="1463666" y="3013843"/>
                    <a:pt x="1503167" y="3034990"/>
                    <a:pt x="1405720" y="3002508"/>
                  </a:cubicBezTo>
                  <a:lnTo>
                    <a:pt x="1364776" y="2988860"/>
                  </a:lnTo>
                  <a:cubicBezTo>
                    <a:pt x="1247443" y="2910636"/>
                    <a:pt x="1395894" y="3004418"/>
                    <a:pt x="1282890" y="2947917"/>
                  </a:cubicBezTo>
                  <a:cubicBezTo>
                    <a:pt x="1177056" y="2895001"/>
                    <a:pt x="1303920" y="2941280"/>
                    <a:pt x="1201003" y="2906973"/>
                  </a:cubicBezTo>
                  <a:cubicBezTo>
                    <a:pt x="1187355" y="2893325"/>
                    <a:pt x="1174887" y="2878386"/>
                    <a:pt x="1160060" y="2866030"/>
                  </a:cubicBezTo>
                  <a:cubicBezTo>
                    <a:pt x="1147459" y="2855529"/>
                    <a:pt x="1130715" y="2850332"/>
                    <a:pt x="1119117" y="2838734"/>
                  </a:cubicBezTo>
                  <a:cubicBezTo>
                    <a:pt x="1028136" y="2747753"/>
                    <a:pt x="1160055" y="2843280"/>
                    <a:pt x="1050878" y="2770496"/>
                  </a:cubicBezTo>
                  <a:cubicBezTo>
                    <a:pt x="953341" y="2624190"/>
                    <a:pt x="1105233" y="2846230"/>
                    <a:pt x="982639" y="2688609"/>
                  </a:cubicBezTo>
                  <a:cubicBezTo>
                    <a:pt x="962499" y="2662714"/>
                    <a:pt x="938422" y="2637845"/>
                    <a:pt x="928048" y="2606723"/>
                  </a:cubicBezTo>
                  <a:cubicBezTo>
                    <a:pt x="923499" y="2593075"/>
                    <a:pt x="921387" y="2578355"/>
                    <a:pt x="914400" y="2565779"/>
                  </a:cubicBezTo>
                  <a:cubicBezTo>
                    <a:pt x="898468" y="2537102"/>
                    <a:pt x="859809" y="2483893"/>
                    <a:pt x="859809" y="2483893"/>
                  </a:cubicBezTo>
                  <a:cubicBezTo>
                    <a:pt x="855260" y="2470245"/>
                    <a:pt x="852595" y="2455816"/>
                    <a:pt x="846161" y="2442949"/>
                  </a:cubicBezTo>
                  <a:cubicBezTo>
                    <a:pt x="838826" y="2428278"/>
                    <a:pt x="825528" y="2416995"/>
                    <a:pt x="818866" y="2402006"/>
                  </a:cubicBezTo>
                  <a:cubicBezTo>
                    <a:pt x="807181" y="2375714"/>
                    <a:pt x="800668" y="2347415"/>
                    <a:pt x="791570" y="2320120"/>
                  </a:cubicBezTo>
                  <a:lnTo>
                    <a:pt x="777923" y="2279176"/>
                  </a:lnTo>
                  <a:cubicBezTo>
                    <a:pt x="749546" y="2023791"/>
                    <a:pt x="785370" y="2268035"/>
                    <a:pt x="736979" y="2074460"/>
                  </a:cubicBezTo>
                  <a:cubicBezTo>
                    <a:pt x="729350" y="2043941"/>
                    <a:pt x="709329" y="1957921"/>
                    <a:pt x="696036" y="1937982"/>
                  </a:cubicBezTo>
                  <a:lnTo>
                    <a:pt x="668740" y="1897039"/>
                  </a:lnTo>
                  <a:cubicBezTo>
                    <a:pt x="636258" y="1799591"/>
                    <a:pt x="657405" y="1839092"/>
                    <a:pt x="614149" y="1774209"/>
                  </a:cubicBezTo>
                  <a:cubicBezTo>
                    <a:pt x="564381" y="1624897"/>
                    <a:pt x="643753" y="1851054"/>
                    <a:pt x="573206" y="1692323"/>
                  </a:cubicBezTo>
                  <a:cubicBezTo>
                    <a:pt x="561521" y="1666031"/>
                    <a:pt x="555009" y="1637732"/>
                    <a:pt x="545911" y="1610436"/>
                  </a:cubicBezTo>
                  <a:cubicBezTo>
                    <a:pt x="541362" y="1596788"/>
                    <a:pt x="535752" y="1583449"/>
                    <a:pt x="532263" y="1569493"/>
                  </a:cubicBezTo>
                  <a:cubicBezTo>
                    <a:pt x="515126" y="1500945"/>
                    <a:pt x="524547" y="1532697"/>
                    <a:pt x="504967" y="1473958"/>
                  </a:cubicBezTo>
                  <a:cubicBezTo>
                    <a:pt x="500418" y="1446663"/>
                    <a:pt x="497323" y="1419085"/>
                    <a:pt x="491320" y="1392072"/>
                  </a:cubicBezTo>
                  <a:cubicBezTo>
                    <a:pt x="488199" y="1378028"/>
                    <a:pt x="481161" y="1365085"/>
                    <a:pt x="477672" y="1351128"/>
                  </a:cubicBezTo>
                  <a:cubicBezTo>
                    <a:pt x="439091" y="1196808"/>
                    <a:pt x="495286" y="1376675"/>
                    <a:pt x="436729" y="1201003"/>
                  </a:cubicBezTo>
                  <a:lnTo>
                    <a:pt x="423081" y="1160060"/>
                  </a:lnTo>
                  <a:cubicBezTo>
                    <a:pt x="418532" y="1146412"/>
                    <a:pt x="417413" y="1131087"/>
                    <a:pt x="409433" y="1119117"/>
                  </a:cubicBezTo>
                  <a:lnTo>
                    <a:pt x="382137" y="1078173"/>
                  </a:lnTo>
                  <a:lnTo>
                    <a:pt x="354842" y="996287"/>
                  </a:lnTo>
                  <a:cubicBezTo>
                    <a:pt x="350293" y="982639"/>
                    <a:pt x="349174" y="967313"/>
                    <a:pt x="341194" y="955343"/>
                  </a:cubicBezTo>
                  <a:cubicBezTo>
                    <a:pt x="332096" y="941695"/>
                    <a:pt x="320561" y="929389"/>
                    <a:pt x="313899" y="914400"/>
                  </a:cubicBezTo>
                  <a:cubicBezTo>
                    <a:pt x="313897" y="914396"/>
                    <a:pt x="279779" y="812043"/>
                    <a:pt x="272955" y="791570"/>
                  </a:cubicBezTo>
                  <a:cubicBezTo>
                    <a:pt x="268406" y="777922"/>
                    <a:pt x="267288" y="762597"/>
                    <a:pt x="259308" y="750627"/>
                  </a:cubicBezTo>
                  <a:lnTo>
                    <a:pt x="232012" y="709684"/>
                  </a:lnTo>
                  <a:cubicBezTo>
                    <a:pt x="222914" y="682388"/>
                    <a:pt x="211695" y="655710"/>
                    <a:pt x="204717" y="627797"/>
                  </a:cubicBezTo>
                  <a:cubicBezTo>
                    <a:pt x="187580" y="559250"/>
                    <a:pt x="197001" y="591000"/>
                    <a:pt x="177421" y="532263"/>
                  </a:cubicBezTo>
                  <a:cubicBezTo>
                    <a:pt x="170869" y="486398"/>
                    <a:pt x="159591" y="402167"/>
                    <a:pt x="150126" y="354842"/>
                  </a:cubicBezTo>
                  <a:cubicBezTo>
                    <a:pt x="146447" y="336449"/>
                    <a:pt x="140547" y="318561"/>
                    <a:pt x="136478" y="300251"/>
                  </a:cubicBezTo>
                  <a:cubicBezTo>
                    <a:pt x="130248" y="272216"/>
                    <a:pt x="123816" y="220336"/>
                    <a:pt x="109182" y="191069"/>
                  </a:cubicBezTo>
                  <a:cubicBezTo>
                    <a:pt x="101847" y="176398"/>
                    <a:pt x="89222" y="164796"/>
                    <a:pt x="81887" y="150125"/>
                  </a:cubicBezTo>
                  <a:cubicBezTo>
                    <a:pt x="75453" y="137258"/>
                    <a:pt x="75225" y="121758"/>
                    <a:pt x="68239" y="109182"/>
                  </a:cubicBezTo>
                  <a:cubicBezTo>
                    <a:pt x="52307" y="80505"/>
                    <a:pt x="28319" y="56638"/>
                    <a:pt x="13648" y="27296"/>
                  </a:cubicBez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6EA10D1-272C-6642-AEF1-CEB8699F82D6}"/>
              </a:ext>
            </a:extLst>
          </p:cNvPr>
          <p:cNvGrpSpPr/>
          <p:nvPr/>
        </p:nvGrpSpPr>
        <p:grpSpPr>
          <a:xfrm>
            <a:off x="2294566" y="2302746"/>
            <a:ext cx="8048184" cy="4114932"/>
            <a:chOff x="2294566" y="2302746"/>
            <a:chExt cx="8048184" cy="411493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FE7A6D4-C995-AF4F-A2B0-D1913674FAC7}"/>
                </a:ext>
              </a:extLst>
            </p:cNvPr>
            <p:cNvSpPr/>
            <p:nvPr/>
          </p:nvSpPr>
          <p:spPr>
            <a:xfrm>
              <a:off x="6967981" y="5005989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351B3E-6F39-4B4C-A86A-8E60D6DCAC31}"/>
                </a:ext>
              </a:extLst>
            </p:cNvPr>
            <p:cNvSpPr/>
            <p:nvPr/>
          </p:nvSpPr>
          <p:spPr>
            <a:xfrm>
              <a:off x="6526860" y="4965081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39E977-8C17-B346-873F-C637505F9CCA}"/>
                </a:ext>
              </a:extLst>
            </p:cNvPr>
            <p:cNvSpPr/>
            <p:nvPr/>
          </p:nvSpPr>
          <p:spPr>
            <a:xfrm>
              <a:off x="6526816" y="5260997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6AD7399-23A2-A545-B28E-6E189F3071CE}"/>
                </a:ext>
              </a:extLst>
            </p:cNvPr>
            <p:cNvSpPr/>
            <p:nvPr/>
          </p:nvSpPr>
          <p:spPr>
            <a:xfrm>
              <a:off x="7390156" y="5623588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F43BE10-5449-8944-AD6A-BAB836809654}"/>
                </a:ext>
              </a:extLst>
            </p:cNvPr>
            <p:cNvSpPr/>
            <p:nvPr/>
          </p:nvSpPr>
          <p:spPr>
            <a:xfrm>
              <a:off x="7869652" y="547712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76B56C9-600A-FB40-B573-F119547FF16D}"/>
                </a:ext>
              </a:extLst>
            </p:cNvPr>
            <p:cNvSpPr/>
            <p:nvPr/>
          </p:nvSpPr>
          <p:spPr>
            <a:xfrm>
              <a:off x="7652986" y="5039688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EE8CF0-B9B4-B945-8A6C-A5B8B2A5471E}"/>
                </a:ext>
              </a:extLst>
            </p:cNvPr>
            <p:cNvSpPr/>
            <p:nvPr/>
          </p:nvSpPr>
          <p:spPr>
            <a:xfrm>
              <a:off x="8142948" y="5585383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1522117-8C9C-9746-89D3-870260127696}"/>
                </a:ext>
              </a:extLst>
            </p:cNvPr>
            <p:cNvSpPr/>
            <p:nvPr/>
          </p:nvSpPr>
          <p:spPr>
            <a:xfrm>
              <a:off x="7913923" y="5193252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C4158C0-6FD0-C94A-B737-ACE042C97B31}"/>
                </a:ext>
              </a:extLst>
            </p:cNvPr>
            <p:cNvSpPr/>
            <p:nvPr/>
          </p:nvSpPr>
          <p:spPr>
            <a:xfrm>
              <a:off x="8025751" y="546910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BE69EE-C795-7F41-A9B7-9DD772467B8A}"/>
                </a:ext>
              </a:extLst>
            </p:cNvPr>
            <p:cNvSpPr/>
            <p:nvPr/>
          </p:nvSpPr>
          <p:spPr>
            <a:xfrm>
              <a:off x="6604058" y="463088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7AE4F6-0EC7-0B49-8128-7D6C870B20BD}"/>
                </a:ext>
              </a:extLst>
            </p:cNvPr>
            <p:cNvSpPr/>
            <p:nvPr/>
          </p:nvSpPr>
          <p:spPr>
            <a:xfrm>
              <a:off x="8351362" y="442813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150F5D7-CC24-F349-8C93-4166518C5658}"/>
                </a:ext>
              </a:extLst>
            </p:cNvPr>
            <p:cNvSpPr/>
            <p:nvPr/>
          </p:nvSpPr>
          <p:spPr>
            <a:xfrm>
              <a:off x="10155215" y="2900523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CD6AF2-2B4F-9344-947D-3129A1B0B0C8}"/>
                </a:ext>
              </a:extLst>
            </p:cNvPr>
            <p:cNvSpPr/>
            <p:nvPr/>
          </p:nvSpPr>
          <p:spPr>
            <a:xfrm>
              <a:off x="10188266" y="2302746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DD4FD9C-6B9B-DC49-8111-397692369A33}"/>
                </a:ext>
              </a:extLst>
            </p:cNvPr>
            <p:cNvSpPr/>
            <p:nvPr/>
          </p:nvSpPr>
          <p:spPr>
            <a:xfrm>
              <a:off x="5891514" y="2923331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9906A92-9EB4-2847-B4E7-B36965735147}"/>
                </a:ext>
              </a:extLst>
            </p:cNvPr>
            <p:cNvSpPr/>
            <p:nvPr/>
          </p:nvSpPr>
          <p:spPr>
            <a:xfrm>
              <a:off x="2294566" y="4614827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34A26C-8487-FE44-B685-12ECE92D189B}"/>
                </a:ext>
              </a:extLst>
            </p:cNvPr>
            <p:cNvSpPr/>
            <p:nvPr/>
          </p:nvSpPr>
          <p:spPr>
            <a:xfrm>
              <a:off x="3297682" y="599646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B46A6A-3262-7247-9A80-C7C9AC0C2CD7}"/>
                </a:ext>
              </a:extLst>
            </p:cNvPr>
            <p:cNvSpPr/>
            <p:nvPr/>
          </p:nvSpPr>
          <p:spPr>
            <a:xfrm>
              <a:off x="4666952" y="626319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7B271540-9B27-FE44-933F-E1A4F0FBBD14}"/>
              </a:ext>
            </a:extLst>
          </p:cNvPr>
          <p:cNvSpPr/>
          <p:nvPr/>
        </p:nvSpPr>
        <p:spPr>
          <a:xfrm>
            <a:off x="7140167" y="4406664"/>
            <a:ext cx="154484" cy="154484"/>
          </a:xfrm>
          <a:prstGeom prst="ellipse">
            <a:avLst/>
          </a:prstGeom>
          <a:solidFill>
            <a:srgbClr val="0097FF"/>
          </a:solidFill>
          <a:ln w="38100">
            <a:solidFill>
              <a:srgbClr val="005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1191D55-D54E-204D-B653-150F88F8C678}"/>
              </a:ext>
            </a:extLst>
          </p:cNvPr>
          <p:cNvSpPr/>
          <p:nvPr/>
        </p:nvSpPr>
        <p:spPr>
          <a:xfrm>
            <a:off x="5342885" y="6195435"/>
            <a:ext cx="154484" cy="154484"/>
          </a:xfrm>
          <a:prstGeom prst="ellipse">
            <a:avLst/>
          </a:prstGeom>
          <a:solidFill>
            <a:srgbClr val="0097FF"/>
          </a:solidFill>
          <a:ln w="38100">
            <a:solidFill>
              <a:srgbClr val="005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69B122-711E-CF45-9C10-6E65FC92215B}"/>
              </a:ext>
            </a:extLst>
          </p:cNvPr>
          <p:cNvGrpSpPr/>
          <p:nvPr/>
        </p:nvGrpSpPr>
        <p:grpSpPr>
          <a:xfrm>
            <a:off x="4744194" y="1392866"/>
            <a:ext cx="2039683" cy="3029724"/>
            <a:chOff x="4744194" y="1392866"/>
            <a:chExt cx="2039683" cy="302972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59C449D-637E-8541-A7CE-177456244C22}"/>
                </a:ext>
              </a:extLst>
            </p:cNvPr>
            <p:cNvGrpSpPr/>
            <p:nvPr/>
          </p:nvGrpSpPr>
          <p:grpSpPr>
            <a:xfrm>
              <a:off x="4744194" y="1392866"/>
              <a:ext cx="1584888" cy="3029724"/>
              <a:chOff x="4744194" y="1392866"/>
              <a:chExt cx="1584888" cy="3029724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6C8497F0-43E2-724C-9F60-119535D3424D}"/>
                  </a:ext>
                </a:extLst>
              </p:cNvPr>
              <p:cNvSpPr/>
              <p:nvPr/>
            </p:nvSpPr>
            <p:spPr>
              <a:xfrm>
                <a:off x="4744194" y="1392866"/>
                <a:ext cx="1420191" cy="2891919"/>
              </a:xfrm>
              <a:custGeom>
                <a:avLst/>
                <a:gdLst>
                  <a:gd name="connsiteX0" fmla="*/ 0 w 1473200"/>
                  <a:gd name="connsiteY0" fmla="*/ 0 h 2878667"/>
                  <a:gd name="connsiteX1" fmla="*/ 16933 w 1473200"/>
                  <a:gd name="connsiteY1" fmla="*/ 118534 h 2878667"/>
                  <a:gd name="connsiteX2" fmla="*/ 33867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33867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84667 w 1473200"/>
                  <a:gd name="connsiteY3" fmla="*/ 203200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118533 w 1473200"/>
                  <a:gd name="connsiteY4" fmla="*/ 254000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217924 w 1473200"/>
                  <a:gd name="connsiteY4" fmla="*/ 300383 h 2878667"/>
                  <a:gd name="connsiteX5" fmla="*/ 203200 w 1473200"/>
                  <a:gd name="connsiteY5" fmla="*/ 338667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73200"/>
                  <a:gd name="connsiteY0" fmla="*/ 0 h 2878667"/>
                  <a:gd name="connsiteX1" fmla="*/ 103073 w 1473200"/>
                  <a:gd name="connsiteY1" fmla="*/ 78777 h 2878667"/>
                  <a:gd name="connsiteX2" fmla="*/ 153136 w 1473200"/>
                  <a:gd name="connsiteY2" fmla="*/ 169334 h 2878667"/>
                  <a:gd name="connsiteX3" fmla="*/ 184059 w 1473200"/>
                  <a:gd name="connsiteY3" fmla="*/ 216452 h 2878667"/>
                  <a:gd name="connsiteX4" fmla="*/ 217924 w 1473200"/>
                  <a:gd name="connsiteY4" fmla="*/ 300383 h 2878667"/>
                  <a:gd name="connsiteX5" fmla="*/ 276087 w 1473200"/>
                  <a:gd name="connsiteY5" fmla="*/ 385049 h 2878667"/>
                  <a:gd name="connsiteX6" fmla="*/ 287867 w 1473200"/>
                  <a:gd name="connsiteY6" fmla="*/ 491067 h 2878667"/>
                  <a:gd name="connsiteX7" fmla="*/ 338667 w 1473200"/>
                  <a:gd name="connsiteY7" fmla="*/ 524934 h 2878667"/>
                  <a:gd name="connsiteX8" fmla="*/ 406400 w 1473200"/>
                  <a:gd name="connsiteY8" fmla="*/ 626534 h 2878667"/>
                  <a:gd name="connsiteX9" fmla="*/ 440267 w 1473200"/>
                  <a:gd name="connsiteY9" fmla="*/ 745067 h 2878667"/>
                  <a:gd name="connsiteX10" fmla="*/ 491067 w 1473200"/>
                  <a:gd name="connsiteY10" fmla="*/ 897467 h 2878667"/>
                  <a:gd name="connsiteX11" fmla="*/ 508000 w 1473200"/>
                  <a:gd name="connsiteY11" fmla="*/ 948267 h 2878667"/>
                  <a:gd name="connsiteX12" fmla="*/ 524933 w 1473200"/>
                  <a:gd name="connsiteY12" fmla="*/ 999067 h 2878667"/>
                  <a:gd name="connsiteX13" fmla="*/ 592667 w 1473200"/>
                  <a:gd name="connsiteY13" fmla="*/ 1100667 h 2878667"/>
                  <a:gd name="connsiteX14" fmla="*/ 626533 w 1473200"/>
                  <a:gd name="connsiteY14" fmla="*/ 1202267 h 2878667"/>
                  <a:gd name="connsiteX15" fmla="*/ 643467 w 1473200"/>
                  <a:gd name="connsiteY15" fmla="*/ 1253067 h 2878667"/>
                  <a:gd name="connsiteX16" fmla="*/ 677333 w 1473200"/>
                  <a:gd name="connsiteY16" fmla="*/ 1388534 h 2878667"/>
                  <a:gd name="connsiteX17" fmla="*/ 694267 w 1473200"/>
                  <a:gd name="connsiteY17" fmla="*/ 1456267 h 2878667"/>
                  <a:gd name="connsiteX18" fmla="*/ 728133 w 1473200"/>
                  <a:gd name="connsiteY18" fmla="*/ 1608667 h 2878667"/>
                  <a:gd name="connsiteX19" fmla="*/ 745067 w 1473200"/>
                  <a:gd name="connsiteY19" fmla="*/ 1659467 h 2878667"/>
                  <a:gd name="connsiteX20" fmla="*/ 778933 w 1473200"/>
                  <a:gd name="connsiteY20" fmla="*/ 1710267 h 2878667"/>
                  <a:gd name="connsiteX21" fmla="*/ 795867 w 1473200"/>
                  <a:gd name="connsiteY21" fmla="*/ 1794934 h 2878667"/>
                  <a:gd name="connsiteX22" fmla="*/ 812800 w 1473200"/>
                  <a:gd name="connsiteY22" fmla="*/ 1947334 h 2878667"/>
                  <a:gd name="connsiteX23" fmla="*/ 846667 w 1473200"/>
                  <a:gd name="connsiteY23" fmla="*/ 2048934 h 2878667"/>
                  <a:gd name="connsiteX24" fmla="*/ 863600 w 1473200"/>
                  <a:gd name="connsiteY24" fmla="*/ 2099734 h 2878667"/>
                  <a:gd name="connsiteX25" fmla="*/ 880533 w 1473200"/>
                  <a:gd name="connsiteY25" fmla="*/ 2150534 h 2878667"/>
                  <a:gd name="connsiteX26" fmla="*/ 914400 w 1473200"/>
                  <a:gd name="connsiteY26" fmla="*/ 2201334 h 2878667"/>
                  <a:gd name="connsiteX27" fmla="*/ 982133 w 1473200"/>
                  <a:gd name="connsiteY27" fmla="*/ 2404534 h 2878667"/>
                  <a:gd name="connsiteX28" fmla="*/ 999067 w 1473200"/>
                  <a:gd name="connsiteY28" fmla="*/ 2455334 h 2878667"/>
                  <a:gd name="connsiteX29" fmla="*/ 1049867 w 1473200"/>
                  <a:gd name="connsiteY29" fmla="*/ 2489200 h 2878667"/>
                  <a:gd name="connsiteX30" fmla="*/ 1134533 w 1473200"/>
                  <a:gd name="connsiteY30" fmla="*/ 2641600 h 2878667"/>
                  <a:gd name="connsiteX31" fmla="*/ 1168400 w 1473200"/>
                  <a:gd name="connsiteY31" fmla="*/ 2692400 h 2878667"/>
                  <a:gd name="connsiteX32" fmla="*/ 1270000 w 1473200"/>
                  <a:gd name="connsiteY32" fmla="*/ 2760134 h 2878667"/>
                  <a:gd name="connsiteX33" fmla="*/ 1354667 w 1473200"/>
                  <a:gd name="connsiteY33" fmla="*/ 2827867 h 2878667"/>
                  <a:gd name="connsiteX34" fmla="*/ 1405467 w 1473200"/>
                  <a:gd name="connsiteY34" fmla="*/ 2861734 h 2878667"/>
                  <a:gd name="connsiteX35" fmla="*/ 1473200 w 1473200"/>
                  <a:gd name="connsiteY35" fmla="*/ 2878667 h 2878667"/>
                  <a:gd name="connsiteX0" fmla="*/ 0 w 1420191"/>
                  <a:gd name="connsiteY0" fmla="*/ 0 h 2891919"/>
                  <a:gd name="connsiteX1" fmla="*/ 50064 w 1420191"/>
                  <a:gd name="connsiteY1" fmla="*/ 92029 h 2891919"/>
                  <a:gd name="connsiteX2" fmla="*/ 100127 w 1420191"/>
                  <a:gd name="connsiteY2" fmla="*/ 182586 h 2891919"/>
                  <a:gd name="connsiteX3" fmla="*/ 131050 w 1420191"/>
                  <a:gd name="connsiteY3" fmla="*/ 229704 h 2891919"/>
                  <a:gd name="connsiteX4" fmla="*/ 164915 w 1420191"/>
                  <a:gd name="connsiteY4" fmla="*/ 313635 h 2891919"/>
                  <a:gd name="connsiteX5" fmla="*/ 223078 w 1420191"/>
                  <a:gd name="connsiteY5" fmla="*/ 398301 h 2891919"/>
                  <a:gd name="connsiteX6" fmla="*/ 234858 w 1420191"/>
                  <a:gd name="connsiteY6" fmla="*/ 504319 h 2891919"/>
                  <a:gd name="connsiteX7" fmla="*/ 285658 w 1420191"/>
                  <a:gd name="connsiteY7" fmla="*/ 538186 h 2891919"/>
                  <a:gd name="connsiteX8" fmla="*/ 353391 w 1420191"/>
                  <a:gd name="connsiteY8" fmla="*/ 639786 h 2891919"/>
                  <a:gd name="connsiteX9" fmla="*/ 387258 w 1420191"/>
                  <a:gd name="connsiteY9" fmla="*/ 758319 h 2891919"/>
                  <a:gd name="connsiteX10" fmla="*/ 438058 w 1420191"/>
                  <a:gd name="connsiteY10" fmla="*/ 910719 h 2891919"/>
                  <a:gd name="connsiteX11" fmla="*/ 454991 w 1420191"/>
                  <a:gd name="connsiteY11" fmla="*/ 961519 h 2891919"/>
                  <a:gd name="connsiteX12" fmla="*/ 471924 w 1420191"/>
                  <a:gd name="connsiteY12" fmla="*/ 1012319 h 2891919"/>
                  <a:gd name="connsiteX13" fmla="*/ 539658 w 1420191"/>
                  <a:gd name="connsiteY13" fmla="*/ 1113919 h 2891919"/>
                  <a:gd name="connsiteX14" fmla="*/ 573524 w 1420191"/>
                  <a:gd name="connsiteY14" fmla="*/ 1215519 h 2891919"/>
                  <a:gd name="connsiteX15" fmla="*/ 590458 w 1420191"/>
                  <a:gd name="connsiteY15" fmla="*/ 1266319 h 2891919"/>
                  <a:gd name="connsiteX16" fmla="*/ 624324 w 1420191"/>
                  <a:gd name="connsiteY16" fmla="*/ 1401786 h 2891919"/>
                  <a:gd name="connsiteX17" fmla="*/ 641258 w 1420191"/>
                  <a:gd name="connsiteY17" fmla="*/ 1469519 h 2891919"/>
                  <a:gd name="connsiteX18" fmla="*/ 675124 w 1420191"/>
                  <a:gd name="connsiteY18" fmla="*/ 1621919 h 2891919"/>
                  <a:gd name="connsiteX19" fmla="*/ 692058 w 1420191"/>
                  <a:gd name="connsiteY19" fmla="*/ 1672719 h 2891919"/>
                  <a:gd name="connsiteX20" fmla="*/ 725924 w 1420191"/>
                  <a:gd name="connsiteY20" fmla="*/ 1723519 h 2891919"/>
                  <a:gd name="connsiteX21" fmla="*/ 742858 w 1420191"/>
                  <a:gd name="connsiteY21" fmla="*/ 1808186 h 2891919"/>
                  <a:gd name="connsiteX22" fmla="*/ 759791 w 1420191"/>
                  <a:gd name="connsiteY22" fmla="*/ 1960586 h 2891919"/>
                  <a:gd name="connsiteX23" fmla="*/ 793658 w 1420191"/>
                  <a:gd name="connsiteY23" fmla="*/ 2062186 h 2891919"/>
                  <a:gd name="connsiteX24" fmla="*/ 810591 w 1420191"/>
                  <a:gd name="connsiteY24" fmla="*/ 2112986 h 2891919"/>
                  <a:gd name="connsiteX25" fmla="*/ 827524 w 1420191"/>
                  <a:gd name="connsiteY25" fmla="*/ 2163786 h 2891919"/>
                  <a:gd name="connsiteX26" fmla="*/ 861391 w 1420191"/>
                  <a:gd name="connsiteY26" fmla="*/ 2214586 h 2891919"/>
                  <a:gd name="connsiteX27" fmla="*/ 929124 w 1420191"/>
                  <a:gd name="connsiteY27" fmla="*/ 2417786 h 2891919"/>
                  <a:gd name="connsiteX28" fmla="*/ 946058 w 1420191"/>
                  <a:gd name="connsiteY28" fmla="*/ 2468586 h 2891919"/>
                  <a:gd name="connsiteX29" fmla="*/ 996858 w 1420191"/>
                  <a:gd name="connsiteY29" fmla="*/ 2502452 h 2891919"/>
                  <a:gd name="connsiteX30" fmla="*/ 1081524 w 1420191"/>
                  <a:gd name="connsiteY30" fmla="*/ 2654852 h 2891919"/>
                  <a:gd name="connsiteX31" fmla="*/ 1115391 w 1420191"/>
                  <a:gd name="connsiteY31" fmla="*/ 2705652 h 2891919"/>
                  <a:gd name="connsiteX32" fmla="*/ 1216991 w 1420191"/>
                  <a:gd name="connsiteY32" fmla="*/ 2773386 h 2891919"/>
                  <a:gd name="connsiteX33" fmla="*/ 1301658 w 1420191"/>
                  <a:gd name="connsiteY33" fmla="*/ 2841119 h 2891919"/>
                  <a:gd name="connsiteX34" fmla="*/ 1352458 w 1420191"/>
                  <a:gd name="connsiteY34" fmla="*/ 2874986 h 2891919"/>
                  <a:gd name="connsiteX35" fmla="*/ 1420191 w 1420191"/>
                  <a:gd name="connsiteY35" fmla="*/ 2891919 h 289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20191" h="2891919">
                    <a:moveTo>
                      <a:pt x="0" y="0"/>
                    </a:moveTo>
                    <a:cubicBezTo>
                      <a:pt x="5644" y="39511"/>
                      <a:pt x="33376" y="61598"/>
                      <a:pt x="50064" y="92029"/>
                    </a:cubicBezTo>
                    <a:cubicBezTo>
                      <a:pt x="66752" y="122460"/>
                      <a:pt x="86629" y="159640"/>
                      <a:pt x="100127" y="182586"/>
                    </a:cubicBezTo>
                    <a:cubicBezTo>
                      <a:pt x="113625" y="205532"/>
                      <a:pt x="114117" y="218415"/>
                      <a:pt x="131050" y="229704"/>
                    </a:cubicBezTo>
                    <a:cubicBezTo>
                      <a:pt x="142339" y="246637"/>
                      <a:pt x="149577" y="285536"/>
                      <a:pt x="164915" y="313635"/>
                    </a:cubicBezTo>
                    <a:cubicBezTo>
                      <a:pt x="180253" y="341735"/>
                      <a:pt x="132763" y="262830"/>
                      <a:pt x="223078" y="398301"/>
                    </a:cubicBezTo>
                    <a:cubicBezTo>
                      <a:pt x="240724" y="451239"/>
                      <a:pt x="224428" y="481005"/>
                      <a:pt x="234858" y="504319"/>
                    </a:cubicBezTo>
                    <a:cubicBezTo>
                      <a:pt x="245288" y="527633"/>
                      <a:pt x="268725" y="526897"/>
                      <a:pt x="285658" y="538186"/>
                    </a:cubicBezTo>
                    <a:cubicBezTo>
                      <a:pt x="308236" y="572053"/>
                      <a:pt x="340520" y="601172"/>
                      <a:pt x="353391" y="639786"/>
                    </a:cubicBezTo>
                    <a:cubicBezTo>
                      <a:pt x="410298" y="810510"/>
                      <a:pt x="323471" y="545695"/>
                      <a:pt x="387258" y="758319"/>
                    </a:cubicBezTo>
                    <a:cubicBezTo>
                      <a:pt x="387283" y="758404"/>
                      <a:pt x="429577" y="885277"/>
                      <a:pt x="438058" y="910719"/>
                    </a:cubicBezTo>
                    <a:lnTo>
                      <a:pt x="454991" y="961519"/>
                    </a:lnTo>
                    <a:cubicBezTo>
                      <a:pt x="460635" y="978452"/>
                      <a:pt x="462023" y="997468"/>
                      <a:pt x="471924" y="1012319"/>
                    </a:cubicBezTo>
                    <a:lnTo>
                      <a:pt x="539658" y="1113919"/>
                    </a:lnTo>
                    <a:lnTo>
                      <a:pt x="573524" y="1215519"/>
                    </a:lnTo>
                    <a:cubicBezTo>
                      <a:pt x="579168" y="1232452"/>
                      <a:pt x="586129" y="1249003"/>
                      <a:pt x="590458" y="1266319"/>
                    </a:cubicBezTo>
                    <a:lnTo>
                      <a:pt x="624324" y="1401786"/>
                    </a:lnTo>
                    <a:cubicBezTo>
                      <a:pt x="629968" y="1424364"/>
                      <a:pt x="636694" y="1446698"/>
                      <a:pt x="641258" y="1469519"/>
                    </a:cubicBezTo>
                    <a:cubicBezTo>
                      <a:pt x="652896" y="1527711"/>
                      <a:pt x="659183" y="1566125"/>
                      <a:pt x="675124" y="1621919"/>
                    </a:cubicBezTo>
                    <a:cubicBezTo>
                      <a:pt x="680028" y="1639082"/>
                      <a:pt x="684076" y="1656754"/>
                      <a:pt x="692058" y="1672719"/>
                    </a:cubicBezTo>
                    <a:cubicBezTo>
                      <a:pt x="701159" y="1690922"/>
                      <a:pt x="714635" y="1706586"/>
                      <a:pt x="725924" y="1723519"/>
                    </a:cubicBezTo>
                    <a:cubicBezTo>
                      <a:pt x="731569" y="1751741"/>
                      <a:pt x="738788" y="1779694"/>
                      <a:pt x="742858" y="1808186"/>
                    </a:cubicBezTo>
                    <a:cubicBezTo>
                      <a:pt x="750086" y="1858785"/>
                      <a:pt x="749767" y="1910466"/>
                      <a:pt x="759791" y="1960586"/>
                    </a:cubicBezTo>
                    <a:cubicBezTo>
                      <a:pt x="766792" y="1995591"/>
                      <a:pt x="782369" y="2028319"/>
                      <a:pt x="793658" y="2062186"/>
                    </a:cubicBezTo>
                    <a:lnTo>
                      <a:pt x="810591" y="2112986"/>
                    </a:lnTo>
                    <a:cubicBezTo>
                      <a:pt x="816235" y="2129919"/>
                      <a:pt x="817623" y="2148935"/>
                      <a:pt x="827524" y="2163786"/>
                    </a:cubicBezTo>
                    <a:lnTo>
                      <a:pt x="861391" y="2214586"/>
                    </a:lnTo>
                    <a:lnTo>
                      <a:pt x="929124" y="2417786"/>
                    </a:lnTo>
                    <a:cubicBezTo>
                      <a:pt x="934769" y="2434719"/>
                      <a:pt x="931206" y="2458685"/>
                      <a:pt x="946058" y="2468586"/>
                    </a:cubicBezTo>
                    <a:lnTo>
                      <a:pt x="996858" y="2502452"/>
                    </a:lnTo>
                    <a:cubicBezTo>
                      <a:pt x="1026662" y="2591865"/>
                      <a:pt x="1003890" y="2538402"/>
                      <a:pt x="1081524" y="2654852"/>
                    </a:cubicBezTo>
                    <a:cubicBezTo>
                      <a:pt x="1092813" y="2671785"/>
                      <a:pt x="1098458" y="2694363"/>
                      <a:pt x="1115391" y="2705652"/>
                    </a:cubicBezTo>
                    <a:lnTo>
                      <a:pt x="1216991" y="2773386"/>
                    </a:lnTo>
                    <a:cubicBezTo>
                      <a:pt x="1274082" y="2859022"/>
                      <a:pt x="1219866" y="2800223"/>
                      <a:pt x="1301658" y="2841119"/>
                    </a:cubicBezTo>
                    <a:cubicBezTo>
                      <a:pt x="1319861" y="2850220"/>
                      <a:pt x="1333752" y="2866969"/>
                      <a:pt x="1352458" y="2874986"/>
                    </a:cubicBezTo>
                    <a:cubicBezTo>
                      <a:pt x="1373849" y="2884154"/>
                      <a:pt x="1420191" y="2891919"/>
                      <a:pt x="1420191" y="2891919"/>
                    </a:cubicBezTo>
                  </a:path>
                </a:pathLst>
              </a:custGeom>
              <a:noFill/>
              <a:ln w="66675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D21DC16-807D-5345-B793-3A6B2D20B916}"/>
                  </a:ext>
                </a:extLst>
              </p:cNvPr>
              <p:cNvSpPr/>
              <p:nvPr/>
            </p:nvSpPr>
            <p:spPr>
              <a:xfrm>
                <a:off x="6096000" y="4189508"/>
                <a:ext cx="233082" cy="233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9EFAC9E-3763-3B4D-A15F-E067623E01E2}"/>
                </a:ext>
              </a:extLst>
            </p:cNvPr>
            <p:cNvSpPr txBox="1"/>
            <p:nvPr/>
          </p:nvSpPr>
          <p:spPr>
            <a:xfrm>
              <a:off x="5863432" y="3656368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3200" dirty="0">
                  <a:effectLst>
                    <a:glow rad="127000">
                      <a:schemeClr val="bg1"/>
                    </a:glow>
                  </a:effectLst>
                </a:rPr>
                <a:t>8:47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34DF914-F690-9148-A85B-BE0AB715E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2630" y="2463978"/>
              <a:ext cx="419100" cy="4191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215FEAA-A2C5-AF44-885B-40958EC545BA}"/>
              </a:ext>
            </a:extLst>
          </p:cNvPr>
          <p:cNvGrpSpPr/>
          <p:nvPr/>
        </p:nvGrpSpPr>
        <p:grpSpPr>
          <a:xfrm>
            <a:off x="7647835" y="4683954"/>
            <a:ext cx="649597" cy="1519532"/>
            <a:chOff x="7647835" y="4683954"/>
            <a:chExt cx="649597" cy="151953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995610A-ABE9-394C-915F-7FD0B80F9EFC}"/>
                </a:ext>
              </a:extLst>
            </p:cNvPr>
            <p:cNvSpPr/>
            <p:nvPr/>
          </p:nvSpPr>
          <p:spPr>
            <a:xfrm>
              <a:off x="8142948" y="4683954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C366E16-8178-4D44-A7B3-20D598360169}"/>
                </a:ext>
              </a:extLst>
            </p:cNvPr>
            <p:cNvSpPr/>
            <p:nvPr/>
          </p:nvSpPr>
          <p:spPr>
            <a:xfrm>
              <a:off x="7647835" y="6049002"/>
              <a:ext cx="154484" cy="154484"/>
            </a:xfrm>
            <a:prstGeom prst="ellipse">
              <a:avLst/>
            </a:prstGeom>
            <a:solidFill>
              <a:srgbClr val="00DE00"/>
            </a:solidFill>
            <a:ln w="38100">
              <a:solidFill>
                <a:srgbClr val="00B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85D8CE4-5CC5-074B-A8B8-6FA50E458B7E}"/>
              </a:ext>
            </a:extLst>
          </p:cNvPr>
          <p:cNvSpPr txBox="1"/>
          <p:nvPr/>
        </p:nvSpPr>
        <p:spPr>
          <a:xfrm>
            <a:off x="4943873" y="1392866"/>
            <a:ext cx="7123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R. </a:t>
            </a:r>
            <a:r>
              <a:rPr lang="fi-FI" sz="2400" dirty="0" err="1">
                <a:effectLst>
                  <a:glow rad="127000">
                    <a:schemeClr val="bg1"/>
                  </a:glow>
                </a:effectLst>
              </a:rPr>
              <a:t>Mariescu-Istodor</a:t>
            </a:r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 &amp; P. Fränti (2017)</a:t>
            </a:r>
          </a:p>
          <a:p>
            <a:pPr algn="ctr"/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Grid-</a:t>
            </a:r>
            <a:r>
              <a:rPr lang="fi-FI" sz="2400" dirty="0" err="1">
                <a:effectLst>
                  <a:glow rad="127000">
                    <a:schemeClr val="bg1"/>
                  </a:glow>
                </a:effectLst>
              </a:rPr>
              <a:t>based</a:t>
            </a:r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fi-FI" sz="2400" dirty="0" err="1">
                <a:effectLst>
                  <a:glow rad="127000">
                    <a:schemeClr val="bg1"/>
                  </a:glow>
                </a:effectLst>
              </a:rPr>
              <a:t>method</a:t>
            </a:r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 for GPS </a:t>
            </a:r>
            <a:r>
              <a:rPr lang="fi-FI" sz="2400" dirty="0" err="1">
                <a:effectLst>
                  <a:glow rad="127000">
                    <a:schemeClr val="bg1"/>
                  </a:glow>
                </a:effectLst>
              </a:rPr>
              <a:t>route</a:t>
            </a:r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fi-FI" sz="2400" dirty="0" err="1">
                <a:effectLst>
                  <a:glow rad="127000">
                    <a:schemeClr val="bg1"/>
                  </a:glow>
                </a:effectLst>
              </a:rPr>
              <a:t>analysis</a:t>
            </a:r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 for </a:t>
            </a:r>
            <a:r>
              <a:rPr lang="fi-FI" sz="2400" dirty="0" err="1">
                <a:effectLst>
                  <a:glow rad="127000">
                    <a:schemeClr val="bg1"/>
                  </a:glow>
                </a:effectLst>
              </a:rPr>
              <a:t>retrieval</a:t>
            </a:r>
            <a:endParaRPr lang="fi-FI" sz="2400" dirty="0"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fi-FI" sz="2400" dirty="0">
                <a:effectLst>
                  <a:glow rad="127000">
                    <a:schemeClr val="bg1"/>
                  </a:glow>
                </a:effectLst>
              </a:rPr>
              <a:t>ACM TSAS, 3 (3), </a:t>
            </a:r>
            <a:r>
              <a:rPr lang="fi-FI" sz="2400" dirty="0" smtClean="0">
                <a:effectLst>
                  <a:glow rad="127000">
                    <a:schemeClr val="bg1"/>
                  </a:glow>
                </a:effectLst>
              </a:rPr>
              <a:t>8:1-28</a:t>
            </a:r>
            <a:endParaRPr lang="fi-FI" sz="2400" dirty="0">
              <a:effectLst>
                <a:glow rad="127000">
                  <a:schemeClr val="bg1"/>
                </a:glow>
              </a:effectLst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590087" y="5910102"/>
            <a:ext cx="2802403" cy="648165"/>
            <a:chOff x="5590087" y="5910102"/>
            <a:chExt cx="2802403" cy="64816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258CE38-9FD7-214B-B446-5426E350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0087" y="6167554"/>
              <a:ext cx="455911" cy="364729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7401ADF-091A-7C42-B937-F2B551A8B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4325" y="5910102"/>
              <a:ext cx="648165" cy="648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94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614" y="2766218"/>
            <a:ext cx="3450772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DEMO</a:t>
            </a:r>
            <a:endParaRPr lang="fi-FI" sz="8800" dirty="0"/>
          </a:p>
        </p:txBody>
      </p:sp>
    </p:spTree>
    <p:extLst>
      <p:ext uri="{BB962C8B-B14F-4D97-AF65-F5344CB8AC3E}">
        <p14:creationId xmlns:p14="http://schemas.microsoft.com/office/powerpoint/2010/main" val="40318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638</Words>
  <Application>Microsoft Office PowerPoint</Application>
  <PresentationFormat>Widescreen</PresentationFormat>
  <Paragraphs>78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Office Theme</vt:lpstr>
      <vt:lpstr>Real-time  Destination Prediction</vt:lpstr>
      <vt:lpstr>Predicting Destination</vt:lpstr>
      <vt:lpstr>Destination Candidates</vt:lpstr>
      <vt:lpstr>Feature 1: Time</vt:lpstr>
      <vt:lpstr>Feature 2: Interest</vt:lpstr>
      <vt:lpstr>Feature 3: Direction</vt:lpstr>
      <vt:lpstr>Feature 4: Distance</vt:lpstr>
      <vt:lpstr>Feature 5: Familiarity</vt:lpstr>
      <vt:lpstr>DEMO</vt:lpstr>
      <vt:lpstr>Evaluation</vt:lpstr>
      <vt:lpstr>Cold-start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Destination Prediction</dc:title>
  <dc:creator>Microsoft Office User</dc:creator>
  <cp:lastModifiedBy>Radu Mariescu-Istodor</cp:lastModifiedBy>
  <cp:revision>48</cp:revision>
  <dcterms:created xsi:type="dcterms:W3CDTF">2019-11-05T04:28:53Z</dcterms:created>
  <dcterms:modified xsi:type="dcterms:W3CDTF">2020-05-06T14:54:23Z</dcterms:modified>
</cp:coreProperties>
</file>