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7" r:id="rId3"/>
    <p:sldMasterId id="2147483700" r:id="rId4"/>
  </p:sldMasterIdLst>
  <p:notesMasterIdLst>
    <p:notesMasterId r:id="rId61"/>
  </p:notesMasterIdLst>
  <p:sldIdLst>
    <p:sldId id="739" r:id="rId5"/>
    <p:sldId id="745" r:id="rId6"/>
    <p:sldId id="430" r:id="rId7"/>
    <p:sldId id="678" r:id="rId8"/>
    <p:sldId id="673" r:id="rId9"/>
    <p:sldId id="532" r:id="rId10"/>
    <p:sldId id="707" r:id="rId11"/>
    <p:sldId id="704" r:id="rId12"/>
    <p:sldId id="523" r:id="rId13"/>
    <p:sldId id="732" r:id="rId14"/>
    <p:sldId id="733" r:id="rId15"/>
    <p:sldId id="419" r:id="rId16"/>
    <p:sldId id="444" r:id="rId17"/>
    <p:sldId id="817" r:id="rId18"/>
    <p:sldId id="757" r:id="rId19"/>
    <p:sldId id="795" r:id="rId20"/>
    <p:sldId id="803" r:id="rId21"/>
    <p:sldId id="365" r:id="rId22"/>
    <p:sldId id="805" r:id="rId23"/>
    <p:sldId id="808" r:id="rId24"/>
    <p:sldId id="807" r:id="rId25"/>
    <p:sldId id="759" r:id="rId26"/>
    <p:sldId id="809" r:id="rId27"/>
    <p:sldId id="782" r:id="rId28"/>
    <p:sldId id="783" r:id="rId29"/>
    <p:sldId id="784" r:id="rId30"/>
    <p:sldId id="802" r:id="rId31"/>
    <p:sldId id="786" r:id="rId32"/>
    <p:sldId id="780" r:id="rId33"/>
    <p:sldId id="787" r:id="rId34"/>
    <p:sldId id="760" r:id="rId35"/>
    <p:sldId id="788" r:id="rId36"/>
    <p:sldId id="806" r:id="rId37"/>
    <p:sldId id="810" r:id="rId38"/>
    <p:sldId id="761" r:id="rId39"/>
    <p:sldId id="790" r:id="rId40"/>
    <p:sldId id="811" r:id="rId41"/>
    <p:sldId id="763" r:id="rId42"/>
    <p:sldId id="793" r:id="rId43"/>
    <p:sldId id="794" r:id="rId44"/>
    <p:sldId id="762" r:id="rId45"/>
    <p:sldId id="815" r:id="rId46"/>
    <p:sldId id="764" r:id="rId47"/>
    <p:sldId id="302" r:id="rId48"/>
    <p:sldId id="765" r:id="rId49"/>
    <p:sldId id="413" r:id="rId50"/>
    <p:sldId id="377" r:id="rId51"/>
    <p:sldId id="766" r:id="rId52"/>
    <p:sldId id="767" r:id="rId53"/>
    <p:sldId id="770" r:id="rId54"/>
    <p:sldId id="769" r:id="rId55"/>
    <p:sldId id="813" r:id="rId56"/>
    <p:sldId id="814" r:id="rId57"/>
    <p:sldId id="812" r:id="rId58"/>
    <p:sldId id="753" r:id="rId59"/>
    <p:sldId id="816" r:id="rId6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CC33"/>
    <a:srgbClr val="0080FF"/>
    <a:srgbClr val="69FF69"/>
    <a:srgbClr val="00FF00"/>
    <a:srgbClr val="00FF99"/>
    <a:srgbClr val="008000"/>
    <a:srgbClr val="006600"/>
    <a:srgbClr val="00CC00"/>
    <a:srgbClr val="A0F5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840" y="44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A4AA9-80F2-4F23-B682-46F4781BDCEE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4219E-B469-4098-A59B-76709B2F8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95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8BA872A7-25A2-32D0-FE3D-D88CB61E3A5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fld id="{189B83B1-F7FB-46E3-9259-4323FD108CC9}" type="slidenum">
              <a:rPr lang="fi-FI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rPr>
              <a:pPr/>
              <a:t>7</a:t>
            </a:fld>
            <a:endParaRPr lang="fi-FI" altLang="en-US" sz="1400">
              <a:solidFill>
                <a:srgbClr val="000000"/>
              </a:solidFill>
              <a:latin typeface="Times New Roman" panose="02020603050405020304" pitchFamily="18" charset="0"/>
              <a:cs typeface="DejaVu Sans" pitchFamily="34" charset="0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1F28D47C-C83C-ABB5-8E03-C40C26561D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76288"/>
            <a:ext cx="5543550" cy="3838575"/>
          </a:xfrm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5E5FAD5A-D622-02BD-767C-719EEF59F4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1200" y="4860925"/>
            <a:ext cx="56753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622" tIns="47311" rIns="94622" bIns="47311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75007033-01E4-42B0-95F2-A80B11819D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450" y="749300"/>
            <a:ext cx="6580188" cy="3702050"/>
          </a:xfrm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40078119-194E-4C17-92FD-1C9B5A767E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689475"/>
            <a:ext cx="5334000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6392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6B3B266C-624D-6224-EFEF-5A3877AED9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4450" y="749300"/>
            <a:ext cx="6580188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9B3A087F-0C8E-1459-2C72-A30018D0F3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0" y="4689475"/>
            <a:ext cx="5334000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defTabSz="457200" eaLnBrk="1" hangingPunct="1"/>
            <a:endParaRPr lang="fi-FI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6B3B266C-624D-6224-EFEF-5A3877AED9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4450" y="749300"/>
            <a:ext cx="6580188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9B3A087F-0C8E-1459-2C72-A30018D0F3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0" y="4689475"/>
            <a:ext cx="5334000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defTabSz="457200" eaLnBrk="1" hangingPunct="1"/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4271477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75007033-01E4-42B0-95F2-A80B11819D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450" y="749300"/>
            <a:ext cx="6580188" cy="3702050"/>
          </a:xfrm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40078119-194E-4C17-92FD-1C9B5A767E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689475"/>
            <a:ext cx="5334000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6898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75007033-01E4-42B0-95F2-A80B11819D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450" y="749300"/>
            <a:ext cx="6580188" cy="3702050"/>
          </a:xfrm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40078119-194E-4C17-92FD-1C9B5A767E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689475"/>
            <a:ext cx="5334000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20122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75007033-01E4-42B0-95F2-A80B11819D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450" y="749300"/>
            <a:ext cx="6580188" cy="3702050"/>
          </a:xfrm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40078119-194E-4C17-92FD-1C9B5A767E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689475"/>
            <a:ext cx="5334000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50612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75007033-01E4-42B0-95F2-A80B11819D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450" y="749300"/>
            <a:ext cx="6580188" cy="3702050"/>
          </a:xfrm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40078119-194E-4C17-92FD-1C9B5A767E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689475"/>
            <a:ext cx="5334000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54423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75007033-01E4-42B0-95F2-A80B11819D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450" y="749300"/>
            <a:ext cx="6580188" cy="3702050"/>
          </a:xfrm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40078119-194E-4C17-92FD-1C9B5A767E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689475"/>
            <a:ext cx="5334000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68925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75007033-01E4-42B0-95F2-A80B11819D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450" y="749300"/>
            <a:ext cx="6580188" cy="3702050"/>
          </a:xfrm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40078119-194E-4C17-92FD-1C9B5A767E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689475"/>
            <a:ext cx="5334000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03665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75007033-01E4-42B0-95F2-A80B11819D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450" y="749300"/>
            <a:ext cx="6580188" cy="3702050"/>
          </a:xfrm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40078119-194E-4C17-92FD-1C9B5A767E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689475"/>
            <a:ext cx="5334000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602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A7581DF8-F893-673C-4F4D-AB5E74A3FE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7388"/>
            <a:ext cx="6092825" cy="3427412"/>
          </a:xfrm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0CFC88E8-6A8F-46DC-F874-BD56DC964F1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75007033-01E4-42B0-95F2-A80B11819D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450" y="749300"/>
            <a:ext cx="6580188" cy="3702050"/>
          </a:xfrm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40078119-194E-4C17-92FD-1C9B5A767E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689475"/>
            <a:ext cx="5334000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7379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75007033-01E4-42B0-95F2-A80B11819D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450" y="749300"/>
            <a:ext cx="6580188" cy="3702050"/>
          </a:xfrm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40078119-194E-4C17-92FD-1C9B5A767E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689475"/>
            <a:ext cx="5334000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51631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75007033-01E4-42B0-95F2-A80B11819D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450" y="749300"/>
            <a:ext cx="6580188" cy="3702050"/>
          </a:xfrm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40078119-194E-4C17-92FD-1C9B5A767E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689475"/>
            <a:ext cx="5334000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49300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75007033-01E4-42B0-95F2-A80B11819D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450" y="749300"/>
            <a:ext cx="6580188" cy="3702050"/>
          </a:xfrm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40078119-194E-4C17-92FD-1C9B5A767E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689475"/>
            <a:ext cx="5334000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85845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75007033-01E4-42B0-95F2-A80B11819D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450" y="749300"/>
            <a:ext cx="6580188" cy="3702050"/>
          </a:xfrm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40078119-194E-4C17-92FD-1C9B5A767E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689475"/>
            <a:ext cx="5334000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69560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75007033-01E4-42B0-95F2-A80B11819D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450" y="749300"/>
            <a:ext cx="6580188" cy="3702050"/>
          </a:xfrm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40078119-194E-4C17-92FD-1C9B5A767E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689475"/>
            <a:ext cx="5334000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4396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75007033-01E4-42B0-95F2-A80B11819D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450" y="749300"/>
            <a:ext cx="6580188" cy="3702050"/>
          </a:xfrm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40078119-194E-4C17-92FD-1C9B5A767E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689475"/>
            <a:ext cx="5334000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36797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75007033-01E4-42B0-95F2-A80B11819D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450" y="749300"/>
            <a:ext cx="6580188" cy="3702050"/>
          </a:xfrm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40078119-194E-4C17-92FD-1C9B5A767E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689475"/>
            <a:ext cx="5334000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42595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75007033-01E4-42B0-95F2-A80B11819D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450" y="749300"/>
            <a:ext cx="6580188" cy="3702050"/>
          </a:xfrm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40078119-194E-4C17-92FD-1C9B5A767E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689475"/>
            <a:ext cx="5334000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2009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75007033-01E4-42B0-95F2-A80B11819D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450" y="749300"/>
            <a:ext cx="6580188" cy="3702050"/>
          </a:xfrm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40078119-194E-4C17-92FD-1C9B5A767E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689475"/>
            <a:ext cx="5334000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834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C363ABCE-8145-D97C-EAEA-20F248AC2C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8363" y="742950"/>
            <a:ext cx="4933950" cy="3700463"/>
          </a:xfrm>
          <a:solidFill>
            <a:srgbClr val="FFFFFF"/>
          </a:solidFill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43BD168-BAC4-6BB1-653A-2F72A37CDA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689475"/>
            <a:ext cx="4891088" cy="444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35195139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75007033-01E4-42B0-95F2-A80B11819D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450" y="749300"/>
            <a:ext cx="6580188" cy="3702050"/>
          </a:xfrm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40078119-194E-4C17-92FD-1C9B5A767E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689475"/>
            <a:ext cx="5334000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40263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75007033-01E4-42B0-95F2-A80B11819D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450" y="749300"/>
            <a:ext cx="6580188" cy="3702050"/>
          </a:xfrm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40078119-194E-4C17-92FD-1C9B5A767E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689475"/>
            <a:ext cx="5334000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87744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75007033-01E4-42B0-95F2-A80B11819D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450" y="749300"/>
            <a:ext cx="6580188" cy="3702050"/>
          </a:xfrm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40078119-194E-4C17-92FD-1C9B5A767E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689475"/>
            <a:ext cx="5334000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61473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75007033-01E4-42B0-95F2-A80B11819D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450" y="749300"/>
            <a:ext cx="6580188" cy="3702050"/>
          </a:xfrm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40078119-194E-4C17-92FD-1C9B5A767E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689475"/>
            <a:ext cx="5334000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60547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75007033-01E4-42B0-95F2-A80B11819D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450" y="749300"/>
            <a:ext cx="6580188" cy="3702050"/>
          </a:xfrm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40078119-194E-4C17-92FD-1C9B5A767E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689475"/>
            <a:ext cx="5334000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18257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75007033-01E4-42B0-95F2-A80B11819D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450" y="749300"/>
            <a:ext cx="6580188" cy="3702050"/>
          </a:xfrm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40078119-194E-4C17-92FD-1C9B5A767E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689475"/>
            <a:ext cx="5334000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37199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75007033-01E4-42B0-95F2-A80B11819D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450" y="749300"/>
            <a:ext cx="6580188" cy="3702050"/>
          </a:xfrm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40078119-194E-4C17-92FD-1C9B5A767E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689475"/>
            <a:ext cx="5334000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63961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75007033-01E4-42B0-95F2-A80B11819D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450" y="749300"/>
            <a:ext cx="6580188" cy="3702050"/>
          </a:xfrm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40078119-194E-4C17-92FD-1C9B5A767E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689475"/>
            <a:ext cx="5334000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556150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75007033-01E4-42B0-95F2-A80B11819D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450" y="749300"/>
            <a:ext cx="6580188" cy="3702050"/>
          </a:xfrm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40078119-194E-4C17-92FD-1C9B5A767E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689475"/>
            <a:ext cx="5334000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611B5DE-5A0F-5C2C-1E32-CBE4A3D8B0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450" y="749300"/>
            <a:ext cx="6580188" cy="3702050"/>
          </a:xfrm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659F70A-D094-F6A4-BE2F-DCC011E4BC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689475"/>
            <a:ext cx="5334000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5110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C363ABCE-8145-D97C-EAEA-20F248AC2C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8363" y="742950"/>
            <a:ext cx="4933950" cy="3700463"/>
          </a:xfrm>
          <a:solidFill>
            <a:srgbClr val="FFFFFF"/>
          </a:solidFill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43BD168-BAC4-6BB1-653A-2F72A37CDA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689475"/>
            <a:ext cx="4891088" cy="444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162846577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75007033-01E4-42B0-95F2-A80B11819D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450" y="749300"/>
            <a:ext cx="6580188" cy="3702050"/>
          </a:xfrm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40078119-194E-4C17-92FD-1C9B5A767E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689475"/>
            <a:ext cx="5334000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86115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75007033-01E4-42B0-95F2-A80B11819D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450" y="749300"/>
            <a:ext cx="6580188" cy="3702050"/>
          </a:xfrm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40078119-194E-4C17-92FD-1C9B5A767E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689475"/>
            <a:ext cx="5334000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4205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75007033-01E4-42B0-95F2-A80B11819D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450" y="749300"/>
            <a:ext cx="6580188" cy="3702050"/>
          </a:xfrm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40078119-194E-4C17-92FD-1C9B5A767E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689475"/>
            <a:ext cx="5334000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517722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75007033-01E4-42B0-95F2-A80B11819D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450" y="749300"/>
            <a:ext cx="6580188" cy="3702050"/>
          </a:xfrm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40078119-194E-4C17-92FD-1C9B5A767E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689475"/>
            <a:ext cx="5334000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145346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75007033-01E4-42B0-95F2-A80B11819D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450" y="749300"/>
            <a:ext cx="6580188" cy="3702050"/>
          </a:xfrm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40078119-194E-4C17-92FD-1C9B5A767E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689475"/>
            <a:ext cx="5334000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904566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75007033-01E4-42B0-95F2-A80B11819D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450" y="749300"/>
            <a:ext cx="6580188" cy="3702050"/>
          </a:xfrm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40078119-194E-4C17-92FD-1C9B5A767E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689475"/>
            <a:ext cx="5334000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870465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75007033-01E4-42B0-95F2-A80B11819D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450" y="749300"/>
            <a:ext cx="6580188" cy="3702050"/>
          </a:xfrm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40078119-194E-4C17-92FD-1C9B5A767E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689475"/>
            <a:ext cx="5334000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245077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75007033-01E4-42B0-95F2-A80B11819D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450" y="749300"/>
            <a:ext cx="6580188" cy="3702050"/>
          </a:xfrm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40078119-194E-4C17-92FD-1C9B5A767E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689475"/>
            <a:ext cx="5334000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097628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75007033-01E4-42B0-95F2-A80B11819D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450" y="749300"/>
            <a:ext cx="6580188" cy="3702050"/>
          </a:xfrm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40078119-194E-4C17-92FD-1C9B5A767E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689475"/>
            <a:ext cx="5334000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692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872492CC-4A09-488C-AB6E-29AFB87A3C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450" y="749300"/>
            <a:ext cx="6580188" cy="3702050"/>
          </a:xfrm>
          <a:ln/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7FCB1889-A9A5-4D91-97B1-5552341348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689475"/>
            <a:ext cx="5334000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>
            <a:extLst>
              <a:ext uri="{FF2B5EF4-FFF2-40B4-BE49-F238E27FC236}">
                <a16:creationId xmlns:a16="http://schemas.microsoft.com/office/drawing/2014/main" id="{F2E0AAAD-3273-0C4E-667F-26DDB58634C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/>
            </a:pPr>
            <a:fld id="{9E8D72D5-A895-4B14-9217-6FFC30F58E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DejaVu Sans" pitchFamily="34" charset="0"/>
              </a:rPr>
              <a:pPr marL="0" marR="0" lvl="0" indent="0" algn="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/>
              </a:pPr>
              <a:t>13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DejaVu Sans" pitchFamily="34" charset="0"/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5611B584-9360-6CAA-5217-E88F52E39C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1213"/>
            <a:ext cx="7127875" cy="4010025"/>
          </a:xfrm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3E135ABA-F430-793B-D401-2E503D2513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08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886" tIns="50443" rIns="100886" bIns="50443" anchor="ctr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D36B2D7-5E59-4AC7-82D9-4AF5E58AB9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450" y="749300"/>
            <a:ext cx="6580188" cy="3702050"/>
          </a:xfrm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3D4D9AB2-2CB2-47B9-9972-CF4C678390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689475"/>
            <a:ext cx="5334000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1951936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75007033-01E4-42B0-95F2-A80B11819D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450" y="749300"/>
            <a:ext cx="6580188" cy="3702050"/>
          </a:xfrm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40078119-194E-4C17-92FD-1C9B5A767E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689475"/>
            <a:ext cx="5334000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1474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75007033-01E4-42B0-95F2-A80B11819D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450" y="749300"/>
            <a:ext cx="6580188" cy="3702050"/>
          </a:xfrm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40078119-194E-4C17-92FD-1C9B5A767E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689475"/>
            <a:ext cx="5334000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5676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23681-F05E-4A80-AD47-F4AC4ECDBA7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73DF-2E8C-4E71-A541-AB02E15694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9992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23681-F05E-4A80-AD47-F4AC4ECDBA7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73DF-2E8C-4E71-A541-AB02E15694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9693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23681-F05E-4A80-AD47-F4AC4ECDBA7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73DF-2E8C-4E71-A541-AB02E15694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352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1" y="273050"/>
            <a:ext cx="10968892" cy="11445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1" y="1604963"/>
            <a:ext cx="5390662" cy="1911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87831" y="1604963"/>
            <a:ext cx="5390661" cy="1911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1" y="3668713"/>
            <a:ext cx="5390662" cy="1911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831" y="3668713"/>
            <a:ext cx="5390661" cy="1911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EC03A8A-33BE-C173-585A-2F0C6308634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55E37EE-1112-730A-0170-50F4F16EC20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7E577C33-89CC-DEE7-E498-DC75D1A76A6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58514-47C1-45A2-8082-3A58C6D2E5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773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359C21A-77A8-6A31-ECEB-A8B0033CFF53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12189884" cy="6856413"/>
            <a:chOff x="0" y="0"/>
            <a:chExt cx="5759" cy="4319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ED90857-AF58-93CA-CECA-2CE62BD4781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spcAft>
                  <a:spcPct val="100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/>
              </a:pPr>
              <a:endParaRPr lang="en-US" sz="1800"/>
            </a:p>
          </p:txBody>
        </p:sp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F91D2493-4FD2-1F83-F5C5-E1758D1A8AB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2F6DF0BA-FC71-1986-55FB-083307781F3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800"/>
              </a:p>
            </p:txBody>
          </p:sp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4DA4F145-69D8-1573-D20C-44421EC4CC3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800"/>
              </a:p>
            </p:txBody>
          </p:sp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19A8B435-5F21-ACAC-D53D-AAD6DDE38C7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800"/>
              </a:p>
            </p:txBody>
          </p:sp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AF1A3C64-3E2F-4113-FC88-E6F19BADC90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800"/>
              </a:p>
            </p:txBody>
          </p:sp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51E72080-B546-289F-E398-912C2DC0A41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800"/>
              </a:p>
            </p:txBody>
          </p:sp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BA69EE3C-3B46-94F3-76E2-9E0CAD9A5C0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800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ED0F177B-9F9F-66A2-A9A3-1D403FD8258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800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159905AE-6D83-52C0-2E98-343F4EDF3DC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800"/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62B32CBB-B9EC-4FE4-4B8D-0B6D94CE129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800"/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6E6E0973-D838-A182-EBF9-3C9167FF5BE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800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B8D78A20-C3E7-CFBE-FDCF-52221D4194D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800"/>
              </a:p>
            </p:txBody>
          </p:sp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91ABFD4A-95A5-7C68-81E1-703F0A402F7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800"/>
              </a:p>
            </p:txBody>
          </p:sp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DE7EF871-F89C-51EC-0210-45AE0094248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800"/>
              </a:p>
            </p:txBody>
          </p:sp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F84C439E-61EF-38D9-FBFD-BB4D0EA972C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800"/>
              </a:p>
            </p:txBody>
          </p:sp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0372A27A-4B76-BBA6-4BA5-B6FB5CEB414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800"/>
              </a:p>
            </p:txBody>
          </p:sp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E3FAD6DA-4A3A-D556-F6D1-D40CB6D502C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800"/>
              </a:p>
            </p:txBody>
          </p:sp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D01D6081-41DB-0F61-F764-EAA4AFEF7A0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800"/>
              </a:p>
            </p:txBody>
          </p:sp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B27F3121-4237-B000-180D-817C4E09B9C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800"/>
              </a:p>
            </p:txBody>
          </p:sp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5ED1BC72-1639-6020-AED5-D0D93BFA564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800"/>
              </a:p>
            </p:txBody>
          </p:sp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id="{F66774AA-5092-02F6-C2F4-1382CB8A476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800"/>
              </a:p>
            </p:txBody>
          </p:sp>
          <p:sp>
            <p:nvSpPr>
              <p:cNvPr id="25" name="Freeform 25">
                <a:extLst>
                  <a:ext uri="{FF2B5EF4-FFF2-40B4-BE49-F238E27FC236}">
                    <a16:creationId xmlns:a16="http://schemas.microsoft.com/office/drawing/2014/main" id="{FC6451EF-A688-3762-9F90-6A5E182E9D6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800"/>
              </a:p>
            </p:txBody>
          </p:sp>
          <p:sp>
            <p:nvSpPr>
              <p:cNvPr id="26" name="Freeform 26">
                <a:extLst>
                  <a:ext uri="{FF2B5EF4-FFF2-40B4-BE49-F238E27FC236}">
                    <a16:creationId xmlns:a16="http://schemas.microsoft.com/office/drawing/2014/main" id="{EFAA41D8-8B15-6AAB-0086-73208C0D1C8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800"/>
              </a:p>
            </p:txBody>
          </p:sp>
          <p:sp>
            <p:nvSpPr>
              <p:cNvPr id="27" name="Freeform 27">
                <a:extLst>
                  <a:ext uri="{FF2B5EF4-FFF2-40B4-BE49-F238E27FC236}">
                    <a16:creationId xmlns:a16="http://schemas.microsoft.com/office/drawing/2014/main" id="{AE6DDCBE-71A1-35A6-5C74-B5D980D771F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800"/>
              </a:p>
            </p:txBody>
          </p:sp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B7044024-8FD7-0F45-7A55-60233D1EC30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800"/>
              </a:p>
            </p:txBody>
          </p:sp>
          <p:sp>
            <p:nvSpPr>
              <p:cNvPr id="29" name="Freeform 29">
                <a:extLst>
                  <a:ext uri="{FF2B5EF4-FFF2-40B4-BE49-F238E27FC236}">
                    <a16:creationId xmlns:a16="http://schemas.microsoft.com/office/drawing/2014/main" id="{CCB88F61-8D23-0489-8DCC-D87F7DEABDC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800"/>
              </a:p>
            </p:txBody>
          </p:sp>
          <p:grpSp>
            <p:nvGrpSpPr>
              <p:cNvPr id="30" name="Group 30">
                <a:extLst>
                  <a:ext uri="{FF2B5EF4-FFF2-40B4-BE49-F238E27FC236}">
                    <a16:creationId xmlns:a16="http://schemas.microsoft.com/office/drawing/2014/main" id="{C72C6C87-1D8D-420E-09CB-0205DDA2C2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344150" name="Freeform 31">
                  <a:extLst>
                    <a:ext uri="{FF2B5EF4-FFF2-40B4-BE49-F238E27FC236}">
                      <a16:creationId xmlns:a16="http://schemas.microsoft.com/office/drawing/2014/main" id="{3BEC8B76-463F-B54F-0F1F-AADFC89F1B3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800"/>
                </a:p>
              </p:txBody>
            </p:sp>
            <p:sp>
              <p:nvSpPr>
                <p:cNvPr id="344151" name="Freeform 32">
                  <a:extLst>
                    <a:ext uri="{FF2B5EF4-FFF2-40B4-BE49-F238E27FC236}">
                      <a16:creationId xmlns:a16="http://schemas.microsoft.com/office/drawing/2014/main" id="{6F88FD98-ED3B-D398-4AA6-C37CF2183C4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800"/>
                </a:p>
              </p:txBody>
            </p:sp>
            <p:sp>
              <p:nvSpPr>
                <p:cNvPr id="344152" name="Freeform 33">
                  <a:extLst>
                    <a:ext uri="{FF2B5EF4-FFF2-40B4-BE49-F238E27FC236}">
                      <a16:creationId xmlns:a16="http://schemas.microsoft.com/office/drawing/2014/main" id="{7A446539-6518-C91F-272B-A85094BF70C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800"/>
                </a:p>
              </p:txBody>
            </p:sp>
            <p:sp>
              <p:nvSpPr>
                <p:cNvPr id="344153" name="Freeform 34">
                  <a:extLst>
                    <a:ext uri="{FF2B5EF4-FFF2-40B4-BE49-F238E27FC236}">
                      <a16:creationId xmlns:a16="http://schemas.microsoft.com/office/drawing/2014/main" id="{03B2999C-7405-4A2B-9E6E-5F2B9846F47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800"/>
                </a:p>
              </p:txBody>
            </p:sp>
            <p:sp>
              <p:nvSpPr>
                <p:cNvPr id="344154" name="Freeform 35">
                  <a:extLst>
                    <a:ext uri="{FF2B5EF4-FFF2-40B4-BE49-F238E27FC236}">
                      <a16:creationId xmlns:a16="http://schemas.microsoft.com/office/drawing/2014/main" id="{965BC83D-89D8-7076-3ABA-3A87BDD6425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800"/>
                </a:p>
              </p:txBody>
            </p:sp>
            <p:sp>
              <p:nvSpPr>
                <p:cNvPr id="344155" name="Freeform 36">
                  <a:extLst>
                    <a:ext uri="{FF2B5EF4-FFF2-40B4-BE49-F238E27FC236}">
                      <a16:creationId xmlns:a16="http://schemas.microsoft.com/office/drawing/2014/main" id="{8628A302-E8F8-44D3-C34E-280BA3B4A04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800"/>
                </a:p>
              </p:txBody>
            </p:sp>
            <p:sp>
              <p:nvSpPr>
                <p:cNvPr id="344156" name="Freeform 37">
                  <a:extLst>
                    <a:ext uri="{FF2B5EF4-FFF2-40B4-BE49-F238E27FC236}">
                      <a16:creationId xmlns:a16="http://schemas.microsoft.com/office/drawing/2014/main" id="{C3C187C0-8AD1-4EDB-C6AD-B1E73AA4CE3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800"/>
                </a:p>
              </p:txBody>
            </p:sp>
            <p:sp>
              <p:nvSpPr>
                <p:cNvPr id="344157" name="Freeform 38">
                  <a:extLst>
                    <a:ext uri="{FF2B5EF4-FFF2-40B4-BE49-F238E27FC236}">
                      <a16:creationId xmlns:a16="http://schemas.microsoft.com/office/drawing/2014/main" id="{B125E281-688B-E11A-F4C2-B256BCFCFE3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800"/>
                </a:p>
              </p:txBody>
            </p:sp>
            <p:sp>
              <p:nvSpPr>
                <p:cNvPr id="344158" name="Freeform 39">
                  <a:extLst>
                    <a:ext uri="{FF2B5EF4-FFF2-40B4-BE49-F238E27FC236}">
                      <a16:creationId xmlns:a16="http://schemas.microsoft.com/office/drawing/2014/main" id="{EEED17D6-3CD6-D70F-3DAA-73363E21D60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800"/>
                </a:p>
              </p:txBody>
            </p:sp>
            <p:sp>
              <p:nvSpPr>
                <p:cNvPr id="344159" name="Freeform 40">
                  <a:extLst>
                    <a:ext uri="{FF2B5EF4-FFF2-40B4-BE49-F238E27FC236}">
                      <a16:creationId xmlns:a16="http://schemas.microsoft.com/office/drawing/2014/main" id="{6ABA416E-B587-646E-94D6-B834ABC83B59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800"/>
                </a:p>
              </p:txBody>
            </p:sp>
            <p:sp>
              <p:nvSpPr>
                <p:cNvPr id="344160" name="Freeform 41">
                  <a:extLst>
                    <a:ext uri="{FF2B5EF4-FFF2-40B4-BE49-F238E27FC236}">
                      <a16:creationId xmlns:a16="http://schemas.microsoft.com/office/drawing/2014/main" id="{059D4C7E-5791-7FE1-CF0A-1F386BEC141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800"/>
                </a:p>
              </p:txBody>
            </p:sp>
            <p:sp>
              <p:nvSpPr>
                <p:cNvPr id="344161" name="Freeform 42">
                  <a:extLst>
                    <a:ext uri="{FF2B5EF4-FFF2-40B4-BE49-F238E27FC236}">
                      <a16:creationId xmlns:a16="http://schemas.microsoft.com/office/drawing/2014/main" id="{AE43A80B-8D9B-B271-838A-8F4C33AF5B3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800"/>
                </a:p>
              </p:txBody>
            </p:sp>
            <p:sp>
              <p:nvSpPr>
                <p:cNvPr id="344162" name="Freeform 43">
                  <a:extLst>
                    <a:ext uri="{FF2B5EF4-FFF2-40B4-BE49-F238E27FC236}">
                      <a16:creationId xmlns:a16="http://schemas.microsoft.com/office/drawing/2014/main" id="{BBBE8595-36C8-1E7B-BFFA-B54DDD20478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800"/>
                </a:p>
              </p:txBody>
            </p:sp>
            <p:sp>
              <p:nvSpPr>
                <p:cNvPr id="344163" name="Freeform 44">
                  <a:extLst>
                    <a:ext uri="{FF2B5EF4-FFF2-40B4-BE49-F238E27FC236}">
                      <a16:creationId xmlns:a16="http://schemas.microsoft.com/office/drawing/2014/main" id="{CA793E0C-0EB4-A170-0BFC-BA74E25D9E3B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800"/>
                </a:p>
              </p:txBody>
            </p:sp>
            <p:sp>
              <p:nvSpPr>
                <p:cNvPr id="344164" name="Freeform 45">
                  <a:extLst>
                    <a:ext uri="{FF2B5EF4-FFF2-40B4-BE49-F238E27FC236}">
                      <a16:creationId xmlns:a16="http://schemas.microsoft.com/office/drawing/2014/main" id="{EE06D849-3F21-EE0A-625B-8FC9C2797B5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800"/>
                </a:p>
              </p:txBody>
            </p:sp>
          </p:grpSp>
          <p:grpSp>
            <p:nvGrpSpPr>
              <p:cNvPr id="31" name="Group 46">
                <a:extLst>
                  <a:ext uri="{FF2B5EF4-FFF2-40B4-BE49-F238E27FC236}">
                    <a16:creationId xmlns:a16="http://schemas.microsoft.com/office/drawing/2014/main" id="{2718C6C4-F4A3-54FE-4F29-0D56067AD8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344148" name="Freeform 47">
                  <a:extLst>
                    <a:ext uri="{FF2B5EF4-FFF2-40B4-BE49-F238E27FC236}">
                      <a16:creationId xmlns:a16="http://schemas.microsoft.com/office/drawing/2014/main" id="{CE7E7503-6BE5-E481-FC7C-0BA716449B1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3 w 305"/>
                    <a:gd name="T1" fmla="*/ 428 h 426"/>
                    <a:gd name="T2" fmla="*/ 307 w 305"/>
                    <a:gd name="T3" fmla="*/ 428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3 w 305"/>
                    <a:gd name="T9" fmla="*/ 428 h 426"/>
                    <a:gd name="T10" fmla="*/ 283 w 305"/>
                    <a:gd name="T11" fmla="*/ 428 h 426"/>
                    <a:gd name="T12" fmla="*/ 283 w 305"/>
                    <a:gd name="T13" fmla="*/ 428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344149" name="Freeform 48">
                  <a:extLst>
                    <a:ext uri="{FF2B5EF4-FFF2-40B4-BE49-F238E27FC236}">
                      <a16:creationId xmlns:a16="http://schemas.microsoft.com/office/drawing/2014/main" id="{21C2A5F4-0479-3A9E-0CD6-91CEB624FCC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8 h 486"/>
                    <a:gd name="T2" fmla="*/ 48 w 347"/>
                    <a:gd name="T3" fmla="*/ 488 h 486"/>
                    <a:gd name="T4" fmla="*/ 349 w 347"/>
                    <a:gd name="T5" fmla="*/ 72 h 486"/>
                    <a:gd name="T6" fmla="*/ 349 w 347"/>
                    <a:gd name="T7" fmla="*/ 0 h 486"/>
                    <a:gd name="T8" fmla="*/ 0 w 347"/>
                    <a:gd name="T9" fmla="*/ 488 h 486"/>
                    <a:gd name="T10" fmla="*/ 24 w 347"/>
                    <a:gd name="T11" fmla="*/ 488 h 486"/>
                    <a:gd name="T12" fmla="*/ 24 w 347"/>
                    <a:gd name="T13" fmla="*/ 488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  <p:grpSp>
            <p:nvGrpSpPr>
              <p:cNvPr id="344128" name="Group 49">
                <a:extLst>
                  <a:ext uri="{FF2B5EF4-FFF2-40B4-BE49-F238E27FC236}">
                    <a16:creationId xmlns:a16="http://schemas.microsoft.com/office/drawing/2014/main" id="{24024644-D491-5B0B-904E-FB19EAEA81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344139" name="Freeform 50">
                  <a:extLst>
                    <a:ext uri="{FF2B5EF4-FFF2-40B4-BE49-F238E27FC236}">
                      <a16:creationId xmlns:a16="http://schemas.microsoft.com/office/drawing/2014/main" id="{F25E98C5-39C8-F015-A437-C4BAF9D11D2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800"/>
                </a:p>
              </p:txBody>
            </p:sp>
            <p:sp>
              <p:nvSpPr>
                <p:cNvPr id="344140" name="Freeform 51">
                  <a:extLst>
                    <a:ext uri="{FF2B5EF4-FFF2-40B4-BE49-F238E27FC236}">
                      <a16:creationId xmlns:a16="http://schemas.microsoft.com/office/drawing/2014/main" id="{09D5DE81-1229-A630-B316-4F1467ABE0C1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800"/>
                </a:p>
              </p:txBody>
            </p:sp>
            <p:sp>
              <p:nvSpPr>
                <p:cNvPr id="344141" name="Freeform 52">
                  <a:extLst>
                    <a:ext uri="{FF2B5EF4-FFF2-40B4-BE49-F238E27FC236}">
                      <a16:creationId xmlns:a16="http://schemas.microsoft.com/office/drawing/2014/main" id="{D8167600-7F6B-2810-003C-573B8E1CD78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800"/>
                </a:p>
              </p:txBody>
            </p:sp>
            <p:sp>
              <p:nvSpPr>
                <p:cNvPr id="344142" name="Freeform 53">
                  <a:extLst>
                    <a:ext uri="{FF2B5EF4-FFF2-40B4-BE49-F238E27FC236}">
                      <a16:creationId xmlns:a16="http://schemas.microsoft.com/office/drawing/2014/main" id="{53460719-1A29-4CB0-B3D4-0374ACEFAA9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800"/>
                </a:p>
              </p:txBody>
            </p:sp>
            <p:sp>
              <p:nvSpPr>
                <p:cNvPr id="344143" name="Freeform 54">
                  <a:extLst>
                    <a:ext uri="{FF2B5EF4-FFF2-40B4-BE49-F238E27FC236}">
                      <a16:creationId xmlns:a16="http://schemas.microsoft.com/office/drawing/2014/main" id="{1316F2FF-FE98-C65D-61C3-7E9C69B8B6BB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800"/>
                </a:p>
              </p:txBody>
            </p:sp>
            <p:sp>
              <p:nvSpPr>
                <p:cNvPr id="344144" name="Freeform 55">
                  <a:extLst>
                    <a:ext uri="{FF2B5EF4-FFF2-40B4-BE49-F238E27FC236}">
                      <a16:creationId xmlns:a16="http://schemas.microsoft.com/office/drawing/2014/main" id="{A91C9219-987D-FB26-23C0-FC9CA8135A5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800"/>
                </a:p>
              </p:txBody>
            </p:sp>
            <p:sp>
              <p:nvSpPr>
                <p:cNvPr id="344145" name="Freeform 56">
                  <a:extLst>
                    <a:ext uri="{FF2B5EF4-FFF2-40B4-BE49-F238E27FC236}">
                      <a16:creationId xmlns:a16="http://schemas.microsoft.com/office/drawing/2014/main" id="{D5A8C9AD-713F-AA33-1871-242B604D463B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800"/>
                </a:p>
              </p:txBody>
            </p:sp>
            <p:sp>
              <p:nvSpPr>
                <p:cNvPr id="344146" name="Freeform 57">
                  <a:extLst>
                    <a:ext uri="{FF2B5EF4-FFF2-40B4-BE49-F238E27FC236}">
                      <a16:creationId xmlns:a16="http://schemas.microsoft.com/office/drawing/2014/main" id="{86F8181C-C852-B57D-0029-128CB219DBD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800"/>
                </a:p>
              </p:txBody>
            </p:sp>
            <p:sp>
              <p:nvSpPr>
                <p:cNvPr id="344147" name="Freeform 58">
                  <a:extLst>
                    <a:ext uri="{FF2B5EF4-FFF2-40B4-BE49-F238E27FC236}">
                      <a16:creationId xmlns:a16="http://schemas.microsoft.com/office/drawing/2014/main" id="{0B16A2B9-7400-BA94-ED67-DA4B015525C9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800"/>
                </a:p>
              </p:txBody>
            </p:sp>
          </p:grpSp>
          <p:sp>
            <p:nvSpPr>
              <p:cNvPr id="344129" name="Freeform 59">
                <a:extLst>
                  <a:ext uri="{FF2B5EF4-FFF2-40B4-BE49-F238E27FC236}">
                    <a16:creationId xmlns:a16="http://schemas.microsoft.com/office/drawing/2014/main" id="{98D3F750-1028-E76A-62E3-12469FCD293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800"/>
              </a:p>
            </p:txBody>
          </p:sp>
          <p:sp>
            <p:nvSpPr>
              <p:cNvPr id="344130" name="Freeform 60">
                <a:extLst>
                  <a:ext uri="{FF2B5EF4-FFF2-40B4-BE49-F238E27FC236}">
                    <a16:creationId xmlns:a16="http://schemas.microsoft.com/office/drawing/2014/main" id="{8BA76AF1-4810-A96E-E221-154864D4EF3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44133" name="Freeform 61">
                <a:extLst>
                  <a:ext uri="{FF2B5EF4-FFF2-40B4-BE49-F238E27FC236}">
                    <a16:creationId xmlns:a16="http://schemas.microsoft.com/office/drawing/2014/main" id="{84320C99-F828-C112-B605-5F132388CB5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44134" name="Freeform 62">
                <a:extLst>
                  <a:ext uri="{FF2B5EF4-FFF2-40B4-BE49-F238E27FC236}">
                    <a16:creationId xmlns:a16="http://schemas.microsoft.com/office/drawing/2014/main" id="{B4389EBD-7C61-5710-2B75-8A7E64697DC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44135" name="Freeform 63">
                <a:extLst>
                  <a:ext uri="{FF2B5EF4-FFF2-40B4-BE49-F238E27FC236}">
                    <a16:creationId xmlns:a16="http://schemas.microsoft.com/office/drawing/2014/main" id="{E8454F0C-D5EB-BD4A-D1DC-71DB21DBB3C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800"/>
              </a:p>
            </p:txBody>
          </p:sp>
          <p:sp>
            <p:nvSpPr>
              <p:cNvPr id="344136" name="Freeform 64">
                <a:extLst>
                  <a:ext uri="{FF2B5EF4-FFF2-40B4-BE49-F238E27FC236}">
                    <a16:creationId xmlns:a16="http://schemas.microsoft.com/office/drawing/2014/main" id="{26FDF4A6-09AF-9CB1-2C27-BE8A28200B5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44137" name="Freeform 65">
                <a:extLst>
                  <a:ext uri="{FF2B5EF4-FFF2-40B4-BE49-F238E27FC236}">
                    <a16:creationId xmlns:a16="http://schemas.microsoft.com/office/drawing/2014/main" id="{D48C1920-88C0-49D3-6D06-9AC83E648E8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44138" name="Freeform 66">
                <a:extLst>
                  <a:ext uri="{FF2B5EF4-FFF2-40B4-BE49-F238E27FC236}">
                    <a16:creationId xmlns:a16="http://schemas.microsoft.com/office/drawing/2014/main" id="{A9B2C072-284D-9E57-39A2-79C2D18C115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</p:grpSp>
      <p:sp>
        <p:nvSpPr>
          <p:cNvPr id="344131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607485" y="1920876"/>
            <a:ext cx="10968567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44132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44165" name="Rectangle 69">
            <a:extLst>
              <a:ext uri="{FF2B5EF4-FFF2-40B4-BE49-F238E27FC236}">
                <a16:creationId xmlns:a16="http://schemas.microsoft.com/office/drawing/2014/main" id="{74B6B085-2B6A-8963-C6B5-9E804D682AB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44166" name="Rectangle 70">
            <a:extLst>
              <a:ext uri="{FF2B5EF4-FFF2-40B4-BE49-F238E27FC236}">
                <a16:creationId xmlns:a16="http://schemas.microsoft.com/office/drawing/2014/main" id="{3DCE7396-053A-E67F-3028-448F76FE4B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44167" name="Rectangle 71">
            <a:extLst>
              <a:ext uri="{FF2B5EF4-FFF2-40B4-BE49-F238E27FC236}">
                <a16:creationId xmlns:a16="http://schemas.microsoft.com/office/drawing/2014/main" id="{74407E9C-A829-08C0-A876-F29C46649F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7B9C5-16B2-41A7-8D53-162A307FE0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2290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8">
            <a:extLst>
              <a:ext uri="{FF2B5EF4-FFF2-40B4-BE49-F238E27FC236}">
                <a16:creationId xmlns:a16="http://schemas.microsoft.com/office/drawing/2014/main" id="{FCA4586D-49B4-22F4-54BC-A6C0CBB5A2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80EEFBC6-7CE2-3F71-CD00-93EBE3D2E0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8631F6A5-35A6-A931-1776-908BD3A8A5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B18DC-11FB-4E92-BD01-37239F1A6F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534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8">
            <a:extLst>
              <a:ext uri="{FF2B5EF4-FFF2-40B4-BE49-F238E27FC236}">
                <a16:creationId xmlns:a16="http://schemas.microsoft.com/office/drawing/2014/main" id="{3D595694-6FE6-95D9-83E6-C620D9E7AA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08E65DCA-4D14-6AD6-F240-5E19F7D44C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EA84EBD5-C6AB-C13C-8526-7F87FF6519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26065-C382-4D8E-A5A1-D9D8E9F9E0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7699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7484" y="1598613"/>
            <a:ext cx="5382683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598613"/>
            <a:ext cx="5382684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8">
            <a:extLst>
              <a:ext uri="{FF2B5EF4-FFF2-40B4-BE49-F238E27FC236}">
                <a16:creationId xmlns:a16="http://schemas.microsoft.com/office/drawing/2014/main" id="{A924B0D5-B13D-1DCB-313A-42DBC5458E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6F3A25E3-B3D7-A667-D62B-341C05C275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0">
            <a:extLst>
              <a:ext uri="{FF2B5EF4-FFF2-40B4-BE49-F238E27FC236}">
                <a16:creationId xmlns:a16="http://schemas.microsoft.com/office/drawing/2014/main" id="{C74D8112-0E85-27BA-EEB3-3FE7DE3AF8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2A66B-0F9D-45F4-81E6-937DFD6173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3904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8">
            <a:extLst>
              <a:ext uri="{FF2B5EF4-FFF2-40B4-BE49-F238E27FC236}">
                <a16:creationId xmlns:a16="http://schemas.microsoft.com/office/drawing/2014/main" id="{D5149DDB-EB47-97B5-B44A-918C082FB5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9">
            <a:extLst>
              <a:ext uri="{FF2B5EF4-FFF2-40B4-BE49-F238E27FC236}">
                <a16:creationId xmlns:a16="http://schemas.microsoft.com/office/drawing/2014/main" id="{6DB1768A-0D9C-9EE2-2350-2DA02ACDB1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0">
            <a:extLst>
              <a:ext uri="{FF2B5EF4-FFF2-40B4-BE49-F238E27FC236}">
                <a16:creationId xmlns:a16="http://schemas.microsoft.com/office/drawing/2014/main" id="{7EA6D3E5-AA73-894A-2E3F-4154F5DCDD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E578B-544C-49DD-87E1-157D8F68DE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70427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8">
            <a:extLst>
              <a:ext uri="{FF2B5EF4-FFF2-40B4-BE49-F238E27FC236}">
                <a16:creationId xmlns:a16="http://schemas.microsoft.com/office/drawing/2014/main" id="{DD11A3D9-70C9-8A37-D829-8857DDCDA9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88C28C37-3187-0ED7-E50C-E2E1F18816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82662AB3-8260-FA09-697E-BC2E7FE12E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DB8A2-28BB-4B76-B0B6-B91D725913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3316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>
            <a:extLst>
              <a:ext uri="{FF2B5EF4-FFF2-40B4-BE49-F238E27FC236}">
                <a16:creationId xmlns:a16="http://schemas.microsoft.com/office/drawing/2014/main" id="{16B4C240-6FAD-27A8-9A3C-82DCEC0A36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9">
            <a:extLst>
              <a:ext uri="{FF2B5EF4-FFF2-40B4-BE49-F238E27FC236}">
                <a16:creationId xmlns:a16="http://schemas.microsoft.com/office/drawing/2014/main" id="{D05A716E-6759-494C-AE6B-F368FD0844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0">
            <a:extLst>
              <a:ext uri="{FF2B5EF4-FFF2-40B4-BE49-F238E27FC236}">
                <a16:creationId xmlns:a16="http://schemas.microsoft.com/office/drawing/2014/main" id="{05A92336-1C83-D53D-4BE2-1A3408CC74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45F0C-5004-4D2B-9E3A-DEFBA6215E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4542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23681-F05E-4A80-AD47-F4AC4ECDBA7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73DF-2E8C-4E71-A541-AB02E15694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15583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8">
            <a:extLst>
              <a:ext uri="{FF2B5EF4-FFF2-40B4-BE49-F238E27FC236}">
                <a16:creationId xmlns:a16="http://schemas.microsoft.com/office/drawing/2014/main" id="{F45C8BE7-3EBC-B861-556E-A348431DE4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C971F192-0DD3-7034-9C50-42AEA46F3C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0">
            <a:extLst>
              <a:ext uri="{FF2B5EF4-FFF2-40B4-BE49-F238E27FC236}">
                <a16:creationId xmlns:a16="http://schemas.microsoft.com/office/drawing/2014/main" id="{42385619-25E9-E72D-C914-1F753EC754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8F026-FF3A-4A9F-BF36-7C43E3102B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8838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8">
            <a:extLst>
              <a:ext uri="{FF2B5EF4-FFF2-40B4-BE49-F238E27FC236}">
                <a16:creationId xmlns:a16="http://schemas.microsoft.com/office/drawing/2014/main" id="{A234205B-30DC-9CB9-45C5-08249AF3C1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67C27373-A681-E004-80BC-C6E1BD8666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0">
            <a:extLst>
              <a:ext uri="{FF2B5EF4-FFF2-40B4-BE49-F238E27FC236}">
                <a16:creationId xmlns:a16="http://schemas.microsoft.com/office/drawing/2014/main" id="{D64282BB-2029-E463-DE05-91F2F99C08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3D13C-FC43-4C25-868D-34F825F3BB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2298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8">
            <a:extLst>
              <a:ext uri="{FF2B5EF4-FFF2-40B4-BE49-F238E27FC236}">
                <a16:creationId xmlns:a16="http://schemas.microsoft.com/office/drawing/2014/main" id="{27AB9FCF-B0E0-F7D1-ACA5-88478D2B6A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3D218507-DA54-CC82-7BB4-979A403BF3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5D60A03F-61E5-69EF-6A17-A80B1483FA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85440-88B5-461E-A03B-58CCA2D12D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47933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7" y="273050"/>
            <a:ext cx="2741084" cy="58229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7484" y="273050"/>
            <a:ext cx="8024283" cy="58229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8">
            <a:extLst>
              <a:ext uri="{FF2B5EF4-FFF2-40B4-BE49-F238E27FC236}">
                <a16:creationId xmlns:a16="http://schemas.microsoft.com/office/drawing/2014/main" id="{079E6EF5-A6E8-78AD-E296-3A658227DC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6621ED32-BE64-01D8-E84E-C45AC320DC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50DA32AF-9923-0266-86F1-4164E5F6B0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5C3AE-F52F-4221-9989-0FF9F217C8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22618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5" y="273050"/>
            <a:ext cx="1096856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7484" y="1598613"/>
            <a:ext cx="5382683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3367" y="1598613"/>
            <a:ext cx="5382684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3367" y="3922714"/>
            <a:ext cx="5382684" cy="2173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8">
            <a:extLst>
              <a:ext uri="{FF2B5EF4-FFF2-40B4-BE49-F238E27FC236}">
                <a16:creationId xmlns:a16="http://schemas.microsoft.com/office/drawing/2014/main" id="{04E2FDEF-A303-FD17-3DE2-7325C39AFE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9">
            <a:extLst>
              <a:ext uri="{FF2B5EF4-FFF2-40B4-BE49-F238E27FC236}">
                <a16:creationId xmlns:a16="http://schemas.microsoft.com/office/drawing/2014/main" id="{137BCAC5-60A5-8626-6EFA-2D8784EC6C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0">
            <a:extLst>
              <a:ext uri="{FF2B5EF4-FFF2-40B4-BE49-F238E27FC236}">
                <a16:creationId xmlns:a16="http://schemas.microsoft.com/office/drawing/2014/main" id="{5FF29447-CD10-9226-5C06-03B1632A98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9271C-0EAA-4757-9D9D-F80D968C31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24725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A5FC2E-0285-7E1D-CB79-8FBFE567FD4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ED5D36-E3FB-648E-1865-3AF4E967BE5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896571-BBD6-4C77-B87D-864F6C30E68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C4326-FADB-47C9-B661-E7A10BC50E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90346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3FB547-2C34-73A3-25B0-22C6043ED99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7A53F8-FBBE-5942-F8B2-DD33A848CFB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ED1D60-CC56-5707-E6B9-0C1EFB79F5B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BE92C-54FD-4906-83A0-D5EC040E15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1783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339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339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104BC5-2EF5-E0F9-9D1E-DAAD9A7E1C9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72CC11-F91A-0B1E-FE3E-0E04B4ECA37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469CD3-DEA6-5EA1-7C85-A69A2B112AD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73DED-ACEA-43BF-BFC9-135584AD39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3852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4963"/>
            <a:ext cx="5390662" cy="3975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831" y="1604963"/>
            <a:ext cx="5390661" cy="3975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6E2C9F7-C24E-D52B-14C1-3F3393A7BAF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D19B9B3-7CFF-FEF2-DB1B-C87FBE336F2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F545EF9-1E2E-C9C5-7778-1781BD8ABC0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DD88F-9AF2-4A64-B123-ABFE46ADDD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42499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154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154" y="1681163"/>
            <a:ext cx="515815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154" y="2505075"/>
            <a:ext cx="515815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55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55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DC8556D-2595-0B17-880E-3F763130A32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B657D484-3D1C-6EDF-63DC-A84EFB5FF84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1FF0717-431E-5B45-699D-1E65D742EB9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2487E-1B2C-4C02-B0D8-342F41E566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4655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23681-F05E-4A80-AD47-F4AC4ECDBA7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73DF-2E8C-4E71-A541-AB02E15694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05365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DD0F557-41CC-DA95-6008-B257BBBAF79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B348EA-D1B5-9ECF-569B-6B2F25FC7E0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9F7D92-D27B-8D5B-4EBD-55C0F3012F1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07AC3-ED25-40F0-B85E-DB91EDD051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53972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7A79BBD9-7755-AD1C-2B0B-6A64C2CDDED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E3BD766-1187-6CE3-1564-61E3C076AF7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02E01AD-5CDB-22A3-5BCE-81EB4170E3A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BEFEA-4546-46C2-9FEB-ED8E609F1A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53492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154" y="457200"/>
            <a:ext cx="39311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555" y="987426"/>
            <a:ext cx="617219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154" y="2057400"/>
            <a:ext cx="39311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7D7F1DE-2299-C62C-E373-57E0CA0EEAE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C6FC2DF-08DB-8E79-895B-775DDC1FFF0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A27954D-CEE1-457D-E988-1F36D64C59F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0B350-0B82-4DF9-8D3B-3138F7FB3A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4611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154" y="457200"/>
            <a:ext cx="39311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555" y="987426"/>
            <a:ext cx="6172199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154" y="2057400"/>
            <a:ext cx="39311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2D97834-4D6D-05C3-738F-6193C1BE9B7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1FA6D70-08D6-8F12-9A14-FF3B8914E93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932B017-A13E-6C2D-E971-3F659D100F8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45C7B-5457-441C-8BAC-9005C88F7F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88861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E3A63E-D8E9-B068-2A84-7364D54A7ED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3271ED-9F2F-DE20-1DEB-585687B1336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D9FC59-CFD0-4CB1-2EF3-5FC7B8523AA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791E6-2CE8-416B-85B6-A2EE20982B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969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247" y="273051"/>
            <a:ext cx="2741246" cy="53070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3051"/>
            <a:ext cx="8040078" cy="53070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C759EE-7A6B-63A3-D048-29F0FF523D1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5814FE-8ED5-CC8C-D701-D275D6DBF3C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FDB3B8-1150-F2B4-95BA-DB5920CCFCD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45E73-D852-418D-BEC8-7323851B6A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9940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1" y="273050"/>
            <a:ext cx="10968892" cy="11445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1" y="1604963"/>
            <a:ext cx="5390662" cy="1911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87831" y="1604963"/>
            <a:ext cx="5390661" cy="1911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1" y="3668713"/>
            <a:ext cx="5390662" cy="1911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831" y="3668713"/>
            <a:ext cx="5390661" cy="1911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26A10F3-43C8-E7B0-2CA7-C81DF38BA1E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A58087C9-4E8A-3EE6-111D-D3F163F790B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C7E100A3-EAB0-1332-7BB2-30F83AE5F8C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12D3A-5F32-4A4F-8427-09E9329D61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12276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359C21A-77A8-6A31-ECEB-A8B0033CFF53}"/>
              </a:ext>
            </a:extLst>
          </p:cNvPr>
          <p:cNvGrpSpPr>
            <a:grpSpLocks/>
          </p:cNvGrpSpPr>
          <p:nvPr/>
        </p:nvGrpSpPr>
        <p:grpSpPr bwMode="auto">
          <a:xfrm>
            <a:off x="1" y="2"/>
            <a:ext cx="12189884" cy="6856413"/>
            <a:chOff x="0" y="0"/>
            <a:chExt cx="5759" cy="4319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ED90857-AF58-93CA-CECA-2CE62BD4781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spcAft>
                  <a:spcPct val="100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/>
              </a:pPr>
              <a:endParaRPr lang="en-US" sz="1700"/>
            </a:p>
          </p:txBody>
        </p:sp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F91D2493-4FD2-1F83-F5C5-E1758D1A8AB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2F6DF0BA-FC71-1986-55FB-083307781F3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4DA4F145-69D8-1573-D20C-44421EC4CC3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19A8B435-5F21-ACAC-D53D-AAD6DDE38C7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AF1A3C64-3E2F-4113-FC88-E6F19BADC90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51E72080-B546-289F-E398-912C2DC0A41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BA69EE3C-3B46-94F3-76E2-9E0CAD9A5C0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ED0F177B-9F9F-66A2-A9A3-1D403FD8258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159905AE-6D83-52C0-2E98-343F4EDF3DC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62B32CBB-B9EC-4FE4-4B8D-0B6D94CE129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6E6E0973-D838-A182-EBF9-3C9167FF5BE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B8D78A20-C3E7-CFBE-FDCF-52221D4194D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91ABFD4A-95A5-7C68-81E1-703F0A402F7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DE7EF871-F89C-51EC-0210-45AE0094248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F84C439E-61EF-38D9-FBFD-BB4D0EA972C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0372A27A-4B76-BBA6-4BA5-B6FB5CEB414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E3FAD6DA-4A3A-D556-F6D1-D40CB6D502C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D01D6081-41DB-0F61-F764-EAA4AFEF7A0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B27F3121-4237-B000-180D-817C4E09B9C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5ED1BC72-1639-6020-AED5-D0D93BFA564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id="{F66774AA-5092-02F6-C2F4-1382CB8A476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25" name="Freeform 25">
                <a:extLst>
                  <a:ext uri="{FF2B5EF4-FFF2-40B4-BE49-F238E27FC236}">
                    <a16:creationId xmlns:a16="http://schemas.microsoft.com/office/drawing/2014/main" id="{FC6451EF-A688-3762-9F90-6A5E182E9D6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26" name="Freeform 26">
                <a:extLst>
                  <a:ext uri="{FF2B5EF4-FFF2-40B4-BE49-F238E27FC236}">
                    <a16:creationId xmlns:a16="http://schemas.microsoft.com/office/drawing/2014/main" id="{EFAA41D8-8B15-6AAB-0086-73208C0D1C8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27" name="Freeform 27">
                <a:extLst>
                  <a:ext uri="{FF2B5EF4-FFF2-40B4-BE49-F238E27FC236}">
                    <a16:creationId xmlns:a16="http://schemas.microsoft.com/office/drawing/2014/main" id="{AE6DDCBE-71A1-35A6-5C74-B5D980D771F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B7044024-8FD7-0F45-7A55-60233D1EC30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29" name="Freeform 29">
                <a:extLst>
                  <a:ext uri="{FF2B5EF4-FFF2-40B4-BE49-F238E27FC236}">
                    <a16:creationId xmlns:a16="http://schemas.microsoft.com/office/drawing/2014/main" id="{CCB88F61-8D23-0489-8DCC-D87F7DEABDC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grpSp>
            <p:nvGrpSpPr>
              <p:cNvPr id="30" name="Group 30">
                <a:extLst>
                  <a:ext uri="{FF2B5EF4-FFF2-40B4-BE49-F238E27FC236}">
                    <a16:creationId xmlns:a16="http://schemas.microsoft.com/office/drawing/2014/main" id="{C72C6C87-1D8D-420E-09CB-0205DDA2C2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344150" name="Freeform 31">
                  <a:extLst>
                    <a:ext uri="{FF2B5EF4-FFF2-40B4-BE49-F238E27FC236}">
                      <a16:creationId xmlns:a16="http://schemas.microsoft.com/office/drawing/2014/main" id="{3BEC8B76-463F-B54F-0F1F-AADFC89F1B3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4151" name="Freeform 32">
                  <a:extLst>
                    <a:ext uri="{FF2B5EF4-FFF2-40B4-BE49-F238E27FC236}">
                      <a16:creationId xmlns:a16="http://schemas.microsoft.com/office/drawing/2014/main" id="{6F88FD98-ED3B-D398-4AA6-C37CF2183C4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4152" name="Freeform 33">
                  <a:extLst>
                    <a:ext uri="{FF2B5EF4-FFF2-40B4-BE49-F238E27FC236}">
                      <a16:creationId xmlns:a16="http://schemas.microsoft.com/office/drawing/2014/main" id="{7A446539-6518-C91F-272B-A85094BF70C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4153" name="Freeform 34">
                  <a:extLst>
                    <a:ext uri="{FF2B5EF4-FFF2-40B4-BE49-F238E27FC236}">
                      <a16:creationId xmlns:a16="http://schemas.microsoft.com/office/drawing/2014/main" id="{03B2999C-7405-4A2B-9E6E-5F2B9846F47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4154" name="Freeform 35">
                  <a:extLst>
                    <a:ext uri="{FF2B5EF4-FFF2-40B4-BE49-F238E27FC236}">
                      <a16:creationId xmlns:a16="http://schemas.microsoft.com/office/drawing/2014/main" id="{965BC83D-89D8-7076-3ABA-3A87BDD6425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4155" name="Freeform 36">
                  <a:extLst>
                    <a:ext uri="{FF2B5EF4-FFF2-40B4-BE49-F238E27FC236}">
                      <a16:creationId xmlns:a16="http://schemas.microsoft.com/office/drawing/2014/main" id="{8628A302-E8F8-44D3-C34E-280BA3B4A04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4156" name="Freeform 37">
                  <a:extLst>
                    <a:ext uri="{FF2B5EF4-FFF2-40B4-BE49-F238E27FC236}">
                      <a16:creationId xmlns:a16="http://schemas.microsoft.com/office/drawing/2014/main" id="{C3C187C0-8AD1-4EDB-C6AD-B1E73AA4CE3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4157" name="Freeform 38">
                  <a:extLst>
                    <a:ext uri="{FF2B5EF4-FFF2-40B4-BE49-F238E27FC236}">
                      <a16:creationId xmlns:a16="http://schemas.microsoft.com/office/drawing/2014/main" id="{B125E281-688B-E11A-F4C2-B256BCFCFE3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4158" name="Freeform 39">
                  <a:extLst>
                    <a:ext uri="{FF2B5EF4-FFF2-40B4-BE49-F238E27FC236}">
                      <a16:creationId xmlns:a16="http://schemas.microsoft.com/office/drawing/2014/main" id="{EEED17D6-3CD6-D70F-3DAA-73363E21D60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4159" name="Freeform 40">
                  <a:extLst>
                    <a:ext uri="{FF2B5EF4-FFF2-40B4-BE49-F238E27FC236}">
                      <a16:creationId xmlns:a16="http://schemas.microsoft.com/office/drawing/2014/main" id="{6ABA416E-B587-646E-94D6-B834ABC83B59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4160" name="Freeform 41">
                  <a:extLst>
                    <a:ext uri="{FF2B5EF4-FFF2-40B4-BE49-F238E27FC236}">
                      <a16:creationId xmlns:a16="http://schemas.microsoft.com/office/drawing/2014/main" id="{059D4C7E-5791-7FE1-CF0A-1F386BEC141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4161" name="Freeform 42">
                  <a:extLst>
                    <a:ext uri="{FF2B5EF4-FFF2-40B4-BE49-F238E27FC236}">
                      <a16:creationId xmlns:a16="http://schemas.microsoft.com/office/drawing/2014/main" id="{AE43A80B-8D9B-B271-838A-8F4C33AF5B3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4162" name="Freeform 43">
                  <a:extLst>
                    <a:ext uri="{FF2B5EF4-FFF2-40B4-BE49-F238E27FC236}">
                      <a16:creationId xmlns:a16="http://schemas.microsoft.com/office/drawing/2014/main" id="{BBBE8595-36C8-1E7B-BFFA-B54DDD20478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4163" name="Freeform 44">
                  <a:extLst>
                    <a:ext uri="{FF2B5EF4-FFF2-40B4-BE49-F238E27FC236}">
                      <a16:creationId xmlns:a16="http://schemas.microsoft.com/office/drawing/2014/main" id="{CA793E0C-0EB4-A170-0BFC-BA74E25D9E3B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4164" name="Freeform 45">
                  <a:extLst>
                    <a:ext uri="{FF2B5EF4-FFF2-40B4-BE49-F238E27FC236}">
                      <a16:creationId xmlns:a16="http://schemas.microsoft.com/office/drawing/2014/main" id="{EE06D849-3F21-EE0A-625B-8FC9C2797B5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</p:grpSp>
          <p:grpSp>
            <p:nvGrpSpPr>
              <p:cNvPr id="31" name="Group 46">
                <a:extLst>
                  <a:ext uri="{FF2B5EF4-FFF2-40B4-BE49-F238E27FC236}">
                    <a16:creationId xmlns:a16="http://schemas.microsoft.com/office/drawing/2014/main" id="{2718C6C4-F4A3-54FE-4F29-0D56067AD8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344148" name="Freeform 47">
                  <a:extLst>
                    <a:ext uri="{FF2B5EF4-FFF2-40B4-BE49-F238E27FC236}">
                      <a16:creationId xmlns:a16="http://schemas.microsoft.com/office/drawing/2014/main" id="{CE7E7503-6BE5-E481-FC7C-0BA716449B1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3 w 305"/>
                    <a:gd name="T1" fmla="*/ 428 h 426"/>
                    <a:gd name="T2" fmla="*/ 307 w 305"/>
                    <a:gd name="T3" fmla="*/ 428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3 w 305"/>
                    <a:gd name="T9" fmla="*/ 428 h 426"/>
                    <a:gd name="T10" fmla="*/ 283 w 305"/>
                    <a:gd name="T11" fmla="*/ 428 h 426"/>
                    <a:gd name="T12" fmla="*/ 283 w 305"/>
                    <a:gd name="T13" fmla="*/ 428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00"/>
                </a:p>
              </p:txBody>
            </p:sp>
            <p:sp>
              <p:nvSpPr>
                <p:cNvPr id="344149" name="Freeform 48">
                  <a:extLst>
                    <a:ext uri="{FF2B5EF4-FFF2-40B4-BE49-F238E27FC236}">
                      <a16:creationId xmlns:a16="http://schemas.microsoft.com/office/drawing/2014/main" id="{21C2A5F4-0479-3A9E-0CD6-91CEB624FCC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8 h 486"/>
                    <a:gd name="T2" fmla="*/ 48 w 347"/>
                    <a:gd name="T3" fmla="*/ 488 h 486"/>
                    <a:gd name="T4" fmla="*/ 349 w 347"/>
                    <a:gd name="T5" fmla="*/ 72 h 486"/>
                    <a:gd name="T6" fmla="*/ 349 w 347"/>
                    <a:gd name="T7" fmla="*/ 0 h 486"/>
                    <a:gd name="T8" fmla="*/ 0 w 347"/>
                    <a:gd name="T9" fmla="*/ 488 h 486"/>
                    <a:gd name="T10" fmla="*/ 24 w 347"/>
                    <a:gd name="T11" fmla="*/ 488 h 486"/>
                    <a:gd name="T12" fmla="*/ 24 w 347"/>
                    <a:gd name="T13" fmla="*/ 488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00"/>
                </a:p>
              </p:txBody>
            </p:sp>
          </p:grpSp>
          <p:grpSp>
            <p:nvGrpSpPr>
              <p:cNvPr id="344128" name="Group 49">
                <a:extLst>
                  <a:ext uri="{FF2B5EF4-FFF2-40B4-BE49-F238E27FC236}">
                    <a16:creationId xmlns:a16="http://schemas.microsoft.com/office/drawing/2014/main" id="{24024644-D491-5B0B-904E-FB19EAEA81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344139" name="Freeform 50">
                  <a:extLst>
                    <a:ext uri="{FF2B5EF4-FFF2-40B4-BE49-F238E27FC236}">
                      <a16:creationId xmlns:a16="http://schemas.microsoft.com/office/drawing/2014/main" id="{F25E98C5-39C8-F015-A437-C4BAF9D11D2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4140" name="Freeform 51">
                  <a:extLst>
                    <a:ext uri="{FF2B5EF4-FFF2-40B4-BE49-F238E27FC236}">
                      <a16:creationId xmlns:a16="http://schemas.microsoft.com/office/drawing/2014/main" id="{09D5DE81-1229-A630-B316-4F1467ABE0C1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4141" name="Freeform 52">
                  <a:extLst>
                    <a:ext uri="{FF2B5EF4-FFF2-40B4-BE49-F238E27FC236}">
                      <a16:creationId xmlns:a16="http://schemas.microsoft.com/office/drawing/2014/main" id="{D8167600-7F6B-2810-003C-573B8E1CD78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4142" name="Freeform 53">
                  <a:extLst>
                    <a:ext uri="{FF2B5EF4-FFF2-40B4-BE49-F238E27FC236}">
                      <a16:creationId xmlns:a16="http://schemas.microsoft.com/office/drawing/2014/main" id="{53460719-1A29-4CB0-B3D4-0374ACEFAA9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4143" name="Freeform 54">
                  <a:extLst>
                    <a:ext uri="{FF2B5EF4-FFF2-40B4-BE49-F238E27FC236}">
                      <a16:creationId xmlns:a16="http://schemas.microsoft.com/office/drawing/2014/main" id="{1316F2FF-FE98-C65D-61C3-7E9C69B8B6BB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4144" name="Freeform 55">
                  <a:extLst>
                    <a:ext uri="{FF2B5EF4-FFF2-40B4-BE49-F238E27FC236}">
                      <a16:creationId xmlns:a16="http://schemas.microsoft.com/office/drawing/2014/main" id="{A91C9219-987D-FB26-23C0-FC9CA8135A5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4145" name="Freeform 56">
                  <a:extLst>
                    <a:ext uri="{FF2B5EF4-FFF2-40B4-BE49-F238E27FC236}">
                      <a16:creationId xmlns:a16="http://schemas.microsoft.com/office/drawing/2014/main" id="{D5A8C9AD-713F-AA33-1871-242B604D463B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4146" name="Freeform 57">
                  <a:extLst>
                    <a:ext uri="{FF2B5EF4-FFF2-40B4-BE49-F238E27FC236}">
                      <a16:creationId xmlns:a16="http://schemas.microsoft.com/office/drawing/2014/main" id="{86F8181C-C852-B57D-0029-128CB219DBD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4147" name="Freeform 58">
                  <a:extLst>
                    <a:ext uri="{FF2B5EF4-FFF2-40B4-BE49-F238E27FC236}">
                      <a16:creationId xmlns:a16="http://schemas.microsoft.com/office/drawing/2014/main" id="{0B16A2B9-7400-BA94-ED67-DA4B015525C9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</p:grpSp>
          <p:sp>
            <p:nvSpPr>
              <p:cNvPr id="344129" name="Freeform 59">
                <a:extLst>
                  <a:ext uri="{FF2B5EF4-FFF2-40B4-BE49-F238E27FC236}">
                    <a16:creationId xmlns:a16="http://schemas.microsoft.com/office/drawing/2014/main" id="{98D3F750-1028-E76A-62E3-12469FCD293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344130" name="Freeform 60">
                <a:extLst>
                  <a:ext uri="{FF2B5EF4-FFF2-40B4-BE49-F238E27FC236}">
                    <a16:creationId xmlns:a16="http://schemas.microsoft.com/office/drawing/2014/main" id="{8BA76AF1-4810-A96E-E221-154864D4EF3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00"/>
              </a:p>
            </p:txBody>
          </p:sp>
          <p:sp>
            <p:nvSpPr>
              <p:cNvPr id="344133" name="Freeform 61">
                <a:extLst>
                  <a:ext uri="{FF2B5EF4-FFF2-40B4-BE49-F238E27FC236}">
                    <a16:creationId xmlns:a16="http://schemas.microsoft.com/office/drawing/2014/main" id="{84320C99-F828-C112-B605-5F132388CB5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00"/>
              </a:p>
            </p:txBody>
          </p:sp>
          <p:sp>
            <p:nvSpPr>
              <p:cNvPr id="344134" name="Freeform 62">
                <a:extLst>
                  <a:ext uri="{FF2B5EF4-FFF2-40B4-BE49-F238E27FC236}">
                    <a16:creationId xmlns:a16="http://schemas.microsoft.com/office/drawing/2014/main" id="{B4389EBD-7C61-5710-2B75-8A7E64697DC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00"/>
              </a:p>
            </p:txBody>
          </p:sp>
          <p:sp>
            <p:nvSpPr>
              <p:cNvPr id="344135" name="Freeform 63">
                <a:extLst>
                  <a:ext uri="{FF2B5EF4-FFF2-40B4-BE49-F238E27FC236}">
                    <a16:creationId xmlns:a16="http://schemas.microsoft.com/office/drawing/2014/main" id="{E8454F0C-D5EB-BD4A-D1DC-71DB21DBB3C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344136" name="Freeform 64">
                <a:extLst>
                  <a:ext uri="{FF2B5EF4-FFF2-40B4-BE49-F238E27FC236}">
                    <a16:creationId xmlns:a16="http://schemas.microsoft.com/office/drawing/2014/main" id="{26FDF4A6-09AF-9CB1-2C27-BE8A28200B5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00"/>
              </a:p>
            </p:txBody>
          </p:sp>
          <p:sp>
            <p:nvSpPr>
              <p:cNvPr id="344137" name="Freeform 65">
                <a:extLst>
                  <a:ext uri="{FF2B5EF4-FFF2-40B4-BE49-F238E27FC236}">
                    <a16:creationId xmlns:a16="http://schemas.microsoft.com/office/drawing/2014/main" id="{D48C1920-88C0-49D3-6D06-9AC83E648E8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00"/>
              </a:p>
            </p:txBody>
          </p:sp>
          <p:sp>
            <p:nvSpPr>
              <p:cNvPr id="344138" name="Freeform 66">
                <a:extLst>
                  <a:ext uri="{FF2B5EF4-FFF2-40B4-BE49-F238E27FC236}">
                    <a16:creationId xmlns:a16="http://schemas.microsoft.com/office/drawing/2014/main" id="{A9B2C072-284D-9E57-39A2-79C2D18C115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00"/>
              </a:p>
            </p:txBody>
          </p:sp>
        </p:grpSp>
      </p:grpSp>
      <p:sp>
        <p:nvSpPr>
          <p:cNvPr id="344131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607486" y="1920877"/>
            <a:ext cx="10968566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44132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44165" name="Rectangle 69">
            <a:extLst>
              <a:ext uri="{FF2B5EF4-FFF2-40B4-BE49-F238E27FC236}">
                <a16:creationId xmlns:a16="http://schemas.microsoft.com/office/drawing/2014/main" id="{74B6B085-2B6A-8963-C6B5-9E804D682AB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44166" name="Rectangle 70">
            <a:extLst>
              <a:ext uri="{FF2B5EF4-FFF2-40B4-BE49-F238E27FC236}">
                <a16:creationId xmlns:a16="http://schemas.microsoft.com/office/drawing/2014/main" id="{3DCE7396-053A-E67F-3028-448F76FE4B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44167" name="Rectangle 71">
            <a:extLst>
              <a:ext uri="{FF2B5EF4-FFF2-40B4-BE49-F238E27FC236}">
                <a16:creationId xmlns:a16="http://schemas.microsoft.com/office/drawing/2014/main" id="{74407E9C-A829-08C0-A876-F29C46649F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7B9C5-16B2-41A7-8D53-162A307FE0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66329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8">
            <a:extLst>
              <a:ext uri="{FF2B5EF4-FFF2-40B4-BE49-F238E27FC236}">
                <a16:creationId xmlns:a16="http://schemas.microsoft.com/office/drawing/2014/main" id="{FCA4586D-49B4-22F4-54BC-A6C0CBB5A2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80EEFBC6-7CE2-3F71-CD00-93EBE3D2E0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8631F6A5-35A6-A931-1776-908BD3A8A5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B18DC-11FB-4E92-BD01-37239F1A6F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61078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8">
            <a:extLst>
              <a:ext uri="{FF2B5EF4-FFF2-40B4-BE49-F238E27FC236}">
                <a16:creationId xmlns:a16="http://schemas.microsoft.com/office/drawing/2014/main" id="{3D595694-6FE6-95D9-83E6-C620D9E7AA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08E65DCA-4D14-6AD6-F240-5E19F7D44C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EA84EBD5-C6AB-C13C-8526-7F87FF6519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26065-C382-4D8E-A5A1-D9D8E9F9E0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0397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23681-F05E-4A80-AD47-F4AC4ECDBA7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73DF-2E8C-4E71-A541-AB02E15694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21316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7484" y="1598613"/>
            <a:ext cx="5382683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8" y="1598613"/>
            <a:ext cx="5382684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8">
            <a:extLst>
              <a:ext uri="{FF2B5EF4-FFF2-40B4-BE49-F238E27FC236}">
                <a16:creationId xmlns:a16="http://schemas.microsoft.com/office/drawing/2014/main" id="{A924B0D5-B13D-1DCB-313A-42DBC5458E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6F3A25E3-B3D7-A667-D62B-341C05C275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0">
            <a:extLst>
              <a:ext uri="{FF2B5EF4-FFF2-40B4-BE49-F238E27FC236}">
                <a16:creationId xmlns:a16="http://schemas.microsoft.com/office/drawing/2014/main" id="{C74D8112-0E85-27BA-EEB3-3FE7DE3AF8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2A66B-0F9D-45F4-81E6-937DFD6173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5605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8">
            <a:extLst>
              <a:ext uri="{FF2B5EF4-FFF2-40B4-BE49-F238E27FC236}">
                <a16:creationId xmlns:a16="http://schemas.microsoft.com/office/drawing/2014/main" id="{D5149DDB-EB47-97B5-B44A-918C082FB5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9">
            <a:extLst>
              <a:ext uri="{FF2B5EF4-FFF2-40B4-BE49-F238E27FC236}">
                <a16:creationId xmlns:a16="http://schemas.microsoft.com/office/drawing/2014/main" id="{6DB1768A-0D9C-9EE2-2350-2DA02ACDB1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0">
            <a:extLst>
              <a:ext uri="{FF2B5EF4-FFF2-40B4-BE49-F238E27FC236}">
                <a16:creationId xmlns:a16="http://schemas.microsoft.com/office/drawing/2014/main" id="{7EA6D3E5-AA73-894A-2E3F-4154F5DCDD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E578B-544C-49DD-87E1-157D8F68DE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128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8">
            <a:extLst>
              <a:ext uri="{FF2B5EF4-FFF2-40B4-BE49-F238E27FC236}">
                <a16:creationId xmlns:a16="http://schemas.microsoft.com/office/drawing/2014/main" id="{DD11A3D9-70C9-8A37-D829-8857DDCDA9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88C28C37-3187-0ED7-E50C-E2E1F18816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82662AB3-8260-FA09-697E-BC2E7FE12E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DB8A2-28BB-4B76-B0B6-B91D725913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20401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>
            <a:extLst>
              <a:ext uri="{FF2B5EF4-FFF2-40B4-BE49-F238E27FC236}">
                <a16:creationId xmlns:a16="http://schemas.microsoft.com/office/drawing/2014/main" id="{16B4C240-6FAD-27A8-9A3C-82DCEC0A36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9">
            <a:extLst>
              <a:ext uri="{FF2B5EF4-FFF2-40B4-BE49-F238E27FC236}">
                <a16:creationId xmlns:a16="http://schemas.microsoft.com/office/drawing/2014/main" id="{D05A716E-6759-494C-AE6B-F368FD0844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0">
            <a:extLst>
              <a:ext uri="{FF2B5EF4-FFF2-40B4-BE49-F238E27FC236}">
                <a16:creationId xmlns:a16="http://schemas.microsoft.com/office/drawing/2014/main" id="{05A92336-1C83-D53D-4BE2-1A3408CC74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45F0C-5004-4D2B-9E3A-DEFBA6215E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60739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7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8">
            <a:extLst>
              <a:ext uri="{FF2B5EF4-FFF2-40B4-BE49-F238E27FC236}">
                <a16:creationId xmlns:a16="http://schemas.microsoft.com/office/drawing/2014/main" id="{F45C8BE7-3EBC-B861-556E-A348431DE4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C971F192-0DD3-7034-9C50-42AEA46F3C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0">
            <a:extLst>
              <a:ext uri="{FF2B5EF4-FFF2-40B4-BE49-F238E27FC236}">
                <a16:creationId xmlns:a16="http://schemas.microsoft.com/office/drawing/2014/main" id="{42385619-25E9-E72D-C914-1F753EC754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8F026-FF3A-4A9F-BF36-7C43E3102B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87164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7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8">
            <a:extLst>
              <a:ext uri="{FF2B5EF4-FFF2-40B4-BE49-F238E27FC236}">
                <a16:creationId xmlns:a16="http://schemas.microsoft.com/office/drawing/2014/main" id="{A234205B-30DC-9CB9-45C5-08249AF3C1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67C27373-A681-E004-80BC-C6E1BD8666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0">
            <a:extLst>
              <a:ext uri="{FF2B5EF4-FFF2-40B4-BE49-F238E27FC236}">
                <a16:creationId xmlns:a16="http://schemas.microsoft.com/office/drawing/2014/main" id="{D64282BB-2029-E463-DE05-91F2F99C08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3D13C-FC43-4C25-868D-34F825F3BB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44083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8">
            <a:extLst>
              <a:ext uri="{FF2B5EF4-FFF2-40B4-BE49-F238E27FC236}">
                <a16:creationId xmlns:a16="http://schemas.microsoft.com/office/drawing/2014/main" id="{27AB9FCF-B0E0-F7D1-ACA5-88478D2B6A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3D218507-DA54-CC82-7BB4-979A403BF3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5D60A03F-61E5-69EF-6A17-A80B1483FA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85440-88B5-461E-A03B-58CCA2D12D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16528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8" y="273050"/>
            <a:ext cx="2741084" cy="58229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7484" y="273050"/>
            <a:ext cx="8024283" cy="58229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8">
            <a:extLst>
              <a:ext uri="{FF2B5EF4-FFF2-40B4-BE49-F238E27FC236}">
                <a16:creationId xmlns:a16="http://schemas.microsoft.com/office/drawing/2014/main" id="{079E6EF5-A6E8-78AD-E296-3A658227DC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6621ED32-BE64-01D8-E84E-C45AC320DC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50DA32AF-9923-0266-86F1-4164E5F6B0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5C3AE-F52F-4221-9989-0FF9F217C8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21829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6" y="273050"/>
            <a:ext cx="10968566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7484" y="1598613"/>
            <a:ext cx="5382683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3368" y="1598613"/>
            <a:ext cx="5382684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3368" y="3922715"/>
            <a:ext cx="5382684" cy="2173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8">
            <a:extLst>
              <a:ext uri="{FF2B5EF4-FFF2-40B4-BE49-F238E27FC236}">
                <a16:creationId xmlns:a16="http://schemas.microsoft.com/office/drawing/2014/main" id="{04E2FDEF-A303-FD17-3DE2-7325C39AFE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9">
            <a:extLst>
              <a:ext uri="{FF2B5EF4-FFF2-40B4-BE49-F238E27FC236}">
                <a16:creationId xmlns:a16="http://schemas.microsoft.com/office/drawing/2014/main" id="{137BCAC5-60A5-8626-6EFA-2D8784EC6C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0">
            <a:extLst>
              <a:ext uri="{FF2B5EF4-FFF2-40B4-BE49-F238E27FC236}">
                <a16:creationId xmlns:a16="http://schemas.microsoft.com/office/drawing/2014/main" id="{5FF29447-CD10-9226-5C06-03B1632A98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9271C-0EAA-4757-9D9D-F80D968C31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0959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23681-F05E-4A80-AD47-F4AC4ECDBA7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73DF-2E8C-4E71-A541-AB02E15694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850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23681-F05E-4A80-AD47-F4AC4ECDBA7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73DF-2E8C-4E71-A541-AB02E15694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1340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23681-F05E-4A80-AD47-F4AC4ECDBA7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73DF-2E8C-4E71-A541-AB02E15694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4492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23681-F05E-4A80-AD47-F4AC4ECDBA7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73DF-2E8C-4E71-A541-AB02E15694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3014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23681-F05E-4A80-AD47-F4AC4ECDBA7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73DF-2E8C-4E71-A541-AB02E15694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551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23681-F05E-4A80-AD47-F4AC4ECDBA7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773DF-2E8C-4E71-A541-AB02E15694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887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04C6B00D-563B-E6BC-3C4A-38A7DDB0F23A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12189884" cy="6856413"/>
            <a:chOff x="0" y="0"/>
            <a:chExt cx="5759" cy="4319"/>
          </a:xfrm>
        </p:grpSpPr>
        <p:sp>
          <p:nvSpPr>
            <p:cNvPr id="343043" name="Freeform 3">
              <a:extLst>
                <a:ext uri="{FF2B5EF4-FFF2-40B4-BE49-F238E27FC236}">
                  <a16:creationId xmlns:a16="http://schemas.microsoft.com/office/drawing/2014/main" id="{C7E62376-CE74-19A2-D9B6-4B8977DC32AB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spcAft>
                  <a:spcPct val="100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/>
              </a:pPr>
              <a:endParaRPr lang="en-US" sz="1800"/>
            </a:p>
          </p:txBody>
        </p:sp>
        <p:grpSp>
          <p:nvGrpSpPr>
            <p:cNvPr id="1033" name="Group 4">
              <a:extLst>
                <a:ext uri="{FF2B5EF4-FFF2-40B4-BE49-F238E27FC236}">
                  <a16:creationId xmlns:a16="http://schemas.microsoft.com/office/drawing/2014/main" id="{63479C7A-5ECB-D045-3CE3-228F26685B4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343045" name="Freeform 5">
                <a:extLst>
                  <a:ext uri="{FF2B5EF4-FFF2-40B4-BE49-F238E27FC236}">
                    <a16:creationId xmlns:a16="http://schemas.microsoft.com/office/drawing/2014/main" id="{5135AA5D-D07F-8B22-74B8-5339CF215EA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800"/>
              </a:p>
            </p:txBody>
          </p:sp>
          <p:sp>
            <p:nvSpPr>
              <p:cNvPr id="343046" name="Freeform 6">
                <a:extLst>
                  <a:ext uri="{FF2B5EF4-FFF2-40B4-BE49-F238E27FC236}">
                    <a16:creationId xmlns:a16="http://schemas.microsoft.com/office/drawing/2014/main" id="{84B17379-D005-E9FD-8769-4F520B03D47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800"/>
              </a:p>
            </p:txBody>
          </p:sp>
          <p:sp>
            <p:nvSpPr>
              <p:cNvPr id="343047" name="Freeform 7">
                <a:extLst>
                  <a:ext uri="{FF2B5EF4-FFF2-40B4-BE49-F238E27FC236}">
                    <a16:creationId xmlns:a16="http://schemas.microsoft.com/office/drawing/2014/main" id="{D5552F2A-6766-861A-825E-F1DF4109606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800"/>
              </a:p>
            </p:txBody>
          </p:sp>
          <p:sp>
            <p:nvSpPr>
              <p:cNvPr id="343048" name="Freeform 8">
                <a:extLst>
                  <a:ext uri="{FF2B5EF4-FFF2-40B4-BE49-F238E27FC236}">
                    <a16:creationId xmlns:a16="http://schemas.microsoft.com/office/drawing/2014/main" id="{2D3F716A-2E6E-8F68-DB52-3FF7AF4ED55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800"/>
              </a:p>
            </p:txBody>
          </p:sp>
          <p:sp>
            <p:nvSpPr>
              <p:cNvPr id="343049" name="Freeform 9">
                <a:extLst>
                  <a:ext uri="{FF2B5EF4-FFF2-40B4-BE49-F238E27FC236}">
                    <a16:creationId xmlns:a16="http://schemas.microsoft.com/office/drawing/2014/main" id="{66989502-7FA6-8F44-725B-E65FF7DF15D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800"/>
              </a:p>
            </p:txBody>
          </p:sp>
          <p:sp>
            <p:nvSpPr>
              <p:cNvPr id="343050" name="Freeform 10">
                <a:extLst>
                  <a:ext uri="{FF2B5EF4-FFF2-40B4-BE49-F238E27FC236}">
                    <a16:creationId xmlns:a16="http://schemas.microsoft.com/office/drawing/2014/main" id="{DDEFF20F-9F5C-A90D-9E64-DDE85FC59C4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800"/>
              </a:p>
            </p:txBody>
          </p:sp>
          <p:sp>
            <p:nvSpPr>
              <p:cNvPr id="343051" name="Freeform 11">
                <a:extLst>
                  <a:ext uri="{FF2B5EF4-FFF2-40B4-BE49-F238E27FC236}">
                    <a16:creationId xmlns:a16="http://schemas.microsoft.com/office/drawing/2014/main" id="{F8217630-6ED0-160D-C1E7-16A5CB2FB56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800"/>
              </a:p>
            </p:txBody>
          </p:sp>
          <p:sp>
            <p:nvSpPr>
              <p:cNvPr id="343052" name="Freeform 12">
                <a:extLst>
                  <a:ext uri="{FF2B5EF4-FFF2-40B4-BE49-F238E27FC236}">
                    <a16:creationId xmlns:a16="http://schemas.microsoft.com/office/drawing/2014/main" id="{DE2807BD-C64B-6361-C0A6-2017057C49E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800"/>
              </a:p>
            </p:txBody>
          </p:sp>
          <p:sp>
            <p:nvSpPr>
              <p:cNvPr id="343053" name="Freeform 13">
                <a:extLst>
                  <a:ext uri="{FF2B5EF4-FFF2-40B4-BE49-F238E27FC236}">
                    <a16:creationId xmlns:a16="http://schemas.microsoft.com/office/drawing/2014/main" id="{FC160269-5260-DD80-9157-89DF48FA59B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800"/>
              </a:p>
            </p:txBody>
          </p:sp>
          <p:sp>
            <p:nvSpPr>
              <p:cNvPr id="343054" name="Freeform 14">
                <a:extLst>
                  <a:ext uri="{FF2B5EF4-FFF2-40B4-BE49-F238E27FC236}">
                    <a16:creationId xmlns:a16="http://schemas.microsoft.com/office/drawing/2014/main" id="{80588B67-A712-8E55-35DE-BEC2C3F04F3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800"/>
              </a:p>
            </p:txBody>
          </p:sp>
          <p:sp>
            <p:nvSpPr>
              <p:cNvPr id="343055" name="Freeform 15">
                <a:extLst>
                  <a:ext uri="{FF2B5EF4-FFF2-40B4-BE49-F238E27FC236}">
                    <a16:creationId xmlns:a16="http://schemas.microsoft.com/office/drawing/2014/main" id="{1301664A-8C28-4642-C88D-57B78BB9C9E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800"/>
              </a:p>
            </p:txBody>
          </p:sp>
          <p:sp>
            <p:nvSpPr>
              <p:cNvPr id="343056" name="Freeform 16">
                <a:extLst>
                  <a:ext uri="{FF2B5EF4-FFF2-40B4-BE49-F238E27FC236}">
                    <a16:creationId xmlns:a16="http://schemas.microsoft.com/office/drawing/2014/main" id="{C46A0178-51AD-0A35-987B-169D88A52E4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800"/>
              </a:p>
            </p:txBody>
          </p:sp>
          <p:sp>
            <p:nvSpPr>
              <p:cNvPr id="343057" name="Freeform 17">
                <a:extLst>
                  <a:ext uri="{FF2B5EF4-FFF2-40B4-BE49-F238E27FC236}">
                    <a16:creationId xmlns:a16="http://schemas.microsoft.com/office/drawing/2014/main" id="{6674EFB3-36F3-F98C-FD1A-DB73CEA354E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800"/>
              </a:p>
            </p:txBody>
          </p:sp>
          <p:sp>
            <p:nvSpPr>
              <p:cNvPr id="343058" name="Freeform 18">
                <a:extLst>
                  <a:ext uri="{FF2B5EF4-FFF2-40B4-BE49-F238E27FC236}">
                    <a16:creationId xmlns:a16="http://schemas.microsoft.com/office/drawing/2014/main" id="{58A64504-2427-AF22-6EB4-15D05829235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800"/>
              </a:p>
            </p:txBody>
          </p:sp>
          <p:sp>
            <p:nvSpPr>
              <p:cNvPr id="343059" name="Freeform 19">
                <a:extLst>
                  <a:ext uri="{FF2B5EF4-FFF2-40B4-BE49-F238E27FC236}">
                    <a16:creationId xmlns:a16="http://schemas.microsoft.com/office/drawing/2014/main" id="{6C042BB4-C34B-28A9-ADEF-837100F5AA4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800"/>
              </a:p>
            </p:txBody>
          </p:sp>
          <p:sp>
            <p:nvSpPr>
              <p:cNvPr id="343060" name="Freeform 20">
                <a:extLst>
                  <a:ext uri="{FF2B5EF4-FFF2-40B4-BE49-F238E27FC236}">
                    <a16:creationId xmlns:a16="http://schemas.microsoft.com/office/drawing/2014/main" id="{73A5A9E7-8D72-1857-9ECA-BA770EE53A3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800"/>
              </a:p>
            </p:txBody>
          </p:sp>
          <p:sp>
            <p:nvSpPr>
              <p:cNvPr id="343061" name="Freeform 21">
                <a:extLst>
                  <a:ext uri="{FF2B5EF4-FFF2-40B4-BE49-F238E27FC236}">
                    <a16:creationId xmlns:a16="http://schemas.microsoft.com/office/drawing/2014/main" id="{7A28E97B-170B-EBFB-6D62-0A36F8F2316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800"/>
              </a:p>
            </p:txBody>
          </p:sp>
          <p:sp>
            <p:nvSpPr>
              <p:cNvPr id="343062" name="Freeform 22">
                <a:extLst>
                  <a:ext uri="{FF2B5EF4-FFF2-40B4-BE49-F238E27FC236}">
                    <a16:creationId xmlns:a16="http://schemas.microsoft.com/office/drawing/2014/main" id="{A705D3A4-B572-1B3C-E20A-F99C6380550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800"/>
              </a:p>
            </p:txBody>
          </p:sp>
          <p:sp>
            <p:nvSpPr>
              <p:cNvPr id="343063" name="Freeform 23">
                <a:extLst>
                  <a:ext uri="{FF2B5EF4-FFF2-40B4-BE49-F238E27FC236}">
                    <a16:creationId xmlns:a16="http://schemas.microsoft.com/office/drawing/2014/main" id="{52FD195F-473B-0E67-EC88-5DC550C3CB0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800"/>
              </a:p>
            </p:txBody>
          </p:sp>
          <p:sp>
            <p:nvSpPr>
              <p:cNvPr id="343064" name="Freeform 24">
                <a:extLst>
                  <a:ext uri="{FF2B5EF4-FFF2-40B4-BE49-F238E27FC236}">
                    <a16:creationId xmlns:a16="http://schemas.microsoft.com/office/drawing/2014/main" id="{E39762C2-F945-BE5B-B43F-E31DE89133D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800"/>
              </a:p>
            </p:txBody>
          </p:sp>
          <p:sp>
            <p:nvSpPr>
              <p:cNvPr id="343065" name="Freeform 25">
                <a:extLst>
                  <a:ext uri="{FF2B5EF4-FFF2-40B4-BE49-F238E27FC236}">
                    <a16:creationId xmlns:a16="http://schemas.microsoft.com/office/drawing/2014/main" id="{4ED7B13A-6889-6714-842B-D69CD2EDC02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800"/>
              </a:p>
            </p:txBody>
          </p:sp>
          <p:sp>
            <p:nvSpPr>
              <p:cNvPr id="343066" name="Freeform 26">
                <a:extLst>
                  <a:ext uri="{FF2B5EF4-FFF2-40B4-BE49-F238E27FC236}">
                    <a16:creationId xmlns:a16="http://schemas.microsoft.com/office/drawing/2014/main" id="{F73EB136-1EED-519C-7FBD-746A276F7A2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800"/>
              </a:p>
            </p:txBody>
          </p:sp>
          <p:sp>
            <p:nvSpPr>
              <p:cNvPr id="343067" name="Freeform 27">
                <a:extLst>
                  <a:ext uri="{FF2B5EF4-FFF2-40B4-BE49-F238E27FC236}">
                    <a16:creationId xmlns:a16="http://schemas.microsoft.com/office/drawing/2014/main" id="{D2AF7F00-D3F4-6D31-BA52-1A4E725EEF6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800"/>
              </a:p>
            </p:txBody>
          </p:sp>
          <p:sp>
            <p:nvSpPr>
              <p:cNvPr id="343068" name="Freeform 28">
                <a:extLst>
                  <a:ext uri="{FF2B5EF4-FFF2-40B4-BE49-F238E27FC236}">
                    <a16:creationId xmlns:a16="http://schemas.microsoft.com/office/drawing/2014/main" id="{2528B11E-10A9-15CA-009C-7261A5847F6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800"/>
              </a:p>
            </p:txBody>
          </p:sp>
          <p:sp>
            <p:nvSpPr>
              <p:cNvPr id="343069" name="Freeform 29">
                <a:extLst>
                  <a:ext uri="{FF2B5EF4-FFF2-40B4-BE49-F238E27FC236}">
                    <a16:creationId xmlns:a16="http://schemas.microsoft.com/office/drawing/2014/main" id="{03BB844C-FF28-5AC4-2702-E93039AA0EA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800"/>
              </a:p>
            </p:txBody>
          </p:sp>
          <p:grpSp>
            <p:nvGrpSpPr>
              <p:cNvPr id="1059" name="Group 30">
                <a:extLst>
                  <a:ext uri="{FF2B5EF4-FFF2-40B4-BE49-F238E27FC236}">
                    <a16:creationId xmlns:a16="http://schemas.microsoft.com/office/drawing/2014/main" id="{75A35095-C4CC-3142-7D17-758989663966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343071" name="Freeform 31">
                  <a:extLst>
                    <a:ext uri="{FF2B5EF4-FFF2-40B4-BE49-F238E27FC236}">
                      <a16:creationId xmlns:a16="http://schemas.microsoft.com/office/drawing/2014/main" id="{51EC19E8-0A1E-80E4-5B52-0C96E45D74A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800"/>
                </a:p>
              </p:txBody>
            </p:sp>
            <p:sp>
              <p:nvSpPr>
                <p:cNvPr id="343072" name="Freeform 32">
                  <a:extLst>
                    <a:ext uri="{FF2B5EF4-FFF2-40B4-BE49-F238E27FC236}">
                      <a16:creationId xmlns:a16="http://schemas.microsoft.com/office/drawing/2014/main" id="{65C22C64-6B28-0196-FB0E-E097E96A1A5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800"/>
                </a:p>
              </p:txBody>
            </p:sp>
            <p:sp>
              <p:nvSpPr>
                <p:cNvPr id="343073" name="Freeform 33">
                  <a:extLst>
                    <a:ext uri="{FF2B5EF4-FFF2-40B4-BE49-F238E27FC236}">
                      <a16:creationId xmlns:a16="http://schemas.microsoft.com/office/drawing/2014/main" id="{3DBC8AEA-6592-BC04-6E17-7BFE3C4D804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800"/>
                </a:p>
              </p:txBody>
            </p:sp>
            <p:sp>
              <p:nvSpPr>
                <p:cNvPr id="343074" name="Freeform 34">
                  <a:extLst>
                    <a:ext uri="{FF2B5EF4-FFF2-40B4-BE49-F238E27FC236}">
                      <a16:creationId xmlns:a16="http://schemas.microsoft.com/office/drawing/2014/main" id="{AB22D1AA-B2C8-7868-F893-540E35A134DA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800"/>
                </a:p>
              </p:txBody>
            </p:sp>
            <p:sp>
              <p:nvSpPr>
                <p:cNvPr id="343075" name="Freeform 35">
                  <a:extLst>
                    <a:ext uri="{FF2B5EF4-FFF2-40B4-BE49-F238E27FC236}">
                      <a16:creationId xmlns:a16="http://schemas.microsoft.com/office/drawing/2014/main" id="{CA4135D9-007D-E6C9-D71D-FEE010D07701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800"/>
                </a:p>
              </p:txBody>
            </p:sp>
            <p:sp>
              <p:nvSpPr>
                <p:cNvPr id="343076" name="Freeform 36">
                  <a:extLst>
                    <a:ext uri="{FF2B5EF4-FFF2-40B4-BE49-F238E27FC236}">
                      <a16:creationId xmlns:a16="http://schemas.microsoft.com/office/drawing/2014/main" id="{664E5A4A-1079-5B9B-6D82-B9598CDCEC5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800"/>
                </a:p>
              </p:txBody>
            </p:sp>
            <p:sp>
              <p:nvSpPr>
                <p:cNvPr id="343077" name="Freeform 37">
                  <a:extLst>
                    <a:ext uri="{FF2B5EF4-FFF2-40B4-BE49-F238E27FC236}">
                      <a16:creationId xmlns:a16="http://schemas.microsoft.com/office/drawing/2014/main" id="{AA3A8094-3580-ED29-0F55-9F536A9F58E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800"/>
                </a:p>
              </p:txBody>
            </p:sp>
            <p:sp>
              <p:nvSpPr>
                <p:cNvPr id="343078" name="Freeform 38">
                  <a:extLst>
                    <a:ext uri="{FF2B5EF4-FFF2-40B4-BE49-F238E27FC236}">
                      <a16:creationId xmlns:a16="http://schemas.microsoft.com/office/drawing/2014/main" id="{E3F0EBFC-ADF1-B6CC-7923-38D71F1B56B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800"/>
                </a:p>
              </p:txBody>
            </p:sp>
            <p:sp>
              <p:nvSpPr>
                <p:cNvPr id="343079" name="Freeform 39">
                  <a:extLst>
                    <a:ext uri="{FF2B5EF4-FFF2-40B4-BE49-F238E27FC236}">
                      <a16:creationId xmlns:a16="http://schemas.microsoft.com/office/drawing/2014/main" id="{3E459A9D-706A-0244-B800-B8BD2D35F32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800"/>
                </a:p>
              </p:txBody>
            </p:sp>
            <p:sp>
              <p:nvSpPr>
                <p:cNvPr id="343080" name="Freeform 40">
                  <a:extLst>
                    <a:ext uri="{FF2B5EF4-FFF2-40B4-BE49-F238E27FC236}">
                      <a16:creationId xmlns:a16="http://schemas.microsoft.com/office/drawing/2014/main" id="{6D12B2CE-64DB-B809-C3E1-D9B27E52479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800"/>
                </a:p>
              </p:txBody>
            </p:sp>
            <p:sp>
              <p:nvSpPr>
                <p:cNvPr id="343081" name="Freeform 41">
                  <a:extLst>
                    <a:ext uri="{FF2B5EF4-FFF2-40B4-BE49-F238E27FC236}">
                      <a16:creationId xmlns:a16="http://schemas.microsoft.com/office/drawing/2014/main" id="{3A05F151-E9DA-FAD7-F65D-32E593D9F3B9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800"/>
                </a:p>
              </p:txBody>
            </p:sp>
            <p:sp>
              <p:nvSpPr>
                <p:cNvPr id="343082" name="Freeform 42">
                  <a:extLst>
                    <a:ext uri="{FF2B5EF4-FFF2-40B4-BE49-F238E27FC236}">
                      <a16:creationId xmlns:a16="http://schemas.microsoft.com/office/drawing/2014/main" id="{9F314723-9946-D036-9650-A4B4DA07997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800"/>
                </a:p>
              </p:txBody>
            </p:sp>
            <p:sp>
              <p:nvSpPr>
                <p:cNvPr id="343083" name="Freeform 43">
                  <a:extLst>
                    <a:ext uri="{FF2B5EF4-FFF2-40B4-BE49-F238E27FC236}">
                      <a16:creationId xmlns:a16="http://schemas.microsoft.com/office/drawing/2014/main" id="{4C3FE55F-D932-08BD-4E97-29B771EC74B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800"/>
                </a:p>
              </p:txBody>
            </p:sp>
            <p:sp>
              <p:nvSpPr>
                <p:cNvPr id="343084" name="Freeform 44">
                  <a:extLst>
                    <a:ext uri="{FF2B5EF4-FFF2-40B4-BE49-F238E27FC236}">
                      <a16:creationId xmlns:a16="http://schemas.microsoft.com/office/drawing/2014/main" id="{1A021CAB-0473-00B0-1E35-3C4A0549666A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800"/>
                </a:p>
              </p:txBody>
            </p:sp>
            <p:sp>
              <p:nvSpPr>
                <p:cNvPr id="343085" name="Freeform 45">
                  <a:extLst>
                    <a:ext uri="{FF2B5EF4-FFF2-40B4-BE49-F238E27FC236}">
                      <a16:creationId xmlns:a16="http://schemas.microsoft.com/office/drawing/2014/main" id="{98D09AED-CD8B-EF34-F8B4-3BFD900EA25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800"/>
                </a:p>
              </p:txBody>
            </p:sp>
          </p:grpSp>
          <p:grpSp>
            <p:nvGrpSpPr>
              <p:cNvPr id="1060" name="Group 46">
                <a:extLst>
                  <a:ext uri="{FF2B5EF4-FFF2-40B4-BE49-F238E27FC236}">
                    <a16:creationId xmlns:a16="http://schemas.microsoft.com/office/drawing/2014/main" id="{7B3AEFCD-33B1-48D2-24A9-DED277363B66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079" name="Freeform 47">
                  <a:extLst>
                    <a:ext uri="{FF2B5EF4-FFF2-40B4-BE49-F238E27FC236}">
                      <a16:creationId xmlns:a16="http://schemas.microsoft.com/office/drawing/2014/main" id="{7A768D7F-49EC-9DF6-A702-0EC75FE9D07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3 w 305"/>
                    <a:gd name="T1" fmla="*/ 428 h 426"/>
                    <a:gd name="T2" fmla="*/ 307 w 305"/>
                    <a:gd name="T3" fmla="*/ 428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3 w 305"/>
                    <a:gd name="T9" fmla="*/ 428 h 426"/>
                    <a:gd name="T10" fmla="*/ 283 w 305"/>
                    <a:gd name="T11" fmla="*/ 428 h 426"/>
                    <a:gd name="T12" fmla="*/ 283 w 305"/>
                    <a:gd name="T13" fmla="*/ 428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80" name="Freeform 48">
                  <a:extLst>
                    <a:ext uri="{FF2B5EF4-FFF2-40B4-BE49-F238E27FC236}">
                      <a16:creationId xmlns:a16="http://schemas.microsoft.com/office/drawing/2014/main" id="{0FC0B9BC-F770-83A6-2BB8-0C03090F190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8 h 486"/>
                    <a:gd name="T2" fmla="*/ 48 w 347"/>
                    <a:gd name="T3" fmla="*/ 488 h 486"/>
                    <a:gd name="T4" fmla="*/ 349 w 347"/>
                    <a:gd name="T5" fmla="*/ 72 h 486"/>
                    <a:gd name="T6" fmla="*/ 349 w 347"/>
                    <a:gd name="T7" fmla="*/ 0 h 486"/>
                    <a:gd name="T8" fmla="*/ 0 w 347"/>
                    <a:gd name="T9" fmla="*/ 488 h 486"/>
                    <a:gd name="T10" fmla="*/ 24 w 347"/>
                    <a:gd name="T11" fmla="*/ 488 h 486"/>
                    <a:gd name="T12" fmla="*/ 24 w 347"/>
                    <a:gd name="T13" fmla="*/ 488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  <p:grpSp>
            <p:nvGrpSpPr>
              <p:cNvPr id="1061" name="Group 49">
                <a:extLst>
                  <a:ext uri="{FF2B5EF4-FFF2-40B4-BE49-F238E27FC236}">
                    <a16:creationId xmlns:a16="http://schemas.microsoft.com/office/drawing/2014/main" id="{F0C886E1-F19C-02DB-9067-DE33C24F267B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343090" name="Freeform 50">
                  <a:extLst>
                    <a:ext uri="{FF2B5EF4-FFF2-40B4-BE49-F238E27FC236}">
                      <a16:creationId xmlns:a16="http://schemas.microsoft.com/office/drawing/2014/main" id="{93A334FC-05F2-CCB8-5A9A-6EF4CA1298A9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800"/>
                </a:p>
              </p:txBody>
            </p:sp>
            <p:sp>
              <p:nvSpPr>
                <p:cNvPr id="343091" name="Freeform 51">
                  <a:extLst>
                    <a:ext uri="{FF2B5EF4-FFF2-40B4-BE49-F238E27FC236}">
                      <a16:creationId xmlns:a16="http://schemas.microsoft.com/office/drawing/2014/main" id="{443260AD-6164-F6BD-3165-578484BB89C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800"/>
                </a:p>
              </p:txBody>
            </p:sp>
            <p:sp>
              <p:nvSpPr>
                <p:cNvPr id="343092" name="Freeform 52">
                  <a:extLst>
                    <a:ext uri="{FF2B5EF4-FFF2-40B4-BE49-F238E27FC236}">
                      <a16:creationId xmlns:a16="http://schemas.microsoft.com/office/drawing/2014/main" id="{0C885627-C962-D895-BB34-DEE8EDF1B39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800"/>
                </a:p>
              </p:txBody>
            </p:sp>
            <p:sp>
              <p:nvSpPr>
                <p:cNvPr id="343093" name="Freeform 53">
                  <a:extLst>
                    <a:ext uri="{FF2B5EF4-FFF2-40B4-BE49-F238E27FC236}">
                      <a16:creationId xmlns:a16="http://schemas.microsoft.com/office/drawing/2014/main" id="{0AA93A0B-53A0-A95C-4B37-6CB11E8C01D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800"/>
                </a:p>
              </p:txBody>
            </p:sp>
            <p:sp>
              <p:nvSpPr>
                <p:cNvPr id="343094" name="Freeform 54">
                  <a:extLst>
                    <a:ext uri="{FF2B5EF4-FFF2-40B4-BE49-F238E27FC236}">
                      <a16:creationId xmlns:a16="http://schemas.microsoft.com/office/drawing/2014/main" id="{CDF01E0C-216A-FD0C-CE19-400E3F67ABA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800"/>
                </a:p>
              </p:txBody>
            </p:sp>
            <p:sp>
              <p:nvSpPr>
                <p:cNvPr id="343095" name="Freeform 55">
                  <a:extLst>
                    <a:ext uri="{FF2B5EF4-FFF2-40B4-BE49-F238E27FC236}">
                      <a16:creationId xmlns:a16="http://schemas.microsoft.com/office/drawing/2014/main" id="{79E25065-76A3-12A9-B8A4-BC5B6A79C17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800"/>
                </a:p>
              </p:txBody>
            </p:sp>
            <p:sp>
              <p:nvSpPr>
                <p:cNvPr id="343096" name="Freeform 56">
                  <a:extLst>
                    <a:ext uri="{FF2B5EF4-FFF2-40B4-BE49-F238E27FC236}">
                      <a16:creationId xmlns:a16="http://schemas.microsoft.com/office/drawing/2014/main" id="{E26A2C81-6FCE-73E6-F2D4-79673210E9AA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800"/>
                </a:p>
              </p:txBody>
            </p:sp>
            <p:sp>
              <p:nvSpPr>
                <p:cNvPr id="343097" name="Freeform 57">
                  <a:extLst>
                    <a:ext uri="{FF2B5EF4-FFF2-40B4-BE49-F238E27FC236}">
                      <a16:creationId xmlns:a16="http://schemas.microsoft.com/office/drawing/2014/main" id="{C31CA801-BD58-F1CA-45F5-F81E35B05AD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800"/>
                </a:p>
              </p:txBody>
            </p:sp>
            <p:sp>
              <p:nvSpPr>
                <p:cNvPr id="343098" name="Freeform 58">
                  <a:extLst>
                    <a:ext uri="{FF2B5EF4-FFF2-40B4-BE49-F238E27FC236}">
                      <a16:creationId xmlns:a16="http://schemas.microsoft.com/office/drawing/2014/main" id="{03CCA7CA-E2A6-BB78-8816-67B11015F2E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800"/>
                </a:p>
              </p:txBody>
            </p:sp>
          </p:grpSp>
          <p:sp>
            <p:nvSpPr>
              <p:cNvPr id="343099" name="Freeform 59">
                <a:extLst>
                  <a:ext uri="{FF2B5EF4-FFF2-40B4-BE49-F238E27FC236}">
                    <a16:creationId xmlns:a16="http://schemas.microsoft.com/office/drawing/2014/main" id="{7D689E67-F245-71E0-E343-44C70D671FB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800"/>
              </a:p>
            </p:txBody>
          </p:sp>
          <p:sp>
            <p:nvSpPr>
              <p:cNvPr id="1063" name="Freeform 60">
                <a:extLst>
                  <a:ext uri="{FF2B5EF4-FFF2-40B4-BE49-F238E27FC236}">
                    <a16:creationId xmlns:a16="http://schemas.microsoft.com/office/drawing/2014/main" id="{64FE2CBF-0FF6-F4B3-635E-1B0EE64C6DA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4" name="Freeform 61">
                <a:extLst>
                  <a:ext uri="{FF2B5EF4-FFF2-40B4-BE49-F238E27FC236}">
                    <a16:creationId xmlns:a16="http://schemas.microsoft.com/office/drawing/2014/main" id="{05578396-C492-14EE-8FCB-046351487DA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5" name="Freeform 62">
                <a:extLst>
                  <a:ext uri="{FF2B5EF4-FFF2-40B4-BE49-F238E27FC236}">
                    <a16:creationId xmlns:a16="http://schemas.microsoft.com/office/drawing/2014/main" id="{35B3EA73-B998-FF44-A21F-0072C2AB0BA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43103" name="Freeform 63">
                <a:extLst>
                  <a:ext uri="{FF2B5EF4-FFF2-40B4-BE49-F238E27FC236}">
                    <a16:creationId xmlns:a16="http://schemas.microsoft.com/office/drawing/2014/main" id="{73AA5A68-220C-F579-3964-171045C4CED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800"/>
              </a:p>
            </p:txBody>
          </p:sp>
          <p:sp>
            <p:nvSpPr>
              <p:cNvPr id="1067" name="Freeform 64">
                <a:extLst>
                  <a:ext uri="{FF2B5EF4-FFF2-40B4-BE49-F238E27FC236}">
                    <a16:creationId xmlns:a16="http://schemas.microsoft.com/office/drawing/2014/main" id="{EF0A01D9-A271-D9EA-E192-810685D367C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8" name="Freeform 65">
                <a:extLst>
                  <a:ext uri="{FF2B5EF4-FFF2-40B4-BE49-F238E27FC236}">
                    <a16:creationId xmlns:a16="http://schemas.microsoft.com/office/drawing/2014/main" id="{3572FD1E-68F0-FBD8-BEC8-965597B8908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9" name="Freeform 66">
                <a:extLst>
                  <a:ext uri="{FF2B5EF4-FFF2-40B4-BE49-F238E27FC236}">
                    <a16:creationId xmlns:a16="http://schemas.microsoft.com/office/drawing/2014/main" id="{5445A7C4-98A2-6155-26B1-C1E8097ACA1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</p:grpSp>
      <p:sp>
        <p:nvSpPr>
          <p:cNvPr id="343107" name="Rectangle 67">
            <a:extLst>
              <a:ext uri="{FF2B5EF4-FFF2-40B4-BE49-F238E27FC236}">
                <a16:creationId xmlns:a16="http://schemas.microsoft.com/office/drawing/2014/main" id="{6DFCF06B-1938-D303-D797-01A2941986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7485" y="273050"/>
            <a:ext cx="10968567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43108" name="Rectangle 68">
            <a:extLst>
              <a:ext uri="{FF2B5EF4-FFF2-40B4-BE49-F238E27FC236}">
                <a16:creationId xmlns:a16="http://schemas.microsoft.com/office/drawing/2014/main" id="{8769BE7D-EC0A-FD20-65FF-B4B83AC1F00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7485" y="6242051"/>
            <a:ext cx="2840567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Aft>
                <a:spcPct val="0"/>
              </a:spcAft>
              <a:buClrTx/>
              <a:buSzTx/>
              <a:buFontTx/>
              <a:buNone/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43109" name="Rectangle 69">
            <a:extLst>
              <a:ext uri="{FF2B5EF4-FFF2-40B4-BE49-F238E27FC236}">
                <a16:creationId xmlns:a16="http://schemas.microsoft.com/office/drawing/2014/main" id="{72C0FEC4-D146-45AC-82C4-5E39666450A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2051"/>
            <a:ext cx="3860800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Aft>
                <a:spcPct val="0"/>
              </a:spcAft>
              <a:buClrTx/>
              <a:buSzTx/>
              <a:buFontTx/>
              <a:buNone/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43110" name="Rectangle 70">
            <a:extLst>
              <a:ext uri="{FF2B5EF4-FFF2-40B4-BE49-F238E27FC236}">
                <a16:creationId xmlns:a16="http://schemas.microsoft.com/office/drawing/2014/main" id="{AB9A4873-1B11-D2A5-C8A6-096F159BC8C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2051"/>
            <a:ext cx="2840567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Aft>
                <a:spcPct val="0"/>
              </a:spcAft>
              <a:buClrTx/>
              <a:buSzTx/>
              <a:buFontTx/>
              <a:buNone/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0D0A5317-3965-4562-946A-02187CE444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43111" name="Rectangle 71">
            <a:extLst>
              <a:ext uri="{FF2B5EF4-FFF2-40B4-BE49-F238E27FC236}">
                <a16:creationId xmlns:a16="http://schemas.microsoft.com/office/drawing/2014/main" id="{CF480D99-5111-71BE-571F-0A655A0251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7485" y="1598613"/>
            <a:ext cx="10968567" cy="44973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8556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A607E2B4-7761-9AD5-52EF-F10DF09251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3050"/>
            <a:ext cx="10968892" cy="11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99916060-47CF-262B-6594-A9B58A651F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4963"/>
            <a:ext cx="10968892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703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BBC72CF-7356-D166-1CB8-03648A42CAF3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09600" y="6246814"/>
            <a:ext cx="2836985" cy="4714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34975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34975" algn="l"/>
                <a:tab pos="868363" algn="l"/>
                <a:tab pos="1303338" algn="l"/>
                <a:tab pos="1738313" algn="l"/>
                <a:tab pos="2171700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D44F0F0-BCC8-F238-BB0A-71AB35F3CB7F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4169508" y="6246814"/>
            <a:ext cx="3864708" cy="4714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defTabSz="434975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34975" algn="l"/>
                <a:tab pos="868363" algn="l"/>
                <a:tab pos="1303338" algn="l"/>
                <a:tab pos="1738313" algn="l"/>
                <a:tab pos="2171700" algn="l"/>
                <a:tab pos="2606675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EBE5753-BBCC-EF3F-1375-ECDFC595236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741508" y="6246814"/>
            <a:ext cx="2838939" cy="4714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34975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34975" algn="l"/>
                <a:tab pos="868363" algn="l"/>
                <a:tab pos="1303338" algn="l"/>
                <a:tab pos="1738313" algn="l"/>
                <a:tab pos="2171700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defRPr>
            </a:lvl1pPr>
          </a:lstStyle>
          <a:p>
            <a:pPr>
              <a:defRPr/>
            </a:pPr>
            <a:fld id="{CF9961B2-A398-414E-AED9-DF75F926EB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5872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defTabSz="4349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349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0000"/>
          </a:solidFill>
          <a:latin typeface="Arial" panose="020B0604020202020204" pitchFamily="34" charset="0"/>
        </a:defRPr>
      </a:lvl2pPr>
      <a:lvl3pPr algn="ctr" defTabSz="4349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0000"/>
          </a:solidFill>
          <a:latin typeface="Arial" panose="020B0604020202020204" pitchFamily="34" charset="0"/>
        </a:defRPr>
      </a:lvl3pPr>
      <a:lvl4pPr algn="ctr" defTabSz="4349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0000"/>
          </a:solidFill>
          <a:latin typeface="Arial" panose="020B0604020202020204" pitchFamily="34" charset="0"/>
        </a:defRPr>
      </a:lvl4pPr>
      <a:lvl5pPr algn="ctr" defTabSz="4349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0000"/>
          </a:solidFill>
          <a:latin typeface="Arial" panose="020B0604020202020204" pitchFamily="34" charset="0"/>
        </a:defRPr>
      </a:lvl5pPr>
      <a:lvl6pPr marL="2413000" indent="-217488" algn="ctr" defTabSz="43497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0000"/>
          </a:solidFill>
          <a:latin typeface="Arial" panose="020B0604020202020204" pitchFamily="34" charset="0"/>
        </a:defRPr>
      </a:lvl6pPr>
      <a:lvl7pPr marL="2870200" indent="-217488" algn="ctr" defTabSz="43497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0000"/>
          </a:solidFill>
          <a:latin typeface="Arial" panose="020B0604020202020204" pitchFamily="34" charset="0"/>
        </a:defRPr>
      </a:lvl7pPr>
      <a:lvl8pPr marL="3327400" indent="-217488" algn="ctr" defTabSz="43497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0000"/>
          </a:solidFill>
          <a:latin typeface="Arial" panose="020B0604020202020204" pitchFamily="34" charset="0"/>
        </a:defRPr>
      </a:lvl8pPr>
      <a:lvl9pPr marL="3784600" indent="-217488" algn="ctr" defTabSz="43497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0000"/>
          </a:solidFill>
          <a:latin typeface="Arial" panose="020B0604020202020204" pitchFamily="34" charset="0"/>
        </a:defRPr>
      </a:lvl9pPr>
    </p:titleStyle>
    <p:bodyStyle>
      <a:lvl1pPr marL="325438" indent="-325438" algn="l" defTabSz="434975" rtl="0" eaLnBrk="0" fontAlgn="base" hangingPunct="0">
        <a:lnSpc>
          <a:spcPct val="93000"/>
        </a:lnSpc>
        <a:spcBef>
          <a:spcPts val="13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 kern="1200">
          <a:solidFill>
            <a:srgbClr val="000000"/>
          </a:solidFill>
          <a:latin typeface="+mn-lt"/>
          <a:ea typeface="+mn-ea"/>
          <a:cs typeface="+mn-cs"/>
        </a:defRPr>
      </a:lvl1pPr>
      <a:lvl2pPr marL="706438" indent="-271463" algn="l" defTabSz="434975" rtl="0" eaLnBrk="0" fontAlgn="base" hangingPunct="0">
        <a:lnSpc>
          <a:spcPct val="93000"/>
        </a:lnSpc>
        <a:spcBef>
          <a:spcPts val="10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 kern="1200">
          <a:solidFill>
            <a:srgbClr val="000000"/>
          </a:solidFill>
          <a:latin typeface="+mn-lt"/>
          <a:ea typeface="+mn-ea"/>
          <a:cs typeface="+mn-cs"/>
        </a:defRPr>
      </a:lvl2pPr>
      <a:lvl3pPr marL="1085850" indent="-217488" algn="l" defTabSz="434975" rtl="0" eaLnBrk="0" fontAlgn="base" hangingPunct="0">
        <a:lnSpc>
          <a:spcPct val="93000"/>
        </a:lnSpc>
        <a:spcBef>
          <a:spcPts val="81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 kern="1200">
          <a:solidFill>
            <a:srgbClr val="000000"/>
          </a:solidFill>
          <a:latin typeface="+mn-lt"/>
          <a:ea typeface="+mn-ea"/>
          <a:cs typeface="+mn-cs"/>
        </a:defRPr>
      </a:lvl3pPr>
      <a:lvl4pPr marL="1520825" indent="-217488" algn="l" defTabSz="434975" rtl="0" eaLnBrk="0" fontAlgn="base" hangingPunct="0">
        <a:lnSpc>
          <a:spcPct val="93000"/>
        </a:lnSpc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4pPr>
      <a:lvl5pPr marL="1955800" indent="-217488" algn="l" defTabSz="434975" rtl="0" eaLnBrk="0" fontAlgn="base" hangingPunct="0">
        <a:lnSpc>
          <a:spcPct val="93000"/>
        </a:lnSpc>
        <a:spcBef>
          <a:spcPts val="2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04C6B00D-563B-E6BC-3C4A-38A7DDB0F23A}"/>
              </a:ext>
            </a:extLst>
          </p:cNvPr>
          <p:cNvGrpSpPr>
            <a:grpSpLocks/>
          </p:cNvGrpSpPr>
          <p:nvPr/>
        </p:nvGrpSpPr>
        <p:grpSpPr bwMode="auto">
          <a:xfrm>
            <a:off x="1" y="2"/>
            <a:ext cx="12189884" cy="6856413"/>
            <a:chOff x="0" y="0"/>
            <a:chExt cx="5759" cy="4319"/>
          </a:xfrm>
        </p:grpSpPr>
        <p:sp>
          <p:nvSpPr>
            <p:cNvPr id="343043" name="Freeform 3">
              <a:extLst>
                <a:ext uri="{FF2B5EF4-FFF2-40B4-BE49-F238E27FC236}">
                  <a16:creationId xmlns:a16="http://schemas.microsoft.com/office/drawing/2014/main" id="{C7E62376-CE74-19A2-D9B6-4B8977DC32AB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spcAft>
                  <a:spcPct val="100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/>
              </a:pPr>
              <a:endParaRPr lang="en-US" sz="1700"/>
            </a:p>
          </p:txBody>
        </p:sp>
        <p:grpSp>
          <p:nvGrpSpPr>
            <p:cNvPr id="1033" name="Group 4">
              <a:extLst>
                <a:ext uri="{FF2B5EF4-FFF2-40B4-BE49-F238E27FC236}">
                  <a16:creationId xmlns:a16="http://schemas.microsoft.com/office/drawing/2014/main" id="{63479C7A-5ECB-D045-3CE3-228F26685B4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343045" name="Freeform 5">
                <a:extLst>
                  <a:ext uri="{FF2B5EF4-FFF2-40B4-BE49-F238E27FC236}">
                    <a16:creationId xmlns:a16="http://schemas.microsoft.com/office/drawing/2014/main" id="{5135AA5D-D07F-8B22-74B8-5339CF215EA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343046" name="Freeform 6">
                <a:extLst>
                  <a:ext uri="{FF2B5EF4-FFF2-40B4-BE49-F238E27FC236}">
                    <a16:creationId xmlns:a16="http://schemas.microsoft.com/office/drawing/2014/main" id="{84B17379-D005-E9FD-8769-4F520B03D47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343047" name="Freeform 7">
                <a:extLst>
                  <a:ext uri="{FF2B5EF4-FFF2-40B4-BE49-F238E27FC236}">
                    <a16:creationId xmlns:a16="http://schemas.microsoft.com/office/drawing/2014/main" id="{D5552F2A-6766-861A-825E-F1DF4109606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343048" name="Freeform 8">
                <a:extLst>
                  <a:ext uri="{FF2B5EF4-FFF2-40B4-BE49-F238E27FC236}">
                    <a16:creationId xmlns:a16="http://schemas.microsoft.com/office/drawing/2014/main" id="{2D3F716A-2E6E-8F68-DB52-3FF7AF4ED55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343049" name="Freeform 9">
                <a:extLst>
                  <a:ext uri="{FF2B5EF4-FFF2-40B4-BE49-F238E27FC236}">
                    <a16:creationId xmlns:a16="http://schemas.microsoft.com/office/drawing/2014/main" id="{66989502-7FA6-8F44-725B-E65FF7DF15D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343050" name="Freeform 10">
                <a:extLst>
                  <a:ext uri="{FF2B5EF4-FFF2-40B4-BE49-F238E27FC236}">
                    <a16:creationId xmlns:a16="http://schemas.microsoft.com/office/drawing/2014/main" id="{DDEFF20F-9F5C-A90D-9E64-DDE85FC59C4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343051" name="Freeform 11">
                <a:extLst>
                  <a:ext uri="{FF2B5EF4-FFF2-40B4-BE49-F238E27FC236}">
                    <a16:creationId xmlns:a16="http://schemas.microsoft.com/office/drawing/2014/main" id="{F8217630-6ED0-160D-C1E7-16A5CB2FB56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343052" name="Freeform 12">
                <a:extLst>
                  <a:ext uri="{FF2B5EF4-FFF2-40B4-BE49-F238E27FC236}">
                    <a16:creationId xmlns:a16="http://schemas.microsoft.com/office/drawing/2014/main" id="{DE2807BD-C64B-6361-C0A6-2017057C49E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343053" name="Freeform 13">
                <a:extLst>
                  <a:ext uri="{FF2B5EF4-FFF2-40B4-BE49-F238E27FC236}">
                    <a16:creationId xmlns:a16="http://schemas.microsoft.com/office/drawing/2014/main" id="{FC160269-5260-DD80-9157-89DF48FA59B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343054" name="Freeform 14">
                <a:extLst>
                  <a:ext uri="{FF2B5EF4-FFF2-40B4-BE49-F238E27FC236}">
                    <a16:creationId xmlns:a16="http://schemas.microsoft.com/office/drawing/2014/main" id="{80588B67-A712-8E55-35DE-BEC2C3F04F3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343055" name="Freeform 15">
                <a:extLst>
                  <a:ext uri="{FF2B5EF4-FFF2-40B4-BE49-F238E27FC236}">
                    <a16:creationId xmlns:a16="http://schemas.microsoft.com/office/drawing/2014/main" id="{1301664A-8C28-4642-C88D-57B78BB9C9E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343056" name="Freeform 16">
                <a:extLst>
                  <a:ext uri="{FF2B5EF4-FFF2-40B4-BE49-F238E27FC236}">
                    <a16:creationId xmlns:a16="http://schemas.microsoft.com/office/drawing/2014/main" id="{C46A0178-51AD-0A35-987B-169D88A52E4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343057" name="Freeform 17">
                <a:extLst>
                  <a:ext uri="{FF2B5EF4-FFF2-40B4-BE49-F238E27FC236}">
                    <a16:creationId xmlns:a16="http://schemas.microsoft.com/office/drawing/2014/main" id="{6674EFB3-36F3-F98C-FD1A-DB73CEA354E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343058" name="Freeform 18">
                <a:extLst>
                  <a:ext uri="{FF2B5EF4-FFF2-40B4-BE49-F238E27FC236}">
                    <a16:creationId xmlns:a16="http://schemas.microsoft.com/office/drawing/2014/main" id="{58A64504-2427-AF22-6EB4-15D05829235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343059" name="Freeform 19">
                <a:extLst>
                  <a:ext uri="{FF2B5EF4-FFF2-40B4-BE49-F238E27FC236}">
                    <a16:creationId xmlns:a16="http://schemas.microsoft.com/office/drawing/2014/main" id="{6C042BB4-C34B-28A9-ADEF-837100F5AA4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343060" name="Freeform 20">
                <a:extLst>
                  <a:ext uri="{FF2B5EF4-FFF2-40B4-BE49-F238E27FC236}">
                    <a16:creationId xmlns:a16="http://schemas.microsoft.com/office/drawing/2014/main" id="{73A5A9E7-8D72-1857-9ECA-BA770EE53A3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343061" name="Freeform 21">
                <a:extLst>
                  <a:ext uri="{FF2B5EF4-FFF2-40B4-BE49-F238E27FC236}">
                    <a16:creationId xmlns:a16="http://schemas.microsoft.com/office/drawing/2014/main" id="{7A28E97B-170B-EBFB-6D62-0A36F8F2316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343062" name="Freeform 22">
                <a:extLst>
                  <a:ext uri="{FF2B5EF4-FFF2-40B4-BE49-F238E27FC236}">
                    <a16:creationId xmlns:a16="http://schemas.microsoft.com/office/drawing/2014/main" id="{A705D3A4-B572-1B3C-E20A-F99C6380550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343063" name="Freeform 23">
                <a:extLst>
                  <a:ext uri="{FF2B5EF4-FFF2-40B4-BE49-F238E27FC236}">
                    <a16:creationId xmlns:a16="http://schemas.microsoft.com/office/drawing/2014/main" id="{52FD195F-473B-0E67-EC88-5DC550C3CB0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343064" name="Freeform 24">
                <a:extLst>
                  <a:ext uri="{FF2B5EF4-FFF2-40B4-BE49-F238E27FC236}">
                    <a16:creationId xmlns:a16="http://schemas.microsoft.com/office/drawing/2014/main" id="{E39762C2-F945-BE5B-B43F-E31DE89133D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343065" name="Freeform 25">
                <a:extLst>
                  <a:ext uri="{FF2B5EF4-FFF2-40B4-BE49-F238E27FC236}">
                    <a16:creationId xmlns:a16="http://schemas.microsoft.com/office/drawing/2014/main" id="{4ED7B13A-6889-6714-842B-D69CD2EDC02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343066" name="Freeform 26">
                <a:extLst>
                  <a:ext uri="{FF2B5EF4-FFF2-40B4-BE49-F238E27FC236}">
                    <a16:creationId xmlns:a16="http://schemas.microsoft.com/office/drawing/2014/main" id="{F73EB136-1EED-519C-7FBD-746A276F7A2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343067" name="Freeform 27">
                <a:extLst>
                  <a:ext uri="{FF2B5EF4-FFF2-40B4-BE49-F238E27FC236}">
                    <a16:creationId xmlns:a16="http://schemas.microsoft.com/office/drawing/2014/main" id="{D2AF7F00-D3F4-6D31-BA52-1A4E725EEF6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343068" name="Freeform 28">
                <a:extLst>
                  <a:ext uri="{FF2B5EF4-FFF2-40B4-BE49-F238E27FC236}">
                    <a16:creationId xmlns:a16="http://schemas.microsoft.com/office/drawing/2014/main" id="{2528B11E-10A9-15CA-009C-7261A5847F6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343069" name="Freeform 29">
                <a:extLst>
                  <a:ext uri="{FF2B5EF4-FFF2-40B4-BE49-F238E27FC236}">
                    <a16:creationId xmlns:a16="http://schemas.microsoft.com/office/drawing/2014/main" id="{03BB844C-FF28-5AC4-2702-E93039AA0EA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grpSp>
            <p:nvGrpSpPr>
              <p:cNvPr id="1059" name="Group 30">
                <a:extLst>
                  <a:ext uri="{FF2B5EF4-FFF2-40B4-BE49-F238E27FC236}">
                    <a16:creationId xmlns:a16="http://schemas.microsoft.com/office/drawing/2014/main" id="{75A35095-C4CC-3142-7D17-758989663966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343071" name="Freeform 31">
                  <a:extLst>
                    <a:ext uri="{FF2B5EF4-FFF2-40B4-BE49-F238E27FC236}">
                      <a16:creationId xmlns:a16="http://schemas.microsoft.com/office/drawing/2014/main" id="{51EC19E8-0A1E-80E4-5B52-0C96E45D74A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3072" name="Freeform 32">
                  <a:extLst>
                    <a:ext uri="{FF2B5EF4-FFF2-40B4-BE49-F238E27FC236}">
                      <a16:creationId xmlns:a16="http://schemas.microsoft.com/office/drawing/2014/main" id="{65C22C64-6B28-0196-FB0E-E097E96A1A5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3073" name="Freeform 33">
                  <a:extLst>
                    <a:ext uri="{FF2B5EF4-FFF2-40B4-BE49-F238E27FC236}">
                      <a16:creationId xmlns:a16="http://schemas.microsoft.com/office/drawing/2014/main" id="{3DBC8AEA-6592-BC04-6E17-7BFE3C4D804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3074" name="Freeform 34">
                  <a:extLst>
                    <a:ext uri="{FF2B5EF4-FFF2-40B4-BE49-F238E27FC236}">
                      <a16:creationId xmlns:a16="http://schemas.microsoft.com/office/drawing/2014/main" id="{AB22D1AA-B2C8-7868-F893-540E35A134DA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3075" name="Freeform 35">
                  <a:extLst>
                    <a:ext uri="{FF2B5EF4-FFF2-40B4-BE49-F238E27FC236}">
                      <a16:creationId xmlns:a16="http://schemas.microsoft.com/office/drawing/2014/main" id="{CA4135D9-007D-E6C9-D71D-FEE010D07701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3076" name="Freeform 36">
                  <a:extLst>
                    <a:ext uri="{FF2B5EF4-FFF2-40B4-BE49-F238E27FC236}">
                      <a16:creationId xmlns:a16="http://schemas.microsoft.com/office/drawing/2014/main" id="{664E5A4A-1079-5B9B-6D82-B9598CDCEC5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3077" name="Freeform 37">
                  <a:extLst>
                    <a:ext uri="{FF2B5EF4-FFF2-40B4-BE49-F238E27FC236}">
                      <a16:creationId xmlns:a16="http://schemas.microsoft.com/office/drawing/2014/main" id="{AA3A8094-3580-ED29-0F55-9F536A9F58E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3078" name="Freeform 38">
                  <a:extLst>
                    <a:ext uri="{FF2B5EF4-FFF2-40B4-BE49-F238E27FC236}">
                      <a16:creationId xmlns:a16="http://schemas.microsoft.com/office/drawing/2014/main" id="{E3F0EBFC-ADF1-B6CC-7923-38D71F1B56B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3079" name="Freeform 39">
                  <a:extLst>
                    <a:ext uri="{FF2B5EF4-FFF2-40B4-BE49-F238E27FC236}">
                      <a16:creationId xmlns:a16="http://schemas.microsoft.com/office/drawing/2014/main" id="{3E459A9D-706A-0244-B800-B8BD2D35F32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3080" name="Freeform 40">
                  <a:extLst>
                    <a:ext uri="{FF2B5EF4-FFF2-40B4-BE49-F238E27FC236}">
                      <a16:creationId xmlns:a16="http://schemas.microsoft.com/office/drawing/2014/main" id="{6D12B2CE-64DB-B809-C3E1-D9B27E52479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3081" name="Freeform 41">
                  <a:extLst>
                    <a:ext uri="{FF2B5EF4-FFF2-40B4-BE49-F238E27FC236}">
                      <a16:creationId xmlns:a16="http://schemas.microsoft.com/office/drawing/2014/main" id="{3A05F151-E9DA-FAD7-F65D-32E593D9F3B9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3082" name="Freeform 42">
                  <a:extLst>
                    <a:ext uri="{FF2B5EF4-FFF2-40B4-BE49-F238E27FC236}">
                      <a16:creationId xmlns:a16="http://schemas.microsoft.com/office/drawing/2014/main" id="{9F314723-9946-D036-9650-A4B4DA07997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3083" name="Freeform 43">
                  <a:extLst>
                    <a:ext uri="{FF2B5EF4-FFF2-40B4-BE49-F238E27FC236}">
                      <a16:creationId xmlns:a16="http://schemas.microsoft.com/office/drawing/2014/main" id="{4C3FE55F-D932-08BD-4E97-29B771EC74B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3084" name="Freeform 44">
                  <a:extLst>
                    <a:ext uri="{FF2B5EF4-FFF2-40B4-BE49-F238E27FC236}">
                      <a16:creationId xmlns:a16="http://schemas.microsoft.com/office/drawing/2014/main" id="{1A021CAB-0473-00B0-1E35-3C4A0549666A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3085" name="Freeform 45">
                  <a:extLst>
                    <a:ext uri="{FF2B5EF4-FFF2-40B4-BE49-F238E27FC236}">
                      <a16:creationId xmlns:a16="http://schemas.microsoft.com/office/drawing/2014/main" id="{98D09AED-CD8B-EF34-F8B4-3BFD900EA25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</p:grpSp>
          <p:grpSp>
            <p:nvGrpSpPr>
              <p:cNvPr id="1060" name="Group 46">
                <a:extLst>
                  <a:ext uri="{FF2B5EF4-FFF2-40B4-BE49-F238E27FC236}">
                    <a16:creationId xmlns:a16="http://schemas.microsoft.com/office/drawing/2014/main" id="{7B3AEFCD-33B1-48D2-24A9-DED277363B66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079" name="Freeform 47">
                  <a:extLst>
                    <a:ext uri="{FF2B5EF4-FFF2-40B4-BE49-F238E27FC236}">
                      <a16:creationId xmlns:a16="http://schemas.microsoft.com/office/drawing/2014/main" id="{7A768D7F-49EC-9DF6-A702-0EC75FE9D07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3 w 305"/>
                    <a:gd name="T1" fmla="*/ 428 h 426"/>
                    <a:gd name="T2" fmla="*/ 307 w 305"/>
                    <a:gd name="T3" fmla="*/ 428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3 w 305"/>
                    <a:gd name="T9" fmla="*/ 428 h 426"/>
                    <a:gd name="T10" fmla="*/ 283 w 305"/>
                    <a:gd name="T11" fmla="*/ 428 h 426"/>
                    <a:gd name="T12" fmla="*/ 283 w 305"/>
                    <a:gd name="T13" fmla="*/ 428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00"/>
                </a:p>
              </p:txBody>
            </p:sp>
            <p:sp>
              <p:nvSpPr>
                <p:cNvPr id="1080" name="Freeform 48">
                  <a:extLst>
                    <a:ext uri="{FF2B5EF4-FFF2-40B4-BE49-F238E27FC236}">
                      <a16:creationId xmlns:a16="http://schemas.microsoft.com/office/drawing/2014/main" id="{0FC0B9BC-F770-83A6-2BB8-0C03090F190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8 h 486"/>
                    <a:gd name="T2" fmla="*/ 48 w 347"/>
                    <a:gd name="T3" fmla="*/ 488 h 486"/>
                    <a:gd name="T4" fmla="*/ 349 w 347"/>
                    <a:gd name="T5" fmla="*/ 72 h 486"/>
                    <a:gd name="T6" fmla="*/ 349 w 347"/>
                    <a:gd name="T7" fmla="*/ 0 h 486"/>
                    <a:gd name="T8" fmla="*/ 0 w 347"/>
                    <a:gd name="T9" fmla="*/ 488 h 486"/>
                    <a:gd name="T10" fmla="*/ 24 w 347"/>
                    <a:gd name="T11" fmla="*/ 488 h 486"/>
                    <a:gd name="T12" fmla="*/ 24 w 347"/>
                    <a:gd name="T13" fmla="*/ 488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00"/>
                </a:p>
              </p:txBody>
            </p:sp>
          </p:grpSp>
          <p:grpSp>
            <p:nvGrpSpPr>
              <p:cNvPr id="1061" name="Group 49">
                <a:extLst>
                  <a:ext uri="{FF2B5EF4-FFF2-40B4-BE49-F238E27FC236}">
                    <a16:creationId xmlns:a16="http://schemas.microsoft.com/office/drawing/2014/main" id="{F0C886E1-F19C-02DB-9067-DE33C24F267B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343090" name="Freeform 50">
                  <a:extLst>
                    <a:ext uri="{FF2B5EF4-FFF2-40B4-BE49-F238E27FC236}">
                      <a16:creationId xmlns:a16="http://schemas.microsoft.com/office/drawing/2014/main" id="{93A334FC-05F2-CCB8-5A9A-6EF4CA1298A9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3091" name="Freeform 51">
                  <a:extLst>
                    <a:ext uri="{FF2B5EF4-FFF2-40B4-BE49-F238E27FC236}">
                      <a16:creationId xmlns:a16="http://schemas.microsoft.com/office/drawing/2014/main" id="{443260AD-6164-F6BD-3165-578484BB89C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3092" name="Freeform 52">
                  <a:extLst>
                    <a:ext uri="{FF2B5EF4-FFF2-40B4-BE49-F238E27FC236}">
                      <a16:creationId xmlns:a16="http://schemas.microsoft.com/office/drawing/2014/main" id="{0C885627-C962-D895-BB34-DEE8EDF1B39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3093" name="Freeform 53">
                  <a:extLst>
                    <a:ext uri="{FF2B5EF4-FFF2-40B4-BE49-F238E27FC236}">
                      <a16:creationId xmlns:a16="http://schemas.microsoft.com/office/drawing/2014/main" id="{0AA93A0B-53A0-A95C-4B37-6CB11E8C01D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3094" name="Freeform 54">
                  <a:extLst>
                    <a:ext uri="{FF2B5EF4-FFF2-40B4-BE49-F238E27FC236}">
                      <a16:creationId xmlns:a16="http://schemas.microsoft.com/office/drawing/2014/main" id="{CDF01E0C-216A-FD0C-CE19-400E3F67ABA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3095" name="Freeform 55">
                  <a:extLst>
                    <a:ext uri="{FF2B5EF4-FFF2-40B4-BE49-F238E27FC236}">
                      <a16:creationId xmlns:a16="http://schemas.microsoft.com/office/drawing/2014/main" id="{79E25065-76A3-12A9-B8A4-BC5B6A79C17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3096" name="Freeform 56">
                  <a:extLst>
                    <a:ext uri="{FF2B5EF4-FFF2-40B4-BE49-F238E27FC236}">
                      <a16:creationId xmlns:a16="http://schemas.microsoft.com/office/drawing/2014/main" id="{E26A2C81-6FCE-73E6-F2D4-79673210E9AA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3097" name="Freeform 57">
                  <a:extLst>
                    <a:ext uri="{FF2B5EF4-FFF2-40B4-BE49-F238E27FC236}">
                      <a16:creationId xmlns:a16="http://schemas.microsoft.com/office/drawing/2014/main" id="{C31CA801-BD58-F1CA-45F5-F81E35B05AD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3098" name="Freeform 58">
                  <a:extLst>
                    <a:ext uri="{FF2B5EF4-FFF2-40B4-BE49-F238E27FC236}">
                      <a16:creationId xmlns:a16="http://schemas.microsoft.com/office/drawing/2014/main" id="{03CCA7CA-E2A6-BB78-8816-67B11015F2E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</p:grpSp>
          <p:sp>
            <p:nvSpPr>
              <p:cNvPr id="343099" name="Freeform 59">
                <a:extLst>
                  <a:ext uri="{FF2B5EF4-FFF2-40B4-BE49-F238E27FC236}">
                    <a16:creationId xmlns:a16="http://schemas.microsoft.com/office/drawing/2014/main" id="{7D689E67-F245-71E0-E343-44C70D671FB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1063" name="Freeform 60">
                <a:extLst>
                  <a:ext uri="{FF2B5EF4-FFF2-40B4-BE49-F238E27FC236}">
                    <a16:creationId xmlns:a16="http://schemas.microsoft.com/office/drawing/2014/main" id="{64FE2CBF-0FF6-F4B3-635E-1B0EE64C6DA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00"/>
              </a:p>
            </p:txBody>
          </p:sp>
          <p:sp>
            <p:nvSpPr>
              <p:cNvPr id="1064" name="Freeform 61">
                <a:extLst>
                  <a:ext uri="{FF2B5EF4-FFF2-40B4-BE49-F238E27FC236}">
                    <a16:creationId xmlns:a16="http://schemas.microsoft.com/office/drawing/2014/main" id="{05578396-C492-14EE-8FCB-046351487DA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00"/>
              </a:p>
            </p:txBody>
          </p:sp>
          <p:sp>
            <p:nvSpPr>
              <p:cNvPr id="1065" name="Freeform 62">
                <a:extLst>
                  <a:ext uri="{FF2B5EF4-FFF2-40B4-BE49-F238E27FC236}">
                    <a16:creationId xmlns:a16="http://schemas.microsoft.com/office/drawing/2014/main" id="{35B3EA73-B998-FF44-A21F-0072C2AB0BA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00"/>
              </a:p>
            </p:txBody>
          </p:sp>
          <p:sp>
            <p:nvSpPr>
              <p:cNvPr id="343103" name="Freeform 63">
                <a:extLst>
                  <a:ext uri="{FF2B5EF4-FFF2-40B4-BE49-F238E27FC236}">
                    <a16:creationId xmlns:a16="http://schemas.microsoft.com/office/drawing/2014/main" id="{73AA5A68-220C-F579-3964-171045C4CED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1067" name="Freeform 64">
                <a:extLst>
                  <a:ext uri="{FF2B5EF4-FFF2-40B4-BE49-F238E27FC236}">
                    <a16:creationId xmlns:a16="http://schemas.microsoft.com/office/drawing/2014/main" id="{EF0A01D9-A271-D9EA-E192-810685D367C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00"/>
              </a:p>
            </p:txBody>
          </p:sp>
          <p:sp>
            <p:nvSpPr>
              <p:cNvPr id="1068" name="Freeform 65">
                <a:extLst>
                  <a:ext uri="{FF2B5EF4-FFF2-40B4-BE49-F238E27FC236}">
                    <a16:creationId xmlns:a16="http://schemas.microsoft.com/office/drawing/2014/main" id="{3572FD1E-68F0-FBD8-BEC8-965597B8908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00"/>
              </a:p>
            </p:txBody>
          </p:sp>
          <p:sp>
            <p:nvSpPr>
              <p:cNvPr id="1069" name="Freeform 66">
                <a:extLst>
                  <a:ext uri="{FF2B5EF4-FFF2-40B4-BE49-F238E27FC236}">
                    <a16:creationId xmlns:a16="http://schemas.microsoft.com/office/drawing/2014/main" id="{5445A7C4-98A2-6155-26B1-C1E8097ACA1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00"/>
              </a:p>
            </p:txBody>
          </p:sp>
        </p:grpSp>
      </p:grpSp>
      <p:sp>
        <p:nvSpPr>
          <p:cNvPr id="343107" name="Rectangle 67">
            <a:extLst>
              <a:ext uri="{FF2B5EF4-FFF2-40B4-BE49-F238E27FC236}">
                <a16:creationId xmlns:a16="http://schemas.microsoft.com/office/drawing/2014/main" id="{6DFCF06B-1938-D303-D797-01A2941986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7486" y="273050"/>
            <a:ext cx="10968566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43108" name="Rectangle 68">
            <a:extLst>
              <a:ext uri="{FF2B5EF4-FFF2-40B4-BE49-F238E27FC236}">
                <a16:creationId xmlns:a16="http://schemas.microsoft.com/office/drawing/2014/main" id="{8769BE7D-EC0A-FD20-65FF-B4B83AC1F00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7486" y="6242052"/>
            <a:ext cx="2840566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Aft>
                <a:spcPct val="0"/>
              </a:spcAft>
              <a:buClrTx/>
              <a:buSzTx/>
              <a:buFontTx/>
              <a:buNone/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43109" name="Rectangle 69">
            <a:extLst>
              <a:ext uri="{FF2B5EF4-FFF2-40B4-BE49-F238E27FC236}">
                <a16:creationId xmlns:a16="http://schemas.microsoft.com/office/drawing/2014/main" id="{72C0FEC4-D146-45AC-82C4-5E39666450A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2052"/>
            <a:ext cx="3860800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Aft>
                <a:spcPct val="0"/>
              </a:spcAft>
              <a:buClrTx/>
              <a:buSzTx/>
              <a:buFontTx/>
              <a:buNone/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43110" name="Rectangle 70">
            <a:extLst>
              <a:ext uri="{FF2B5EF4-FFF2-40B4-BE49-F238E27FC236}">
                <a16:creationId xmlns:a16="http://schemas.microsoft.com/office/drawing/2014/main" id="{AB9A4873-1B11-D2A5-C8A6-096F159BC8C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2052"/>
            <a:ext cx="2840566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Aft>
                <a:spcPct val="0"/>
              </a:spcAft>
              <a:buClrTx/>
              <a:buSzTx/>
              <a:buFontTx/>
              <a:buNone/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0D0A5317-3965-4562-946A-02187CE444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43111" name="Rectangle 71">
            <a:extLst>
              <a:ext uri="{FF2B5EF4-FFF2-40B4-BE49-F238E27FC236}">
                <a16:creationId xmlns:a16="http://schemas.microsoft.com/office/drawing/2014/main" id="{CF480D99-5111-71BE-571F-0A655A0251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7486" y="1598613"/>
            <a:ext cx="10968566" cy="44973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4371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>
            <a:extLst>
              <a:ext uri="{FF2B5EF4-FFF2-40B4-BE49-F238E27FC236}">
                <a16:creationId xmlns:a16="http://schemas.microsoft.com/office/drawing/2014/main" id="{903F5D13-4B6C-D645-6D09-D476AC44A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0" y="2905125"/>
            <a:ext cx="901700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91440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371600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828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defTabSz="45720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latin typeface="Tahoma" panose="020B0604030504040204" pitchFamily="34" charset="0"/>
                <a:cs typeface="Tahoma" panose="020B0604030504040204" pitchFamily="34" charset="0"/>
              </a:rPr>
              <a:t>Overlap k-means</a:t>
            </a:r>
            <a:endParaRPr lang="en-US" altLang="en-US" sz="4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97B1F350-C7B1-BB80-5325-B53427E14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9525" y="4175125"/>
            <a:ext cx="9593263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91440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371600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828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>
                <a:latin typeface="Tahoma" panose="020B0604030504040204" pitchFamily="34" charset="0"/>
                <a:cs typeface="Arial" panose="020B0604020202020204" pitchFamily="34" charset="0"/>
              </a:rPr>
              <a:t>Pasi Fränti</a:t>
            </a:r>
            <a:endParaRPr lang="en-GB" altLang="zh-CN" sz="2400">
              <a:latin typeface="Tahoma" panose="020B060403050404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5" name="Rectangle 4">
            <a:extLst>
              <a:ext uri="{FF2B5EF4-FFF2-40B4-BE49-F238E27FC236}">
                <a16:creationId xmlns:a16="http://schemas.microsoft.com/office/drawing/2014/main" id="{BA712ABD-4BF9-21A3-F52F-1AC0C4863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9904" y="4599622"/>
            <a:ext cx="1212191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91440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371600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828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800" dirty="0">
                <a:latin typeface="Tahoma" panose="020B0604030504040204" pitchFamily="34" charset="0"/>
                <a:cs typeface="Arial" panose="020B0604020202020204" pitchFamily="34" charset="0"/>
              </a:rPr>
              <a:t>3.11.2025</a:t>
            </a:r>
          </a:p>
        </p:txBody>
      </p:sp>
      <p:pic>
        <p:nvPicPr>
          <p:cNvPr id="26" name="Picture 4" descr="A picture containing drawing, shirt&#10;&#10;Description automatically generated">
            <a:extLst>
              <a:ext uri="{FF2B5EF4-FFF2-40B4-BE49-F238E27FC236}">
                <a16:creationId xmlns:a16="http://schemas.microsoft.com/office/drawing/2014/main" id="{78956AB2-E416-B3BC-E674-C9441947E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3" y="133350"/>
            <a:ext cx="21621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11">
            <a:extLst>
              <a:ext uri="{FF2B5EF4-FFF2-40B4-BE49-F238E27FC236}">
                <a16:creationId xmlns:a16="http://schemas.microsoft.com/office/drawing/2014/main" id="{C987457B-4D5C-860C-2E8F-12A684265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969" y="5543553"/>
            <a:ext cx="581114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P. Fränti, C. Cariou, Q. Zhao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Cluster overlap as objective function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i="1" dirty="0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CMC-Computers, Materials &amp; Continua</a:t>
            </a:r>
            <a:r>
              <a:rPr lang="en-US" altLang="en-US" sz="2200" dirty="0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2025.</a:t>
            </a:r>
          </a:p>
        </p:txBody>
      </p:sp>
    </p:spTree>
    <p:extLst>
      <p:ext uri="{BB962C8B-B14F-4D97-AF65-F5344CB8AC3E}">
        <p14:creationId xmlns:p14="http://schemas.microsoft.com/office/powerpoint/2010/main" val="3697720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>
            <a:extLst>
              <a:ext uri="{FF2B5EF4-FFF2-40B4-BE49-F238E27FC236}">
                <a16:creationId xmlns:a16="http://schemas.microsoft.com/office/drawing/2014/main" id="{ECEC9FBD-FFAE-9742-76EE-F7D689F79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3861" y="3428076"/>
            <a:ext cx="2919069" cy="34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</a:pPr>
            <a:r>
              <a:rPr lang="fi-FI" altLang="en-US" sz="2215" dirty="0">
                <a:latin typeface="Arial"/>
              </a:rPr>
              <a:t>1   4   1   1   5   5   5   2</a:t>
            </a:r>
            <a:endParaRPr lang="en-US" altLang="en-US" sz="2215" dirty="0">
              <a:latin typeface="Arial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73D76182-C4FA-2CA7-9EED-85DA2EA9A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3861" y="5432865"/>
            <a:ext cx="2919069" cy="34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</a:pPr>
            <a:r>
              <a:rPr lang="fi-FI" altLang="en-US" sz="2215" dirty="0">
                <a:latin typeface="Arial"/>
              </a:rPr>
              <a:t>1   3   1   2   4   6   4   3</a:t>
            </a:r>
            <a:endParaRPr lang="en-US" altLang="en-US" sz="2215" dirty="0">
              <a:latin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52D0B7-96C2-2229-162A-6BA1D8532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8646" y="5415946"/>
            <a:ext cx="205184" cy="34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</a:pPr>
            <a:r>
              <a:rPr lang="fi-FI" altLang="en-US" sz="2215" dirty="0">
                <a:latin typeface="Arial"/>
              </a:rPr>
              <a:t>C</a:t>
            </a:r>
            <a:endParaRPr lang="en-US" altLang="en-US" sz="2215" dirty="0">
              <a:latin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3A6FC9-474C-E1E6-9DD1-F9A0C88E8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4486" y="1628801"/>
            <a:ext cx="3165931" cy="30677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</a:pPr>
            <a:r>
              <a:rPr lang="en-US" altLang="en-US" sz="2215" dirty="0">
                <a:solidFill>
                  <a:srgbClr val="FF0000"/>
                </a:solidFill>
                <a:latin typeface="Arial"/>
              </a:rPr>
              <a:t>Calculate sums:</a:t>
            </a:r>
          </a:p>
          <a:p>
            <a:pPr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</a:pPr>
            <a:r>
              <a:rPr lang="en-US" altLang="en-US" sz="2215" b="1" dirty="0">
                <a:latin typeface="Arial"/>
              </a:rPr>
              <a:t>FOR</a:t>
            </a:r>
            <a:r>
              <a:rPr lang="en-US" altLang="en-US" sz="2215" dirty="0">
                <a:latin typeface="Arial"/>
              </a:rPr>
              <a:t> i:=1 TO N </a:t>
            </a:r>
            <a:r>
              <a:rPr lang="en-US" altLang="en-US" sz="2215" b="1" dirty="0">
                <a:latin typeface="Arial"/>
              </a:rPr>
              <a:t>DO</a:t>
            </a:r>
          </a:p>
          <a:p>
            <a:pPr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</a:pPr>
            <a:r>
              <a:rPr lang="en-US" altLang="en-US" sz="2215" dirty="0">
                <a:latin typeface="Arial"/>
              </a:rPr>
              <a:t>	j := P[</a:t>
            </a:r>
            <a:r>
              <a:rPr lang="en-US" altLang="en-US" sz="2215" dirty="0" err="1">
                <a:latin typeface="Arial"/>
              </a:rPr>
              <a:t>i</a:t>
            </a:r>
            <a:r>
              <a:rPr lang="en-US" altLang="en-US" sz="2215" dirty="0">
                <a:latin typeface="Arial"/>
              </a:rPr>
              <a:t>];</a:t>
            </a:r>
          </a:p>
          <a:p>
            <a:pPr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</a:pPr>
            <a:r>
              <a:rPr lang="en-US" altLang="en-US" sz="2215" dirty="0">
                <a:latin typeface="Arial"/>
              </a:rPr>
              <a:t>	Sum[j] := Sum[j] + X[</a:t>
            </a:r>
            <a:r>
              <a:rPr lang="en-US" altLang="en-US" sz="2215" dirty="0" err="1">
                <a:latin typeface="Arial"/>
              </a:rPr>
              <a:t>i</a:t>
            </a:r>
            <a:r>
              <a:rPr lang="en-US" altLang="en-US" sz="2215" dirty="0">
                <a:latin typeface="Arial"/>
              </a:rPr>
              <a:t>];</a:t>
            </a:r>
          </a:p>
          <a:p>
            <a:pPr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</a:pPr>
            <a:r>
              <a:rPr lang="en-US" altLang="en-US" sz="2215" dirty="0">
                <a:latin typeface="Arial"/>
              </a:rPr>
              <a:t>	n[j]++;</a:t>
            </a:r>
          </a:p>
          <a:p>
            <a:pPr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</a:pPr>
            <a:endParaRPr lang="en-US" altLang="en-US" sz="2215" dirty="0">
              <a:latin typeface="Arial"/>
            </a:endParaRPr>
          </a:p>
          <a:p>
            <a:pPr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</a:pPr>
            <a:r>
              <a:rPr lang="en-US" altLang="en-US" sz="2215" dirty="0">
                <a:solidFill>
                  <a:srgbClr val="FF0000"/>
                </a:solidFill>
                <a:latin typeface="Arial"/>
              </a:rPr>
              <a:t>Centroids:</a:t>
            </a:r>
            <a:endParaRPr lang="en-US" altLang="en-US" sz="2215" dirty="0">
              <a:latin typeface="Arial"/>
            </a:endParaRPr>
          </a:p>
          <a:p>
            <a:pPr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</a:pPr>
            <a:r>
              <a:rPr lang="en-US" altLang="en-US" sz="2215" b="1" dirty="0">
                <a:latin typeface="Arial"/>
              </a:rPr>
              <a:t>FOR</a:t>
            </a:r>
            <a:r>
              <a:rPr lang="en-US" altLang="en-US" sz="2215" dirty="0">
                <a:latin typeface="Arial"/>
              </a:rPr>
              <a:t> j:=1 TO k </a:t>
            </a:r>
            <a:r>
              <a:rPr lang="en-US" altLang="en-US" sz="2215" b="1" dirty="0">
                <a:latin typeface="Arial"/>
              </a:rPr>
              <a:t>DO</a:t>
            </a:r>
          </a:p>
          <a:p>
            <a:pPr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</a:pPr>
            <a:r>
              <a:rPr lang="en-US" altLang="en-US" sz="2215" dirty="0">
                <a:latin typeface="Arial"/>
              </a:rPr>
              <a:t>	C[j] := Sum[j] / n[j];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731F18C-6297-4976-3A6C-0C8145F5E6E9}"/>
              </a:ext>
            </a:extLst>
          </p:cNvPr>
          <p:cNvCxnSpPr/>
          <p:nvPr/>
        </p:nvCxnSpPr>
        <p:spPr bwMode="auto">
          <a:xfrm>
            <a:off x="2816866" y="3861049"/>
            <a:ext cx="0" cy="479647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AA6E5B6-8774-FD77-83FF-9EB25E7A63A9}"/>
              </a:ext>
            </a:extLst>
          </p:cNvPr>
          <p:cNvCxnSpPr/>
          <p:nvPr/>
        </p:nvCxnSpPr>
        <p:spPr bwMode="auto">
          <a:xfrm>
            <a:off x="3210141" y="3862440"/>
            <a:ext cx="0" cy="479647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A6ADE2B-8B60-3BE2-3D0E-15545907A6A2}"/>
              </a:ext>
            </a:extLst>
          </p:cNvPr>
          <p:cNvCxnSpPr/>
          <p:nvPr/>
        </p:nvCxnSpPr>
        <p:spPr bwMode="auto">
          <a:xfrm>
            <a:off x="3614494" y="3862440"/>
            <a:ext cx="0" cy="479647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B5DD6D7-CA84-8623-F751-A2ADEDE7E143}"/>
              </a:ext>
            </a:extLst>
          </p:cNvPr>
          <p:cNvSpPr txBox="1"/>
          <p:nvPr/>
        </p:nvSpPr>
        <p:spPr>
          <a:xfrm>
            <a:off x="1919536" y="4365104"/>
            <a:ext cx="3987306" cy="433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fi-FI" altLang="en-US" sz="2215" dirty="0">
                <a:solidFill>
                  <a:srgbClr val="000000"/>
                </a:solidFill>
                <a:latin typeface="Arial"/>
              </a:rPr>
              <a:t>∑ =   4  12   4  8 16  24 16 12</a:t>
            </a:r>
            <a:endParaRPr lang="en-US" altLang="en-US" sz="2215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2F388E5C-07EF-24EB-1803-A17D7EF33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8769" y="117981"/>
            <a:ext cx="7844204" cy="984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422041"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</a:pPr>
            <a:r>
              <a:rPr lang="en-US" altLang="en-US" sz="3877" b="1" dirty="0">
                <a:latin typeface="Tahoma" panose="020B0604030504040204" pitchFamily="34" charset="0"/>
                <a:cs typeface="Tahoma" panose="020B0604030504040204" pitchFamily="34" charset="0"/>
              </a:rPr>
              <a:t>Calculating centroid</a:t>
            </a:r>
          </a:p>
          <a:p>
            <a:pPr defTabSz="422041"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</a:pPr>
            <a:r>
              <a:rPr lang="en-US" altLang="en-US" sz="3000" dirty="0">
                <a:latin typeface="Tahoma" panose="020B0604030504040204" pitchFamily="34" charset="0"/>
                <a:cs typeface="Tahoma" panose="020B0604030504040204" pitchFamily="34" charset="0"/>
              </a:rPr>
              <a:t>Mean in dimension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9DBCFB1-525A-01A6-D966-797D5BF9C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7244" y="2840577"/>
            <a:ext cx="2919069" cy="34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</a:pPr>
            <a:r>
              <a:rPr lang="fi-FI" altLang="en-US" sz="2215" dirty="0">
                <a:latin typeface="Arial"/>
              </a:rPr>
              <a:t>1   4   1   3   3   7   7   7</a:t>
            </a:r>
            <a:endParaRPr lang="en-US" altLang="en-US" sz="2215" dirty="0">
              <a:latin typeface="Arial"/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359ED1DE-E09F-3B48-C30B-AE9589AC0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0627" y="2264513"/>
            <a:ext cx="2919069" cy="34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</a:pPr>
            <a:r>
              <a:rPr lang="fi-FI" altLang="en-US" sz="2215" dirty="0">
                <a:latin typeface="Arial"/>
              </a:rPr>
              <a:t>1   2   1   2   6   6   2   2</a:t>
            </a:r>
            <a:endParaRPr lang="en-US" altLang="en-US" sz="2215" dirty="0">
              <a:latin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EBB8EEA-5717-8171-D2CF-EAF479D6B2FE}"/>
              </a:ext>
            </a:extLst>
          </p:cNvPr>
          <p:cNvSpPr/>
          <p:nvPr/>
        </p:nvSpPr>
        <p:spPr bwMode="auto">
          <a:xfrm>
            <a:off x="2570030" y="1628800"/>
            <a:ext cx="3165931" cy="46528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defTabSz="4015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569">
              <a:solidFill>
                <a:srgbClr val="0000FF"/>
              </a:solidFill>
              <a:latin typeface="Arial"/>
              <a:cs typeface="Tahoma" panose="020B0604030504040204" pitchFamily="34" charset="0"/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48EE12D7-3CE2-2D2A-BF0B-598F23ADF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6166" y="1688449"/>
            <a:ext cx="2919069" cy="34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</a:pPr>
            <a:r>
              <a:rPr lang="fi-FI" altLang="en-US" sz="2215" dirty="0">
                <a:latin typeface="Arial"/>
              </a:rPr>
              <a:t>1   2   1   2   2   6   2   1</a:t>
            </a:r>
            <a:endParaRPr lang="en-US" altLang="en-US" sz="2215" dirty="0">
              <a:latin typeface="Arial"/>
            </a:endParaRPr>
          </a:p>
        </p:txBody>
      </p:sp>
      <p:cxnSp>
        <p:nvCxnSpPr>
          <p:cNvPr id="21504" name="Straight Connector 21503">
            <a:extLst>
              <a:ext uri="{FF2B5EF4-FFF2-40B4-BE49-F238E27FC236}">
                <a16:creationId xmlns:a16="http://schemas.microsoft.com/office/drawing/2014/main" id="{CA1567C2-90CC-3646-4745-CE01D1424F4C}"/>
              </a:ext>
            </a:extLst>
          </p:cNvPr>
          <p:cNvCxnSpPr/>
          <p:nvPr/>
        </p:nvCxnSpPr>
        <p:spPr bwMode="auto">
          <a:xfrm>
            <a:off x="4007768" y="3861049"/>
            <a:ext cx="0" cy="479647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05" name="Straight Connector 21504">
            <a:extLst>
              <a:ext uri="{FF2B5EF4-FFF2-40B4-BE49-F238E27FC236}">
                <a16:creationId xmlns:a16="http://schemas.microsoft.com/office/drawing/2014/main" id="{6869C46D-D417-1267-5A7A-82BDB62357EF}"/>
              </a:ext>
            </a:extLst>
          </p:cNvPr>
          <p:cNvCxnSpPr/>
          <p:nvPr/>
        </p:nvCxnSpPr>
        <p:spPr bwMode="auto">
          <a:xfrm>
            <a:off x="4367808" y="3861049"/>
            <a:ext cx="0" cy="479647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06" name="Straight Connector 21505">
            <a:extLst>
              <a:ext uri="{FF2B5EF4-FFF2-40B4-BE49-F238E27FC236}">
                <a16:creationId xmlns:a16="http://schemas.microsoft.com/office/drawing/2014/main" id="{05C82787-A13F-039D-1084-2C13F6A83F34}"/>
              </a:ext>
            </a:extLst>
          </p:cNvPr>
          <p:cNvCxnSpPr/>
          <p:nvPr/>
        </p:nvCxnSpPr>
        <p:spPr bwMode="auto">
          <a:xfrm>
            <a:off x="4772161" y="3861049"/>
            <a:ext cx="0" cy="479647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08" name="Straight Connector 21507">
            <a:extLst>
              <a:ext uri="{FF2B5EF4-FFF2-40B4-BE49-F238E27FC236}">
                <a16:creationId xmlns:a16="http://schemas.microsoft.com/office/drawing/2014/main" id="{B6509F69-5783-832A-1523-2D692F875965}"/>
              </a:ext>
            </a:extLst>
          </p:cNvPr>
          <p:cNvCxnSpPr/>
          <p:nvPr/>
        </p:nvCxnSpPr>
        <p:spPr bwMode="auto">
          <a:xfrm>
            <a:off x="5148818" y="3861049"/>
            <a:ext cx="0" cy="479647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09" name="Straight Connector 21508">
            <a:extLst>
              <a:ext uri="{FF2B5EF4-FFF2-40B4-BE49-F238E27FC236}">
                <a16:creationId xmlns:a16="http://schemas.microsoft.com/office/drawing/2014/main" id="{41C6C275-A31F-A574-9525-566E12360F9C}"/>
              </a:ext>
            </a:extLst>
          </p:cNvPr>
          <p:cNvCxnSpPr/>
          <p:nvPr/>
        </p:nvCxnSpPr>
        <p:spPr bwMode="auto">
          <a:xfrm>
            <a:off x="5519936" y="3861049"/>
            <a:ext cx="0" cy="479647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19" name="Rectangle 21518">
            <a:extLst>
              <a:ext uri="{FF2B5EF4-FFF2-40B4-BE49-F238E27FC236}">
                <a16:creationId xmlns:a16="http://schemas.microsoft.com/office/drawing/2014/main" id="{3B2F8F42-4F3F-8AAD-956D-0ED5FA7A0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8556" y="1719986"/>
            <a:ext cx="189154" cy="34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</a:pPr>
            <a:r>
              <a:rPr lang="fi-FI" altLang="en-US" sz="2215" dirty="0">
                <a:latin typeface="Arial"/>
              </a:rPr>
              <a:t>X</a:t>
            </a:r>
            <a:endParaRPr lang="en-US" altLang="en-US" sz="2215" dirty="0">
              <a:latin typeface="Arial"/>
            </a:endParaRPr>
          </a:p>
        </p:txBody>
      </p:sp>
      <p:sp>
        <p:nvSpPr>
          <p:cNvPr id="21520" name="Rectangle 21519">
            <a:extLst>
              <a:ext uri="{FF2B5EF4-FFF2-40B4-BE49-F238E27FC236}">
                <a16:creationId xmlns:a16="http://schemas.microsoft.com/office/drawing/2014/main" id="{A85FB922-9B6A-E8FA-6653-4EC43431E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2144" y="5517232"/>
            <a:ext cx="1000274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</a:pPr>
            <a:r>
              <a:rPr lang="en-US" altLang="en-US" sz="3600" b="1" dirty="0">
                <a:solidFill>
                  <a:srgbClr val="0000FF"/>
                </a:solidFill>
                <a:latin typeface="Arial"/>
              </a:rPr>
              <a:t>O(N)</a:t>
            </a:r>
          </a:p>
        </p:txBody>
      </p:sp>
      <p:sp>
        <p:nvSpPr>
          <p:cNvPr id="21521" name="Rectangle 21520">
            <a:extLst>
              <a:ext uri="{FF2B5EF4-FFF2-40B4-BE49-F238E27FC236}">
                <a16:creationId xmlns:a16="http://schemas.microsoft.com/office/drawing/2014/main" id="{0B0E83BD-9734-B143-69DF-FB89CF5D67C3}"/>
              </a:ext>
            </a:extLst>
          </p:cNvPr>
          <p:cNvSpPr/>
          <p:nvPr/>
        </p:nvSpPr>
        <p:spPr bwMode="auto">
          <a:xfrm>
            <a:off x="2570030" y="2204864"/>
            <a:ext cx="3165931" cy="46528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defTabSz="4015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569">
              <a:solidFill>
                <a:srgbClr val="0000FF"/>
              </a:solidFill>
              <a:latin typeface="Arial"/>
              <a:cs typeface="Tahoma" panose="020B0604030504040204" pitchFamily="34" charset="0"/>
            </a:endParaRPr>
          </a:p>
        </p:txBody>
      </p:sp>
      <p:sp>
        <p:nvSpPr>
          <p:cNvPr id="21522" name="Rectangle 21521">
            <a:extLst>
              <a:ext uri="{FF2B5EF4-FFF2-40B4-BE49-F238E27FC236}">
                <a16:creationId xmlns:a16="http://schemas.microsoft.com/office/drawing/2014/main" id="{A18D6574-B5DF-63EB-E850-03CE0F792AB9}"/>
              </a:ext>
            </a:extLst>
          </p:cNvPr>
          <p:cNvSpPr/>
          <p:nvPr/>
        </p:nvSpPr>
        <p:spPr bwMode="auto">
          <a:xfrm>
            <a:off x="2567609" y="2780928"/>
            <a:ext cx="3165931" cy="46528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defTabSz="4015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569">
              <a:solidFill>
                <a:srgbClr val="0000FF"/>
              </a:solidFill>
              <a:latin typeface="Arial"/>
              <a:cs typeface="Tahoma" panose="020B0604030504040204" pitchFamily="34" charset="0"/>
            </a:endParaRPr>
          </a:p>
        </p:txBody>
      </p:sp>
      <p:sp>
        <p:nvSpPr>
          <p:cNvPr id="21523" name="Rectangle 21522">
            <a:extLst>
              <a:ext uri="{FF2B5EF4-FFF2-40B4-BE49-F238E27FC236}">
                <a16:creationId xmlns:a16="http://schemas.microsoft.com/office/drawing/2014/main" id="{8A08C951-5622-B06F-FD7C-7D2DB0E597A8}"/>
              </a:ext>
            </a:extLst>
          </p:cNvPr>
          <p:cNvSpPr/>
          <p:nvPr/>
        </p:nvSpPr>
        <p:spPr bwMode="auto">
          <a:xfrm>
            <a:off x="2567609" y="3356992"/>
            <a:ext cx="3165931" cy="46528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defTabSz="4015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569">
              <a:solidFill>
                <a:srgbClr val="0000FF"/>
              </a:solidFill>
              <a:latin typeface="Arial"/>
              <a:cs typeface="Tahoma" panose="020B0604030504040204" pitchFamily="34" charset="0"/>
            </a:endParaRPr>
          </a:p>
        </p:txBody>
      </p:sp>
      <p:sp>
        <p:nvSpPr>
          <p:cNvPr id="21532" name="Rectangle 21531">
            <a:extLst>
              <a:ext uri="{FF2B5EF4-FFF2-40B4-BE49-F238E27FC236}">
                <a16:creationId xmlns:a16="http://schemas.microsoft.com/office/drawing/2014/main" id="{8DEB273C-B6AA-0250-93D4-034378565984}"/>
              </a:ext>
            </a:extLst>
          </p:cNvPr>
          <p:cNvSpPr/>
          <p:nvPr/>
        </p:nvSpPr>
        <p:spPr bwMode="auto">
          <a:xfrm>
            <a:off x="2570030" y="5373216"/>
            <a:ext cx="3165931" cy="46528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defTabSz="4015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569">
              <a:solidFill>
                <a:srgbClr val="0000FF"/>
              </a:solidFill>
              <a:latin typeface="Arial"/>
              <a:cs typeface="Tahoma" panose="020B0604030504040204" pitchFamily="34" charset="0"/>
            </a:endParaRPr>
          </a:p>
        </p:txBody>
      </p:sp>
      <p:cxnSp>
        <p:nvCxnSpPr>
          <p:cNvPr id="21533" name="Straight Connector 21532">
            <a:extLst>
              <a:ext uri="{FF2B5EF4-FFF2-40B4-BE49-F238E27FC236}">
                <a16:creationId xmlns:a16="http://schemas.microsoft.com/office/drawing/2014/main" id="{EA216B79-F199-B788-E174-A8AF861A0F9C}"/>
              </a:ext>
            </a:extLst>
          </p:cNvPr>
          <p:cNvCxnSpPr/>
          <p:nvPr/>
        </p:nvCxnSpPr>
        <p:spPr bwMode="auto">
          <a:xfrm>
            <a:off x="2816866" y="4748163"/>
            <a:ext cx="0" cy="479647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34" name="Straight Connector 21533">
            <a:extLst>
              <a:ext uri="{FF2B5EF4-FFF2-40B4-BE49-F238E27FC236}">
                <a16:creationId xmlns:a16="http://schemas.microsoft.com/office/drawing/2014/main" id="{52A21DAB-56FB-E2D7-F29D-16C72360A2BF}"/>
              </a:ext>
            </a:extLst>
          </p:cNvPr>
          <p:cNvCxnSpPr/>
          <p:nvPr/>
        </p:nvCxnSpPr>
        <p:spPr bwMode="auto">
          <a:xfrm>
            <a:off x="3210141" y="4749554"/>
            <a:ext cx="0" cy="479647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35" name="Straight Connector 21534">
            <a:extLst>
              <a:ext uri="{FF2B5EF4-FFF2-40B4-BE49-F238E27FC236}">
                <a16:creationId xmlns:a16="http://schemas.microsoft.com/office/drawing/2014/main" id="{B28212AB-B51E-0354-B63E-659F25D5FA6E}"/>
              </a:ext>
            </a:extLst>
          </p:cNvPr>
          <p:cNvCxnSpPr/>
          <p:nvPr/>
        </p:nvCxnSpPr>
        <p:spPr bwMode="auto">
          <a:xfrm>
            <a:off x="3614494" y="4749554"/>
            <a:ext cx="0" cy="479647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36" name="Straight Connector 21535">
            <a:extLst>
              <a:ext uri="{FF2B5EF4-FFF2-40B4-BE49-F238E27FC236}">
                <a16:creationId xmlns:a16="http://schemas.microsoft.com/office/drawing/2014/main" id="{9509B2FD-76CC-A96A-BDF1-8727A09AED0F}"/>
              </a:ext>
            </a:extLst>
          </p:cNvPr>
          <p:cNvCxnSpPr/>
          <p:nvPr/>
        </p:nvCxnSpPr>
        <p:spPr bwMode="auto">
          <a:xfrm>
            <a:off x="4007768" y="4748163"/>
            <a:ext cx="0" cy="479647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37" name="Straight Connector 21536">
            <a:extLst>
              <a:ext uri="{FF2B5EF4-FFF2-40B4-BE49-F238E27FC236}">
                <a16:creationId xmlns:a16="http://schemas.microsoft.com/office/drawing/2014/main" id="{5F1BED42-EE92-B79A-46C1-632C8E7F2454}"/>
              </a:ext>
            </a:extLst>
          </p:cNvPr>
          <p:cNvCxnSpPr/>
          <p:nvPr/>
        </p:nvCxnSpPr>
        <p:spPr bwMode="auto">
          <a:xfrm>
            <a:off x="4367808" y="4748163"/>
            <a:ext cx="0" cy="479647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38" name="Straight Connector 21537">
            <a:extLst>
              <a:ext uri="{FF2B5EF4-FFF2-40B4-BE49-F238E27FC236}">
                <a16:creationId xmlns:a16="http://schemas.microsoft.com/office/drawing/2014/main" id="{2818B6E7-1F9A-2A51-2CC5-2A1BB6BCCC70}"/>
              </a:ext>
            </a:extLst>
          </p:cNvPr>
          <p:cNvCxnSpPr/>
          <p:nvPr/>
        </p:nvCxnSpPr>
        <p:spPr bwMode="auto">
          <a:xfrm>
            <a:off x="4772161" y="4748163"/>
            <a:ext cx="0" cy="479647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39" name="Straight Connector 21538">
            <a:extLst>
              <a:ext uri="{FF2B5EF4-FFF2-40B4-BE49-F238E27FC236}">
                <a16:creationId xmlns:a16="http://schemas.microsoft.com/office/drawing/2014/main" id="{63C78BEE-6EE0-A8B1-658D-60BDCBAAD6E9}"/>
              </a:ext>
            </a:extLst>
          </p:cNvPr>
          <p:cNvCxnSpPr/>
          <p:nvPr/>
        </p:nvCxnSpPr>
        <p:spPr bwMode="auto">
          <a:xfrm>
            <a:off x="5148818" y="4748163"/>
            <a:ext cx="0" cy="479647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40" name="Straight Connector 21539">
            <a:extLst>
              <a:ext uri="{FF2B5EF4-FFF2-40B4-BE49-F238E27FC236}">
                <a16:creationId xmlns:a16="http://schemas.microsoft.com/office/drawing/2014/main" id="{7A0F02BB-FBD5-5BCF-12D7-4B5FAB8B0136}"/>
              </a:ext>
            </a:extLst>
          </p:cNvPr>
          <p:cNvCxnSpPr/>
          <p:nvPr/>
        </p:nvCxnSpPr>
        <p:spPr bwMode="auto">
          <a:xfrm>
            <a:off x="5519936" y="4748163"/>
            <a:ext cx="0" cy="479647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639438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3A6FC9-474C-E1E6-9DD1-F9A0C88E8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1985" y="1609252"/>
            <a:ext cx="4066819" cy="477207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</a:pPr>
            <a:r>
              <a:rPr lang="en-US" altLang="en-US" sz="2215" dirty="0">
                <a:solidFill>
                  <a:srgbClr val="FF0000"/>
                </a:solidFill>
                <a:latin typeface="Arial"/>
              </a:rPr>
              <a:t>Assignments:</a:t>
            </a:r>
          </a:p>
          <a:p>
            <a:pPr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</a:pPr>
            <a:r>
              <a:rPr lang="en-US" altLang="en-US" sz="2215" b="1" dirty="0">
                <a:latin typeface="Arial"/>
              </a:rPr>
              <a:t>FOR</a:t>
            </a:r>
            <a:r>
              <a:rPr lang="en-US" altLang="en-US" sz="2215" dirty="0">
                <a:latin typeface="Arial"/>
              </a:rPr>
              <a:t> i:=1 TO </a:t>
            </a:r>
            <a:r>
              <a:rPr lang="en-US" altLang="en-US" sz="2215" b="1" dirty="0">
                <a:latin typeface="Arial"/>
              </a:rPr>
              <a:t>N</a:t>
            </a:r>
            <a:r>
              <a:rPr lang="en-US" altLang="en-US" sz="2215" dirty="0">
                <a:latin typeface="Arial"/>
              </a:rPr>
              <a:t> DO</a:t>
            </a:r>
          </a:p>
          <a:p>
            <a:pPr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</a:pPr>
            <a:r>
              <a:rPr lang="en-US" altLang="en-US" sz="2215" dirty="0">
                <a:latin typeface="Arial"/>
              </a:rPr>
              <a:t>	best := </a:t>
            </a:r>
            <a:r>
              <a:rPr lang="en-US" altLang="en-US" sz="2215" dirty="0" err="1">
                <a:latin typeface="Arial"/>
              </a:rPr>
              <a:t>NearestCentroid</a:t>
            </a:r>
            <a:r>
              <a:rPr lang="en-US" altLang="en-US" sz="2215" dirty="0">
                <a:latin typeface="Arial"/>
              </a:rPr>
              <a:t>(I,C); </a:t>
            </a:r>
          </a:p>
          <a:p>
            <a:pPr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</a:pPr>
            <a:r>
              <a:rPr lang="en-US" altLang="en-US" sz="2215" dirty="0">
                <a:latin typeface="Arial"/>
              </a:rPr>
              <a:t>	P[</a:t>
            </a:r>
            <a:r>
              <a:rPr lang="en-US" altLang="en-US" sz="2215" dirty="0" err="1">
                <a:latin typeface="Arial"/>
              </a:rPr>
              <a:t>i</a:t>
            </a:r>
            <a:r>
              <a:rPr lang="en-US" altLang="en-US" sz="2215" dirty="0">
                <a:latin typeface="Arial"/>
              </a:rPr>
              <a:t>] := best;</a:t>
            </a:r>
          </a:p>
          <a:p>
            <a:pPr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</a:pPr>
            <a:endParaRPr lang="en-US" altLang="en-US" sz="2215" dirty="0">
              <a:latin typeface="Arial"/>
            </a:endParaRPr>
          </a:p>
          <a:p>
            <a:pPr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</a:pPr>
            <a:r>
              <a:rPr lang="en-US" altLang="en-US" sz="2215" dirty="0">
                <a:solidFill>
                  <a:srgbClr val="FF0000"/>
                </a:solidFill>
                <a:latin typeface="Arial"/>
              </a:rPr>
              <a:t>Nearest centroid:</a:t>
            </a:r>
            <a:endParaRPr lang="en-US" altLang="en-US" sz="2215" dirty="0">
              <a:latin typeface="Arial"/>
            </a:endParaRPr>
          </a:p>
          <a:p>
            <a:pPr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</a:pPr>
            <a:r>
              <a:rPr lang="en-US" altLang="en-US" sz="2215" dirty="0" err="1">
                <a:latin typeface="Arial"/>
              </a:rPr>
              <a:t>NearestCentroid</a:t>
            </a:r>
            <a:r>
              <a:rPr lang="en-US" altLang="en-US" sz="2215" dirty="0">
                <a:latin typeface="Arial"/>
              </a:rPr>
              <a:t>(</a:t>
            </a:r>
            <a:r>
              <a:rPr lang="en-US" altLang="en-US" sz="2215" dirty="0" err="1">
                <a:latin typeface="Arial"/>
              </a:rPr>
              <a:t>x,C</a:t>
            </a:r>
            <a:r>
              <a:rPr lang="en-US" altLang="en-US" sz="2215" dirty="0">
                <a:latin typeface="Arial"/>
              </a:rPr>
              <a:t>)</a:t>
            </a:r>
          </a:p>
          <a:p>
            <a:pPr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</a:pPr>
            <a:r>
              <a:rPr lang="en-US" altLang="en-US" sz="2215" dirty="0">
                <a:latin typeface="Arial"/>
              </a:rPr>
              <a:t>best:=1;  mind:=MAXINT;</a:t>
            </a:r>
          </a:p>
          <a:p>
            <a:pPr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</a:pPr>
            <a:r>
              <a:rPr lang="en-US" altLang="en-US" sz="2215" b="1" dirty="0">
                <a:latin typeface="Arial"/>
              </a:rPr>
              <a:t>FOR</a:t>
            </a:r>
            <a:r>
              <a:rPr lang="en-US" altLang="en-US" sz="2215" dirty="0">
                <a:latin typeface="Arial"/>
              </a:rPr>
              <a:t> j:=1 TO k </a:t>
            </a:r>
            <a:r>
              <a:rPr lang="en-US" altLang="en-US" sz="2215" b="1" dirty="0">
                <a:latin typeface="Arial"/>
              </a:rPr>
              <a:t>DO</a:t>
            </a:r>
          </a:p>
          <a:p>
            <a:pPr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</a:pPr>
            <a:r>
              <a:rPr lang="en-US" altLang="en-US" sz="2215" dirty="0">
                <a:latin typeface="Arial"/>
              </a:rPr>
              <a:t>	d := </a:t>
            </a:r>
            <a:r>
              <a:rPr lang="en-US" altLang="en-US" sz="2215" dirty="0" err="1">
                <a:latin typeface="Arial"/>
              </a:rPr>
              <a:t>dist</a:t>
            </a:r>
            <a:r>
              <a:rPr lang="en-US" altLang="en-US" sz="2215" dirty="0">
                <a:latin typeface="Arial"/>
              </a:rPr>
              <a:t>(x, C[j]);</a:t>
            </a:r>
          </a:p>
          <a:p>
            <a:pPr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</a:pPr>
            <a:r>
              <a:rPr lang="en-US" altLang="en-US" sz="2215" dirty="0">
                <a:latin typeface="Arial"/>
              </a:rPr>
              <a:t>	</a:t>
            </a:r>
            <a:r>
              <a:rPr lang="en-US" altLang="en-US" sz="2215" b="1" dirty="0">
                <a:latin typeface="Arial"/>
              </a:rPr>
              <a:t>IF</a:t>
            </a:r>
            <a:r>
              <a:rPr lang="en-US" altLang="en-US" sz="2215" dirty="0">
                <a:latin typeface="Arial"/>
              </a:rPr>
              <a:t> d &lt; mind </a:t>
            </a:r>
            <a:r>
              <a:rPr lang="en-US" altLang="en-US" sz="2215" b="1" dirty="0">
                <a:latin typeface="Arial"/>
              </a:rPr>
              <a:t>THEN</a:t>
            </a:r>
            <a:r>
              <a:rPr lang="en-US" altLang="en-US" sz="2215" dirty="0">
                <a:latin typeface="Arial"/>
              </a:rPr>
              <a:t>	</a:t>
            </a:r>
          </a:p>
          <a:p>
            <a:pPr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</a:pPr>
            <a:r>
              <a:rPr lang="en-US" altLang="en-US" sz="2215" dirty="0">
                <a:latin typeface="Arial"/>
              </a:rPr>
              <a:t>		best := j;</a:t>
            </a:r>
          </a:p>
          <a:p>
            <a:pPr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</a:pPr>
            <a:r>
              <a:rPr lang="en-US" altLang="en-US" sz="2215" dirty="0">
                <a:latin typeface="Arial"/>
              </a:rPr>
              <a:t>		mind := d;</a:t>
            </a:r>
          </a:p>
          <a:p>
            <a:pPr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</a:pPr>
            <a:r>
              <a:rPr lang="en-US" altLang="en-US" sz="2215" dirty="0">
                <a:latin typeface="Arial"/>
              </a:rPr>
              <a:t>RETURN(best);</a:t>
            </a: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2F388E5C-07EF-24EB-1803-A17D7EF33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8769" y="117981"/>
            <a:ext cx="7844204" cy="984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422041"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</a:pPr>
            <a:r>
              <a:rPr lang="en-US" altLang="en-US" sz="3877" b="1" dirty="0">
                <a:latin typeface="Tahoma" panose="020B0604030504040204" pitchFamily="34" charset="0"/>
                <a:cs typeface="Tahoma" panose="020B0604030504040204" pitchFamily="34" charset="0"/>
              </a:rPr>
              <a:t>Calculating assignments</a:t>
            </a:r>
          </a:p>
          <a:p>
            <a:pPr defTabSz="422041"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</a:pPr>
            <a:r>
              <a:rPr lang="en-US" altLang="en-US" sz="3000" dirty="0">
                <a:latin typeface="Tahoma" panose="020B0604030504040204" pitchFamily="34" charset="0"/>
                <a:cs typeface="Tahoma" panose="020B0604030504040204" pitchFamily="34" charset="0"/>
              </a:rPr>
              <a:t>Find nearest centroid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8F5070-865F-2155-949B-6D68CA03E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997" y="2022075"/>
            <a:ext cx="3286156" cy="426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</a:pPr>
            <a:r>
              <a:rPr lang="fi-FI" altLang="en-US" sz="2769" dirty="0">
                <a:latin typeface="Tahoma" panose="020B0604030504040204" pitchFamily="34" charset="0"/>
              </a:rPr>
              <a:t>x</a:t>
            </a:r>
            <a:r>
              <a:rPr lang="en-US" altLang="en-US" sz="2769" baseline="-25000" dirty="0">
                <a:latin typeface="Tahoma" panose="020B0604030504040204" pitchFamily="34" charset="0"/>
              </a:rPr>
              <a:t>1</a:t>
            </a:r>
            <a:r>
              <a:rPr lang="en-US" altLang="en-US" sz="2769" dirty="0">
                <a:latin typeface="Tahoma" panose="020B0604030504040204" pitchFamily="34" charset="0"/>
              </a:rPr>
              <a:t>    x</a:t>
            </a:r>
            <a:r>
              <a:rPr lang="en-US" altLang="en-US" sz="2769" baseline="-25000" dirty="0">
                <a:latin typeface="Tahoma" panose="020B0604030504040204" pitchFamily="34" charset="0"/>
              </a:rPr>
              <a:t>2</a:t>
            </a:r>
            <a:r>
              <a:rPr lang="en-US" altLang="en-US" sz="2769" dirty="0">
                <a:latin typeface="Tahoma" panose="020B0604030504040204" pitchFamily="34" charset="0"/>
              </a:rPr>
              <a:t>     x</a:t>
            </a:r>
            <a:r>
              <a:rPr lang="en-US" altLang="en-US" sz="2769" baseline="-25000" dirty="0">
                <a:latin typeface="Tahoma" panose="020B0604030504040204" pitchFamily="34" charset="0"/>
              </a:rPr>
              <a:t>3   </a:t>
            </a:r>
            <a:r>
              <a:rPr lang="en-US" altLang="en-US" sz="2769" dirty="0">
                <a:latin typeface="Tahoma" panose="020B0604030504040204" pitchFamily="34" charset="0"/>
              </a:rPr>
              <a:t>…   </a:t>
            </a:r>
            <a:r>
              <a:rPr lang="en-US" altLang="en-US" sz="2769" dirty="0" err="1">
                <a:latin typeface="Tahoma" panose="020B0604030504040204" pitchFamily="34" charset="0"/>
              </a:rPr>
              <a:t>x</a:t>
            </a:r>
            <a:r>
              <a:rPr lang="en-US" altLang="en-US" sz="2769" baseline="-25000" dirty="0" err="1">
                <a:latin typeface="Tahoma" panose="020B0604030504040204" pitchFamily="34" charset="0"/>
              </a:rPr>
              <a:t>n</a:t>
            </a:r>
            <a:r>
              <a:rPr lang="en-US" altLang="en-US" sz="2769" dirty="0">
                <a:latin typeface="Tahoma" panose="020B0604030504040204" pitchFamily="34" charset="0"/>
              </a:rPr>
              <a:t>  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32E604A-C3C5-15E4-E29C-269A3851F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8756" y="5406450"/>
            <a:ext cx="2794035" cy="426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</a:pPr>
            <a:r>
              <a:rPr lang="fi-FI" altLang="en-US" sz="2769" dirty="0">
                <a:latin typeface="Tahoma" panose="020B0604030504040204" pitchFamily="34" charset="0"/>
              </a:rPr>
              <a:t>C</a:t>
            </a:r>
            <a:r>
              <a:rPr lang="en-US" altLang="en-US" sz="2769" baseline="-25000" dirty="0">
                <a:latin typeface="Tahoma" panose="020B0604030504040204" pitchFamily="34" charset="0"/>
              </a:rPr>
              <a:t>1</a:t>
            </a:r>
            <a:r>
              <a:rPr lang="en-US" altLang="en-US" sz="2769" dirty="0">
                <a:latin typeface="Tahoma" panose="020B0604030504040204" pitchFamily="34" charset="0"/>
              </a:rPr>
              <a:t>   </a:t>
            </a:r>
            <a:r>
              <a:rPr lang="fi-FI" altLang="en-US" sz="2769" dirty="0">
                <a:latin typeface="Tahoma" panose="020B0604030504040204" pitchFamily="34" charset="0"/>
              </a:rPr>
              <a:t>C</a:t>
            </a:r>
            <a:r>
              <a:rPr lang="en-US" altLang="en-US" sz="2769" baseline="-25000" dirty="0">
                <a:latin typeface="Tahoma" panose="020B0604030504040204" pitchFamily="34" charset="0"/>
              </a:rPr>
              <a:t>2</a:t>
            </a:r>
            <a:r>
              <a:rPr lang="en-US" altLang="en-US" sz="2769" dirty="0">
                <a:latin typeface="Tahoma" panose="020B0604030504040204" pitchFamily="34" charset="0"/>
              </a:rPr>
              <a:t>   </a:t>
            </a:r>
            <a:r>
              <a:rPr lang="fi-FI" altLang="en-US" sz="2769" dirty="0">
                <a:latin typeface="Tahoma" panose="020B0604030504040204" pitchFamily="34" charset="0"/>
              </a:rPr>
              <a:t>C</a:t>
            </a:r>
            <a:r>
              <a:rPr lang="en-US" altLang="en-US" sz="2769" baseline="-25000" dirty="0">
                <a:latin typeface="Tahoma" panose="020B0604030504040204" pitchFamily="34" charset="0"/>
              </a:rPr>
              <a:t>3  </a:t>
            </a:r>
            <a:r>
              <a:rPr lang="en-US" altLang="en-US" sz="2769" dirty="0">
                <a:latin typeface="Tahoma" panose="020B0604030504040204" pitchFamily="34" charset="0"/>
              </a:rPr>
              <a:t>… </a:t>
            </a:r>
            <a:r>
              <a:rPr lang="fi-FI" altLang="en-US" sz="2769" dirty="0">
                <a:latin typeface="Tahoma" panose="020B0604030504040204" pitchFamily="34" charset="0"/>
              </a:rPr>
              <a:t>C</a:t>
            </a:r>
            <a:r>
              <a:rPr lang="en-US" altLang="en-US" sz="2769" baseline="-25000" dirty="0">
                <a:latin typeface="Tahoma" panose="020B0604030504040204" pitchFamily="34" charset="0"/>
              </a:rPr>
              <a:t>k</a:t>
            </a:r>
            <a:r>
              <a:rPr lang="en-US" altLang="en-US" sz="2769" dirty="0">
                <a:latin typeface="Tahoma" panose="020B0604030504040204" pitchFamily="34" charset="0"/>
              </a:rPr>
              <a:t>  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A85AD35E-B74D-9EFF-929E-F0C8D2B25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528" y="2530999"/>
            <a:ext cx="1207382" cy="319575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GB" altLang="zh-CN" sz="1846" b="1" dirty="0">
                <a:solidFill>
                  <a:srgbClr val="0000FF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n=5,000</a:t>
            </a: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0E56A7E7-50B1-2909-47E0-2F8DA7268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5521" y="6015078"/>
            <a:ext cx="822661" cy="319575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GB" altLang="zh-CN" sz="1846" b="1" dirty="0">
                <a:solidFill>
                  <a:srgbClr val="0000FF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k=15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9D4B7F80-F0C0-B174-9B42-FFB0D18A0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1990" y="4941168"/>
            <a:ext cx="1838645" cy="426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</a:pPr>
            <a:r>
              <a:rPr lang="fi-FI" altLang="en-US" sz="2769" b="1" dirty="0">
                <a:latin typeface="Tahoma" panose="020B0604030504040204" pitchFamily="34" charset="0"/>
              </a:rPr>
              <a:t>Centroids:</a:t>
            </a:r>
            <a:endParaRPr lang="en-US" altLang="en-US" sz="2769" b="1" dirty="0">
              <a:latin typeface="Tahoma" panose="020B0604030504040204" pitchFamily="34" charset="0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7328410F-2AD3-AB6B-FAAD-EBD2BBC4B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8433" y="1556792"/>
            <a:ext cx="971420" cy="426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</a:pPr>
            <a:r>
              <a:rPr lang="fi-FI" altLang="en-US" sz="2769" b="1" dirty="0">
                <a:latin typeface="Tahoma" panose="020B0604030504040204" pitchFamily="34" charset="0"/>
              </a:rPr>
              <a:t>Data:</a:t>
            </a:r>
            <a:endParaRPr lang="en-US" altLang="en-US" sz="2769" b="1" dirty="0">
              <a:latin typeface="Tahoma" panose="020B0604030504040204" pitchFamily="34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D533BF17-A48F-00E9-49B0-270407E07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336" y="6085994"/>
            <a:ext cx="1301638" cy="511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</a:pPr>
            <a:r>
              <a:rPr lang="en-US" altLang="en-US" sz="3323" b="1" dirty="0">
                <a:solidFill>
                  <a:srgbClr val="0000FF"/>
                </a:solidFill>
                <a:latin typeface="Tahoma" panose="020B0604030504040204" pitchFamily="34" charset="0"/>
              </a:rPr>
              <a:t>O(</a:t>
            </a:r>
            <a:r>
              <a:rPr lang="en-US" altLang="en-US" sz="3323" b="1" dirty="0" err="1">
                <a:solidFill>
                  <a:srgbClr val="0000FF"/>
                </a:solidFill>
                <a:latin typeface="Tahoma" panose="020B0604030504040204" pitchFamily="34" charset="0"/>
              </a:rPr>
              <a:t>kN</a:t>
            </a:r>
            <a:r>
              <a:rPr lang="en-US" altLang="en-US" sz="3323" b="1" dirty="0">
                <a:solidFill>
                  <a:srgbClr val="0000FF"/>
                </a:solidFill>
                <a:latin typeface="Tahoma" panose="020B0604030504040204" pitchFamily="34" charset="0"/>
              </a:rPr>
              <a:t>)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E231871-5ABB-CF08-64C5-D53A283E20AF}"/>
              </a:ext>
            </a:extLst>
          </p:cNvPr>
          <p:cNvCxnSpPr/>
          <p:nvPr/>
        </p:nvCxnSpPr>
        <p:spPr bwMode="auto">
          <a:xfrm flipH="1">
            <a:off x="2230551" y="2564904"/>
            <a:ext cx="1278948" cy="224338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7CDDD01-6346-7D53-83E5-32EFEA1D84C9}"/>
              </a:ext>
            </a:extLst>
          </p:cNvPr>
          <p:cNvCxnSpPr/>
          <p:nvPr/>
        </p:nvCxnSpPr>
        <p:spPr bwMode="auto">
          <a:xfrm flipH="1">
            <a:off x="2849853" y="2636912"/>
            <a:ext cx="731654" cy="213224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510" name="Straight Arrow Connector 21509">
            <a:extLst>
              <a:ext uri="{FF2B5EF4-FFF2-40B4-BE49-F238E27FC236}">
                <a16:creationId xmlns:a16="http://schemas.microsoft.com/office/drawing/2014/main" id="{7ABAA8D9-E13D-7EBA-080F-B65A1D9AEC40}"/>
              </a:ext>
            </a:extLst>
          </p:cNvPr>
          <p:cNvCxnSpPr/>
          <p:nvPr/>
        </p:nvCxnSpPr>
        <p:spPr bwMode="auto">
          <a:xfrm flipH="1">
            <a:off x="3290582" y="2578568"/>
            <a:ext cx="390052" cy="2290592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520" name="Straight Arrow Connector 21519">
            <a:extLst>
              <a:ext uri="{FF2B5EF4-FFF2-40B4-BE49-F238E27FC236}">
                <a16:creationId xmlns:a16="http://schemas.microsoft.com/office/drawing/2014/main" id="{5E261A54-1993-E94E-3F3F-B81C489FAE8A}"/>
              </a:ext>
            </a:extLst>
          </p:cNvPr>
          <p:cNvCxnSpPr/>
          <p:nvPr/>
        </p:nvCxnSpPr>
        <p:spPr bwMode="auto">
          <a:xfrm>
            <a:off x="3765359" y="2578569"/>
            <a:ext cx="298298" cy="257567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696073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D56531FD-B1C9-4490-B85B-436BE287D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6264" y="185322"/>
            <a:ext cx="849788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Problems of k-means</a:t>
            </a:r>
          </a:p>
        </p:txBody>
      </p:sp>
      <p:pic>
        <p:nvPicPr>
          <p:cNvPr id="10243" name="Picture 4">
            <a:extLst>
              <a:ext uri="{FF2B5EF4-FFF2-40B4-BE49-F238E27FC236}">
                <a16:creationId xmlns:a16="http://schemas.microsoft.com/office/drawing/2014/main" id="{40E2DEBD-C985-4B22-9988-262ECF12E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1412875"/>
            <a:ext cx="5149850" cy="504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Rectangle 7">
            <a:extLst>
              <a:ext uri="{FF2B5EF4-FFF2-40B4-BE49-F238E27FC236}">
                <a16:creationId xmlns:a16="http://schemas.microsoft.com/office/drawing/2014/main" id="{96A6E4F0-521D-4FBB-B439-E92CED4D6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9497" y="1402090"/>
            <a:ext cx="184731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800">
              <a:solidFill>
                <a:srgbClr val="FF0000"/>
              </a:solidFill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9B6DFA2-7A2C-42E0-88D7-C32CD4B71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7183" y="1294007"/>
            <a:ext cx="755650" cy="720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AEF31A7-2C22-1857-961D-13C3024EB4C5}"/>
              </a:ext>
            </a:extLst>
          </p:cNvPr>
          <p:cNvSpPr/>
          <p:nvPr/>
        </p:nvSpPr>
        <p:spPr>
          <a:xfrm rot="4615184">
            <a:off x="6866831" y="2356785"/>
            <a:ext cx="1224361" cy="776177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7EC43E1-7F67-7227-E9CF-E8D6B1D5678F}"/>
              </a:ext>
            </a:extLst>
          </p:cNvPr>
          <p:cNvSpPr/>
          <p:nvPr/>
        </p:nvSpPr>
        <p:spPr>
          <a:xfrm rot="2601130">
            <a:off x="5839016" y="5103534"/>
            <a:ext cx="1224361" cy="776177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7C39BEC-BD9F-F059-A027-9E753D2AE409}"/>
              </a:ext>
            </a:extLst>
          </p:cNvPr>
          <p:cNvCxnSpPr>
            <a:cxnSpLocks/>
          </p:cNvCxnSpPr>
          <p:nvPr/>
        </p:nvCxnSpPr>
        <p:spPr>
          <a:xfrm>
            <a:off x="4518115" y="1538287"/>
            <a:ext cx="151818" cy="550566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50D6B25-3314-7CA1-A5D4-A6D400A4886C}"/>
              </a:ext>
            </a:extLst>
          </p:cNvPr>
          <p:cNvCxnSpPr>
            <a:cxnSpLocks/>
          </p:cNvCxnSpPr>
          <p:nvPr/>
        </p:nvCxnSpPr>
        <p:spPr>
          <a:xfrm>
            <a:off x="4774019" y="1412875"/>
            <a:ext cx="541537" cy="250825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7">
            <a:extLst>
              <a:ext uri="{FF2B5EF4-FFF2-40B4-BE49-F238E27FC236}">
                <a16:creationId xmlns:a16="http://schemas.microsoft.com/office/drawing/2014/main" id="{2CCA2064-F330-E928-3373-4B6AC2DF4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6203" y="1050378"/>
            <a:ext cx="2052165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Too many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2F44C87-8109-8DAB-0A49-440E271438E9}"/>
              </a:ext>
            </a:extLst>
          </p:cNvPr>
          <p:cNvCxnSpPr>
            <a:cxnSpLocks/>
          </p:cNvCxnSpPr>
          <p:nvPr/>
        </p:nvCxnSpPr>
        <p:spPr>
          <a:xfrm flipH="1">
            <a:off x="7803372" y="1836558"/>
            <a:ext cx="521115" cy="460075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D984604-51A9-C532-EA58-4DA436810BD5}"/>
              </a:ext>
            </a:extLst>
          </p:cNvPr>
          <p:cNvCxnSpPr>
            <a:cxnSpLocks/>
          </p:cNvCxnSpPr>
          <p:nvPr/>
        </p:nvCxnSpPr>
        <p:spPr>
          <a:xfrm flipV="1">
            <a:off x="5739635" y="6047863"/>
            <a:ext cx="366271" cy="30985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7">
            <a:extLst>
              <a:ext uri="{FF2B5EF4-FFF2-40B4-BE49-F238E27FC236}">
                <a16:creationId xmlns:a16="http://schemas.microsoft.com/office/drawing/2014/main" id="{455F54F2-DFA8-E78E-E402-FB2D4AE56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2417" y="6233280"/>
            <a:ext cx="1547218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800" b="1" dirty="0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Missing</a:t>
            </a:r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7EA0EFF9-09AF-CD2F-05B1-825B8B551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9384" y="1377733"/>
            <a:ext cx="1547218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800" b="1" dirty="0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Missing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02CDDC31-824A-1756-95B1-DAC8D5403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26" y="274638"/>
            <a:ext cx="9128125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34975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 defTabSz="434975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 defTabSz="434975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 defTabSz="434975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 defTabSz="434975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400" b="1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Repeated k-means (RKM)</a:t>
            </a:r>
            <a:endParaRPr lang="en-US" sz="4400" b="1" noProof="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46A84290-79E9-7D49-3D14-DC7EDECED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5525" y="3982263"/>
            <a:ext cx="2628900" cy="55399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noProof="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K-means</a:t>
            </a:r>
          </a:p>
        </p:txBody>
      </p:sp>
      <p:sp>
        <p:nvSpPr>
          <p:cNvPr id="59396" name="AutoShape 4">
            <a:extLst>
              <a:ext uri="{FF2B5EF4-FFF2-40B4-BE49-F238E27FC236}">
                <a16:creationId xmlns:a16="http://schemas.microsoft.com/office/drawing/2014/main" id="{34FE10BA-429C-AB40-EB99-9E97DCCE91F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161946" y="2967545"/>
            <a:ext cx="505747" cy="1317373"/>
          </a:xfrm>
          <a:prstGeom prst="curvedLeftArrow">
            <a:avLst>
              <a:gd name="adj1" fmla="val 58307"/>
              <a:gd name="adj2" fmla="val 116615"/>
              <a:gd name="adj3" fmla="val 33333"/>
            </a:avLst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700" u="sng" noProof="0" dirty="0">
              <a:solidFill>
                <a:srgbClr val="000000"/>
              </a:solidFill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59397" name="Rectangle 8">
            <a:extLst>
              <a:ext uri="{FF2B5EF4-FFF2-40B4-BE49-F238E27FC236}">
                <a16:creationId xmlns:a16="http://schemas.microsoft.com/office/drawing/2014/main" id="{32C8B878-8935-D6BA-3135-52AA49E2E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5525" y="2937688"/>
            <a:ext cx="2628900" cy="55399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noProof="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Initialize</a:t>
            </a:r>
          </a:p>
        </p:txBody>
      </p:sp>
      <p:sp>
        <p:nvSpPr>
          <p:cNvPr id="59398" name="AutoShape 9">
            <a:extLst>
              <a:ext uri="{FF2B5EF4-FFF2-40B4-BE49-F238E27FC236}">
                <a16:creationId xmlns:a16="http://schemas.microsoft.com/office/drawing/2014/main" id="{C0293AEB-391C-13F8-CBE7-9257DEAD8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6" y="3608389"/>
            <a:ext cx="252413" cy="287337"/>
          </a:xfrm>
          <a:prstGeom prst="downArrow">
            <a:avLst>
              <a:gd name="adj1" fmla="val 50000"/>
              <a:gd name="adj2" fmla="val 28459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3000" u="sng" noProof="0" dirty="0">
              <a:solidFill>
                <a:srgbClr val="000000"/>
              </a:solidFill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59399" name="AutoShape 11">
            <a:extLst>
              <a:ext uri="{FF2B5EF4-FFF2-40B4-BE49-F238E27FC236}">
                <a16:creationId xmlns:a16="http://schemas.microsoft.com/office/drawing/2014/main" id="{A959C7AF-4BE4-E34A-DE15-4664CFF7F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6" y="2420938"/>
            <a:ext cx="252413" cy="431800"/>
          </a:xfrm>
          <a:prstGeom prst="downArrow">
            <a:avLst>
              <a:gd name="adj1" fmla="val 50000"/>
              <a:gd name="adj2" fmla="val 42767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700" u="sng" noProof="0" dirty="0">
              <a:solidFill>
                <a:srgbClr val="000000"/>
              </a:solidFill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59400" name="AutoShape 12">
            <a:extLst>
              <a:ext uri="{FF2B5EF4-FFF2-40B4-BE49-F238E27FC236}">
                <a16:creationId xmlns:a16="http://schemas.microsoft.com/office/drawing/2014/main" id="{A6305405-676A-2E7C-AFC1-E0808CB7B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1538" y="4652963"/>
            <a:ext cx="252412" cy="468312"/>
          </a:xfrm>
          <a:prstGeom prst="downArrow">
            <a:avLst>
              <a:gd name="adj1" fmla="val 50000"/>
              <a:gd name="adj2" fmla="val 46384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700" u="sng" noProof="0" dirty="0">
              <a:solidFill>
                <a:srgbClr val="000000"/>
              </a:solidFill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pic>
        <p:nvPicPr>
          <p:cNvPr id="59401" name="Picture 50">
            <a:extLst>
              <a:ext uri="{FF2B5EF4-FFF2-40B4-BE49-F238E27FC236}">
                <a16:creationId xmlns:a16="http://schemas.microsoft.com/office/drawing/2014/main" id="{3A89686B-BE86-D3A6-6C0A-26CD7F0CB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1398589"/>
            <a:ext cx="1081088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2" name="Picture 51">
            <a:extLst>
              <a:ext uri="{FF2B5EF4-FFF2-40B4-BE49-F238E27FC236}">
                <a16:creationId xmlns:a16="http://schemas.microsoft.com/office/drawing/2014/main" id="{B33B015B-8920-AC12-D74A-36DF0EB9C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5300664"/>
            <a:ext cx="1365250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3" name="Rectangle 53">
            <a:extLst>
              <a:ext uri="{FF2B5EF4-FFF2-40B4-BE49-F238E27FC236}">
                <a16:creationId xmlns:a16="http://schemas.microsoft.com/office/drawing/2014/main" id="{DF87E4DC-6791-62E3-023E-7F71E41E0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4563" y="3357563"/>
            <a:ext cx="172085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800" b="1" noProof="0" dirty="0">
                <a:solidFill>
                  <a:srgbClr val="000000"/>
                </a:solidFill>
                <a:latin typeface="Tahoma" panose="020B0604030504040204" pitchFamily="34" charset="0"/>
              </a:rPr>
              <a:t>Repeat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800" noProof="0" dirty="0">
                <a:solidFill>
                  <a:srgbClr val="000000"/>
                </a:solidFill>
                <a:latin typeface="Tahoma" panose="020B0604030504040204" pitchFamily="34" charset="0"/>
              </a:rPr>
              <a:t>100 times</a:t>
            </a:r>
          </a:p>
        </p:txBody>
      </p:sp>
      <p:sp>
        <p:nvSpPr>
          <p:cNvPr id="59404" name="Rectangle 54">
            <a:extLst>
              <a:ext uri="{FF2B5EF4-FFF2-40B4-BE49-F238E27FC236}">
                <a16:creationId xmlns:a16="http://schemas.microsoft.com/office/drawing/2014/main" id="{0732D1FF-814E-A42C-7606-E9EE62753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1282" y="2024063"/>
            <a:ext cx="2151551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400" b="1" noProof="0" dirty="0">
                <a:solidFill>
                  <a:srgbClr val="F8F8F8">
                    <a:lumMod val="50000"/>
                  </a:srgbClr>
                </a:solidFill>
                <a:latin typeface="Tahoma" panose="020B0604030504040204" pitchFamily="34" charset="0"/>
              </a:rPr>
              <a:t>Must include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400" b="1" noProof="0" dirty="0">
                <a:solidFill>
                  <a:srgbClr val="F8F8F8">
                    <a:lumMod val="50000"/>
                  </a:srgbClr>
                </a:solidFill>
                <a:latin typeface="Tahoma" panose="020B0604030504040204" pitchFamily="34" charset="0"/>
              </a:rPr>
              <a:t>randomness</a:t>
            </a:r>
          </a:p>
        </p:txBody>
      </p:sp>
      <p:sp>
        <p:nvSpPr>
          <p:cNvPr id="59405" name="Line 55">
            <a:extLst>
              <a:ext uri="{FF2B5EF4-FFF2-40B4-BE49-F238E27FC236}">
                <a16:creationId xmlns:a16="http://schemas.microsoft.com/office/drawing/2014/main" id="{3873F851-9374-CF62-2EFE-B356C2F9E7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64425" y="2528888"/>
            <a:ext cx="971550" cy="576262"/>
          </a:xfrm>
          <a:prstGeom prst="line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noProof="0" dirty="0">
              <a:solidFill>
                <a:srgbClr val="000000"/>
              </a:solidFill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A7A57D0-AFA6-401C-825D-C220E14D3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188914"/>
            <a:ext cx="84264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1"/>
                </a:solidFill>
                <a:latin typeface="Tahoma" panose="020B0604030504040204" pitchFamily="34" charset="0"/>
              </a:rPr>
              <a:t>Good clustering algorithms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Minimizing sum-of-squared errors (SSE)</a:t>
            </a:r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18DF060D-EAF8-4E97-878A-20F9F9542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87"/>
          <a:stretch>
            <a:fillRect/>
          </a:stretch>
        </p:blipFill>
        <p:spPr bwMode="auto">
          <a:xfrm>
            <a:off x="1560514" y="1592263"/>
            <a:ext cx="4465637" cy="3046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24" name="Object 4">
            <a:extLst>
              <a:ext uri="{FF2B5EF4-FFF2-40B4-BE49-F238E27FC236}">
                <a16:creationId xmlns:a16="http://schemas.microsoft.com/office/drawing/2014/main" id="{660EBE31-DC06-4110-9CB4-503842C01E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03950" y="2921000"/>
          <a:ext cx="4357688" cy="346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3626882" imgH="2308384" progId="Word.Document.8">
                  <p:embed/>
                </p:oleObj>
              </mc:Choice>
              <mc:Fallback>
                <p:oleObj name="Document" r:id="rId4" imgW="3626882" imgH="2308384" progId="Word.Document.8">
                  <p:embed/>
                  <p:pic>
                    <p:nvPicPr>
                      <p:cNvPr id="5124" name="Object 4">
                        <a:extLst>
                          <a:ext uri="{FF2B5EF4-FFF2-40B4-BE49-F238E27FC236}">
                            <a16:creationId xmlns:a16="http://schemas.microsoft.com/office/drawing/2014/main" id="{660EBE31-DC06-4110-9CB4-503842C01E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9926" r="9926"/>
                      <a:stretch>
                        <a:fillRect/>
                      </a:stretch>
                    </p:blipFill>
                    <p:spPr bwMode="auto">
                      <a:xfrm>
                        <a:off x="6203950" y="2921000"/>
                        <a:ext cx="4357688" cy="346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Rectangle 7">
            <a:extLst>
              <a:ext uri="{FF2B5EF4-FFF2-40B4-BE49-F238E27FC236}">
                <a16:creationId xmlns:a16="http://schemas.microsoft.com/office/drawing/2014/main" id="{31604BF9-C495-4DBC-ACEA-CA6026D8C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3639" y="2420938"/>
            <a:ext cx="43529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457200" algn="l"/>
              </a:tabLst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457200" algn="l"/>
              </a:tabLst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457200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ahoma" panose="020B0604030504040204" pitchFamily="34" charset="0"/>
              </a:rPr>
              <a:t>Genetic Algorithm (GA)</a:t>
            </a:r>
          </a:p>
        </p:txBody>
      </p:sp>
      <p:sp>
        <p:nvSpPr>
          <p:cNvPr id="5126" name="Rectangle 8">
            <a:extLst>
              <a:ext uri="{FF2B5EF4-FFF2-40B4-BE49-F238E27FC236}">
                <a16:creationId xmlns:a16="http://schemas.microsoft.com/office/drawing/2014/main" id="{D1FAD773-021E-4580-8830-DA601EB86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0189" y="1089026"/>
            <a:ext cx="3660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457200" algn="l"/>
              </a:tabLst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457200" algn="l"/>
              </a:tabLst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457200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ahoma" panose="020B0604030504040204" pitchFamily="34" charset="0"/>
              </a:rPr>
              <a:t>Random Swap (RS)</a:t>
            </a:r>
          </a:p>
        </p:txBody>
      </p:sp>
      <p:sp>
        <p:nvSpPr>
          <p:cNvPr id="5127" name="Rectangle 9">
            <a:extLst>
              <a:ext uri="{FF2B5EF4-FFF2-40B4-BE49-F238E27FC236}">
                <a16:creationId xmlns:a16="http://schemas.microsoft.com/office/drawing/2014/main" id="{9BA8404A-5176-4EFF-8AA5-4D3D4092F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0175" y="6219179"/>
            <a:ext cx="5749523" cy="541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dirty="0"/>
              <a:t>P. Fränti, "Genetic algorithm with deterministic crossover </a:t>
            </a:r>
            <a:br>
              <a:rPr lang="en-US" altLang="en-US" dirty="0"/>
            </a:br>
            <a:r>
              <a:rPr lang="en-US" altLang="en-US" dirty="0"/>
              <a:t>for vector quantization", </a:t>
            </a:r>
            <a:r>
              <a:rPr lang="en-US" altLang="en-US" i="1" dirty="0"/>
              <a:t>Pattern Recognition Letters</a:t>
            </a:r>
            <a:r>
              <a:rPr lang="en-US" altLang="en-US" dirty="0"/>
              <a:t>, 2000. </a:t>
            </a:r>
          </a:p>
        </p:txBody>
      </p:sp>
      <p:sp>
        <p:nvSpPr>
          <p:cNvPr id="5128" name="Rectangle 10">
            <a:extLst>
              <a:ext uri="{FF2B5EF4-FFF2-40B4-BE49-F238E27FC236}">
                <a16:creationId xmlns:a16="http://schemas.microsoft.com/office/drawing/2014/main" id="{F7EF50D3-F9B7-415C-BC15-254B50573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489" y="4672953"/>
            <a:ext cx="4465637" cy="541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dirty="0"/>
              <a:t>P. Fränti, ”Efficiency of random swap clustering", </a:t>
            </a:r>
            <a:r>
              <a:rPr lang="en-US" altLang="en-US" i="1" dirty="0"/>
              <a:t>Journal of Big Data</a:t>
            </a:r>
            <a:r>
              <a:rPr lang="en-US" altLang="en-US" dirty="0"/>
              <a:t>, 2018.</a:t>
            </a:r>
          </a:p>
        </p:txBody>
      </p:sp>
      <p:sp>
        <p:nvSpPr>
          <p:cNvPr id="5129" name="Rectangle 22">
            <a:extLst>
              <a:ext uri="{FF2B5EF4-FFF2-40B4-BE49-F238E27FC236}">
                <a16:creationId xmlns:a16="http://schemas.microsoft.com/office/drawing/2014/main" id="{08B95230-45F7-4180-9131-C5135742B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8188" y="4041775"/>
            <a:ext cx="11557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ahoma" panose="020B0604030504040204" pitchFamily="34" charset="0"/>
              </a:rPr>
              <a:t>CI = 0</a:t>
            </a:r>
          </a:p>
        </p:txBody>
      </p:sp>
      <p:sp>
        <p:nvSpPr>
          <p:cNvPr id="5130" name="Rectangle 22">
            <a:extLst>
              <a:ext uri="{FF2B5EF4-FFF2-40B4-BE49-F238E27FC236}">
                <a16:creationId xmlns:a16="http://schemas.microsoft.com/office/drawing/2014/main" id="{27306834-EC48-4E28-9D1A-7E4A953C2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3988" y="5672139"/>
            <a:ext cx="11557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ahoma" panose="020B0604030504040204" pitchFamily="34" charset="0"/>
              </a:rPr>
              <a:t>CI = 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39587D-39AE-14A0-6255-802231D90ABB}"/>
              </a:ext>
            </a:extLst>
          </p:cNvPr>
          <p:cNvSpPr/>
          <p:nvPr/>
        </p:nvSpPr>
        <p:spPr>
          <a:xfrm>
            <a:off x="3519377" y="3429001"/>
            <a:ext cx="2065476" cy="260498"/>
          </a:xfrm>
          <a:prstGeom prst="rect">
            <a:avLst/>
          </a:prstGeom>
          <a:solidFill>
            <a:srgbClr val="FFFF00">
              <a:alpha val="36863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C8454E-4DE7-3102-8815-184B601C6C76}"/>
              </a:ext>
            </a:extLst>
          </p:cNvPr>
          <p:cNvSpPr/>
          <p:nvPr/>
        </p:nvSpPr>
        <p:spPr>
          <a:xfrm>
            <a:off x="6602818" y="5091222"/>
            <a:ext cx="1420441" cy="246322"/>
          </a:xfrm>
          <a:prstGeom prst="rect">
            <a:avLst/>
          </a:prstGeom>
          <a:solidFill>
            <a:srgbClr val="FFFF00">
              <a:alpha val="36863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685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2">
            <a:extLst>
              <a:ext uri="{FF2B5EF4-FFF2-40B4-BE49-F238E27FC236}">
                <a16:creationId xmlns:a16="http://schemas.microsoft.com/office/drawing/2014/main" id="{DAAF692E-8D50-4158-819F-52F67F697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2781300"/>
            <a:ext cx="82804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Tahoma" panose="020B0604030504040204" pitchFamily="34" charset="0"/>
                <a:ea typeface="SimSun" panose="02010600030101010101" pitchFamily="2" charset="-122"/>
              </a:rPr>
              <a:t>SSE</a:t>
            </a:r>
            <a:endParaRPr lang="en-US" altLang="en-US" b="1" dirty="0"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94288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8CA37B-C062-5360-5877-5F0B3F3791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3" r="38353" b="21304"/>
          <a:stretch/>
        </p:blipFill>
        <p:spPr bwMode="auto">
          <a:xfrm>
            <a:off x="685799" y="2475789"/>
            <a:ext cx="3228975" cy="4063539"/>
          </a:xfrm>
          <a:prstGeom prst="rect">
            <a:avLst/>
          </a:prstGeom>
          <a:noFill/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138D853D-091C-FD9A-8402-F390B6B7E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85322"/>
            <a:ext cx="1151572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Sum-of-squared distances (SSE)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78DB22-AF32-78A6-3B5F-71736B9E5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469" y="944845"/>
            <a:ext cx="3727061" cy="1152000"/>
          </a:xfrm>
          <a:prstGeom prst="rect">
            <a:avLst/>
          </a:prstGeom>
        </p:spPr>
      </p:pic>
      <p:sp>
        <p:nvSpPr>
          <p:cNvPr id="6" name="TextBox 123">
            <a:extLst>
              <a:ext uri="{FF2B5EF4-FFF2-40B4-BE49-F238E27FC236}">
                <a16:creationId xmlns:a16="http://schemas.microsoft.com/office/drawing/2014/main" id="{EC1F2B2B-B332-E52F-C103-ECE04AA73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1690" y="3400425"/>
            <a:ext cx="6992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2.56</a:t>
            </a:r>
          </a:p>
        </p:txBody>
      </p:sp>
      <p:sp>
        <p:nvSpPr>
          <p:cNvPr id="7" name="TextBox 123">
            <a:extLst>
              <a:ext uri="{FF2B5EF4-FFF2-40B4-BE49-F238E27FC236}">
                <a16:creationId xmlns:a16="http://schemas.microsoft.com/office/drawing/2014/main" id="{7D7FFAA2-9639-D42F-5617-8A76C0892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390" y="4000500"/>
            <a:ext cx="6992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2.56</a:t>
            </a:r>
          </a:p>
        </p:txBody>
      </p:sp>
      <p:sp>
        <p:nvSpPr>
          <p:cNvPr id="8" name="TextBox 123">
            <a:extLst>
              <a:ext uri="{FF2B5EF4-FFF2-40B4-BE49-F238E27FC236}">
                <a16:creationId xmlns:a16="http://schemas.microsoft.com/office/drawing/2014/main" id="{468ECC8E-499E-6609-F4A3-2FECB9040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6709" y="3743325"/>
            <a:ext cx="6992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2.25</a:t>
            </a:r>
          </a:p>
        </p:txBody>
      </p:sp>
      <p:sp>
        <p:nvSpPr>
          <p:cNvPr id="9" name="TextBox 123">
            <a:extLst>
              <a:ext uri="{FF2B5EF4-FFF2-40B4-BE49-F238E27FC236}">
                <a16:creationId xmlns:a16="http://schemas.microsoft.com/office/drawing/2014/main" id="{433949BC-2D48-347C-9503-BF128F4FB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3914" y="4410075"/>
            <a:ext cx="6992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1.44</a:t>
            </a:r>
          </a:p>
        </p:txBody>
      </p:sp>
      <p:sp>
        <p:nvSpPr>
          <p:cNvPr id="10" name="TextBox 123">
            <a:extLst>
              <a:ext uri="{FF2B5EF4-FFF2-40B4-BE49-F238E27FC236}">
                <a16:creationId xmlns:a16="http://schemas.microsoft.com/office/drawing/2014/main" id="{FFB6E3B7-D527-A70E-6A0C-C4A4741FF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6065" y="5943600"/>
            <a:ext cx="6992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2.56</a:t>
            </a:r>
          </a:p>
        </p:txBody>
      </p:sp>
      <p:sp>
        <p:nvSpPr>
          <p:cNvPr id="11" name="TextBox 123">
            <a:extLst>
              <a:ext uri="{FF2B5EF4-FFF2-40B4-BE49-F238E27FC236}">
                <a16:creationId xmlns:a16="http://schemas.microsoft.com/office/drawing/2014/main" id="{11FDF127-9D64-AAC1-F591-54BEA49F5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2489" y="5572125"/>
            <a:ext cx="6992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1.44</a:t>
            </a:r>
          </a:p>
        </p:txBody>
      </p:sp>
      <p:sp>
        <p:nvSpPr>
          <p:cNvPr id="12" name="TextBox 123">
            <a:extLst>
              <a:ext uri="{FF2B5EF4-FFF2-40B4-BE49-F238E27FC236}">
                <a16:creationId xmlns:a16="http://schemas.microsoft.com/office/drawing/2014/main" id="{58923B44-E4B9-73BB-1A05-215D7ED90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188" y="4352925"/>
            <a:ext cx="6992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0.16</a:t>
            </a:r>
          </a:p>
        </p:txBody>
      </p:sp>
      <p:sp>
        <p:nvSpPr>
          <p:cNvPr id="13" name="TextBox 123">
            <a:extLst>
              <a:ext uri="{FF2B5EF4-FFF2-40B4-BE49-F238E27FC236}">
                <a16:creationId xmlns:a16="http://schemas.microsoft.com/office/drawing/2014/main" id="{865096F8-7B06-7E4E-197D-5E78D0B12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3113" y="5572125"/>
            <a:ext cx="6992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0.64</a:t>
            </a:r>
          </a:p>
        </p:txBody>
      </p:sp>
      <p:sp>
        <p:nvSpPr>
          <p:cNvPr id="14" name="TextBox 123">
            <a:extLst>
              <a:ext uri="{FF2B5EF4-FFF2-40B4-BE49-F238E27FC236}">
                <a16:creationId xmlns:a16="http://schemas.microsoft.com/office/drawing/2014/main" id="{7A2AD740-FA87-2952-70DA-4353FF1E3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039" y="6181725"/>
            <a:ext cx="6992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3.24</a:t>
            </a:r>
          </a:p>
        </p:txBody>
      </p:sp>
      <p:sp>
        <p:nvSpPr>
          <p:cNvPr id="15" name="TextBox 123">
            <a:extLst>
              <a:ext uri="{FF2B5EF4-FFF2-40B4-BE49-F238E27FC236}">
                <a16:creationId xmlns:a16="http://schemas.microsoft.com/office/drawing/2014/main" id="{9396A5C7-A014-2BB9-7C98-FE23D2AEE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139" y="4953000"/>
            <a:ext cx="6992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1.21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A54D444-6F69-0C73-B2DC-AB30B8555451}"/>
              </a:ext>
            </a:extLst>
          </p:cNvPr>
          <p:cNvSpPr/>
          <p:nvPr/>
        </p:nvSpPr>
        <p:spPr>
          <a:xfrm>
            <a:off x="4338925" y="4669086"/>
            <a:ext cx="493034" cy="35376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23">
            <a:extLst>
              <a:ext uri="{FF2B5EF4-FFF2-40B4-BE49-F238E27FC236}">
                <a16:creationId xmlns:a16="http://schemas.microsoft.com/office/drawing/2014/main" id="{BC86F0FF-E9AA-FD00-370C-CC1229331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7763" y="2581275"/>
            <a:ext cx="36118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Squared distances: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E8DB8D63-0023-65E4-AE06-6ECAB4E59D57}"/>
              </a:ext>
            </a:extLst>
          </p:cNvPr>
          <p:cNvSpPr/>
          <p:nvPr/>
        </p:nvSpPr>
        <p:spPr>
          <a:xfrm>
            <a:off x="9226341" y="4624406"/>
            <a:ext cx="493034" cy="35376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23">
            <a:extLst>
              <a:ext uri="{FF2B5EF4-FFF2-40B4-BE49-F238E27FC236}">
                <a16:creationId xmlns:a16="http://schemas.microsoft.com/office/drawing/2014/main" id="{1227D417-A553-0C77-56AB-324E57250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4582" y="2581275"/>
            <a:ext cx="11144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Sum: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23">
            <a:extLst>
              <a:ext uri="{FF2B5EF4-FFF2-40B4-BE49-F238E27FC236}">
                <a16:creationId xmlns:a16="http://schemas.microsoft.com/office/drawing/2014/main" id="{DA8E5860-E3D5-15B2-1276-BA924993F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1751" y="4489854"/>
            <a:ext cx="10791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18.0</a:t>
            </a:r>
          </a:p>
        </p:txBody>
      </p:sp>
    </p:spTree>
    <p:extLst>
      <p:ext uri="{BB962C8B-B14F-4D97-AF65-F5344CB8AC3E}">
        <p14:creationId xmlns:p14="http://schemas.microsoft.com/office/powerpoint/2010/main" val="4688556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38D853D-091C-FD9A-8402-F390B6B7E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85322"/>
            <a:ext cx="1151572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if no centroid exists?</a:t>
            </a:r>
          </a:p>
        </p:txBody>
      </p:sp>
      <p:sp>
        <p:nvSpPr>
          <p:cNvPr id="17" name="TextBox 123">
            <a:extLst>
              <a:ext uri="{FF2B5EF4-FFF2-40B4-BE49-F238E27FC236}">
                <a16:creationId xmlns:a16="http://schemas.microsoft.com/office/drawing/2014/main" id="{BC86F0FF-E9AA-FD00-370C-CC1229331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3775" y="2134395"/>
            <a:ext cx="358771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SSE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do we do here?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943A833-E99E-C8DF-5197-D63CED4D61C5}"/>
              </a:ext>
            </a:extLst>
          </p:cNvPr>
          <p:cNvGrpSpPr/>
          <p:nvPr/>
        </p:nvGrpSpPr>
        <p:grpSpPr>
          <a:xfrm>
            <a:off x="1854411" y="3287574"/>
            <a:ext cx="2303462" cy="2320925"/>
            <a:chOff x="6096000" y="3617774"/>
            <a:chExt cx="2303462" cy="2320925"/>
          </a:xfrm>
        </p:grpSpPr>
        <p:sp>
          <p:nvSpPr>
            <p:cNvPr id="4" name="Line 98">
              <a:extLst>
                <a:ext uri="{FF2B5EF4-FFF2-40B4-BE49-F238E27FC236}">
                  <a16:creationId xmlns:a16="http://schemas.microsoft.com/office/drawing/2014/main" id="{C5110F0C-6A99-C41C-1D0D-B55E00584D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78625" y="4793036"/>
              <a:ext cx="396664" cy="3360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fi-FI"/>
            </a:p>
          </p:txBody>
        </p:sp>
        <p:sp>
          <p:nvSpPr>
            <p:cNvPr id="21" name="Oval 94">
              <a:extLst>
                <a:ext uri="{FF2B5EF4-FFF2-40B4-BE49-F238E27FC236}">
                  <a16:creationId xmlns:a16="http://schemas.microsoft.com/office/drawing/2014/main" id="{42DB10A6-B29F-CED6-5032-0BF376A9C486}"/>
                </a:ext>
              </a:extLst>
            </p:cNvPr>
            <p:cNvSpPr/>
            <p:nvPr/>
          </p:nvSpPr>
          <p:spPr>
            <a:xfrm>
              <a:off x="7307262" y="4949687"/>
              <a:ext cx="268288" cy="2730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22" name="Oval 95">
              <a:extLst>
                <a:ext uri="{FF2B5EF4-FFF2-40B4-BE49-F238E27FC236}">
                  <a16:creationId xmlns:a16="http://schemas.microsoft.com/office/drawing/2014/main" id="{1382D5EC-D1F5-56A1-A5B5-DDEE2AC12024}"/>
                </a:ext>
              </a:extLst>
            </p:cNvPr>
            <p:cNvSpPr/>
            <p:nvPr/>
          </p:nvSpPr>
          <p:spPr>
            <a:xfrm>
              <a:off x="7037387" y="3752712"/>
              <a:ext cx="269875" cy="2714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>
                <a:defRPr/>
              </a:pPr>
              <a:endParaRPr lang="fi-FI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23" name="Oval 96">
              <a:extLst>
                <a:ext uri="{FF2B5EF4-FFF2-40B4-BE49-F238E27FC236}">
                  <a16:creationId xmlns:a16="http://schemas.microsoft.com/office/drawing/2014/main" id="{3FD741B5-BB26-67C5-A917-91BA9F359261}"/>
                </a:ext>
              </a:extLst>
            </p:cNvPr>
            <p:cNvSpPr/>
            <p:nvPr/>
          </p:nvSpPr>
          <p:spPr>
            <a:xfrm>
              <a:off x="6499225" y="4138474"/>
              <a:ext cx="269875" cy="26987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>
                <a:defRPr/>
              </a:pPr>
              <a:endParaRPr lang="fi-FI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24" name="Oval 97">
              <a:extLst>
                <a:ext uri="{FF2B5EF4-FFF2-40B4-BE49-F238E27FC236}">
                  <a16:creationId xmlns:a16="http://schemas.microsoft.com/office/drawing/2014/main" id="{BC6084B8-F18F-CD73-28EA-EC41DA8E5744}"/>
                </a:ext>
              </a:extLst>
            </p:cNvPr>
            <p:cNvSpPr/>
            <p:nvPr/>
          </p:nvSpPr>
          <p:spPr>
            <a:xfrm>
              <a:off x="6634162" y="5008424"/>
              <a:ext cx="268288" cy="26987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8844B6-5634-D74F-A11A-706773A5D65F}"/>
                </a:ext>
              </a:extLst>
            </p:cNvPr>
            <p:cNvSpPr/>
            <p:nvPr/>
          </p:nvSpPr>
          <p:spPr>
            <a:xfrm>
              <a:off x="7843837" y="4295637"/>
              <a:ext cx="269875" cy="2714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>
                <a:defRPr/>
              </a:pPr>
              <a:endParaRPr lang="fi-FI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26" name="Oval 95">
              <a:extLst>
                <a:ext uri="{FF2B5EF4-FFF2-40B4-BE49-F238E27FC236}">
                  <a16:creationId xmlns:a16="http://schemas.microsoft.com/office/drawing/2014/main" id="{1E15A9A9-9B75-8665-95B4-DF679683D759}"/>
                </a:ext>
              </a:extLst>
            </p:cNvPr>
            <p:cNvSpPr/>
            <p:nvPr/>
          </p:nvSpPr>
          <p:spPr>
            <a:xfrm>
              <a:off x="8131175" y="4894124"/>
              <a:ext cx="268287" cy="26987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27" name="Oval 96">
              <a:extLst>
                <a:ext uri="{FF2B5EF4-FFF2-40B4-BE49-F238E27FC236}">
                  <a16:creationId xmlns:a16="http://schemas.microsoft.com/office/drawing/2014/main" id="{0B7A9511-41C3-4868-B47F-5E24DCA70CFF}"/>
                </a:ext>
              </a:extLst>
            </p:cNvPr>
            <p:cNvSpPr/>
            <p:nvPr/>
          </p:nvSpPr>
          <p:spPr>
            <a:xfrm>
              <a:off x="7748587" y="5537062"/>
              <a:ext cx="269875" cy="2714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28" name="Oval 98">
              <a:extLst>
                <a:ext uri="{FF2B5EF4-FFF2-40B4-BE49-F238E27FC236}">
                  <a16:creationId xmlns:a16="http://schemas.microsoft.com/office/drawing/2014/main" id="{EAA134D9-C630-2B24-95E9-9184718E28CF}"/>
                </a:ext>
              </a:extLst>
            </p:cNvPr>
            <p:cNvSpPr/>
            <p:nvPr/>
          </p:nvSpPr>
          <p:spPr>
            <a:xfrm>
              <a:off x="7748587" y="3617774"/>
              <a:ext cx="269875" cy="2714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>
                <a:defRPr/>
              </a:pPr>
              <a:endParaRPr lang="fi-FI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29" name="Oval 95">
              <a:extLst>
                <a:ext uri="{FF2B5EF4-FFF2-40B4-BE49-F238E27FC236}">
                  <a16:creationId xmlns:a16="http://schemas.microsoft.com/office/drawing/2014/main" id="{A4F1ECA8-3396-80A1-AA75-ED17111480F0}"/>
                </a:ext>
              </a:extLst>
            </p:cNvPr>
            <p:cNvSpPr/>
            <p:nvPr/>
          </p:nvSpPr>
          <p:spPr>
            <a:xfrm>
              <a:off x="6096000" y="4640124"/>
              <a:ext cx="268287" cy="26987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30" name="Oval 95">
              <a:extLst>
                <a:ext uri="{FF2B5EF4-FFF2-40B4-BE49-F238E27FC236}">
                  <a16:creationId xmlns:a16="http://schemas.microsoft.com/office/drawing/2014/main" id="{D228E239-D3DD-48F7-214A-996141045DB7}"/>
                </a:ext>
              </a:extLst>
            </p:cNvPr>
            <p:cNvSpPr/>
            <p:nvPr/>
          </p:nvSpPr>
          <p:spPr>
            <a:xfrm>
              <a:off x="6858000" y="5667237"/>
              <a:ext cx="269875" cy="2714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31" name="Line 98">
              <a:extLst>
                <a:ext uri="{FF2B5EF4-FFF2-40B4-BE49-F238E27FC236}">
                  <a16:creationId xmlns:a16="http://schemas.microsoft.com/office/drawing/2014/main" id="{A1C53CF3-A624-776A-F6B5-3949866776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42186" y="3738424"/>
              <a:ext cx="55245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fi-FI"/>
            </a:p>
          </p:txBody>
        </p:sp>
        <p:sp>
          <p:nvSpPr>
            <p:cNvPr id="32" name="Line 98">
              <a:extLst>
                <a:ext uri="{FF2B5EF4-FFF2-40B4-BE49-F238E27FC236}">
                  <a16:creationId xmlns:a16="http://schemas.microsoft.com/office/drawing/2014/main" id="{1D5F562D-EAEE-E77C-D4A0-B14F15EF41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70711" y="4793036"/>
              <a:ext cx="277813" cy="1009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fi-FI"/>
            </a:p>
          </p:txBody>
        </p:sp>
        <p:sp>
          <p:nvSpPr>
            <p:cNvPr id="33" name="Line 98">
              <a:extLst>
                <a:ext uri="{FF2B5EF4-FFF2-40B4-BE49-F238E27FC236}">
                  <a16:creationId xmlns:a16="http://schemas.microsoft.com/office/drawing/2014/main" id="{2F21EC06-3823-8E8B-0C99-6569F87A46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232439" y="4781923"/>
              <a:ext cx="230881" cy="3046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fi-FI"/>
            </a:p>
          </p:txBody>
        </p:sp>
        <p:sp>
          <p:nvSpPr>
            <p:cNvPr id="34" name="Line 98">
              <a:extLst>
                <a:ext uri="{FF2B5EF4-FFF2-40B4-BE49-F238E27FC236}">
                  <a16:creationId xmlns:a16="http://schemas.microsoft.com/office/drawing/2014/main" id="{2E765B3F-4AC7-D862-3822-C88AA178B7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311813" y="4754424"/>
              <a:ext cx="959061" cy="266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fi-FI"/>
            </a:p>
          </p:txBody>
        </p:sp>
        <p:sp>
          <p:nvSpPr>
            <p:cNvPr id="35" name="Line 98">
              <a:extLst>
                <a:ext uri="{FF2B5EF4-FFF2-40B4-BE49-F238E27FC236}">
                  <a16:creationId xmlns:a16="http://schemas.microsoft.com/office/drawing/2014/main" id="{AF321965-3426-CD77-FB0D-0272FD0E96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29475" y="4768662"/>
              <a:ext cx="666750" cy="900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fi-FI"/>
            </a:p>
          </p:txBody>
        </p:sp>
        <p:sp>
          <p:nvSpPr>
            <p:cNvPr id="36" name="Line 98">
              <a:extLst>
                <a:ext uri="{FF2B5EF4-FFF2-40B4-BE49-F238E27FC236}">
                  <a16:creationId xmlns:a16="http://schemas.microsoft.com/office/drawing/2014/main" id="{0B2CB50E-4834-63AE-049E-B473F24F66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0461" y="4729022"/>
              <a:ext cx="919161" cy="396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fi-FI"/>
            </a:p>
          </p:txBody>
        </p:sp>
        <p:sp>
          <p:nvSpPr>
            <p:cNvPr id="37" name="Line 98">
              <a:extLst>
                <a:ext uri="{FF2B5EF4-FFF2-40B4-BE49-F238E27FC236}">
                  <a16:creationId xmlns:a16="http://schemas.microsoft.com/office/drawing/2014/main" id="{A8D82E00-61FA-D3E1-9010-E1D5CCD521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634161" y="4263887"/>
              <a:ext cx="441326" cy="409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fi-FI"/>
            </a:p>
          </p:txBody>
        </p:sp>
        <p:sp>
          <p:nvSpPr>
            <p:cNvPr id="38" name="Line 98">
              <a:extLst>
                <a:ext uri="{FF2B5EF4-FFF2-40B4-BE49-F238E27FC236}">
                  <a16:creationId xmlns:a16="http://schemas.microsoft.com/office/drawing/2014/main" id="{C1061CF2-0D83-08B1-0CB2-3E430EEDBA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75522" y="4408349"/>
              <a:ext cx="628653" cy="3206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fi-FI"/>
            </a:p>
          </p:txBody>
        </p:sp>
        <p:sp>
          <p:nvSpPr>
            <p:cNvPr id="39" name="Line 98">
              <a:extLst>
                <a:ext uri="{FF2B5EF4-FFF2-40B4-BE49-F238E27FC236}">
                  <a16:creationId xmlns:a16="http://schemas.microsoft.com/office/drawing/2014/main" id="{27A8EB01-D735-956B-3DB0-49012A5B07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175500" y="3905111"/>
              <a:ext cx="23813" cy="6715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fi-FI"/>
            </a:p>
          </p:txBody>
        </p:sp>
        <p:sp>
          <p:nvSpPr>
            <p:cNvPr id="40" name="Oval 95">
              <a:extLst>
                <a:ext uri="{FF2B5EF4-FFF2-40B4-BE49-F238E27FC236}">
                  <a16:creationId xmlns:a16="http://schemas.microsoft.com/office/drawing/2014/main" id="{4E4C0966-3BC3-9A7F-4814-7A069AA51C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28160" y="4535406"/>
              <a:ext cx="450000" cy="450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>
                <a:defRPr/>
              </a:pPr>
              <a:endParaRPr lang="fi-FI">
                <a:solidFill>
                  <a:schemeClr val="tx1"/>
                </a:solidFill>
                <a:cs typeface="Arial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A26E954-0ABB-25A7-79D9-3F54660038C6}"/>
              </a:ext>
            </a:extLst>
          </p:cNvPr>
          <p:cNvGrpSpPr/>
          <p:nvPr/>
        </p:nvGrpSpPr>
        <p:grpSpPr>
          <a:xfrm>
            <a:off x="7495965" y="3302373"/>
            <a:ext cx="2303462" cy="2320925"/>
            <a:chOff x="9258300" y="3770174"/>
            <a:chExt cx="2303462" cy="2320925"/>
          </a:xfrm>
        </p:grpSpPr>
        <p:sp>
          <p:nvSpPr>
            <p:cNvPr id="42" name="Oval 94">
              <a:extLst>
                <a:ext uri="{FF2B5EF4-FFF2-40B4-BE49-F238E27FC236}">
                  <a16:creationId xmlns:a16="http://schemas.microsoft.com/office/drawing/2014/main" id="{106FC28F-9EA2-DE83-1C88-0084662D5C30}"/>
                </a:ext>
              </a:extLst>
            </p:cNvPr>
            <p:cNvSpPr/>
            <p:nvPr/>
          </p:nvSpPr>
          <p:spPr>
            <a:xfrm>
              <a:off x="10469562" y="5102087"/>
              <a:ext cx="268288" cy="2730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43" name="Oval 95">
              <a:extLst>
                <a:ext uri="{FF2B5EF4-FFF2-40B4-BE49-F238E27FC236}">
                  <a16:creationId xmlns:a16="http://schemas.microsoft.com/office/drawing/2014/main" id="{AFD90FBB-81C7-62BA-CCB1-167510BA1948}"/>
                </a:ext>
              </a:extLst>
            </p:cNvPr>
            <p:cNvSpPr/>
            <p:nvPr/>
          </p:nvSpPr>
          <p:spPr>
            <a:xfrm>
              <a:off x="10199687" y="3905112"/>
              <a:ext cx="269875" cy="2714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>
                <a:defRPr/>
              </a:pPr>
              <a:endParaRPr lang="fi-FI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44" name="Oval 96">
              <a:extLst>
                <a:ext uri="{FF2B5EF4-FFF2-40B4-BE49-F238E27FC236}">
                  <a16:creationId xmlns:a16="http://schemas.microsoft.com/office/drawing/2014/main" id="{67F7A3CF-11B7-7FC3-3054-E7B64BB1C177}"/>
                </a:ext>
              </a:extLst>
            </p:cNvPr>
            <p:cNvSpPr/>
            <p:nvPr/>
          </p:nvSpPr>
          <p:spPr>
            <a:xfrm>
              <a:off x="9661525" y="4290874"/>
              <a:ext cx="269875" cy="26987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>
                <a:defRPr/>
              </a:pPr>
              <a:endParaRPr lang="fi-FI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45" name="Oval 97">
              <a:extLst>
                <a:ext uri="{FF2B5EF4-FFF2-40B4-BE49-F238E27FC236}">
                  <a16:creationId xmlns:a16="http://schemas.microsoft.com/office/drawing/2014/main" id="{08F84F0F-FA2C-D42A-A26C-1AE7B0F479E5}"/>
                </a:ext>
              </a:extLst>
            </p:cNvPr>
            <p:cNvSpPr/>
            <p:nvPr/>
          </p:nvSpPr>
          <p:spPr>
            <a:xfrm>
              <a:off x="9796462" y="5160824"/>
              <a:ext cx="268288" cy="26987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96384D5-CB8E-C2DF-11FE-A8C78FF20166}"/>
                </a:ext>
              </a:extLst>
            </p:cNvPr>
            <p:cNvSpPr/>
            <p:nvPr/>
          </p:nvSpPr>
          <p:spPr>
            <a:xfrm>
              <a:off x="11006137" y="4448037"/>
              <a:ext cx="269875" cy="2714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>
                <a:defRPr/>
              </a:pPr>
              <a:endParaRPr lang="fi-FI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47" name="Oval 95">
              <a:extLst>
                <a:ext uri="{FF2B5EF4-FFF2-40B4-BE49-F238E27FC236}">
                  <a16:creationId xmlns:a16="http://schemas.microsoft.com/office/drawing/2014/main" id="{1E099686-D2B9-38D7-4C99-782CDC8A1D51}"/>
                </a:ext>
              </a:extLst>
            </p:cNvPr>
            <p:cNvSpPr/>
            <p:nvPr/>
          </p:nvSpPr>
          <p:spPr>
            <a:xfrm>
              <a:off x="11293475" y="5046524"/>
              <a:ext cx="268287" cy="26987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48" name="Oval 96">
              <a:extLst>
                <a:ext uri="{FF2B5EF4-FFF2-40B4-BE49-F238E27FC236}">
                  <a16:creationId xmlns:a16="http://schemas.microsoft.com/office/drawing/2014/main" id="{C756A62C-CA46-731C-A75C-EB1D82EEF633}"/>
                </a:ext>
              </a:extLst>
            </p:cNvPr>
            <p:cNvSpPr/>
            <p:nvPr/>
          </p:nvSpPr>
          <p:spPr>
            <a:xfrm>
              <a:off x="10910887" y="5689462"/>
              <a:ext cx="269875" cy="2714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49" name="Oval 98">
              <a:extLst>
                <a:ext uri="{FF2B5EF4-FFF2-40B4-BE49-F238E27FC236}">
                  <a16:creationId xmlns:a16="http://schemas.microsoft.com/office/drawing/2014/main" id="{35C7AB82-C42E-DE6C-C236-A18B64E8A8AD}"/>
                </a:ext>
              </a:extLst>
            </p:cNvPr>
            <p:cNvSpPr/>
            <p:nvPr/>
          </p:nvSpPr>
          <p:spPr>
            <a:xfrm>
              <a:off x="10910887" y="3770174"/>
              <a:ext cx="269875" cy="2714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>
                <a:defRPr/>
              </a:pPr>
              <a:endParaRPr lang="fi-FI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50" name="Oval 95">
              <a:extLst>
                <a:ext uri="{FF2B5EF4-FFF2-40B4-BE49-F238E27FC236}">
                  <a16:creationId xmlns:a16="http://schemas.microsoft.com/office/drawing/2014/main" id="{9AA5647B-53B8-48B9-B0FF-64D1BE771CFA}"/>
                </a:ext>
              </a:extLst>
            </p:cNvPr>
            <p:cNvSpPr/>
            <p:nvPr/>
          </p:nvSpPr>
          <p:spPr>
            <a:xfrm>
              <a:off x="9258300" y="4792524"/>
              <a:ext cx="268287" cy="26987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51" name="Oval 95">
              <a:extLst>
                <a:ext uri="{FF2B5EF4-FFF2-40B4-BE49-F238E27FC236}">
                  <a16:creationId xmlns:a16="http://schemas.microsoft.com/office/drawing/2014/main" id="{90DC57B0-528C-3FDE-72AD-CA9B141162D1}"/>
                </a:ext>
              </a:extLst>
            </p:cNvPr>
            <p:cNvSpPr/>
            <p:nvPr/>
          </p:nvSpPr>
          <p:spPr>
            <a:xfrm>
              <a:off x="10020300" y="5819637"/>
              <a:ext cx="269875" cy="2714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</p:grpSp>
      <p:sp>
        <p:nvSpPr>
          <p:cNvPr id="62" name="TextBox 123">
            <a:extLst>
              <a:ext uri="{FF2B5EF4-FFF2-40B4-BE49-F238E27FC236}">
                <a16:creationId xmlns:a16="http://schemas.microsoft.com/office/drawing/2014/main" id="{20694DD6-BD47-A03D-2ADC-AF418F22B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95" y="2142332"/>
            <a:ext cx="485408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SSE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Calculate distance to centroid</a:t>
            </a:r>
          </a:p>
        </p:txBody>
      </p:sp>
    </p:spTree>
    <p:extLst>
      <p:ext uri="{BB962C8B-B14F-4D97-AF65-F5344CB8AC3E}">
        <p14:creationId xmlns:p14="http://schemas.microsoft.com/office/powerpoint/2010/main" val="10325081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9792946F-611C-4BA2-1965-624CA92AD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347663"/>
            <a:ext cx="84264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Tahoma" panose="020B0604030504040204" pitchFamily="34" charset="0"/>
                <a:cs typeface="Tahoma" panose="020B0604030504040204" pitchFamily="34" charset="0"/>
              </a:rPr>
              <a:t>Calculating mean</a:t>
            </a:r>
            <a:br>
              <a:rPr lang="en-US" altLang="en-US" sz="4000" b="1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3000" dirty="0">
                <a:latin typeface="Tahoma" panose="020B0604030504040204" pitchFamily="34" charset="0"/>
                <a:cs typeface="Tahoma" panose="020B0604030504040204" pitchFamily="34" charset="0"/>
              </a:rPr>
              <a:t>Strings</a:t>
            </a:r>
          </a:p>
        </p:txBody>
      </p:sp>
      <p:grpSp>
        <p:nvGrpSpPr>
          <p:cNvPr id="19475" name="Group 38">
            <a:extLst>
              <a:ext uri="{FF2B5EF4-FFF2-40B4-BE49-F238E27FC236}">
                <a16:creationId xmlns:a16="http://schemas.microsoft.com/office/drawing/2014/main" id="{3301B227-730F-6121-9DE2-4799266F9DF1}"/>
              </a:ext>
            </a:extLst>
          </p:cNvPr>
          <p:cNvGrpSpPr>
            <a:grpSpLocks/>
          </p:cNvGrpSpPr>
          <p:nvPr/>
        </p:nvGrpSpPr>
        <p:grpSpPr bwMode="auto">
          <a:xfrm>
            <a:off x="1963861" y="2043113"/>
            <a:ext cx="3133367" cy="2393350"/>
            <a:chOff x="325743" y="492744"/>
            <a:chExt cx="3133189" cy="2393940"/>
          </a:xfrm>
        </p:grpSpPr>
        <p:sp>
          <p:nvSpPr>
            <p:cNvPr id="19477" name="Rectangle 3">
              <a:extLst>
                <a:ext uri="{FF2B5EF4-FFF2-40B4-BE49-F238E27FC236}">
                  <a16:creationId xmlns:a16="http://schemas.microsoft.com/office/drawing/2014/main" id="{2F47D87D-266C-BBCB-1EA7-51F94EE041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655" y="887027"/>
              <a:ext cx="1287459" cy="338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  <a:cs typeface="Tahoma" panose="020B0604030504040204" pitchFamily="34" charset="0"/>
                </a:rPr>
                <a:t>HLSQPKPK</a:t>
              </a:r>
            </a:p>
          </p:txBody>
        </p:sp>
        <p:sp>
          <p:nvSpPr>
            <p:cNvPr id="19478" name="Rectangle 4">
              <a:extLst>
                <a:ext uri="{FF2B5EF4-FFF2-40B4-BE49-F238E27FC236}">
                  <a16:creationId xmlns:a16="http://schemas.microsoft.com/office/drawing/2014/main" id="{30DAFD69-18FC-92F5-4F1F-38027C9F4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743" y="1759482"/>
              <a:ext cx="1322723" cy="338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  <a:cs typeface="Tahoma" panose="020B0604030504040204" pitchFamily="34" charset="0"/>
                </a:rPr>
                <a:t>THELSIFBJI</a:t>
              </a:r>
            </a:p>
          </p:txBody>
        </p:sp>
        <p:sp>
          <p:nvSpPr>
            <p:cNvPr id="19479" name="Rectangle 5">
              <a:extLst>
                <a:ext uri="{FF2B5EF4-FFF2-40B4-BE49-F238E27FC236}">
                  <a16:creationId xmlns:a16="http://schemas.microsoft.com/office/drawing/2014/main" id="{73640B04-42A1-8E23-2AE5-2E9000BD2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9876" y="1801427"/>
              <a:ext cx="1107933" cy="338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  <a:cs typeface="Tahoma" panose="020B0604030504040204" pitchFamily="34" charset="0"/>
                </a:rPr>
                <a:t>EOMLSNI</a:t>
              </a:r>
            </a:p>
          </p:txBody>
        </p:sp>
        <p:sp>
          <p:nvSpPr>
            <p:cNvPr id="19480" name="Rectangle 6">
              <a:extLst>
                <a:ext uri="{FF2B5EF4-FFF2-40B4-BE49-F238E27FC236}">
                  <a16:creationId xmlns:a16="http://schemas.microsoft.com/office/drawing/2014/main" id="{02D40E60-40D9-98C3-2D46-C03E887EB7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254" y="2170543"/>
              <a:ext cx="1390046" cy="338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  <a:cs typeface="Tahoma" panose="020B0604030504040204" pitchFamily="34" charset="0"/>
                </a:rPr>
                <a:t>HEHTLSINKI</a:t>
              </a:r>
            </a:p>
          </p:txBody>
        </p:sp>
        <p:sp>
          <p:nvSpPr>
            <p:cNvPr id="19481" name="Rectangle 7">
              <a:extLst>
                <a:ext uri="{FF2B5EF4-FFF2-40B4-BE49-F238E27FC236}">
                  <a16:creationId xmlns:a16="http://schemas.microsoft.com/office/drawing/2014/main" id="{00BD7117-1021-AA58-6921-A9D1D940C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5960" y="2145376"/>
              <a:ext cx="1106330" cy="338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  <a:cs typeface="Tahoma" panose="020B0604030504040204" pitchFamily="34" charset="0"/>
                </a:rPr>
                <a:t>ZULSINKI</a:t>
              </a:r>
            </a:p>
          </p:txBody>
        </p:sp>
        <p:sp>
          <p:nvSpPr>
            <p:cNvPr id="19482" name="Rectangle 8">
              <a:extLst>
                <a:ext uri="{FF2B5EF4-FFF2-40B4-BE49-F238E27FC236}">
                  <a16:creationId xmlns:a16="http://schemas.microsoft.com/office/drawing/2014/main" id="{57F0465B-DFFB-730A-C58D-DE310FC5D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1665" y="492744"/>
              <a:ext cx="1505454" cy="338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  <a:cs typeface="Tahoma" panose="020B0604030504040204" pitchFamily="34" charset="0"/>
                </a:rPr>
                <a:t>HOELSVVKIG</a:t>
              </a:r>
            </a:p>
          </p:txBody>
        </p:sp>
        <p:sp>
          <p:nvSpPr>
            <p:cNvPr id="19483" name="Rectangle 9">
              <a:extLst>
                <a:ext uri="{FF2B5EF4-FFF2-40B4-BE49-F238E27FC236}">
                  <a16:creationId xmlns:a16="http://schemas.microsoft.com/office/drawing/2014/main" id="{FD6FA38A-D4E6-439C-BB37-C561A283E6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000" y="1432311"/>
              <a:ext cx="1117552" cy="338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  <a:cs typeface="Tahoma" panose="020B0604030504040204" pitchFamily="34" charset="0"/>
                </a:rPr>
                <a:t>HELSSINI</a:t>
              </a:r>
            </a:p>
          </p:txBody>
        </p:sp>
        <p:sp>
          <p:nvSpPr>
            <p:cNvPr id="19484" name="Rectangle 10">
              <a:extLst>
                <a:ext uri="{FF2B5EF4-FFF2-40B4-BE49-F238E27FC236}">
                  <a16:creationId xmlns:a16="http://schemas.microsoft.com/office/drawing/2014/main" id="{8F8BA96B-2EA0-8211-D29E-4ACEFFD255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8856" y="2548047"/>
              <a:ext cx="1676967" cy="338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  <a:cs typeface="Tahoma" panose="020B0604030504040204" pitchFamily="34" charset="0"/>
                </a:rPr>
                <a:t>DHELSIRIWKJII</a:t>
              </a:r>
            </a:p>
          </p:txBody>
        </p:sp>
        <p:sp>
          <p:nvSpPr>
            <p:cNvPr id="19485" name="Rectangle 11">
              <a:extLst>
                <a:ext uri="{FF2B5EF4-FFF2-40B4-BE49-F238E27FC236}">
                  <a16:creationId xmlns:a16="http://schemas.microsoft.com/office/drawing/2014/main" id="{F10FFD94-E2B5-3FCC-C78B-63714A45A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4380" y="987695"/>
              <a:ext cx="1141594" cy="338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  <a:cs typeface="Tahoma" panose="020B0604030504040204" pitchFamily="34" charset="0"/>
                </a:rPr>
                <a:t>QHSELINI</a:t>
              </a:r>
            </a:p>
          </p:txBody>
        </p:sp>
        <p:sp>
          <p:nvSpPr>
            <p:cNvPr id="19486" name="Rectangle 12">
              <a:extLst>
                <a:ext uri="{FF2B5EF4-FFF2-40B4-BE49-F238E27FC236}">
                  <a16:creationId xmlns:a16="http://schemas.microsoft.com/office/drawing/2014/main" id="{4FDB977A-B66B-A5F2-7E65-FD818AD80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4096" y="1407144"/>
              <a:ext cx="1604836" cy="338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  <a:cs typeface="Tahoma" panose="020B0604030504040204" pitchFamily="34" charset="0"/>
                </a:rPr>
                <a:t>EVSDNFCKVM</a:t>
              </a:r>
            </a:p>
          </p:txBody>
        </p:sp>
      </p:grpSp>
      <p:grpSp>
        <p:nvGrpSpPr>
          <p:cNvPr id="19463" name="Group 36">
            <a:extLst>
              <a:ext uri="{FF2B5EF4-FFF2-40B4-BE49-F238E27FC236}">
                <a16:creationId xmlns:a16="http://schemas.microsoft.com/office/drawing/2014/main" id="{432216DE-A562-F84C-CDF5-77D20D714058}"/>
              </a:ext>
            </a:extLst>
          </p:cNvPr>
          <p:cNvGrpSpPr>
            <a:grpSpLocks/>
          </p:cNvGrpSpPr>
          <p:nvPr/>
        </p:nvGrpSpPr>
        <p:grpSpPr bwMode="auto">
          <a:xfrm>
            <a:off x="6117816" y="2071689"/>
            <a:ext cx="4374215" cy="2392959"/>
            <a:chOff x="7624835" y="646543"/>
            <a:chExt cx="4374384" cy="2394005"/>
          </a:xfrm>
        </p:grpSpPr>
        <p:sp>
          <p:nvSpPr>
            <p:cNvPr id="19465" name="Rectangle 23">
              <a:extLst>
                <a:ext uri="{FF2B5EF4-FFF2-40B4-BE49-F238E27FC236}">
                  <a16:creationId xmlns:a16="http://schemas.microsoft.com/office/drawing/2014/main" id="{23B0836C-4CB2-7A68-DCC9-297463CE45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2108" y="1040826"/>
              <a:ext cx="1421727" cy="338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  <a:cs typeface="Tahoma" panose="020B0604030504040204" pitchFamily="34" charset="0"/>
                </a:rPr>
                <a:t>UCGNRTION</a:t>
              </a:r>
            </a:p>
          </p:txBody>
        </p:sp>
        <p:sp>
          <p:nvSpPr>
            <p:cNvPr id="19466" name="Rectangle 24">
              <a:extLst>
                <a:ext uri="{FF2B5EF4-FFF2-40B4-BE49-F238E27FC236}">
                  <a16:creationId xmlns:a16="http://schemas.microsoft.com/office/drawing/2014/main" id="{6B99FA56-F6E6-7451-014F-676DC66832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4835" y="1972003"/>
              <a:ext cx="1893541" cy="338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  <a:cs typeface="Tahoma" panose="020B0604030504040204" pitchFamily="34" charset="0"/>
                </a:rPr>
                <a:t>RRCOOGEPIONN</a:t>
              </a:r>
            </a:p>
          </p:txBody>
        </p:sp>
        <p:sp>
          <p:nvSpPr>
            <p:cNvPr id="19467" name="Rectangle 25">
              <a:extLst>
                <a:ext uri="{FF2B5EF4-FFF2-40B4-BE49-F238E27FC236}">
                  <a16:creationId xmlns:a16="http://schemas.microsoft.com/office/drawing/2014/main" id="{B186AE5D-301B-A20D-03B8-EACD09586A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19982" y="1862947"/>
              <a:ext cx="1425446" cy="338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  <a:cs typeface="Tahoma" panose="020B0604030504040204" pitchFamily="34" charset="0"/>
                </a:rPr>
                <a:t>RXONUIUOK</a:t>
              </a:r>
            </a:p>
          </p:txBody>
        </p:sp>
        <p:sp>
          <p:nvSpPr>
            <p:cNvPr id="19468" name="Rectangle 26">
              <a:extLst>
                <a:ext uri="{FF2B5EF4-FFF2-40B4-BE49-F238E27FC236}">
                  <a16:creationId xmlns:a16="http://schemas.microsoft.com/office/drawing/2014/main" id="{B5B00D97-BAE9-F227-94DC-2080BDAF5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0117" y="2366287"/>
              <a:ext cx="1880715" cy="338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  <a:cs typeface="Tahoma" panose="020B0604030504040204" pitchFamily="34" charset="0"/>
                </a:rPr>
                <a:t>ECOBNFITIUOND</a:t>
              </a:r>
            </a:p>
          </p:txBody>
        </p:sp>
        <p:sp>
          <p:nvSpPr>
            <p:cNvPr id="19469" name="Rectangle 27">
              <a:extLst>
                <a:ext uri="{FF2B5EF4-FFF2-40B4-BE49-F238E27FC236}">
                  <a16:creationId xmlns:a16="http://schemas.microsoft.com/office/drawing/2014/main" id="{2ED4ADCB-2B92-31E5-EBD7-1330C1978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7279" y="2206896"/>
              <a:ext cx="2311940" cy="338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  <a:cs typeface="Tahoma" panose="020B0604030504040204" pitchFamily="34" charset="0"/>
                </a:rPr>
                <a:t>RUPCOWGNIPZTHUN</a:t>
              </a:r>
            </a:p>
          </p:txBody>
        </p:sp>
        <p:sp>
          <p:nvSpPr>
            <p:cNvPr id="19470" name="Rectangle 28">
              <a:extLst>
                <a:ext uri="{FF2B5EF4-FFF2-40B4-BE49-F238E27FC236}">
                  <a16:creationId xmlns:a16="http://schemas.microsoft.com/office/drawing/2014/main" id="{F715D3BF-EE70-5F97-52DC-863685C3D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7225" y="646543"/>
              <a:ext cx="1723617" cy="338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  <a:cs typeface="Tahoma" panose="020B0604030504040204" pitchFamily="34" charset="0"/>
                </a:rPr>
                <a:t>REJOGNEITION</a:t>
              </a:r>
            </a:p>
          </p:txBody>
        </p:sp>
        <p:sp>
          <p:nvSpPr>
            <p:cNvPr id="19471" name="Rectangle 29">
              <a:extLst>
                <a:ext uri="{FF2B5EF4-FFF2-40B4-BE49-F238E27FC236}">
                  <a16:creationId xmlns:a16="http://schemas.microsoft.com/office/drawing/2014/main" id="{42A890AF-AA49-E6C8-E198-92620FC8E6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5322" y="1594499"/>
              <a:ext cx="1617815" cy="338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  <a:cs typeface="Tahoma" panose="020B0604030504040204" pitchFamily="34" charset="0"/>
                </a:rPr>
                <a:t>RRSCGNXIIUN</a:t>
              </a:r>
            </a:p>
          </p:txBody>
        </p:sp>
        <p:sp>
          <p:nvSpPr>
            <p:cNvPr id="19472" name="Rectangle 30">
              <a:extLst>
                <a:ext uri="{FF2B5EF4-FFF2-40B4-BE49-F238E27FC236}">
                  <a16:creationId xmlns:a16="http://schemas.microsoft.com/office/drawing/2014/main" id="{FF02D795-C3DD-8738-85F9-AD54C963F8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6624" y="2701846"/>
              <a:ext cx="1898927" cy="338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  <a:cs typeface="Tahoma" panose="020B0604030504040204" pitchFamily="34" charset="0"/>
                </a:rPr>
                <a:t>RCOGQNOIRTON</a:t>
              </a:r>
            </a:p>
          </p:txBody>
        </p:sp>
        <p:sp>
          <p:nvSpPr>
            <p:cNvPr id="19473" name="Rectangle 31">
              <a:extLst>
                <a:ext uri="{FF2B5EF4-FFF2-40B4-BE49-F238E27FC236}">
                  <a16:creationId xmlns:a16="http://schemas.microsoft.com/office/drawing/2014/main" id="{3BD0B6A3-5FBC-B7E7-0B85-61A693093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6769" y="923380"/>
              <a:ext cx="1710792" cy="338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  <a:cs typeface="Tahoma" panose="020B0604030504040204" pitchFamily="34" charset="0"/>
                </a:rPr>
                <a:t>RECOGUITPON</a:t>
              </a:r>
            </a:p>
          </p:txBody>
        </p:sp>
        <p:sp>
          <p:nvSpPr>
            <p:cNvPr id="19474" name="Rectangle 32">
              <a:extLst>
                <a:ext uri="{FF2B5EF4-FFF2-40B4-BE49-F238E27FC236}">
                  <a16:creationId xmlns:a16="http://schemas.microsoft.com/office/drawing/2014/main" id="{66F5C21C-C13F-E33F-1721-7333DFCF2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2676" y="1334441"/>
              <a:ext cx="1975297" cy="338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  <a:cs typeface="Tahoma" panose="020B0604030504040204" pitchFamily="34" charset="0"/>
                </a:rPr>
                <a:t>WEIOTNNIHTMIOJ</a:t>
              </a:r>
            </a:p>
          </p:txBody>
        </p:sp>
      </p:grpSp>
      <p:sp>
        <p:nvSpPr>
          <p:cNvPr id="2" name="Freeform 43">
            <a:extLst>
              <a:ext uri="{FF2B5EF4-FFF2-40B4-BE49-F238E27FC236}">
                <a16:creationId xmlns:a16="http://schemas.microsoft.com/office/drawing/2014/main" id="{AB5F4178-BE56-A8BD-C52E-AF973B16748B}"/>
              </a:ext>
            </a:extLst>
          </p:cNvPr>
          <p:cNvSpPr>
            <a:spLocks/>
          </p:cNvSpPr>
          <p:nvPr/>
        </p:nvSpPr>
        <p:spPr bwMode="auto">
          <a:xfrm>
            <a:off x="1811943" y="1871178"/>
            <a:ext cx="3509055" cy="2673796"/>
          </a:xfrm>
          <a:custGeom>
            <a:avLst/>
            <a:gdLst>
              <a:gd name="T0" fmla="*/ 2147483647 w 1361"/>
              <a:gd name="T1" fmla="*/ 0 h 1293"/>
              <a:gd name="T2" fmla="*/ 2147483647 w 1361"/>
              <a:gd name="T3" fmla="*/ 2147483647 h 1293"/>
              <a:gd name="T4" fmla="*/ 2147483647 w 1361"/>
              <a:gd name="T5" fmla="*/ 2147483647 h 1293"/>
              <a:gd name="T6" fmla="*/ 2147483647 w 1361"/>
              <a:gd name="T7" fmla="*/ 2147483647 h 1293"/>
              <a:gd name="T8" fmla="*/ 0 w 1361"/>
              <a:gd name="T9" fmla="*/ 2147483647 h 1293"/>
              <a:gd name="T10" fmla="*/ 2147483647 w 1361"/>
              <a:gd name="T11" fmla="*/ 2147483647 h 1293"/>
              <a:gd name="T12" fmla="*/ 2147483647 w 1361"/>
              <a:gd name="T13" fmla="*/ 2147483647 h 1293"/>
              <a:gd name="T14" fmla="*/ 2147483647 w 1361"/>
              <a:gd name="T15" fmla="*/ 2147483647 h 1293"/>
              <a:gd name="T16" fmla="*/ 2147483647 w 1361"/>
              <a:gd name="T17" fmla="*/ 2147483647 h 1293"/>
              <a:gd name="T18" fmla="*/ 2147483647 w 1361"/>
              <a:gd name="T19" fmla="*/ 2147483647 h 1293"/>
              <a:gd name="T20" fmla="*/ 2147483647 w 1361"/>
              <a:gd name="T21" fmla="*/ 2147483647 h 1293"/>
              <a:gd name="T22" fmla="*/ 2147483647 w 1361"/>
              <a:gd name="T23" fmla="*/ 2147483647 h 1293"/>
              <a:gd name="T24" fmla="*/ 2147483647 w 1361"/>
              <a:gd name="T25" fmla="*/ 2147483647 h 1293"/>
              <a:gd name="T26" fmla="*/ 2147483647 w 1361"/>
              <a:gd name="T27" fmla="*/ 2147483647 h 1293"/>
              <a:gd name="T28" fmla="*/ 2147483647 w 1361"/>
              <a:gd name="T29" fmla="*/ 2147483647 h 1293"/>
              <a:gd name="T30" fmla="*/ 2147483647 w 1361"/>
              <a:gd name="T31" fmla="*/ 0 h 129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361"/>
              <a:gd name="T49" fmla="*/ 0 h 1293"/>
              <a:gd name="T50" fmla="*/ 1361 w 1361"/>
              <a:gd name="T51" fmla="*/ 1293 h 1293"/>
              <a:gd name="connsiteX0" fmla="*/ 3336 w 10000"/>
              <a:gd name="connsiteY0" fmla="*/ 0 h 12551"/>
              <a:gd name="connsiteX1" fmla="*/ 2006 w 10000"/>
              <a:gd name="connsiteY1" fmla="*/ 348 h 12551"/>
              <a:gd name="connsiteX2" fmla="*/ 1337 w 10000"/>
              <a:gd name="connsiteY2" fmla="*/ 1052 h 12551"/>
              <a:gd name="connsiteX3" fmla="*/ 169 w 10000"/>
              <a:gd name="connsiteY3" fmla="*/ 3155 h 12551"/>
              <a:gd name="connsiteX4" fmla="*/ 0 w 10000"/>
              <a:gd name="connsiteY4" fmla="*/ 4037 h 12551"/>
              <a:gd name="connsiteX5" fmla="*/ 169 w 10000"/>
              <a:gd name="connsiteY5" fmla="*/ 4733 h 12551"/>
              <a:gd name="connsiteX6" fmla="*/ 3642 w 10000"/>
              <a:gd name="connsiteY6" fmla="*/ 12551 h 12551"/>
              <a:gd name="connsiteX7" fmla="*/ 4504 w 10000"/>
              <a:gd name="connsiteY7" fmla="*/ 10000 h 12551"/>
              <a:gd name="connsiteX8" fmla="*/ 9001 w 10000"/>
              <a:gd name="connsiteY8" fmla="*/ 9296 h 12551"/>
              <a:gd name="connsiteX9" fmla="*/ 9838 w 10000"/>
              <a:gd name="connsiteY9" fmla="*/ 8592 h 12551"/>
              <a:gd name="connsiteX10" fmla="*/ 10000 w 10000"/>
              <a:gd name="connsiteY10" fmla="*/ 8067 h 12551"/>
              <a:gd name="connsiteX11" fmla="*/ 9669 w 10000"/>
              <a:gd name="connsiteY11" fmla="*/ 7370 h 12551"/>
              <a:gd name="connsiteX12" fmla="*/ 8670 w 10000"/>
              <a:gd name="connsiteY12" fmla="*/ 6141 h 12551"/>
              <a:gd name="connsiteX13" fmla="*/ 7002 w 10000"/>
              <a:gd name="connsiteY13" fmla="*/ 4207 h 12551"/>
              <a:gd name="connsiteX14" fmla="*/ 4335 w 10000"/>
              <a:gd name="connsiteY14" fmla="*/ 1408 h 12551"/>
              <a:gd name="connsiteX15" fmla="*/ 3336 w 10000"/>
              <a:gd name="connsiteY15" fmla="*/ 0 h 12551"/>
              <a:gd name="connsiteX0" fmla="*/ 3336 w 10000"/>
              <a:gd name="connsiteY0" fmla="*/ 0 h 12551"/>
              <a:gd name="connsiteX1" fmla="*/ 2006 w 10000"/>
              <a:gd name="connsiteY1" fmla="*/ 348 h 12551"/>
              <a:gd name="connsiteX2" fmla="*/ 1337 w 10000"/>
              <a:gd name="connsiteY2" fmla="*/ 1052 h 12551"/>
              <a:gd name="connsiteX3" fmla="*/ 169 w 10000"/>
              <a:gd name="connsiteY3" fmla="*/ 3155 h 12551"/>
              <a:gd name="connsiteX4" fmla="*/ 0 w 10000"/>
              <a:gd name="connsiteY4" fmla="*/ 4037 h 12551"/>
              <a:gd name="connsiteX5" fmla="*/ 169 w 10000"/>
              <a:gd name="connsiteY5" fmla="*/ 4733 h 12551"/>
              <a:gd name="connsiteX6" fmla="*/ 3642 w 10000"/>
              <a:gd name="connsiteY6" fmla="*/ 12551 h 12551"/>
              <a:gd name="connsiteX7" fmla="*/ 5856 w 10000"/>
              <a:gd name="connsiteY7" fmla="*/ 12373 h 12551"/>
              <a:gd name="connsiteX8" fmla="*/ 9001 w 10000"/>
              <a:gd name="connsiteY8" fmla="*/ 9296 h 12551"/>
              <a:gd name="connsiteX9" fmla="*/ 9838 w 10000"/>
              <a:gd name="connsiteY9" fmla="*/ 8592 h 12551"/>
              <a:gd name="connsiteX10" fmla="*/ 10000 w 10000"/>
              <a:gd name="connsiteY10" fmla="*/ 8067 h 12551"/>
              <a:gd name="connsiteX11" fmla="*/ 9669 w 10000"/>
              <a:gd name="connsiteY11" fmla="*/ 7370 h 12551"/>
              <a:gd name="connsiteX12" fmla="*/ 8670 w 10000"/>
              <a:gd name="connsiteY12" fmla="*/ 6141 h 12551"/>
              <a:gd name="connsiteX13" fmla="*/ 7002 w 10000"/>
              <a:gd name="connsiteY13" fmla="*/ 4207 h 12551"/>
              <a:gd name="connsiteX14" fmla="*/ 4335 w 10000"/>
              <a:gd name="connsiteY14" fmla="*/ 1408 h 12551"/>
              <a:gd name="connsiteX15" fmla="*/ 3336 w 10000"/>
              <a:gd name="connsiteY15" fmla="*/ 0 h 12551"/>
              <a:gd name="connsiteX0" fmla="*/ 3336 w 10000"/>
              <a:gd name="connsiteY0" fmla="*/ 0 h 12551"/>
              <a:gd name="connsiteX1" fmla="*/ 2006 w 10000"/>
              <a:gd name="connsiteY1" fmla="*/ 348 h 12551"/>
              <a:gd name="connsiteX2" fmla="*/ 1337 w 10000"/>
              <a:gd name="connsiteY2" fmla="*/ 1052 h 12551"/>
              <a:gd name="connsiteX3" fmla="*/ 169 w 10000"/>
              <a:gd name="connsiteY3" fmla="*/ 3155 h 12551"/>
              <a:gd name="connsiteX4" fmla="*/ 0 w 10000"/>
              <a:gd name="connsiteY4" fmla="*/ 4037 h 12551"/>
              <a:gd name="connsiteX5" fmla="*/ 169 w 10000"/>
              <a:gd name="connsiteY5" fmla="*/ 4733 h 12551"/>
              <a:gd name="connsiteX6" fmla="*/ 3642 w 10000"/>
              <a:gd name="connsiteY6" fmla="*/ 12551 h 12551"/>
              <a:gd name="connsiteX7" fmla="*/ 5856 w 10000"/>
              <a:gd name="connsiteY7" fmla="*/ 12373 h 12551"/>
              <a:gd name="connsiteX8" fmla="*/ 8180 w 10000"/>
              <a:gd name="connsiteY8" fmla="*/ 11105 h 12551"/>
              <a:gd name="connsiteX9" fmla="*/ 9838 w 10000"/>
              <a:gd name="connsiteY9" fmla="*/ 8592 h 12551"/>
              <a:gd name="connsiteX10" fmla="*/ 10000 w 10000"/>
              <a:gd name="connsiteY10" fmla="*/ 8067 h 12551"/>
              <a:gd name="connsiteX11" fmla="*/ 9669 w 10000"/>
              <a:gd name="connsiteY11" fmla="*/ 7370 h 12551"/>
              <a:gd name="connsiteX12" fmla="*/ 8670 w 10000"/>
              <a:gd name="connsiteY12" fmla="*/ 6141 h 12551"/>
              <a:gd name="connsiteX13" fmla="*/ 7002 w 10000"/>
              <a:gd name="connsiteY13" fmla="*/ 4207 h 12551"/>
              <a:gd name="connsiteX14" fmla="*/ 4335 w 10000"/>
              <a:gd name="connsiteY14" fmla="*/ 1408 h 12551"/>
              <a:gd name="connsiteX15" fmla="*/ 3336 w 10000"/>
              <a:gd name="connsiteY15" fmla="*/ 0 h 12551"/>
              <a:gd name="connsiteX0" fmla="*/ 3336 w 10000"/>
              <a:gd name="connsiteY0" fmla="*/ 0 h 12551"/>
              <a:gd name="connsiteX1" fmla="*/ 2006 w 10000"/>
              <a:gd name="connsiteY1" fmla="*/ 348 h 12551"/>
              <a:gd name="connsiteX2" fmla="*/ 1337 w 10000"/>
              <a:gd name="connsiteY2" fmla="*/ 1052 h 12551"/>
              <a:gd name="connsiteX3" fmla="*/ 169 w 10000"/>
              <a:gd name="connsiteY3" fmla="*/ 3155 h 12551"/>
              <a:gd name="connsiteX4" fmla="*/ 0 w 10000"/>
              <a:gd name="connsiteY4" fmla="*/ 4037 h 12551"/>
              <a:gd name="connsiteX5" fmla="*/ 169 w 10000"/>
              <a:gd name="connsiteY5" fmla="*/ 4733 h 12551"/>
              <a:gd name="connsiteX6" fmla="*/ 3642 w 10000"/>
              <a:gd name="connsiteY6" fmla="*/ 12551 h 12551"/>
              <a:gd name="connsiteX7" fmla="*/ 5856 w 10000"/>
              <a:gd name="connsiteY7" fmla="*/ 12373 h 12551"/>
              <a:gd name="connsiteX8" fmla="*/ 8180 w 10000"/>
              <a:gd name="connsiteY8" fmla="*/ 11105 h 12551"/>
              <a:gd name="connsiteX9" fmla="*/ 8993 w 10000"/>
              <a:gd name="connsiteY9" fmla="*/ 9096 h 12551"/>
              <a:gd name="connsiteX10" fmla="*/ 10000 w 10000"/>
              <a:gd name="connsiteY10" fmla="*/ 8067 h 12551"/>
              <a:gd name="connsiteX11" fmla="*/ 9669 w 10000"/>
              <a:gd name="connsiteY11" fmla="*/ 7370 h 12551"/>
              <a:gd name="connsiteX12" fmla="*/ 8670 w 10000"/>
              <a:gd name="connsiteY12" fmla="*/ 6141 h 12551"/>
              <a:gd name="connsiteX13" fmla="*/ 7002 w 10000"/>
              <a:gd name="connsiteY13" fmla="*/ 4207 h 12551"/>
              <a:gd name="connsiteX14" fmla="*/ 4335 w 10000"/>
              <a:gd name="connsiteY14" fmla="*/ 1408 h 12551"/>
              <a:gd name="connsiteX15" fmla="*/ 3336 w 10000"/>
              <a:gd name="connsiteY15" fmla="*/ 0 h 12551"/>
              <a:gd name="connsiteX0" fmla="*/ 3336 w 9669"/>
              <a:gd name="connsiteY0" fmla="*/ 0 h 12551"/>
              <a:gd name="connsiteX1" fmla="*/ 2006 w 9669"/>
              <a:gd name="connsiteY1" fmla="*/ 348 h 12551"/>
              <a:gd name="connsiteX2" fmla="*/ 1337 w 9669"/>
              <a:gd name="connsiteY2" fmla="*/ 1052 h 12551"/>
              <a:gd name="connsiteX3" fmla="*/ 169 w 9669"/>
              <a:gd name="connsiteY3" fmla="*/ 3155 h 12551"/>
              <a:gd name="connsiteX4" fmla="*/ 0 w 9669"/>
              <a:gd name="connsiteY4" fmla="*/ 4037 h 12551"/>
              <a:gd name="connsiteX5" fmla="*/ 169 w 9669"/>
              <a:gd name="connsiteY5" fmla="*/ 4733 h 12551"/>
              <a:gd name="connsiteX6" fmla="*/ 3642 w 9669"/>
              <a:gd name="connsiteY6" fmla="*/ 12551 h 12551"/>
              <a:gd name="connsiteX7" fmla="*/ 5856 w 9669"/>
              <a:gd name="connsiteY7" fmla="*/ 12373 h 12551"/>
              <a:gd name="connsiteX8" fmla="*/ 8180 w 9669"/>
              <a:gd name="connsiteY8" fmla="*/ 11105 h 12551"/>
              <a:gd name="connsiteX9" fmla="*/ 8993 w 9669"/>
              <a:gd name="connsiteY9" fmla="*/ 9096 h 12551"/>
              <a:gd name="connsiteX10" fmla="*/ 9252 w 9669"/>
              <a:gd name="connsiteY10" fmla="*/ 7741 h 12551"/>
              <a:gd name="connsiteX11" fmla="*/ 9669 w 9669"/>
              <a:gd name="connsiteY11" fmla="*/ 7370 h 12551"/>
              <a:gd name="connsiteX12" fmla="*/ 8670 w 9669"/>
              <a:gd name="connsiteY12" fmla="*/ 6141 h 12551"/>
              <a:gd name="connsiteX13" fmla="*/ 7002 w 9669"/>
              <a:gd name="connsiteY13" fmla="*/ 4207 h 12551"/>
              <a:gd name="connsiteX14" fmla="*/ 4335 w 9669"/>
              <a:gd name="connsiteY14" fmla="*/ 1408 h 12551"/>
              <a:gd name="connsiteX15" fmla="*/ 3336 w 9669"/>
              <a:gd name="connsiteY15" fmla="*/ 0 h 12551"/>
              <a:gd name="connsiteX0" fmla="*/ 3450 w 9569"/>
              <a:gd name="connsiteY0" fmla="*/ 0 h 10000"/>
              <a:gd name="connsiteX1" fmla="*/ 2075 w 9569"/>
              <a:gd name="connsiteY1" fmla="*/ 277 h 10000"/>
              <a:gd name="connsiteX2" fmla="*/ 1383 w 9569"/>
              <a:gd name="connsiteY2" fmla="*/ 838 h 10000"/>
              <a:gd name="connsiteX3" fmla="*/ 175 w 9569"/>
              <a:gd name="connsiteY3" fmla="*/ 2514 h 10000"/>
              <a:gd name="connsiteX4" fmla="*/ 0 w 9569"/>
              <a:gd name="connsiteY4" fmla="*/ 3216 h 10000"/>
              <a:gd name="connsiteX5" fmla="*/ 175 w 9569"/>
              <a:gd name="connsiteY5" fmla="*/ 3771 h 10000"/>
              <a:gd name="connsiteX6" fmla="*/ 3767 w 9569"/>
              <a:gd name="connsiteY6" fmla="*/ 10000 h 10000"/>
              <a:gd name="connsiteX7" fmla="*/ 6056 w 9569"/>
              <a:gd name="connsiteY7" fmla="*/ 9858 h 10000"/>
              <a:gd name="connsiteX8" fmla="*/ 8460 w 9569"/>
              <a:gd name="connsiteY8" fmla="*/ 8848 h 10000"/>
              <a:gd name="connsiteX9" fmla="*/ 9301 w 9569"/>
              <a:gd name="connsiteY9" fmla="*/ 7247 h 10000"/>
              <a:gd name="connsiteX10" fmla="*/ 9569 w 9569"/>
              <a:gd name="connsiteY10" fmla="*/ 6168 h 10000"/>
              <a:gd name="connsiteX11" fmla="*/ 8402 w 9569"/>
              <a:gd name="connsiteY11" fmla="*/ 4950 h 10000"/>
              <a:gd name="connsiteX12" fmla="*/ 8967 w 9569"/>
              <a:gd name="connsiteY12" fmla="*/ 4893 h 10000"/>
              <a:gd name="connsiteX13" fmla="*/ 7242 w 9569"/>
              <a:gd name="connsiteY13" fmla="*/ 3352 h 10000"/>
              <a:gd name="connsiteX14" fmla="*/ 4483 w 9569"/>
              <a:gd name="connsiteY14" fmla="*/ 1122 h 10000"/>
              <a:gd name="connsiteX15" fmla="*/ 3450 w 9569"/>
              <a:gd name="connsiteY15" fmla="*/ 0 h 10000"/>
              <a:gd name="connsiteX0" fmla="*/ 3605 w 10000"/>
              <a:gd name="connsiteY0" fmla="*/ 0 h 10000"/>
              <a:gd name="connsiteX1" fmla="*/ 2168 w 10000"/>
              <a:gd name="connsiteY1" fmla="*/ 277 h 10000"/>
              <a:gd name="connsiteX2" fmla="*/ 1445 w 10000"/>
              <a:gd name="connsiteY2" fmla="*/ 838 h 10000"/>
              <a:gd name="connsiteX3" fmla="*/ 183 w 10000"/>
              <a:gd name="connsiteY3" fmla="*/ 2514 h 10000"/>
              <a:gd name="connsiteX4" fmla="*/ 0 w 10000"/>
              <a:gd name="connsiteY4" fmla="*/ 3216 h 10000"/>
              <a:gd name="connsiteX5" fmla="*/ 183 w 10000"/>
              <a:gd name="connsiteY5" fmla="*/ 3771 h 10000"/>
              <a:gd name="connsiteX6" fmla="*/ 3937 w 10000"/>
              <a:gd name="connsiteY6" fmla="*/ 10000 h 10000"/>
              <a:gd name="connsiteX7" fmla="*/ 6329 w 10000"/>
              <a:gd name="connsiteY7" fmla="*/ 9858 h 10000"/>
              <a:gd name="connsiteX8" fmla="*/ 8841 w 10000"/>
              <a:gd name="connsiteY8" fmla="*/ 8848 h 10000"/>
              <a:gd name="connsiteX9" fmla="*/ 9720 w 10000"/>
              <a:gd name="connsiteY9" fmla="*/ 7247 h 10000"/>
              <a:gd name="connsiteX10" fmla="*/ 10000 w 10000"/>
              <a:gd name="connsiteY10" fmla="*/ 6168 h 10000"/>
              <a:gd name="connsiteX11" fmla="*/ 8780 w 10000"/>
              <a:gd name="connsiteY11" fmla="*/ 4950 h 10000"/>
              <a:gd name="connsiteX12" fmla="*/ 7910 w 10000"/>
              <a:gd name="connsiteY12" fmla="*/ 4184 h 10000"/>
              <a:gd name="connsiteX13" fmla="*/ 7568 w 10000"/>
              <a:gd name="connsiteY13" fmla="*/ 3352 h 10000"/>
              <a:gd name="connsiteX14" fmla="*/ 4685 w 10000"/>
              <a:gd name="connsiteY14" fmla="*/ 1122 h 10000"/>
              <a:gd name="connsiteX15" fmla="*/ 3605 w 10000"/>
              <a:gd name="connsiteY15" fmla="*/ 0 h 10000"/>
              <a:gd name="connsiteX0" fmla="*/ 3605 w 10000"/>
              <a:gd name="connsiteY0" fmla="*/ 0 h 10000"/>
              <a:gd name="connsiteX1" fmla="*/ 2168 w 10000"/>
              <a:gd name="connsiteY1" fmla="*/ 277 h 10000"/>
              <a:gd name="connsiteX2" fmla="*/ 1445 w 10000"/>
              <a:gd name="connsiteY2" fmla="*/ 838 h 10000"/>
              <a:gd name="connsiteX3" fmla="*/ 183 w 10000"/>
              <a:gd name="connsiteY3" fmla="*/ 2514 h 10000"/>
              <a:gd name="connsiteX4" fmla="*/ 0 w 10000"/>
              <a:gd name="connsiteY4" fmla="*/ 3216 h 10000"/>
              <a:gd name="connsiteX5" fmla="*/ 183 w 10000"/>
              <a:gd name="connsiteY5" fmla="*/ 3771 h 10000"/>
              <a:gd name="connsiteX6" fmla="*/ 3937 w 10000"/>
              <a:gd name="connsiteY6" fmla="*/ 10000 h 10000"/>
              <a:gd name="connsiteX7" fmla="*/ 6329 w 10000"/>
              <a:gd name="connsiteY7" fmla="*/ 9858 h 10000"/>
              <a:gd name="connsiteX8" fmla="*/ 8841 w 10000"/>
              <a:gd name="connsiteY8" fmla="*/ 8848 h 10000"/>
              <a:gd name="connsiteX9" fmla="*/ 9720 w 10000"/>
              <a:gd name="connsiteY9" fmla="*/ 7247 h 10000"/>
              <a:gd name="connsiteX10" fmla="*/ 10000 w 10000"/>
              <a:gd name="connsiteY10" fmla="*/ 6168 h 10000"/>
              <a:gd name="connsiteX11" fmla="*/ 8780 w 10000"/>
              <a:gd name="connsiteY11" fmla="*/ 4950 h 10000"/>
              <a:gd name="connsiteX12" fmla="*/ 7910 w 10000"/>
              <a:gd name="connsiteY12" fmla="*/ 4184 h 10000"/>
              <a:gd name="connsiteX13" fmla="*/ 7229 w 10000"/>
              <a:gd name="connsiteY13" fmla="*/ 3163 h 10000"/>
              <a:gd name="connsiteX14" fmla="*/ 4685 w 10000"/>
              <a:gd name="connsiteY14" fmla="*/ 1122 h 10000"/>
              <a:gd name="connsiteX15" fmla="*/ 3605 w 10000"/>
              <a:gd name="connsiteY15" fmla="*/ 0 h 10000"/>
              <a:gd name="connsiteX0" fmla="*/ 3605 w 10000"/>
              <a:gd name="connsiteY0" fmla="*/ 0 h 10000"/>
              <a:gd name="connsiteX1" fmla="*/ 2168 w 10000"/>
              <a:gd name="connsiteY1" fmla="*/ 277 h 10000"/>
              <a:gd name="connsiteX2" fmla="*/ 1445 w 10000"/>
              <a:gd name="connsiteY2" fmla="*/ 838 h 10000"/>
              <a:gd name="connsiteX3" fmla="*/ 183 w 10000"/>
              <a:gd name="connsiteY3" fmla="*/ 2514 h 10000"/>
              <a:gd name="connsiteX4" fmla="*/ 0 w 10000"/>
              <a:gd name="connsiteY4" fmla="*/ 3216 h 10000"/>
              <a:gd name="connsiteX5" fmla="*/ 183 w 10000"/>
              <a:gd name="connsiteY5" fmla="*/ 3771 h 10000"/>
              <a:gd name="connsiteX6" fmla="*/ 3937 w 10000"/>
              <a:gd name="connsiteY6" fmla="*/ 10000 h 10000"/>
              <a:gd name="connsiteX7" fmla="*/ 6329 w 10000"/>
              <a:gd name="connsiteY7" fmla="*/ 9858 h 10000"/>
              <a:gd name="connsiteX8" fmla="*/ 8841 w 10000"/>
              <a:gd name="connsiteY8" fmla="*/ 8848 h 10000"/>
              <a:gd name="connsiteX9" fmla="*/ 9720 w 10000"/>
              <a:gd name="connsiteY9" fmla="*/ 7247 h 10000"/>
              <a:gd name="connsiteX10" fmla="*/ 10000 w 10000"/>
              <a:gd name="connsiteY10" fmla="*/ 6168 h 10000"/>
              <a:gd name="connsiteX11" fmla="*/ 8780 w 10000"/>
              <a:gd name="connsiteY11" fmla="*/ 4950 h 10000"/>
              <a:gd name="connsiteX12" fmla="*/ 7910 w 10000"/>
              <a:gd name="connsiteY12" fmla="*/ 4184 h 10000"/>
              <a:gd name="connsiteX13" fmla="*/ 7229 w 10000"/>
              <a:gd name="connsiteY13" fmla="*/ 3163 h 10000"/>
              <a:gd name="connsiteX14" fmla="*/ 4763 w 10000"/>
              <a:gd name="connsiteY14" fmla="*/ 2563 h 10000"/>
              <a:gd name="connsiteX15" fmla="*/ 3605 w 10000"/>
              <a:gd name="connsiteY15" fmla="*/ 0 h 10000"/>
              <a:gd name="connsiteX0" fmla="*/ 2613 w 10000"/>
              <a:gd name="connsiteY0" fmla="*/ 2890 h 9723"/>
              <a:gd name="connsiteX1" fmla="*/ 2168 w 10000"/>
              <a:gd name="connsiteY1" fmla="*/ 0 h 9723"/>
              <a:gd name="connsiteX2" fmla="*/ 1445 w 10000"/>
              <a:gd name="connsiteY2" fmla="*/ 561 h 9723"/>
              <a:gd name="connsiteX3" fmla="*/ 183 w 10000"/>
              <a:gd name="connsiteY3" fmla="*/ 2237 h 9723"/>
              <a:gd name="connsiteX4" fmla="*/ 0 w 10000"/>
              <a:gd name="connsiteY4" fmla="*/ 2939 h 9723"/>
              <a:gd name="connsiteX5" fmla="*/ 183 w 10000"/>
              <a:gd name="connsiteY5" fmla="*/ 3494 h 9723"/>
              <a:gd name="connsiteX6" fmla="*/ 3937 w 10000"/>
              <a:gd name="connsiteY6" fmla="*/ 9723 h 9723"/>
              <a:gd name="connsiteX7" fmla="*/ 6329 w 10000"/>
              <a:gd name="connsiteY7" fmla="*/ 9581 h 9723"/>
              <a:gd name="connsiteX8" fmla="*/ 8841 w 10000"/>
              <a:gd name="connsiteY8" fmla="*/ 8571 h 9723"/>
              <a:gd name="connsiteX9" fmla="*/ 9720 w 10000"/>
              <a:gd name="connsiteY9" fmla="*/ 6970 h 9723"/>
              <a:gd name="connsiteX10" fmla="*/ 10000 w 10000"/>
              <a:gd name="connsiteY10" fmla="*/ 5891 h 9723"/>
              <a:gd name="connsiteX11" fmla="*/ 8780 w 10000"/>
              <a:gd name="connsiteY11" fmla="*/ 4673 h 9723"/>
              <a:gd name="connsiteX12" fmla="*/ 7910 w 10000"/>
              <a:gd name="connsiteY12" fmla="*/ 3907 h 9723"/>
              <a:gd name="connsiteX13" fmla="*/ 7229 w 10000"/>
              <a:gd name="connsiteY13" fmla="*/ 2886 h 9723"/>
              <a:gd name="connsiteX14" fmla="*/ 4763 w 10000"/>
              <a:gd name="connsiteY14" fmla="*/ 2286 h 9723"/>
              <a:gd name="connsiteX15" fmla="*/ 2613 w 10000"/>
              <a:gd name="connsiteY15" fmla="*/ 2890 h 9723"/>
              <a:gd name="connsiteX0" fmla="*/ 2613 w 10000"/>
              <a:gd name="connsiteY0" fmla="*/ 2972 h 10000"/>
              <a:gd name="connsiteX1" fmla="*/ 2168 w 10000"/>
              <a:gd name="connsiteY1" fmla="*/ 0 h 10000"/>
              <a:gd name="connsiteX2" fmla="*/ 923 w 10000"/>
              <a:gd name="connsiteY2" fmla="*/ 4344 h 10000"/>
              <a:gd name="connsiteX3" fmla="*/ 183 w 10000"/>
              <a:gd name="connsiteY3" fmla="*/ 2301 h 10000"/>
              <a:gd name="connsiteX4" fmla="*/ 0 w 10000"/>
              <a:gd name="connsiteY4" fmla="*/ 3023 h 10000"/>
              <a:gd name="connsiteX5" fmla="*/ 183 w 10000"/>
              <a:gd name="connsiteY5" fmla="*/ 3594 h 10000"/>
              <a:gd name="connsiteX6" fmla="*/ 3937 w 10000"/>
              <a:gd name="connsiteY6" fmla="*/ 10000 h 10000"/>
              <a:gd name="connsiteX7" fmla="*/ 6329 w 10000"/>
              <a:gd name="connsiteY7" fmla="*/ 9854 h 10000"/>
              <a:gd name="connsiteX8" fmla="*/ 8841 w 10000"/>
              <a:gd name="connsiteY8" fmla="*/ 8815 h 10000"/>
              <a:gd name="connsiteX9" fmla="*/ 9720 w 10000"/>
              <a:gd name="connsiteY9" fmla="*/ 7169 h 10000"/>
              <a:gd name="connsiteX10" fmla="*/ 10000 w 10000"/>
              <a:gd name="connsiteY10" fmla="*/ 6059 h 10000"/>
              <a:gd name="connsiteX11" fmla="*/ 8780 w 10000"/>
              <a:gd name="connsiteY11" fmla="*/ 4806 h 10000"/>
              <a:gd name="connsiteX12" fmla="*/ 7910 w 10000"/>
              <a:gd name="connsiteY12" fmla="*/ 4018 h 10000"/>
              <a:gd name="connsiteX13" fmla="*/ 7229 w 10000"/>
              <a:gd name="connsiteY13" fmla="*/ 2968 h 10000"/>
              <a:gd name="connsiteX14" fmla="*/ 4763 w 10000"/>
              <a:gd name="connsiteY14" fmla="*/ 2351 h 10000"/>
              <a:gd name="connsiteX15" fmla="*/ 2613 w 10000"/>
              <a:gd name="connsiteY15" fmla="*/ 2972 h 10000"/>
              <a:gd name="connsiteX0" fmla="*/ 2613 w 10000"/>
              <a:gd name="connsiteY0" fmla="*/ 2972 h 10000"/>
              <a:gd name="connsiteX1" fmla="*/ 2168 w 10000"/>
              <a:gd name="connsiteY1" fmla="*/ 0 h 10000"/>
              <a:gd name="connsiteX2" fmla="*/ 923 w 10000"/>
              <a:gd name="connsiteY2" fmla="*/ 4344 h 10000"/>
              <a:gd name="connsiteX3" fmla="*/ 418 w 10000"/>
              <a:gd name="connsiteY3" fmla="*/ 5752 h 10000"/>
              <a:gd name="connsiteX4" fmla="*/ 0 w 10000"/>
              <a:gd name="connsiteY4" fmla="*/ 3023 h 10000"/>
              <a:gd name="connsiteX5" fmla="*/ 183 w 10000"/>
              <a:gd name="connsiteY5" fmla="*/ 3594 h 10000"/>
              <a:gd name="connsiteX6" fmla="*/ 3937 w 10000"/>
              <a:gd name="connsiteY6" fmla="*/ 10000 h 10000"/>
              <a:gd name="connsiteX7" fmla="*/ 6329 w 10000"/>
              <a:gd name="connsiteY7" fmla="*/ 9854 h 10000"/>
              <a:gd name="connsiteX8" fmla="*/ 8841 w 10000"/>
              <a:gd name="connsiteY8" fmla="*/ 8815 h 10000"/>
              <a:gd name="connsiteX9" fmla="*/ 9720 w 10000"/>
              <a:gd name="connsiteY9" fmla="*/ 7169 h 10000"/>
              <a:gd name="connsiteX10" fmla="*/ 10000 w 10000"/>
              <a:gd name="connsiteY10" fmla="*/ 6059 h 10000"/>
              <a:gd name="connsiteX11" fmla="*/ 8780 w 10000"/>
              <a:gd name="connsiteY11" fmla="*/ 4806 h 10000"/>
              <a:gd name="connsiteX12" fmla="*/ 7910 w 10000"/>
              <a:gd name="connsiteY12" fmla="*/ 4018 h 10000"/>
              <a:gd name="connsiteX13" fmla="*/ 7229 w 10000"/>
              <a:gd name="connsiteY13" fmla="*/ 2968 h 10000"/>
              <a:gd name="connsiteX14" fmla="*/ 4763 w 10000"/>
              <a:gd name="connsiteY14" fmla="*/ 2351 h 10000"/>
              <a:gd name="connsiteX15" fmla="*/ 2613 w 10000"/>
              <a:gd name="connsiteY15" fmla="*/ 2972 h 10000"/>
              <a:gd name="connsiteX0" fmla="*/ 2430 w 9817"/>
              <a:gd name="connsiteY0" fmla="*/ 2972 h 10000"/>
              <a:gd name="connsiteX1" fmla="*/ 1985 w 9817"/>
              <a:gd name="connsiteY1" fmla="*/ 0 h 10000"/>
              <a:gd name="connsiteX2" fmla="*/ 740 w 9817"/>
              <a:gd name="connsiteY2" fmla="*/ 4344 h 10000"/>
              <a:gd name="connsiteX3" fmla="*/ 235 w 9817"/>
              <a:gd name="connsiteY3" fmla="*/ 5752 h 10000"/>
              <a:gd name="connsiteX4" fmla="*/ 339 w 9817"/>
              <a:gd name="connsiteY4" fmla="*/ 7057 h 10000"/>
              <a:gd name="connsiteX5" fmla="*/ 0 w 9817"/>
              <a:gd name="connsiteY5" fmla="*/ 3594 h 10000"/>
              <a:gd name="connsiteX6" fmla="*/ 3754 w 9817"/>
              <a:gd name="connsiteY6" fmla="*/ 10000 h 10000"/>
              <a:gd name="connsiteX7" fmla="*/ 6146 w 9817"/>
              <a:gd name="connsiteY7" fmla="*/ 9854 h 10000"/>
              <a:gd name="connsiteX8" fmla="*/ 8658 w 9817"/>
              <a:gd name="connsiteY8" fmla="*/ 8815 h 10000"/>
              <a:gd name="connsiteX9" fmla="*/ 9537 w 9817"/>
              <a:gd name="connsiteY9" fmla="*/ 7169 h 10000"/>
              <a:gd name="connsiteX10" fmla="*/ 9817 w 9817"/>
              <a:gd name="connsiteY10" fmla="*/ 6059 h 10000"/>
              <a:gd name="connsiteX11" fmla="*/ 8597 w 9817"/>
              <a:gd name="connsiteY11" fmla="*/ 4806 h 10000"/>
              <a:gd name="connsiteX12" fmla="*/ 7727 w 9817"/>
              <a:gd name="connsiteY12" fmla="*/ 4018 h 10000"/>
              <a:gd name="connsiteX13" fmla="*/ 7046 w 9817"/>
              <a:gd name="connsiteY13" fmla="*/ 2968 h 10000"/>
              <a:gd name="connsiteX14" fmla="*/ 4580 w 9817"/>
              <a:gd name="connsiteY14" fmla="*/ 2351 h 10000"/>
              <a:gd name="connsiteX15" fmla="*/ 2430 w 9817"/>
              <a:gd name="connsiteY15" fmla="*/ 2972 h 10000"/>
              <a:gd name="connsiteX0" fmla="*/ 2268 w 9793"/>
              <a:gd name="connsiteY0" fmla="*/ 2972 h 10000"/>
              <a:gd name="connsiteX1" fmla="*/ 1815 w 9793"/>
              <a:gd name="connsiteY1" fmla="*/ 0 h 10000"/>
              <a:gd name="connsiteX2" fmla="*/ 547 w 9793"/>
              <a:gd name="connsiteY2" fmla="*/ 4344 h 10000"/>
              <a:gd name="connsiteX3" fmla="*/ 32 w 9793"/>
              <a:gd name="connsiteY3" fmla="*/ 5752 h 10000"/>
              <a:gd name="connsiteX4" fmla="*/ 138 w 9793"/>
              <a:gd name="connsiteY4" fmla="*/ 7057 h 10000"/>
              <a:gd name="connsiteX5" fmla="*/ 1335 w 9793"/>
              <a:gd name="connsiteY5" fmla="*/ 8965 h 10000"/>
              <a:gd name="connsiteX6" fmla="*/ 3617 w 9793"/>
              <a:gd name="connsiteY6" fmla="*/ 10000 h 10000"/>
              <a:gd name="connsiteX7" fmla="*/ 6054 w 9793"/>
              <a:gd name="connsiteY7" fmla="*/ 9854 h 10000"/>
              <a:gd name="connsiteX8" fmla="*/ 8612 w 9793"/>
              <a:gd name="connsiteY8" fmla="*/ 8815 h 10000"/>
              <a:gd name="connsiteX9" fmla="*/ 9508 w 9793"/>
              <a:gd name="connsiteY9" fmla="*/ 7169 h 10000"/>
              <a:gd name="connsiteX10" fmla="*/ 9793 w 9793"/>
              <a:gd name="connsiteY10" fmla="*/ 6059 h 10000"/>
              <a:gd name="connsiteX11" fmla="*/ 8550 w 9793"/>
              <a:gd name="connsiteY11" fmla="*/ 4806 h 10000"/>
              <a:gd name="connsiteX12" fmla="*/ 7664 w 9793"/>
              <a:gd name="connsiteY12" fmla="*/ 4018 h 10000"/>
              <a:gd name="connsiteX13" fmla="*/ 6970 w 9793"/>
              <a:gd name="connsiteY13" fmla="*/ 2968 h 10000"/>
              <a:gd name="connsiteX14" fmla="*/ 4458 w 9793"/>
              <a:gd name="connsiteY14" fmla="*/ 2351 h 10000"/>
              <a:gd name="connsiteX15" fmla="*/ 2268 w 9793"/>
              <a:gd name="connsiteY15" fmla="*/ 2972 h 10000"/>
              <a:gd name="connsiteX0" fmla="*/ 2316 w 10000"/>
              <a:gd name="connsiteY0" fmla="*/ 621 h 7649"/>
              <a:gd name="connsiteX1" fmla="*/ 1147 w 10000"/>
              <a:gd name="connsiteY1" fmla="*/ 1124 h 7649"/>
              <a:gd name="connsiteX2" fmla="*/ 559 w 10000"/>
              <a:gd name="connsiteY2" fmla="*/ 1993 h 7649"/>
              <a:gd name="connsiteX3" fmla="*/ 33 w 10000"/>
              <a:gd name="connsiteY3" fmla="*/ 3401 h 7649"/>
              <a:gd name="connsiteX4" fmla="*/ 141 w 10000"/>
              <a:gd name="connsiteY4" fmla="*/ 4706 h 7649"/>
              <a:gd name="connsiteX5" fmla="*/ 1363 w 10000"/>
              <a:gd name="connsiteY5" fmla="*/ 6614 h 7649"/>
              <a:gd name="connsiteX6" fmla="*/ 3693 w 10000"/>
              <a:gd name="connsiteY6" fmla="*/ 7649 h 7649"/>
              <a:gd name="connsiteX7" fmla="*/ 6182 w 10000"/>
              <a:gd name="connsiteY7" fmla="*/ 7503 h 7649"/>
              <a:gd name="connsiteX8" fmla="*/ 8794 w 10000"/>
              <a:gd name="connsiteY8" fmla="*/ 6464 h 7649"/>
              <a:gd name="connsiteX9" fmla="*/ 9709 w 10000"/>
              <a:gd name="connsiteY9" fmla="*/ 4818 h 7649"/>
              <a:gd name="connsiteX10" fmla="*/ 10000 w 10000"/>
              <a:gd name="connsiteY10" fmla="*/ 3708 h 7649"/>
              <a:gd name="connsiteX11" fmla="*/ 8731 w 10000"/>
              <a:gd name="connsiteY11" fmla="*/ 2455 h 7649"/>
              <a:gd name="connsiteX12" fmla="*/ 7826 w 10000"/>
              <a:gd name="connsiteY12" fmla="*/ 1667 h 7649"/>
              <a:gd name="connsiteX13" fmla="*/ 7117 w 10000"/>
              <a:gd name="connsiteY13" fmla="*/ 617 h 7649"/>
              <a:gd name="connsiteX14" fmla="*/ 4552 w 10000"/>
              <a:gd name="connsiteY14" fmla="*/ 0 h 7649"/>
              <a:gd name="connsiteX15" fmla="*/ 2316 w 10000"/>
              <a:gd name="connsiteY15" fmla="*/ 621 h 7649"/>
              <a:gd name="connsiteX0" fmla="*/ 2316 w 10000"/>
              <a:gd name="connsiteY0" fmla="*/ 812 h 10000"/>
              <a:gd name="connsiteX1" fmla="*/ 559 w 10000"/>
              <a:gd name="connsiteY1" fmla="*/ 2606 h 10000"/>
              <a:gd name="connsiteX2" fmla="*/ 33 w 10000"/>
              <a:gd name="connsiteY2" fmla="*/ 4446 h 10000"/>
              <a:gd name="connsiteX3" fmla="*/ 141 w 10000"/>
              <a:gd name="connsiteY3" fmla="*/ 6152 h 10000"/>
              <a:gd name="connsiteX4" fmla="*/ 1363 w 10000"/>
              <a:gd name="connsiteY4" fmla="*/ 8647 h 10000"/>
              <a:gd name="connsiteX5" fmla="*/ 3693 w 10000"/>
              <a:gd name="connsiteY5" fmla="*/ 10000 h 10000"/>
              <a:gd name="connsiteX6" fmla="*/ 6182 w 10000"/>
              <a:gd name="connsiteY6" fmla="*/ 9809 h 10000"/>
              <a:gd name="connsiteX7" fmla="*/ 8794 w 10000"/>
              <a:gd name="connsiteY7" fmla="*/ 8451 h 10000"/>
              <a:gd name="connsiteX8" fmla="*/ 9709 w 10000"/>
              <a:gd name="connsiteY8" fmla="*/ 6299 h 10000"/>
              <a:gd name="connsiteX9" fmla="*/ 10000 w 10000"/>
              <a:gd name="connsiteY9" fmla="*/ 4848 h 10000"/>
              <a:gd name="connsiteX10" fmla="*/ 8731 w 10000"/>
              <a:gd name="connsiteY10" fmla="*/ 3210 h 10000"/>
              <a:gd name="connsiteX11" fmla="*/ 7826 w 10000"/>
              <a:gd name="connsiteY11" fmla="*/ 2179 h 10000"/>
              <a:gd name="connsiteX12" fmla="*/ 7117 w 10000"/>
              <a:gd name="connsiteY12" fmla="*/ 807 h 10000"/>
              <a:gd name="connsiteX13" fmla="*/ 4552 w 10000"/>
              <a:gd name="connsiteY13" fmla="*/ 0 h 10000"/>
              <a:gd name="connsiteX14" fmla="*/ 2316 w 10000"/>
              <a:gd name="connsiteY14" fmla="*/ 812 h 10000"/>
              <a:gd name="connsiteX0" fmla="*/ 2316 w 10000"/>
              <a:gd name="connsiteY0" fmla="*/ 812 h 10000"/>
              <a:gd name="connsiteX1" fmla="*/ 559 w 10000"/>
              <a:gd name="connsiteY1" fmla="*/ 2606 h 10000"/>
              <a:gd name="connsiteX2" fmla="*/ 33 w 10000"/>
              <a:gd name="connsiteY2" fmla="*/ 4446 h 10000"/>
              <a:gd name="connsiteX3" fmla="*/ 141 w 10000"/>
              <a:gd name="connsiteY3" fmla="*/ 6152 h 10000"/>
              <a:gd name="connsiteX4" fmla="*/ 1363 w 10000"/>
              <a:gd name="connsiteY4" fmla="*/ 8647 h 10000"/>
              <a:gd name="connsiteX5" fmla="*/ 3693 w 10000"/>
              <a:gd name="connsiteY5" fmla="*/ 10000 h 10000"/>
              <a:gd name="connsiteX6" fmla="*/ 6182 w 10000"/>
              <a:gd name="connsiteY6" fmla="*/ 9809 h 10000"/>
              <a:gd name="connsiteX7" fmla="*/ 8794 w 10000"/>
              <a:gd name="connsiteY7" fmla="*/ 8451 h 10000"/>
              <a:gd name="connsiteX8" fmla="*/ 9709 w 10000"/>
              <a:gd name="connsiteY8" fmla="*/ 6299 h 10000"/>
              <a:gd name="connsiteX9" fmla="*/ 10000 w 10000"/>
              <a:gd name="connsiteY9" fmla="*/ 4848 h 10000"/>
              <a:gd name="connsiteX10" fmla="*/ 8731 w 10000"/>
              <a:gd name="connsiteY10" fmla="*/ 3210 h 10000"/>
              <a:gd name="connsiteX11" fmla="*/ 8287 w 10000"/>
              <a:gd name="connsiteY11" fmla="*/ 2020 h 10000"/>
              <a:gd name="connsiteX12" fmla="*/ 7117 w 10000"/>
              <a:gd name="connsiteY12" fmla="*/ 807 h 10000"/>
              <a:gd name="connsiteX13" fmla="*/ 4552 w 10000"/>
              <a:gd name="connsiteY13" fmla="*/ 0 h 10000"/>
              <a:gd name="connsiteX14" fmla="*/ 2316 w 10000"/>
              <a:gd name="connsiteY14" fmla="*/ 812 h 10000"/>
              <a:gd name="connsiteX0" fmla="*/ 2316 w 10000"/>
              <a:gd name="connsiteY0" fmla="*/ 812 h 10000"/>
              <a:gd name="connsiteX1" fmla="*/ 559 w 10000"/>
              <a:gd name="connsiteY1" fmla="*/ 2606 h 10000"/>
              <a:gd name="connsiteX2" fmla="*/ 33 w 10000"/>
              <a:gd name="connsiteY2" fmla="*/ 4446 h 10000"/>
              <a:gd name="connsiteX3" fmla="*/ 141 w 10000"/>
              <a:gd name="connsiteY3" fmla="*/ 6152 h 10000"/>
              <a:gd name="connsiteX4" fmla="*/ 1363 w 10000"/>
              <a:gd name="connsiteY4" fmla="*/ 8647 h 10000"/>
              <a:gd name="connsiteX5" fmla="*/ 3693 w 10000"/>
              <a:gd name="connsiteY5" fmla="*/ 10000 h 10000"/>
              <a:gd name="connsiteX6" fmla="*/ 6182 w 10000"/>
              <a:gd name="connsiteY6" fmla="*/ 9809 h 10000"/>
              <a:gd name="connsiteX7" fmla="*/ 8794 w 10000"/>
              <a:gd name="connsiteY7" fmla="*/ 8451 h 10000"/>
              <a:gd name="connsiteX8" fmla="*/ 9709 w 10000"/>
              <a:gd name="connsiteY8" fmla="*/ 6299 h 10000"/>
              <a:gd name="connsiteX9" fmla="*/ 10000 w 10000"/>
              <a:gd name="connsiteY9" fmla="*/ 4848 h 10000"/>
              <a:gd name="connsiteX10" fmla="*/ 9410 w 10000"/>
              <a:gd name="connsiteY10" fmla="*/ 3560 h 10000"/>
              <a:gd name="connsiteX11" fmla="*/ 8287 w 10000"/>
              <a:gd name="connsiteY11" fmla="*/ 2020 h 10000"/>
              <a:gd name="connsiteX12" fmla="*/ 7117 w 10000"/>
              <a:gd name="connsiteY12" fmla="*/ 807 h 10000"/>
              <a:gd name="connsiteX13" fmla="*/ 4552 w 10000"/>
              <a:gd name="connsiteY13" fmla="*/ 0 h 10000"/>
              <a:gd name="connsiteX14" fmla="*/ 2316 w 10000"/>
              <a:gd name="connsiteY14" fmla="*/ 812 h 10000"/>
              <a:gd name="connsiteX0" fmla="*/ 2316 w 10000"/>
              <a:gd name="connsiteY0" fmla="*/ 272 h 9460"/>
              <a:gd name="connsiteX1" fmla="*/ 559 w 10000"/>
              <a:gd name="connsiteY1" fmla="*/ 2066 h 9460"/>
              <a:gd name="connsiteX2" fmla="*/ 33 w 10000"/>
              <a:gd name="connsiteY2" fmla="*/ 3906 h 9460"/>
              <a:gd name="connsiteX3" fmla="*/ 141 w 10000"/>
              <a:gd name="connsiteY3" fmla="*/ 5612 h 9460"/>
              <a:gd name="connsiteX4" fmla="*/ 1363 w 10000"/>
              <a:gd name="connsiteY4" fmla="*/ 8107 h 9460"/>
              <a:gd name="connsiteX5" fmla="*/ 3693 w 10000"/>
              <a:gd name="connsiteY5" fmla="*/ 9460 h 9460"/>
              <a:gd name="connsiteX6" fmla="*/ 6182 w 10000"/>
              <a:gd name="connsiteY6" fmla="*/ 9269 h 9460"/>
              <a:gd name="connsiteX7" fmla="*/ 8794 w 10000"/>
              <a:gd name="connsiteY7" fmla="*/ 7911 h 9460"/>
              <a:gd name="connsiteX8" fmla="*/ 9709 w 10000"/>
              <a:gd name="connsiteY8" fmla="*/ 5759 h 9460"/>
              <a:gd name="connsiteX9" fmla="*/ 10000 w 10000"/>
              <a:gd name="connsiteY9" fmla="*/ 4308 h 9460"/>
              <a:gd name="connsiteX10" fmla="*/ 9410 w 10000"/>
              <a:gd name="connsiteY10" fmla="*/ 3020 h 9460"/>
              <a:gd name="connsiteX11" fmla="*/ 8287 w 10000"/>
              <a:gd name="connsiteY11" fmla="*/ 1480 h 9460"/>
              <a:gd name="connsiteX12" fmla="*/ 7117 w 10000"/>
              <a:gd name="connsiteY12" fmla="*/ 267 h 9460"/>
              <a:gd name="connsiteX13" fmla="*/ 4796 w 10000"/>
              <a:gd name="connsiteY13" fmla="*/ 0 h 9460"/>
              <a:gd name="connsiteX14" fmla="*/ 2316 w 10000"/>
              <a:gd name="connsiteY14" fmla="*/ 272 h 9460"/>
              <a:gd name="connsiteX0" fmla="*/ 2316 w 10000"/>
              <a:gd name="connsiteY0" fmla="*/ 288 h 9798"/>
              <a:gd name="connsiteX1" fmla="*/ 559 w 10000"/>
              <a:gd name="connsiteY1" fmla="*/ 2184 h 9798"/>
              <a:gd name="connsiteX2" fmla="*/ 33 w 10000"/>
              <a:gd name="connsiteY2" fmla="*/ 4129 h 9798"/>
              <a:gd name="connsiteX3" fmla="*/ 141 w 10000"/>
              <a:gd name="connsiteY3" fmla="*/ 5932 h 9798"/>
              <a:gd name="connsiteX4" fmla="*/ 1363 w 10000"/>
              <a:gd name="connsiteY4" fmla="*/ 8570 h 9798"/>
              <a:gd name="connsiteX5" fmla="*/ 3232 w 10000"/>
              <a:gd name="connsiteY5" fmla="*/ 9295 h 9798"/>
              <a:gd name="connsiteX6" fmla="*/ 6182 w 10000"/>
              <a:gd name="connsiteY6" fmla="*/ 9798 h 9798"/>
              <a:gd name="connsiteX7" fmla="*/ 8794 w 10000"/>
              <a:gd name="connsiteY7" fmla="*/ 8363 h 9798"/>
              <a:gd name="connsiteX8" fmla="*/ 9709 w 10000"/>
              <a:gd name="connsiteY8" fmla="*/ 6088 h 9798"/>
              <a:gd name="connsiteX9" fmla="*/ 10000 w 10000"/>
              <a:gd name="connsiteY9" fmla="*/ 4554 h 9798"/>
              <a:gd name="connsiteX10" fmla="*/ 9410 w 10000"/>
              <a:gd name="connsiteY10" fmla="*/ 3192 h 9798"/>
              <a:gd name="connsiteX11" fmla="*/ 8287 w 10000"/>
              <a:gd name="connsiteY11" fmla="*/ 1564 h 9798"/>
              <a:gd name="connsiteX12" fmla="*/ 7117 w 10000"/>
              <a:gd name="connsiteY12" fmla="*/ 282 h 9798"/>
              <a:gd name="connsiteX13" fmla="*/ 4796 w 10000"/>
              <a:gd name="connsiteY13" fmla="*/ 0 h 9798"/>
              <a:gd name="connsiteX14" fmla="*/ 2316 w 10000"/>
              <a:gd name="connsiteY14" fmla="*/ 288 h 9798"/>
              <a:gd name="connsiteX0" fmla="*/ 2316 w 10000"/>
              <a:gd name="connsiteY0" fmla="*/ 294 h 9623"/>
              <a:gd name="connsiteX1" fmla="*/ 559 w 10000"/>
              <a:gd name="connsiteY1" fmla="*/ 2229 h 9623"/>
              <a:gd name="connsiteX2" fmla="*/ 33 w 10000"/>
              <a:gd name="connsiteY2" fmla="*/ 4214 h 9623"/>
              <a:gd name="connsiteX3" fmla="*/ 141 w 10000"/>
              <a:gd name="connsiteY3" fmla="*/ 6054 h 9623"/>
              <a:gd name="connsiteX4" fmla="*/ 1363 w 10000"/>
              <a:gd name="connsiteY4" fmla="*/ 8747 h 9623"/>
              <a:gd name="connsiteX5" fmla="*/ 3232 w 10000"/>
              <a:gd name="connsiteY5" fmla="*/ 9487 h 9623"/>
              <a:gd name="connsiteX6" fmla="*/ 6345 w 10000"/>
              <a:gd name="connsiteY6" fmla="*/ 9623 h 9623"/>
              <a:gd name="connsiteX7" fmla="*/ 8794 w 10000"/>
              <a:gd name="connsiteY7" fmla="*/ 8535 h 9623"/>
              <a:gd name="connsiteX8" fmla="*/ 9709 w 10000"/>
              <a:gd name="connsiteY8" fmla="*/ 6214 h 9623"/>
              <a:gd name="connsiteX9" fmla="*/ 10000 w 10000"/>
              <a:gd name="connsiteY9" fmla="*/ 4648 h 9623"/>
              <a:gd name="connsiteX10" fmla="*/ 9410 w 10000"/>
              <a:gd name="connsiteY10" fmla="*/ 3258 h 9623"/>
              <a:gd name="connsiteX11" fmla="*/ 8287 w 10000"/>
              <a:gd name="connsiteY11" fmla="*/ 1596 h 9623"/>
              <a:gd name="connsiteX12" fmla="*/ 7117 w 10000"/>
              <a:gd name="connsiteY12" fmla="*/ 288 h 9623"/>
              <a:gd name="connsiteX13" fmla="*/ 4796 w 10000"/>
              <a:gd name="connsiteY13" fmla="*/ 0 h 9623"/>
              <a:gd name="connsiteX14" fmla="*/ 2316 w 10000"/>
              <a:gd name="connsiteY14" fmla="*/ 294 h 9623"/>
              <a:gd name="connsiteX0" fmla="*/ 2316 w 10000"/>
              <a:gd name="connsiteY0" fmla="*/ 306 h 10000"/>
              <a:gd name="connsiteX1" fmla="*/ 559 w 10000"/>
              <a:gd name="connsiteY1" fmla="*/ 2316 h 10000"/>
              <a:gd name="connsiteX2" fmla="*/ 33 w 10000"/>
              <a:gd name="connsiteY2" fmla="*/ 4379 h 10000"/>
              <a:gd name="connsiteX3" fmla="*/ 141 w 10000"/>
              <a:gd name="connsiteY3" fmla="*/ 6291 h 10000"/>
              <a:gd name="connsiteX4" fmla="*/ 1363 w 10000"/>
              <a:gd name="connsiteY4" fmla="*/ 9090 h 10000"/>
              <a:gd name="connsiteX5" fmla="*/ 3232 w 10000"/>
              <a:gd name="connsiteY5" fmla="*/ 9859 h 10000"/>
              <a:gd name="connsiteX6" fmla="*/ 6345 w 10000"/>
              <a:gd name="connsiteY6" fmla="*/ 10000 h 10000"/>
              <a:gd name="connsiteX7" fmla="*/ 8007 w 10000"/>
              <a:gd name="connsiteY7" fmla="*/ 9296 h 10000"/>
              <a:gd name="connsiteX8" fmla="*/ 9709 w 10000"/>
              <a:gd name="connsiteY8" fmla="*/ 6457 h 10000"/>
              <a:gd name="connsiteX9" fmla="*/ 10000 w 10000"/>
              <a:gd name="connsiteY9" fmla="*/ 4830 h 10000"/>
              <a:gd name="connsiteX10" fmla="*/ 9410 w 10000"/>
              <a:gd name="connsiteY10" fmla="*/ 3386 h 10000"/>
              <a:gd name="connsiteX11" fmla="*/ 8287 w 10000"/>
              <a:gd name="connsiteY11" fmla="*/ 1659 h 10000"/>
              <a:gd name="connsiteX12" fmla="*/ 7117 w 10000"/>
              <a:gd name="connsiteY12" fmla="*/ 299 h 10000"/>
              <a:gd name="connsiteX13" fmla="*/ 4796 w 10000"/>
              <a:gd name="connsiteY13" fmla="*/ 0 h 10000"/>
              <a:gd name="connsiteX14" fmla="*/ 2316 w 10000"/>
              <a:gd name="connsiteY14" fmla="*/ 306 h 10000"/>
              <a:gd name="connsiteX0" fmla="*/ 2316 w 10000"/>
              <a:gd name="connsiteY0" fmla="*/ 306 h 10000"/>
              <a:gd name="connsiteX1" fmla="*/ 559 w 10000"/>
              <a:gd name="connsiteY1" fmla="*/ 2316 h 10000"/>
              <a:gd name="connsiteX2" fmla="*/ 33 w 10000"/>
              <a:gd name="connsiteY2" fmla="*/ 4379 h 10000"/>
              <a:gd name="connsiteX3" fmla="*/ 141 w 10000"/>
              <a:gd name="connsiteY3" fmla="*/ 6291 h 10000"/>
              <a:gd name="connsiteX4" fmla="*/ 1363 w 10000"/>
              <a:gd name="connsiteY4" fmla="*/ 9090 h 10000"/>
              <a:gd name="connsiteX5" fmla="*/ 3232 w 10000"/>
              <a:gd name="connsiteY5" fmla="*/ 9859 h 10000"/>
              <a:gd name="connsiteX6" fmla="*/ 6345 w 10000"/>
              <a:gd name="connsiteY6" fmla="*/ 10000 h 10000"/>
              <a:gd name="connsiteX7" fmla="*/ 8007 w 10000"/>
              <a:gd name="connsiteY7" fmla="*/ 9296 h 10000"/>
              <a:gd name="connsiteX8" fmla="*/ 9709 w 10000"/>
              <a:gd name="connsiteY8" fmla="*/ 6457 h 10000"/>
              <a:gd name="connsiteX9" fmla="*/ 10000 w 10000"/>
              <a:gd name="connsiteY9" fmla="*/ 4830 h 10000"/>
              <a:gd name="connsiteX10" fmla="*/ 9410 w 10000"/>
              <a:gd name="connsiteY10" fmla="*/ 3386 h 10000"/>
              <a:gd name="connsiteX11" fmla="*/ 8287 w 10000"/>
              <a:gd name="connsiteY11" fmla="*/ 1659 h 10000"/>
              <a:gd name="connsiteX12" fmla="*/ 7117 w 10000"/>
              <a:gd name="connsiteY12" fmla="*/ 299 h 10000"/>
              <a:gd name="connsiteX13" fmla="*/ 4796 w 10000"/>
              <a:gd name="connsiteY13" fmla="*/ 0 h 10000"/>
              <a:gd name="connsiteX14" fmla="*/ 2316 w 10000"/>
              <a:gd name="connsiteY14" fmla="*/ 30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000" h="10000">
                <a:moveTo>
                  <a:pt x="2316" y="306"/>
                </a:moveTo>
                <a:cubicBezTo>
                  <a:pt x="1651" y="791"/>
                  <a:pt x="939" y="1637"/>
                  <a:pt x="559" y="2316"/>
                </a:cubicBezTo>
                <a:lnTo>
                  <a:pt x="33" y="4379"/>
                </a:lnTo>
                <a:cubicBezTo>
                  <a:pt x="-111" y="3046"/>
                  <a:pt x="286" y="7625"/>
                  <a:pt x="141" y="6291"/>
                </a:cubicBezTo>
                <a:lnTo>
                  <a:pt x="1363" y="9090"/>
                </a:lnTo>
                <a:lnTo>
                  <a:pt x="3232" y="9859"/>
                </a:lnTo>
                <a:lnTo>
                  <a:pt x="6345" y="10000"/>
                </a:lnTo>
                <a:lnTo>
                  <a:pt x="8007" y="9296"/>
                </a:lnTo>
                <a:cubicBezTo>
                  <a:pt x="9008" y="8350"/>
                  <a:pt x="9142" y="7403"/>
                  <a:pt x="9709" y="6457"/>
                </a:cubicBezTo>
                <a:cubicBezTo>
                  <a:pt x="9806" y="5913"/>
                  <a:pt x="9903" y="5370"/>
                  <a:pt x="10000" y="4830"/>
                </a:cubicBezTo>
                <a:lnTo>
                  <a:pt x="9410" y="3386"/>
                </a:lnTo>
                <a:lnTo>
                  <a:pt x="8287" y="1659"/>
                </a:lnTo>
                <a:lnTo>
                  <a:pt x="7117" y="299"/>
                </a:lnTo>
                <a:lnTo>
                  <a:pt x="4796" y="0"/>
                </a:lnTo>
                <a:lnTo>
                  <a:pt x="2316" y="306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fi-FI" dirty="0"/>
          </a:p>
        </p:txBody>
      </p:sp>
      <p:sp>
        <p:nvSpPr>
          <p:cNvPr id="3" name="Freeform 43">
            <a:extLst>
              <a:ext uri="{FF2B5EF4-FFF2-40B4-BE49-F238E27FC236}">
                <a16:creationId xmlns:a16="http://schemas.microsoft.com/office/drawing/2014/main" id="{4ADF27AB-8EE1-3652-901A-44D46A840C4A}"/>
              </a:ext>
            </a:extLst>
          </p:cNvPr>
          <p:cNvSpPr>
            <a:spLocks/>
          </p:cNvSpPr>
          <p:nvPr/>
        </p:nvSpPr>
        <p:spPr bwMode="auto">
          <a:xfrm>
            <a:off x="6102328" y="2023577"/>
            <a:ext cx="4390458" cy="2580316"/>
          </a:xfrm>
          <a:custGeom>
            <a:avLst/>
            <a:gdLst>
              <a:gd name="T0" fmla="*/ 2147483647 w 1361"/>
              <a:gd name="T1" fmla="*/ 0 h 1293"/>
              <a:gd name="T2" fmla="*/ 2147483647 w 1361"/>
              <a:gd name="T3" fmla="*/ 2147483647 h 1293"/>
              <a:gd name="T4" fmla="*/ 2147483647 w 1361"/>
              <a:gd name="T5" fmla="*/ 2147483647 h 1293"/>
              <a:gd name="T6" fmla="*/ 2147483647 w 1361"/>
              <a:gd name="T7" fmla="*/ 2147483647 h 1293"/>
              <a:gd name="T8" fmla="*/ 0 w 1361"/>
              <a:gd name="T9" fmla="*/ 2147483647 h 1293"/>
              <a:gd name="T10" fmla="*/ 2147483647 w 1361"/>
              <a:gd name="T11" fmla="*/ 2147483647 h 1293"/>
              <a:gd name="T12" fmla="*/ 2147483647 w 1361"/>
              <a:gd name="T13" fmla="*/ 2147483647 h 1293"/>
              <a:gd name="T14" fmla="*/ 2147483647 w 1361"/>
              <a:gd name="T15" fmla="*/ 2147483647 h 1293"/>
              <a:gd name="T16" fmla="*/ 2147483647 w 1361"/>
              <a:gd name="T17" fmla="*/ 2147483647 h 1293"/>
              <a:gd name="T18" fmla="*/ 2147483647 w 1361"/>
              <a:gd name="T19" fmla="*/ 2147483647 h 1293"/>
              <a:gd name="T20" fmla="*/ 2147483647 w 1361"/>
              <a:gd name="T21" fmla="*/ 2147483647 h 1293"/>
              <a:gd name="T22" fmla="*/ 2147483647 w 1361"/>
              <a:gd name="T23" fmla="*/ 2147483647 h 1293"/>
              <a:gd name="T24" fmla="*/ 2147483647 w 1361"/>
              <a:gd name="T25" fmla="*/ 2147483647 h 1293"/>
              <a:gd name="T26" fmla="*/ 2147483647 w 1361"/>
              <a:gd name="T27" fmla="*/ 2147483647 h 1293"/>
              <a:gd name="T28" fmla="*/ 2147483647 w 1361"/>
              <a:gd name="T29" fmla="*/ 2147483647 h 1293"/>
              <a:gd name="T30" fmla="*/ 2147483647 w 1361"/>
              <a:gd name="T31" fmla="*/ 0 h 129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361"/>
              <a:gd name="T49" fmla="*/ 0 h 1293"/>
              <a:gd name="T50" fmla="*/ 1361 w 1361"/>
              <a:gd name="T51" fmla="*/ 1293 h 1293"/>
              <a:gd name="connsiteX0" fmla="*/ 3336 w 10000"/>
              <a:gd name="connsiteY0" fmla="*/ 0 h 12551"/>
              <a:gd name="connsiteX1" fmla="*/ 2006 w 10000"/>
              <a:gd name="connsiteY1" fmla="*/ 348 h 12551"/>
              <a:gd name="connsiteX2" fmla="*/ 1337 w 10000"/>
              <a:gd name="connsiteY2" fmla="*/ 1052 h 12551"/>
              <a:gd name="connsiteX3" fmla="*/ 169 w 10000"/>
              <a:gd name="connsiteY3" fmla="*/ 3155 h 12551"/>
              <a:gd name="connsiteX4" fmla="*/ 0 w 10000"/>
              <a:gd name="connsiteY4" fmla="*/ 4037 h 12551"/>
              <a:gd name="connsiteX5" fmla="*/ 169 w 10000"/>
              <a:gd name="connsiteY5" fmla="*/ 4733 h 12551"/>
              <a:gd name="connsiteX6" fmla="*/ 3642 w 10000"/>
              <a:gd name="connsiteY6" fmla="*/ 12551 h 12551"/>
              <a:gd name="connsiteX7" fmla="*/ 4504 w 10000"/>
              <a:gd name="connsiteY7" fmla="*/ 10000 h 12551"/>
              <a:gd name="connsiteX8" fmla="*/ 9001 w 10000"/>
              <a:gd name="connsiteY8" fmla="*/ 9296 h 12551"/>
              <a:gd name="connsiteX9" fmla="*/ 9838 w 10000"/>
              <a:gd name="connsiteY9" fmla="*/ 8592 h 12551"/>
              <a:gd name="connsiteX10" fmla="*/ 10000 w 10000"/>
              <a:gd name="connsiteY10" fmla="*/ 8067 h 12551"/>
              <a:gd name="connsiteX11" fmla="*/ 9669 w 10000"/>
              <a:gd name="connsiteY11" fmla="*/ 7370 h 12551"/>
              <a:gd name="connsiteX12" fmla="*/ 8670 w 10000"/>
              <a:gd name="connsiteY12" fmla="*/ 6141 h 12551"/>
              <a:gd name="connsiteX13" fmla="*/ 7002 w 10000"/>
              <a:gd name="connsiteY13" fmla="*/ 4207 h 12551"/>
              <a:gd name="connsiteX14" fmla="*/ 4335 w 10000"/>
              <a:gd name="connsiteY14" fmla="*/ 1408 h 12551"/>
              <a:gd name="connsiteX15" fmla="*/ 3336 w 10000"/>
              <a:gd name="connsiteY15" fmla="*/ 0 h 12551"/>
              <a:gd name="connsiteX0" fmla="*/ 3336 w 10000"/>
              <a:gd name="connsiteY0" fmla="*/ 0 h 12551"/>
              <a:gd name="connsiteX1" fmla="*/ 2006 w 10000"/>
              <a:gd name="connsiteY1" fmla="*/ 348 h 12551"/>
              <a:gd name="connsiteX2" fmla="*/ 1337 w 10000"/>
              <a:gd name="connsiteY2" fmla="*/ 1052 h 12551"/>
              <a:gd name="connsiteX3" fmla="*/ 169 w 10000"/>
              <a:gd name="connsiteY3" fmla="*/ 3155 h 12551"/>
              <a:gd name="connsiteX4" fmla="*/ 0 w 10000"/>
              <a:gd name="connsiteY4" fmla="*/ 4037 h 12551"/>
              <a:gd name="connsiteX5" fmla="*/ 169 w 10000"/>
              <a:gd name="connsiteY5" fmla="*/ 4733 h 12551"/>
              <a:gd name="connsiteX6" fmla="*/ 3642 w 10000"/>
              <a:gd name="connsiteY6" fmla="*/ 12551 h 12551"/>
              <a:gd name="connsiteX7" fmla="*/ 5856 w 10000"/>
              <a:gd name="connsiteY7" fmla="*/ 12373 h 12551"/>
              <a:gd name="connsiteX8" fmla="*/ 9001 w 10000"/>
              <a:gd name="connsiteY8" fmla="*/ 9296 h 12551"/>
              <a:gd name="connsiteX9" fmla="*/ 9838 w 10000"/>
              <a:gd name="connsiteY9" fmla="*/ 8592 h 12551"/>
              <a:gd name="connsiteX10" fmla="*/ 10000 w 10000"/>
              <a:gd name="connsiteY10" fmla="*/ 8067 h 12551"/>
              <a:gd name="connsiteX11" fmla="*/ 9669 w 10000"/>
              <a:gd name="connsiteY11" fmla="*/ 7370 h 12551"/>
              <a:gd name="connsiteX12" fmla="*/ 8670 w 10000"/>
              <a:gd name="connsiteY12" fmla="*/ 6141 h 12551"/>
              <a:gd name="connsiteX13" fmla="*/ 7002 w 10000"/>
              <a:gd name="connsiteY13" fmla="*/ 4207 h 12551"/>
              <a:gd name="connsiteX14" fmla="*/ 4335 w 10000"/>
              <a:gd name="connsiteY14" fmla="*/ 1408 h 12551"/>
              <a:gd name="connsiteX15" fmla="*/ 3336 w 10000"/>
              <a:gd name="connsiteY15" fmla="*/ 0 h 12551"/>
              <a:gd name="connsiteX0" fmla="*/ 3336 w 10000"/>
              <a:gd name="connsiteY0" fmla="*/ 0 h 12551"/>
              <a:gd name="connsiteX1" fmla="*/ 2006 w 10000"/>
              <a:gd name="connsiteY1" fmla="*/ 348 h 12551"/>
              <a:gd name="connsiteX2" fmla="*/ 1337 w 10000"/>
              <a:gd name="connsiteY2" fmla="*/ 1052 h 12551"/>
              <a:gd name="connsiteX3" fmla="*/ 169 w 10000"/>
              <a:gd name="connsiteY3" fmla="*/ 3155 h 12551"/>
              <a:gd name="connsiteX4" fmla="*/ 0 w 10000"/>
              <a:gd name="connsiteY4" fmla="*/ 4037 h 12551"/>
              <a:gd name="connsiteX5" fmla="*/ 169 w 10000"/>
              <a:gd name="connsiteY5" fmla="*/ 4733 h 12551"/>
              <a:gd name="connsiteX6" fmla="*/ 3642 w 10000"/>
              <a:gd name="connsiteY6" fmla="*/ 12551 h 12551"/>
              <a:gd name="connsiteX7" fmla="*/ 5856 w 10000"/>
              <a:gd name="connsiteY7" fmla="*/ 12373 h 12551"/>
              <a:gd name="connsiteX8" fmla="*/ 8180 w 10000"/>
              <a:gd name="connsiteY8" fmla="*/ 11105 h 12551"/>
              <a:gd name="connsiteX9" fmla="*/ 9838 w 10000"/>
              <a:gd name="connsiteY9" fmla="*/ 8592 h 12551"/>
              <a:gd name="connsiteX10" fmla="*/ 10000 w 10000"/>
              <a:gd name="connsiteY10" fmla="*/ 8067 h 12551"/>
              <a:gd name="connsiteX11" fmla="*/ 9669 w 10000"/>
              <a:gd name="connsiteY11" fmla="*/ 7370 h 12551"/>
              <a:gd name="connsiteX12" fmla="*/ 8670 w 10000"/>
              <a:gd name="connsiteY12" fmla="*/ 6141 h 12551"/>
              <a:gd name="connsiteX13" fmla="*/ 7002 w 10000"/>
              <a:gd name="connsiteY13" fmla="*/ 4207 h 12551"/>
              <a:gd name="connsiteX14" fmla="*/ 4335 w 10000"/>
              <a:gd name="connsiteY14" fmla="*/ 1408 h 12551"/>
              <a:gd name="connsiteX15" fmla="*/ 3336 w 10000"/>
              <a:gd name="connsiteY15" fmla="*/ 0 h 12551"/>
              <a:gd name="connsiteX0" fmla="*/ 3336 w 10000"/>
              <a:gd name="connsiteY0" fmla="*/ 0 h 12551"/>
              <a:gd name="connsiteX1" fmla="*/ 2006 w 10000"/>
              <a:gd name="connsiteY1" fmla="*/ 348 h 12551"/>
              <a:gd name="connsiteX2" fmla="*/ 1337 w 10000"/>
              <a:gd name="connsiteY2" fmla="*/ 1052 h 12551"/>
              <a:gd name="connsiteX3" fmla="*/ 169 w 10000"/>
              <a:gd name="connsiteY3" fmla="*/ 3155 h 12551"/>
              <a:gd name="connsiteX4" fmla="*/ 0 w 10000"/>
              <a:gd name="connsiteY4" fmla="*/ 4037 h 12551"/>
              <a:gd name="connsiteX5" fmla="*/ 169 w 10000"/>
              <a:gd name="connsiteY5" fmla="*/ 4733 h 12551"/>
              <a:gd name="connsiteX6" fmla="*/ 3642 w 10000"/>
              <a:gd name="connsiteY6" fmla="*/ 12551 h 12551"/>
              <a:gd name="connsiteX7" fmla="*/ 5856 w 10000"/>
              <a:gd name="connsiteY7" fmla="*/ 12373 h 12551"/>
              <a:gd name="connsiteX8" fmla="*/ 8180 w 10000"/>
              <a:gd name="connsiteY8" fmla="*/ 11105 h 12551"/>
              <a:gd name="connsiteX9" fmla="*/ 8993 w 10000"/>
              <a:gd name="connsiteY9" fmla="*/ 9096 h 12551"/>
              <a:gd name="connsiteX10" fmla="*/ 10000 w 10000"/>
              <a:gd name="connsiteY10" fmla="*/ 8067 h 12551"/>
              <a:gd name="connsiteX11" fmla="*/ 9669 w 10000"/>
              <a:gd name="connsiteY11" fmla="*/ 7370 h 12551"/>
              <a:gd name="connsiteX12" fmla="*/ 8670 w 10000"/>
              <a:gd name="connsiteY12" fmla="*/ 6141 h 12551"/>
              <a:gd name="connsiteX13" fmla="*/ 7002 w 10000"/>
              <a:gd name="connsiteY13" fmla="*/ 4207 h 12551"/>
              <a:gd name="connsiteX14" fmla="*/ 4335 w 10000"/>
              <a:gd name="connsiteY14" fmla="*/ 1408 h 12551"/>
              <a:gd name="connsiteX15" fmla="*/ 3336 w 10000"/>
              <a:gd name="connsiteY15" fmla="*/ 0 h 12551"/>
              <a:gd name="connsiteX0" fmla="*/ 3336 w 9669"/>
              <a:gd name="connsiteY0" fmla="*/ 0 h 12551"/>
              <a:gd name="connsiteX1" fmla="*/ 2006 w 9669"/>
              <a:gd name="connsiteY1" fmla="*/ 348 h 12551"/>
              <a:gd name="connsiteX2" fmla="*/ 1337 w 9669"/>
              <a:gd name="connsiteY2" fmla="*/ 1052 h 12551"/>
              <a:gd name="connsiteX3" fmla="*/ 169 w 9669"/>
              <a:gd name="connsiteY3" fmla="*/ 3155 h 12551"/>
              <a:gd name="connsiteX4" fmla="*/ 0 w 9669"/>
              <a:gd name="connsiteY4" fmla="*/ 4037 h 12551"/>
              <a:gd name="connsiteX5" fmla="*/ 169 w 9669"/>
              <a:gd name="connsiteY5" fmla="*/ 4733 h 12551"/>
              <a:gd name="connsiteX6" fmla="*/ 3642 w 9669"/>
              <a:gd name="connsiteY6" fmla="*/ 12551 h 12551"/>
              <a:gd name="connsiteX7" fmla="*/ 5856 w 9669"/>
              <a:gd name="connsiteY7" fmla="*/ 12373 h 12551"/>
              <a:gd name="connsiteX8" fmla="*/ 8180 w 9669"/>
              <a:gd name="connsiteY8" fmla="*/ 11105 h 12551"/>
              <a:gd name="connsiteX9" fmla="*/ 8993 w 9669"/>
              <a:gd name="connsiteY9" fmla="*/ 9096 h 12551"/>
              <a:gd name="connsiteX10" fmla="*/ 9252 w 9669"/>
              <a:gd name="connsiteY10" fmla="*/ 7741 h 12551"/>
              <a:gd name="connsiteX11" fmla="*/ 9669 w 9669"/>
              <a:gd name="connsiteY11" fmla="*/ 7370 h 12551"/>
              <a:gd name="connsiteX12" fmla="*/ 8670 w 9669"/>
              <a:gd name="connsiteY12" fmla="*/ 6141 h 12551"/>
              <a:gd name="connsiteX13" fmla="*/ 7002 w 9669"/>
              <a:gd name="connsiteY13" fmla="*/ 4207 h 12551"/>
              <a:gd name="connsiteX14" fmla="*/ 4335 w 9669"/>
              <a:gd name="connsiteY14" fmla="*/ 1408 h 12551"/>
              <a:gd name="connsiteX15" fmla="*/ 3336 w 9669"/>
              <a:gd name="connsiteY15" fmla="*/ 0 h 12551"/>
              <a:gd name="connsiteX0" fmla="*/ 3450 w 9569"/>
              <a:gd name="connsiteY0" fmla="*/ 0 h 10000"/>
              <a:gd name="connsiteX1" fmla="*/ 2075 w 9569"/>
              <a:gd name="connsiteY1" fmla="*/ 277 h 10000"/>
              <a:gd name="connsiteX2" fmla="*/ 1383 w 9569"/>
              <a:gd name="connsiteY2" fmla="*/ 838 h 10000"/>
              <a:gd name="connsiteX3" fmla="*/ 175 w 9569"/>
              <a:gd name="connsiteY3" fmla="*/ 2514 h 10000"/>
              <a:gd name="connsiteX4" fmla="*/ 0 w 9569"/>
              <a:gd name="connsiteY4" fmla="*/ 3216 h 10000"/>
              <a:gd name="connsiteX5" fmla="*/ 175 w 9569"/>
              <a:gd name="connsiteY5" fmla="*/ 3771 h 10000"/>
              <a:gd name="connsiteX6" fmla="*/ 3767 w 9569"/>
              <a:gd name="connsiteY6" fmla="*/ 10000 h 10000"/>
              <a:gd name="connsiteX7" fmla="*/ 6056 w 9569"/>
              <a:gd name="connsiteY7" fmla="*/ 9858 h 10000"/>
              <a:gd name="connsiteX8" fmla="*/ 8460 w 9569"/>
              <a:gd name="connsiteY8" fmla="*/ 8848 h 10000"/>
              <a:gd name="connsiteX9" fmla="*/ 9301 w 9569"/>
              <a:gd name="connsiteY9" fmla="*/ 7247 h 10000"/>
              <a:gd name="connsiteX10" fmla="*/ 9569 w 9569"/>
              <a:gd name="connsiteY10" fmla="*/ 6168 h 10000"/>
              <a:gd name="connsiteX11" fmla="*/ 8402 w 9569"/>
              <a:gd name="connsiteY11" fmla="*/ 4950 h 10000"/>
              <a:gd name="connsiteX12" fmla="*/ 8967 w 9569"/>
              <a:gd name="connsiteY12" fmla="*/ 4893 h 10000"/>
              <a:gd name="connsiteX13" fmla="*/ 7242 w 9569"/>
              <a:gd name="connsiteY13" fmla="*/ 3352 h 10000"/>
              <a:gd name="connsiteX14" fmla="*/ 4483 w 9569"/>
              <a:gd name="connsiteY14" fmla="*/ 1122 h 10000"/>
              <a:gd name="connsiteX15" fmla="*/ 3450 w 9569"/>
              <a:gd name="connsiteY15" fmla="*/ 0 h 10000"/>
              <a:gd name="connsiteX0" fmla="*/ 3605 w 10000"/>
              <a:gd name="connsiteY0" fmla="*/ 0 h 10000"/>
              <a:gd name="connsiteX1" fmla="*/ 2168 w 10000"/>
              <a:gd name="connsiteY1" fmla="*/ 277 h 10000"/>
              <a:gd name="connsiteX2" fmla="*/ 1445 w 10000"/>
              <a:gd name="connsiteY2" fmla="*/ 838 h 10000"/>
              <a:gd name="connsiteX3" fmla="*/ 183 w 10000"/>
              <a:gd name="connsiteY3" fmla="*/ 2514 h 10000"/>
              <a:gd name="connsiteX4" fmla="*/ 0 w 10000"/>
              <a:gd name="connsiteY4" fmla="*/ 3216 h 10000"/>
              <a:gd name="connsiteX5" fmla="*/ 183 w 10000"/>
              <a:gd name="connsiteY5" fmla="*/ 3771 h 10000"/>
              <a:gd name="connsiteX6" fmla="*/ 3937 w 10000"/>
              <a:gd name="connsiteY6" fmla="*/ 10000 h 10000"/>
              <a:gd name="connsiteX7" fmla="*/ 6329 w 10000"/>
              <a:gd name="connsiteY7" fmla="*/ 9858 h 10000"/>
              <a:gd name="connsiteX8" fmla="*/ 8841 w 10000"/>
              <a:gd name="connsiteY8" fmla="*/ 8848 h 10000"/>
              <a:gd name="connsiteX9" fmla="*/ 9720 w 10000"/>
              <a:gd name="connsiteY9" fmla="*/ 7247 h 10000"/>
              <a:gd name="connsiteX10" fmla="*/ 10000 w 10000"/>
              <a:gd name="connsiteY10" fmla="*/ 6168 h 10000"/>
              <a:gd name="connsiteX11" fmla="*/ 8780 w 10000"/>
              <a:gd name="connsiteY11" fmla="*/ 4950 h 10000"/>
              <a:gd name="connsiteX12" fmla="*/ 7910 w 10000"/>
              <a:gd name="connsiteY12" fmla="*/ 4184 h 10000"/>
              <a:gd name="connsiteX13" fmla="*/ 7568 w 10000"/>
              <a:gd name="connsiteY13" fmla="*/ 3352 h 10000"/>
              <a:gd name="connsiteX14" fmla="*/ 4685 w 10000"/>
              <a:gd name="connsiteY14" fmla="*/ 1122 h 10000"/>
              <a:gd name="connsiteX15" fmla="*/ 3605 w 10000"/>
              <a:gd name="connsiteY15" fmla="*/ 0 h 10000"/>
              <a:gd name="connsiteX0" fmla="*/ 3605 w 10000"/>
              <a:gd name="connsiteY0" fmla="*/ 0 h 10000"/>
              <a:gd name="connsiteX1" fmla="*/ 2168 w 10000"/>
              <a:gd name="connsiteY1" fmla="*/ 277 h 10000"/>
              <a:gd name="connsiteX2" fmla="*/ 1445 w 10000"/>
              <a:gd name="connsiteY2" fmla="*/ 838 h 10000"/>
              <a:gd name="connsiteX3" fmla="*/ 183 w 10000"/>
              <a:gd name="connsiteY3" fmla="*/ 2514 h 10000"/>
              <a:gd name="connsiteX4" fmla="*/ 0 w 10000"/>
              <a:gd name="connsiteY4" fmla="*/ 3216 h 10000"/>
              <a:gd name="connsiteX5" fmla="*/ 183 w 10000"/>
              <a:gd name="connsiteY5" fmla="*/ 3771 h 10000"/>
              <a:gd name="connsiteX6" fmla="*/ 3937 w 10000"/>
              <a:gd name="connsiteY6" fmla="*/ 10000 h 10000"/>
              <a:gd name="connsiteX7" fmla="*/ 6329 w 10000"/>
              <a:gd name="connsiteY7" fmla="*/ 9858 h 10000"/>
              <a:gd name="connsiteX8" fmla="*/ 8841 w 10000"/>
              <a:gd name="connsiteY8" fmla="*/ 8848 h 10000"/>
              <a:gd name="connsiteX9" fmla="*/ 9720 w 10000"/>
              <a:gd name="connsiteY9" fmla="*/ 7247 h 10000"/>
              <a:gd name="connsiteX10" fmla="*/ 10000 w 10000"/>
              <a:gd name="connsiteY10" fmla="*/ 6168 h 10000"/>
              <a:gd name="connsiteX11" fmla="*/ 8780 w 10000"/>
              <a:gd name="connsiteY11" fmla="*/ 4950 h 10000"/>
              <a:gd name="connsiteX12" fmla="*/ 7910 w 10000"/>
              <a:gd name="connsiteY12" fmla="*/ 4184 h 10000"/>
              <a:gd name="connsiteX13" fmla="*/ 7229 w 10000"/>
              <a:gd name="connsiteY13" fmla="*/ 3163 h 10000"/>
              <a:gd name="connsiteX14" fmla="*/ 4685 w 10000"/>
              <a:gd name="connsiteY14" fmla="*/ 1122 h 10000"/>
              <a:gd name="connsiteX15" fmla="*/ 3605 w 10000"/>
              <a:gd name="connsiteY15" fmla="*/ 0 h 10000"/>
              <a:gd name="connsiteX0" fmla="*/ 3605 w 10000"/>
              <a:gd name="connsiteY0" fmla="*/ 0 h 10000"/>
              <a:gd name="connsiteX1" fmla="*/ 2168 w 10000"/>
              <a:gd name="connsiteY1" fmla="*/ 277 h 10000"/>
              <a:gd name="connsiteX2" fmla="*/ 1445 w 10000"/>
              <a:gd name="connsiteY2" fmla="*/ 838 h 10000"/>
              <a:gd name="connsiteX3" fmla="*/ 183 w 10000"/>
              <a:gd name="connsiteY3" fmla="*/ 2514 h 10000"/>
              <a:gd name="connsiteX4" fmla="*/ 0 w 10000"/>
              <a:gd name="connsiteY4" fmla="*/ 3216 h 10000"/>
              <a:gd name="connsiteX5" fmla="*/ 183 w 10000"/>
              <a:gd name="connsiteY5" fmla="*/ 3771 h 10000"/>
              <a:gd name="connsiteX6" fmla="*/ 3937 w 10000"/>
              <a:gd name="connsiteY6" fmla="*/ 10000 h 10000"/>
              <a:gd name="connsiteX7" fmla="*/ 6329 w 10000"/>
              <a:gd name="connsiteY7" fmla="*/ 9858 h 10000"/>
              <a:gd name="connsiteX8" fmla="*/ 8841 w 10000"/>
              <a:gd name="connsiteY8" fmla="*/ 8848 h 10000"/>
              <a:gd name="connsiteX9" fmla="*/ 9720 w 10000"/>
              <a:gd name="connsiteY9" fmla="*/ 7247 h 10000"/>
              <a:gd name="connsiteX10" fmla="*/ 10000 w 10000"/>
              <a:gd name="connsiteY10" fmla="*/ 6168 h 10000"/>
              <a:gd name="connsiteX11" fmla="*/ 8780 w 10000"/>
              <a:gd name="connsiteY11" fmla="*/ 4950 h 10000"/>
              <a:gd name="connsiteX12" fmla="*/ 7910 w 10000"/>
              <a:gd name="connsiteY12" fmla="*/ 4184 h 10000"/>
              <a:gd name="connsiteX13" fmla="*/ 7229 w 10000"/>
              <a:gd name="connsiteY13" fmla="*/ 3163 h 10000"/>
              <a:gd name="connsiteX14" fmla="*/ 4763 w 10000"/>
              <a:gd name="connsiteY14" fmla="*/ 2563 h 10000"/>
              <a:gd name="connsiteX15" fmla="*/ 3605 w 10000"/>
              <a:gd name="connsiteY15" fmla="*/ 0 h 10000"/>
              <a:gd name="connsiteX0" fmla="*/ 2613 w 10000"/>
              <a:gd name="connsiteY0" fmla="*/ 2890 h 9723"/>
              <a:gd name="connsiteX1" fmla="*/ 2168 w 10000"/>
              <a:gd name="connsiteY1" fmla="*/ 0 h 9723"/>
              <a:gd name="connsiteX2" fmla="*/ 1445 w 10000"/>
              <a:gd name="connsiteY2" fmla="*/ 561 h 9723"/>
              <a:gd name="connsiteX3" fmla="*/ 183 w 10000"/>
              <a:gd name="connsiteY3" fmla="*/ 2237 h 9723"/>
              <a:gd name="connsiteX4" fmla="*/ 0 w 10000"/>
              <a:gd name="connsiteY4" fmla="*/ 2939 h 9723"/>
              <a:gd name="connsiteX5" fmla="*/ 183 w 10000"/>
              <a:gd name="connsiteY5" fmla="*/ 3494 h 9723"/>
              <a:gd name="connsiteX6" fmla="*/ 3937 w 10000"/>
              <a:gd name="connsiteY6" fmla="*/ 9723 h 9723"/>
              <a:gd name="connsiteX7" fmla="*/ 6329 w 10000"/>
              <a:gd name="connsiteY7" fmla="*/ 9581 h 9723"/>
              <a:gd name="connsiteX8" fmla="*/ 8841 w 10000"/>
              <a:gd name="connsiteY8" fmla="*/ 8571 h 9723"/>
              <a:gd name="connsiteX9" fmla="*/ 9720 w 10000"/>
              <a:gd name="connsiteY9" fmla="*/ 6970 h 9723"/>
              <a:gd name="connsiteX10" fmla="*/ 10000 w 10000"/>
              <a:gd name="connsiteY10" fmla="*/ 5891 h 9723"/>
              <a:gd name="connsiteX11" fmla="*/ 8780 w 10000"/>
              <a:gd name="connsiteY11" fmla="*/ 4673 h 9723"/>
              <a:gd name="connsiteX12" fmla="*/ 7910 w 10000"/>
              <a:gd name="connsiteY12" fmla="*/ 3907 h 9723"/>
              <a:gd name="connsiteX13" fmla="*/ 7229 w 10000"/>
              <a:gd name="connsiteY13" fmla="*/ 2886 h 9723"/>
              <a:gd name="connsiteX14" fmla="*/ 4763 w 10000"/>
              <a:gd name="connsiteY14" fmla="*/ 2286 h 9723"/>
              <a:gd name="connsiteX15" fmla="*/ 2613 w 10000"/>
              <a:gd name="connsiteY15" fmla="*/ 2890 h 9723"/>
              <a:gd name="connsiteX0" fmla="*/ 2613 w 10000"/>
              <a:gd name="connsiteY0" fmla="*/ 2972 h 10000"/>
              <a:gd name="connsiteX1" fmla="*/ 2168 w 10000"/>
              <a:gd name="connsiteY1" fmla="*/ 0 h 10000"/>
              <a:gd name="connsiteX2" fmla="*/ 923 w 10000"/>
              <a:gd name="connsiteY2" fmla="*/ 4344 h 10000"/>
              <a:gd name="connsiteX3" fmla="*/ 183 w 10000"/>
              <a:gd name="connsiteY3" fmla="*/ 2301 h 10000"/>
              <a:gd name="connsiteX4" fmla="*/ 0 w 10000"/>
              <a:gd name="connsiteY4" fmla="*/ 3023 h 10000"/>
              <a:gd name="connsiteX5" fmla="*/ 183 w 10000"/>
              <a:gd name="connsiteY5" fmla="*/ 3594 h 10000"/>
              <a:gd name="connsiteX6" fmla="*/ 3937 w 10000"/>
              <a:gd name="connsiteY6" fmla="*/ 10000 h 10000"/>
              <a:gd name="connsiteX7" fmla="*/ 6329 w 10000"/>
              <a:gd name="connsiteY7" fmla="*/ 9854 h 10000"/>
              <a:gd name="connsiteX8" fmla="*/ 8841 w 10000"/>
              <a:gd name="connsiteY8" fmla="*/ 8815 h 10000"/>
              <a:gd name="connsiteX9" fmla="*/ 9720 w 10000"/>
              <a:gd name="connsiteY9" fmla="*/ 7169 h 10000"/>
              <a:gd name="connsiteX10" fmla="*/ 10000 w 10000"/>
              <a:gd name="connsiteY10" fmla="*/ 6059 h 10000"/>
              <a:gd name="connsiteX11" fmla="*/ 8780 w 10000"/>
              <a:gd name="connsiteY11" fmla="*/ 4806 h 10000"/>
              <a:gd name="connsiteX12" fmla="*/ 7910 w 10000"/>
              <a:gd name="connsiteY12" fmla="*/ 4018 h 10000"/>
              <a:gd name="connsiteX13" fmla="*/ 7229 w 10000"/>
              <a:gd name="connsiteY13" fmla="*/ 2968 h 10000"/>
              <a:gd name="connsiteX14" fmla="*/ 4763 w 10000"/>
              <a:gd name="connsiteY14" fmla="*/ 2351 h 10000"/>
              <a:gd name="connsiteX15" fmla="*/ 2613 w 10000"/>
              <a:gd name="connsiteY15" fmla="*/ 2972 h 10000"/>
              <a:gd name="connsiteX0" fmla="*/ 2613 w 10000"/>
              <a:gd name="connsiteY0" fmla="*/ 2972 h 10000"/>
              <a:gd name="connsiteX1" fmla="*/ 2168 w 10000"/>
              <a:gd name="connsiteY1" fmla="*/ 0 h 10000"/>
              <a:gd name="connsiteX2" fmla="*/ 923 w 10000"/>
              <a:gd name="connsiteY2" fmla="*/ 4344 h 10000"/>
              <a:gd name="connsiteX3" fmla="*/ 418 w 10000"/>
              <a:gd name="connsiteY3" fmla="*/ 5752 h 10000"/>
              <a:gd name="connsiteX4" fmla="*/ 0 w 10000"/>
              <a:gd name="connsiteY4" fmla="*/ 3023 h 10000"/>
              <a:gd name="connsiteX5" fmla="*/ 183 w 10000"/>
              <a:gd name="connsiteY5" fmla="*/ 3594 h 10000"/>
              <a:gd name="connsiteX6" fmla="*/ 3937 w 10000"/>
              <a:gd name="connsiteY6" fmla="*/ 10000 h 10000"/>
              <a:gd name="connsiteX7" fmla="*/ 6329 w 10000"/>
              <a:gd name="connsiteY7" fmla="*/ 9854 h 10000"/>
              <a:gd name="connsiteX8" fmla="*/ 8841 w 10000"/>
              <a:gd name="connsiteY8" fmla="*/ 8815 h 10000"/>
              <a:gd name="connsiteX9" fmla="*/ 9720 w 10000"/>
              <a:gd name="connsiteY9" fmla="*/ 7169 h 10000"/>
              <a:gd name="connsiteX10" fmla="*/ 10000 w 10000"/>
              <a:gd name="connsiteY10" fmla="*/ 6059 h 10000"/>
              <a:gd name="connsiteX11" fmla="*/ 8780 w 10000"/>
              <a:gd name="connsiteY11" fmla="*/ 4806 h 10000"/>
              <a:gd name="connsiteX12" fmla="*/ 7910 w 10000"/>
              <a:gd name="connsiteY12" fmla="*/ 4018 h 10000"/>
              <a:gd name="connsiteX13" fmla="*/ 7229 w 10000"/>
              <a:gd name="connsiteY13" fmla="*/ 2968 h 10000"/>
              <a:gd name="connsiteX14" fmla="*/ 4763 w 10000"/>
              <a:gd name="connsiteY14" fmla="*/ 2351 h 10000"/>
              <a:gd name="connsiteX15" fmla="*/ 2613 w 10000"/>
              <a:gd name="connsiteY15" fmla="*/ 2972 h 10000"/>
              <a:gd name="connsiteX0" fmla="*/ 2430 w 9817"/>
              <a:gd name="connsiteY0" fmla="*/ 2972 h 10000"/>
              <a:gd name="connsiteX1" fmla="*/ 1985 w 9817"/>
              <a:gd name="connsiteY1" fmla="*/ 0 h 10000"/>
              <a:gd name="connsiteX2" fmla="*/ 740 w 9817"/>
              <a:gd name="connsiteY2" fmla="*/ 4344 h 10000"/>
              <a:gd name="connsiteX3" fmla="*/ 235 w 9817"/>
              <a:gd name="connsiteY3" fmla="*/ 5752 h 10000"/>
              <a:gd name="connsiteX4" fmla="*/ 339 w 9817"/>
              <a:gd name="connsiteY4" fmla="*/ 7057 h 10000"/>
              <a:gd name="connsiteX5" fmla="*/ 0 w 9817"/>
              <a:gd name="connsiteY5" fmla="*/ 3594 h 10000"/>
              <a:gd name="connsiteX6" fmla="*/ 3754 w 9817"/>
              <a:gd name="connsiteY6" fmla="*/ 10000 h 10000"/>
              <a:gd name="connsiteX7" fmla="*/ 6146 w 9817"/>
              <a:gd name="connsiteY7" fmla="*/ 9854 h 10000"/>
              <a:gd name="connsiteX8" fmla="*/ 8658 w 9817"/>
              <a:gd name="connsiteY8" fmla="*/ 8815 h 10000"/>
              <a:gd name="connsiteX9" fmla="*/ 9537 w 9817"/>
              <a:gd name="connsiteY9" fmla="*/ 7169 h 10000"/>
              <a:gd name="connsiteX10" fmla="*/ 9817 w 9817"/>
              <a:gd name="connsiteY10" fmla="*/ 6059 h 10000"/>
              <a:gd name="connsiteX11" fmla="*/ 8597 w 9817"/>
              <a:gd name="connsiteY11" fmla="*/ 4806 h 10000"/>
              <a:gd name="connsiteX12" fmla="*/ 7727 w 9817"/>
              <a:gd name="connsiteY12" fmla="*/ 4018 h 10000"/>
              <a:gd name="connsiteX13" fmla="*/ 7046 w 9817"/>
              <a:gd name="connsiteY13" fmla="*/ 2968 h 10000"/>
              <a:gd name="connsiteX14" fmla="*/ 4580 w 9817"/>
              <a:gd name="connsiteY14" fmla="*/ 2351 h 10000"/>
              <a:gd name="connsiteX15" fmla="*/ 2430 w 9817"/>
              <a:gd name="connsiteY15" fmla="*/ 2972 h 10000"/>
              <a:gd name="connsiteX0" fmla="*/ 2268 w 9793"/>
              <a:gd name="connsiteY0" fmla="*/ 2972 h 10000"/>
              <a:gd name="connsiteX1" fmla="*/ 1815 w 9793"/>
              <a:gd name="connsiteY1" fmla="*/ 0 h 10000"/>
              <a:gd name="connsiteX2" fmla="*/ 547 w 9793"/>
              <a:gd name="connsiteY2" fmla="*/ 4344 h 10000"/>
              <a:gd name="connsiteX3" fmla="*/ 32 w 9793"/>
              <a:gd name="connsiteY3" fmla="*/ 5752 h 10000"/>
              <a:gd name="connsiteX4" fmla="*/ 138 w 9793"/>
              <a:gd name="connsiteY4" fmla="*/ 7057 h 10000"/>
              <a:gd name="connsiteX5" fmla="*/ 1335 w 9793"/>
              <a:gd name="connsiteY5" fmla="*/ 8965 h 10000"/>
              <a:gd name="connsiteX6" fmla="*/ 3617 w 9793"/>
              <a:gd name="connsiteY6" fmla="*/ 10000 h 10000"/>
              <a:gd name="connsiteX7" fmla="*/ 6054 w 9793"/>
              <a:gd name="connsiteY7" fmla="*/ 9854 h 10000"/>
              <a:gd name="connsiteX8" fmla="*/ 8612 w 9793"/>
              <a:gd name="connsiteY8" fmla="*/ 8815 h 10000"/>
              <a:gd name="connsiteX9" fmla="*/ 9508 w 9793"/>
              <a:gd name="connsiteY9" fmla="*/ 7169 h 10000"/>
              <a:gd name="connsiteX10" fmla="*/ 9793 w 9793"/>
              <a:gd name="connsiteY10" fmla="*/ 6059 h 10000"/>
              <a:gd name="connsiteX11" fmla="*/ 8550 w 9793"/>
              <a:gd name="connsiteY11" fmla="*/ 4806 h 10000"/>
              <a:gd name="connsiteX12" fmla="*/ 7664 w 9793"/>
              <a:gd name="connsiteY12" fmla="*/ 4018 h 10000"/>
              <a:gd name="connsiteX13" fmla="*/ 6970 w 9793"/>
              <a:gd name="connsiteY13" fmla="*/ 2968 h 10000"/>
              <a:gd name="connsiteX14" fmla="*/ 4458 w 9793"/>
              <a:gd name="connsiteY14" fmla="*/ 2351 h 10000"/>
              <a:gd name="connsiteX15" fmla="*/ 2268 w 9793"/>
              <a:gd name="connsiteY15" fmla="*/ 2972 h 10000"/>
              <a:gd name="connsiteX0" fmla="*/ 2316 w 10000"/>
              <a:gd name="connsiteY0" fmla="*/ 621 h 7649"/>
              <a:gd name="connsiteX1" fmla="*/ 1147 w 10000"/>
              <a:gd name="connsiteY1" fmla="*/ 1124 h 7649"/>
              <a:gd name="connsiteX2" fmla="*/ 559 w 10000"/>
              <a:gd name="connsiteY2" fmla="*/ 1993 h 7649"/>
              <a:gd name="connsiteX3" fmla="*/ 33 w 10000"/>
              <a:gd name="connsiteY3" fmla="*/ 3401 h 7649"/>
              <a:gd name="connsiteX4" fmla="*/ 141 w 10000"/>
              <a:gd name="connsiteY4" fmla="*/ 4706 h 7649"/>
              <a:gd name="connsiteX5" fmla="*/ 1363 w 10000"/>
              <a:gd name="connsiteY5" fmla="*/ 6614 h 7649"/>
              <a:gd name="connsiteX6" fmla="*/ 3693 w 10000"/>
              <a:gd name="connsiteY6" fmla="*/ 7649 h 7649"/>
              <a:gd name="connsiteX7" fmla="*/ 6182 w 10000"/>
              <a:gd name="connsiteY7" fmla="*/ 7503 h 7649"/>
              <a:gd name="connsiteX8" fmla="*/ 8794 w 10000"/>
              <a:gd name="connsiteY8" fmla="*/ 6464 h 7649"/>
              <a:gd name="connsiteX9" fmla="*/ 9709 w 10000"/>
              <a:gd name="connsiteY9" fmla="*/ 4818 h 7649"/>
              <a:gd name="connsiteX10" fmla="*/ 10000 w 10000"/>
              <a:gd name="connsiteY10" fmla="*/ 3708 h 7649"/>
              <a:gd name="connsiteX11" fmla="*/ 8731 w 10000"/>
              <a:gd name="connsiteY11" fmla="*/ 2455 h 7649"/>
              <a:gd name="connsiteX12" fmla="*/ 7826 w 10000"/>
              <a:gd name="connsiteY12" fmla="*/ 1667 h 7649"/>
              <a:gd name="connsiteX13" fmla="*/ 7117 w 10000"/>
              <a:gd name="connsiteY13" fmla="*/ 617 h 7649"/>
              <a:gd name="connsiteX14" fmla="*/ 4552 w 10000"/>
              <a:gd name="connsiteY14" fmla="*/ 0 h 7649"/>
              <a:gd name="connsiteX15" fmla="*/ 2316 w 10000"/>
              <a:gd name="connsiteY15" fmla="*/ 621 h 7649"/>
              <a:gd name="connsiteX0" fmla="*/ 2316 w 10000"/>
              <a:gd name="connsiteY0" fmla="*/ 812 h 10000"/>
              <a:gd name="connsiteX1" fmla="*/ 559 w 10000"/>
              <a:gd name="connsiteY1" fmla="*/ 2606 h 10000"/>
              <a:gd name="connsiteX2" fmla="*/ 33 w 10000"/>
              <a:gd name="connsiteY2" fmla="*/ 4446 h 10000"/>
              <a:gd name="connsiteX3" fmla="*/ 141 w 10000"/>
              <a:gd name="connsiteY3" fmla="*/ 6152 h 10000"/>
              <a:gd name="connsiteX4" fmla="*/ 1363 w 10000"/>
              <a:gd name="connsiteY4" fmla="*/ 8647 h 10000"/>
              <a:gd name="connsiteX5" fmla="*/ 3693 w 10000"/>
              <a:gd name="connsiteY5" fmla="*/ 10000 h 10000"/>
              <a:gd name="connsiteX6" fmla="*/ 6182 w 10000"/>
              <a:gd name="connsiteY6" fmla="*/ 9809 h 10000"/>
              <a:gd name="connsiteX7" fmla="*/ 8794 w 10000"/>
              <a:gd name="connsiteY7" fmla="*/ 8451 h 10000"/>
              <a:gd name="connsiteX8" fmla="*/ 9709 w 10000"/>
              <a:gd name="connsiteY8" fmla="*/ 6299 h 10000"/>
              <a:gd name="connsiteX9" fmla="*/ 10000 w 10000"/>
              <a:gd name="connsiteY9" fmla="*/ 4848 h 10000"/>
              <a:gd name="connsiteX10" fmla="*/ 8731 w 10000"/>
              <a:gd name="connsiteY10" fmla="*/ 3210 h 10000"/>
              <a:gd name="connsiteX11" fmla="*/ 7826 w 10000"/>
              <a:gd name="connsiteY11" fmla="*/ 2179 h 10000"/>
              <a:gd name="connsiteX12" fmla="*/ 7117 w 10000"/>
              <a:gd name="connsiteY12" fmla="*/ 807 h 10000"/>
              <a:gd name="connsiteX13" fmla="*/ 4552 w 10000"/>
              <a:gd name="connsiteY13" fmla="*/ 0 h 10000"/>
              <a:gd name="connsiteX14" fmla="*/ 2316 w 10000"/>
              <a:gd name="connsiteY14" fmla="*/ 812 h 10000"/>
              <a:gd name="connsiteX0" fmla="*/ 2316 w 10000"/>
              <a:gd name="connsiteY0" fmla="*/ 812 h 10000"/>
              <a:gd name="connsiteX1" fmla="*/ 559 w 10000"/>
              <a:gd name="connsiteY1" fmla="*/ 2606 h 10000"/>
              <a:gd name="connsiteX2" fmla="*/ 33 w 10000"/>
              <a:gd name="connsiteY2" fmla="*/ 4446 h 10000"/>
              <a:gd name="connsiteX3" fmla="*/ 141 w 10000"/>
              <a:gd name="connsiteY3" fmla="*/ 6152 h 10000"/>
              <a:gd name="connsiteX4" fmla="*/ 1363 w 10000"/>
              <a:gd name="connsiteY4" fmla="*/ 8647 h 10000"/>
              <a:gd name="connsiteX5" fmla="*/ 3693 w 10000"/>
              <a:gd name="connsiteY5" fmla="*/ 10000 h 10000"/>
              <a:gd name="connsiteX6" fmla="*/ 6182 w 10000"/>
              <a:gd name="connsiteY6" fmla="*/ 9809 h 10000"/>
              <a:gd name="connsiteX7" fmla="*/ 8794 w 10000"/>
              <a:gd name="connsiteY7" fmla="*/ 8451 h 10000"/>
              <a:gd name="connsiteX8" fmla="*/ 9709 w 10000"/>
              <a:gd name="connsiteY8" fmla="*/ 6299 h 10000"/>
              <a:gd name="connsiteX9" fmla="*/ 10000 w 10000"/>
              <a:gd name="connsiteY9" fmla="*/ 4848 h 10000"/>
              <a:gd name="connsiteX10" fmla="*/ 8731 w 10000"/>
              <a:gd name="connsiteY10" fmla="*/ 3210 h 10000"/>
              <a:gd name="connsiteX11" fmla="*/ 8287 w 10000"/>
              <a:gd name="connsiteY11" fmla="*/ 2020 h 10000"/>
              <a:gd name="connsiteX12" fmla="*/ 7117 w 10000"/>
              <a:gd name="connsiteY12" fmla="*/ 807 h 10000"/>
              <a:gd name="connsiteX13" fmla="*/ 4552 w 10000"/>
              <a:gd name="connsiteY13" fmla="*/ 0 h 10000"/>
              <a:gd name="connsiteX14" fmla="*/ 2316 w 10000"/>
              <a:gd name="connsiteY14" fmla="*/ 812 h 10000"/>
              <a:gd name="connsiteX0" fmla="*/ 2316 w 10000"/>
              <a:gd name="connsiteY0" fmla="*/ 812 h 10000"/>
              <a:gd name="connsiteX1" fmla="*/ 559 w 10000"/>
              <a:gd name="connsiteY1" fmla="*/ 2606 h 10000"/>
              <a:gd name="connsiteX2" fmla="*/ 33 w 10000"/>
              <a:gd name="connsiteY2" fmla="*/ 4446 h 10000"/>
              <a:gd name="connsiteX3" fmla="*/ 141 w 10000"/>
              <a:gd name="connsiteY3" fmla="*/ 6152 h 10000"/>
              <a:gd name="connsiteX4" fmla="*/ 1363 w 10000"/>
              <a:gd name="connsiteY4" fmla="*/ 8647 h 10000"/>
              <a:gd name="connsiteX5" fmla="*/ 3693 w 10000"/>
              <a:gd name="connsiteY5" fmla="*/ 10000 h 10000"/>
              <a:gd name="connsiteX6" fmla="*/ 6182 w 10000"/>
              <a:gd name="connsiteY6" fmla="*/ 9809 h 10000"/>
              <a:gd name="connsiteX7" fmla="*/ 8794 w 10000"/>
              <a:gd name="connsiteY7" fmla="*/ 8451 h 10000"/>
              <a:gd name="connsiteX8" fmla="*/ 9709 w 10000"/>
              <a:gd name="connsiteY8" fmla="*/ 6299 h 10000"/>
              <a:gd name="connsiteX9" fmla="*/ 10000 w 10000"/>
              <a:gd name="connsiteY9" fmla="*/ 4848 h 10000"/>
              <a:gd name="connsiteX10" fmla="*/ 9410 w 10000"/>
              <a:gd name="connsiteY10" fmla="*/ 3560 h 10000"/>
              <a:gd name="connsiteX11" fmla="*/ 8287 w 10000"/>
              <a:gd name="connsiteY11" fmla="*/ 2020 h 10000"/>
              <a:gd name="connsiteX12" fmla="*/ 7117 w 10000"/>
              <a:gd name="connsiteY12" fmla="*/ 807 h 10000"/>
              <a:gd name="connsiteX13" fmla="*/ 4552 w 10000"/>
              <a:gd name="connsiteY13" fmla="*/ 0 h 10000"/>
              <a:gd name="connsiteX14" fmla="*/ 2316 w 10000"/>
              <a:gd name="connsiteY14" fmla="*/ 812 h 10000"/>
              <a:gd name="connsiteX0" fmla="*/ 2316 w 10000"/>
              <a:gd name="connsiteY0" fmla="*/ 272 h 9460"/>
              <a:gd name="connsiteX1" fmla="*/ 559 w 10000"/>
              <a:gd name="connsiteY1" fmla="*/ 2066 h 9460"/>
              <a:gd name="connsiteX2" fmla="*/ 33 w 10000"/>
              <a:gd name="connsiteY2" fmla="*/ 3906 h 9460"/>
              <a:gd name="connsiteX3" fmla="*/ 141 w 10000"/>
              <a:gd name="connsiteY3" fmla="*/ 5612 h 9460"/>
              <a:gd name="connsiteX4" fmla="*/ 1363 w 10000"/>
              <a:gd name="connsiteY4" fmla="*/ 8107 h 9460"/>
              <a:gd name="connsiteX5" fmla="*/ 3693 w 10000"/>
              <a:gd name="connsiteY5" fmla="*/ 9460 h 9460"/>
              <a:gd name="connsiteX6" fmla="*/ 6182 w 10000"/>
              <a:gd name="connsiteY6" fmla="*/ 9269 h 9460"/>
              <a:gd name="connsiteX7" fmla="*/ 8794 w 10000"/>
              <a:gd name="connsiteY7" fmla="*/ 7911 h 9460"/>
              <a:gd name="connsiteX8" fmla="*/ 9709 w 10000"/>
              <a:gd name="connsiteY8" fmla="*/ 5759 h 9460"/>
              <a:gd name="connsiteX9" fmla="*/ 10000 w 10000"/>
              <a:gd name="connsiteY9" fmla="*/ 4308 h 9460"/>
              <a:gd name="connsiteX10" fmla="*/ 9410 w 10000"/>
              <a:gd name="connsiteY10" fmla="*/ 3020 h 9460"/>
              <a:gd name="connsiteX11" fmla="*/ 8287 w 10000"/>
              <a:gd name="connsiteY11" fmla="*/ 1480 h 9460"/>
              <a:gd name="connsiteX12" fmla="*/ 7117 w 10000"/>
              <a:gd name="connsiteY12" fmla="*/ 267 h 9460"/>
              <a:gd name="connsiteX13" fmla="*/ 4796 w 10000"/>
              <a:gd name="connsiteY13" fmla="*/ 0 h 9460"/>
              <a:gd name="connsiteX14" fmla="*/ 2316 w 10000"/>
              <a:gd name="connsiteY14" fmla="*/ 272 h 9460"/>
              <a:gd name="connsiteX0" fmla="*/ 2316 w 10000"/>
              <a:gd name="connsiteY0" fmla="*/ 288 h 9798"/>
              <a:gd name="connsiteX1" fmla="*/ 559 w 10000"/>
              <a:gd name="connsiteY1" fmla="*/ 2184 h 9798"/>
              <a:gd name="connsiteX2" fmla="*/ 33 w 10000"/>
              <a:gd name="connsiteY2" fmla="*/ 4129 h 9798"/>
              <a:gd name="connsiteX3" fmla="*/ 141 w 10000"/>
              <a:gd name="connsiteY3" fmla="*/ 5932 h 9798"/>
              <a:gd name="connsiteX4" fmla="*/ 1363 w 10000"/>
              <a:gd name="connsiteY4" fmla="*/ 8570 h 9798"/>
              <a:gd name="connsiteX5" fmla="*/ 3232 w 10000"/>
              <a:gd name="connsiteY5" fmla="*/ 9295 h 9798"/>
              <a:gd name="connsiteX6" fmla="*/ 6182 w 10000"/>
              <a:gd name="connsiteY6" fmla="*/ 9798 h 9798"/>
              <a:gd name="connsiteX7" fmla="*/ 8794 w 10000"/>
              <a:gd name="connsiteY7" fmla="*/ 8363 h 9798"/>
              <a:gd name="connsiteX8" fmla="*/ 9709 w 10000"/>
              <a:gd name="connsiteY8" fmla="*/ 6088 h 9798"/>
              <a:gd name="connsiteX9" fmla="*/ 10000 w 10000"/>
              <a:gd name="connsiteY9" fmla="*/ 4554 h 9798"/>
              <a:gd name="connsiteX10" fmla="*/ 9410 w 10000"/>
              <a:gd name="connsiteY10" fmla="*/ 3192 h 9798"/>
              <a:gd name="connsiteX11" fmla="*/ 8287 w 10000"/>
              <a:gd name="connsiteY11" fmla="*/ 1564 h 9798"/>
              <a:gd name="connsiteX12" fmla="*/ 7117 w 10000"/>
              <a:gd name="connsiteY12" fmla="*/ 282 h 9798"/>
              <a:gd name="connsiteX13" fmla="*/ 4796 w 10000"/>
              <a:gd name="connsiteY13" fmla="*/ 0 h 9798"/>
              <a:gd name="connsiteX14" fmla="*/ 2316 w 10000"/>
              <a:gd name="connsiteY14" fmla="*/ 288 h 9798"/>
              <a:gd name="connsiteX0" fmla="*/ 2316 w 10000"/>
              <a:gd name="connsiteY0" fmla="*/ 294 h 9623"/>
              <a:gd name="connsiteX1" fmla="*/ 559 w 10000"/>
              <a:gd name="connsiteY1" fmla="*/ 2229 h 9623"/>
              <a:gd name="connsiteX2" fmla="*/ 33 w 10000"/>
              <a:gd name="connsiteY2" fmla="*/ 4214 h 9623"/>
              <a:gd name="connsiteX3" fmla="*/ 141 w 10000"/>
              <a:gd name="connsiteY3" fmla="*/ 6054 h 9623"/>
              <a:gd name="connsiteX4" fmla="*/ 1363 w 10000"/>
              <a:gd name="connsiteY4" fmla="*/ 8747 h 9623"/>
              <a:gd name="connsiteX5" fmla="*/ 3232 w 10000"/>
              <a:gd name="connsiteY5" fmla="*/ 9487 h 9623"/>
              <a:gd name="connsiteX6" fmla="*/ 6345 w 10000"/>
              <a:gd name="connsiteY6" fmla="*/ 9623 h 9623"/>
              <a:gd name="connsiteX7" fmla="*/ 8794 w 10000"/>
              <a:gd name="connsiteY7" fmla="*/ 8535 h 9623"/>
              <a:gd name="connsiteX8" fmla="*/ 9709 w 10000"/>
              <a:gd name="connsiteY8" fmla="*/ 6214 h 9623"/>
              <a:gd name="connsiteX9" fmla="*/ 10000 w 10000"/>
              <a:gd name="connsiteY9" fmla="*/ 4648 h 9623"/>
              <a:gd name="connsiteX10" fmla="*/ 9410 w 10000"/>
              <a:gd name="connsiteY10" fmla="*/ 3258 h 9623"/>
              <a:gd name="connsiteX11" fmla="*/ 8287 w 10000"/>
              <a:gd name="connsiteY11" fmla="*/ 1596 h 9623"/>
              <a:gd name="connsiteX12" fmla="*/ 7117 w 10000"/>
              <a:gd name="connsiteY12" fmla="*/ 288 h 9623"/>
              <a:gd name="connsiteX13" fmla="*/ 4796 w 10000"/>
              <a:gd name="connsiteY13" fmla="*/ 0 h 9623"/>
              <a:gd name="connsiteX14" fmla="*/ 2316 w 10000"/>
              <a:gd name="connsiteY14" fmla="*/ 294 h 9623"/>
              <a:gd name="connsiteX0" fmla="*/ 2316 w 10000"/>
              <a:gd name="connsiteY0" fmla="*/ 306 h 10000"/>
              <a:gd name="connsiteX1" fmla="*/ 559 w 10000"/>
              <a:gd name="connsiteY1" fmla="*/ 2316 h 10000"/>
              <a:gd name="connsiteX2" fmla="*/ 33 w 10000"/>
              <a:gd name="connsiteY2" fmla="*/ 4379 h 10000"/>
              <a:gd name="connsiteX3" fmla="*/ 141 w 10000"/>
              <a:gd name="connsiteY3" fmla="*/ 6291 h 10000"/>
              <a:gd name="connsiteX4" fmla="*/ 1363 w 10000"/>
              <a:gd name="connsiteY4" fmla="*/ 9090 h 10000"/>
              <a:gd name="connsiteX5" fmla="*/ 3232 w 10000"/>
              <a:gd name="connsiteY5" fmla="*/ 9859 h 10000"/>
              <a:gd name="connsiteX6" fmla="*/ 6345 w 10000"/>
              <a:gd name="connsiteY6" fmla="*/ 10000 h 10000"/>
              <a:gd name="connsiteX7" fmla="*/ 8007 w 10000"/>
              <a:gd name="connsiteY7" fmla="*/ 9296 h 10000"/>
              <a:gd name="connsiteX8" fmla="*/ 9709 w 10000"/>
              <a:gd name="connsiteY8" fmla="*/ 6457 h 10000"/>
              <a:gd name="connsiteX9" fmla="*/ 10000 w 10000"/>
              <a:gd name="connsiteY9" fmla="*/ 4830 h 10000"/>
              <a:gd name="connsiteX10" fmla="*/ 9410 w 10000"/>
              <a:gd name="connsiteY10" fmla="*/ 3386 h 10000"/>
              <a:gd name="connsiteX11" fmla="*/ 8287 w 10000"/>
              <a:gd name="connsiteY11" fmla="*/ 1659 h 10000"/>
              <a:gd name="connsiteX12" fmla="*/ 7117 w 10000"/>
              <a:gd name="connsiteY12" fmla="*/ 299 h 10000"/>
              <a:gd name="connsiteX13" fmla="*/ 4796 w 10000"/>
              <a:gd name="connsiteY13" fmla="*/ 0 h 10000"/>
              <a:gd name="connsiteX14" fmla="*/ 2316 w 10000"/>
              <a:gd name="connsiteY14" fmla="*/ 306 h 10000"/>
              <a:gd name="connsiteX0" fmla="*/ 2316 w 10000"/>
              <a:gd name="connsiteY0" fmla="*/ 306 h 10000"/>
              <a:gd name="connsiteX1" fmla="*/ 559 w 10000"/>
              <a:gd name="connsiteY1" fmla="*/ 2316 h 10000"/>
              <a:gd name="connsiteX2" fmla="*/ 33 w 10000"/>
              <a:gd name="connsiteY2" fmla="*/ 4379 h 10000"/>
              <a:gd name="connsiteX3" fmla="*/ 141 w 10000"/>
              <a:gd name="connsiteY3" fmla="*/ 6291 h 10000"/>
              <a:gd name="connsiteX4" fmla="*/ 1363 w 10000"/>
              <a:gd name="connsiteY4" fmla="*/ 9090 h 10000"/>
              <a:gd name="connsiteX5" fmla="*/ 3232 w 10000"/>
              <a:gd name="connsiteY5" fmla="*/ 9859 h 10000"/>
              <a:gd name="connsiteX6" fmla="*/ 6345 w 10000"/>
              <a:gd name="connsiteY6" fmla="*/ 10000 h 10000"/>
              <a:gd name="connsiteX7" fmla="*/ 8007 w 10000"/>
              <a:gd name="connsiteY7" fmla="*/ 9296 h 10000"/>
              <a:gd name="connsiteX8" fmla="*/ 9709 w 10000"/>
              <a:gd name="connsiteY8" fmla="*/ 6457 h 10000"/>
              <a:gd name="connsiteX9" fmla="*/ 10000 w 10000"/>
              <a:gd name="connsiteY9" fmla="*/ 4830 h 10000"/>
              <a:gd name="connsiteX10" fmla="*/ 9410 w 10000"/>
              <a:gd name="connsiteY10" fmla="*/ 3386 h 10000"/>
              <a:gd name="connsiteX11" fmla="*/ 8287 w 10000"/>
              <a:gd name="connsiteY11" fmla="*/ 1659 h 10000"/>
              <a:gd name="connsiteX12" fmla="*/ 7117 w 10000"/>
              <a:gd name="connsiteY12" fmla="*/ 299 h 10000"/>
              <a:gd name="connsiteX13" fmla="*/ 4796 w 10000"/>
              <a:gd name="connsiteY13" fmla="*/ 0 h 10000"/>
              <a:gd name="connsiteX14" fmla="*/ 2316 w 10000"/>
              <a:gd name="connsiteY14" fmla="*/ 306 h 10000"/>
              <a:gd name="connsiteX0" fmla="*/ 2316 w 12226"/>
              <a:gd name="connsiteY0" fmla="*/ 306 h 10000"/>
              <a:gd name="connsiteX1" fmla="*/ 559 w 12226"/>
              <a:gd name="connsiteY1" fmla="*/ 2316 h 10000"/>
              <a:gd name="connsiteX2" fmla="*/ 33 w 12226"/>
              <a:gd name="connsiteY2" fmla="*/ 4379 h 10000"/>
              <a:gd name="connsiteX3" fmla="*/ 141 w 12226"/>
              <a:gd name="connsiteY3" fmla="*/ 6291 h 10000"/>
              <a:gd name="connsiteX4" fmla="*/ 1363 w 12226"/>
              <a:gd name="connsiteY4" fmla="*/ 9090 h 10000"/>
              <a:gd name="connsiteX5" fmla="*/ 3232 w 12226"/>
              <a:gd name="connsiteY5" fmla="*/ 9859 h 10000"/>
              <a:gd name="connsiteX6" fmla="*/ 6345 w 12226"/>
              <a:gd name="connsiteY6" fmla="*/ 10000 h 10000"/>
              <a:gd name="connsiteX7" fmla="*/ 8007 w 12226"/>
              <a:gd name="connsiteY7" fmla="*/ 9296 h 10000"/>
              <a:gd name="connsiteX8" fmla="*/ 9709 w 12226"/>
              <a:gd name="connsiteY8" fmla="*/ 6457 h 10000"/>
              <a:gd name="connsiteX9" fmla="*/ 12226 w 12226"/>
              <a:gd name="connsiteY9" fmla="*/ 4153 h 10000"/>
              <a:gd name="connsiteX10" fmla="*/ 9410 w 12226"/>
              <a:gd name="connsiteY10" fmla="*/ 3386 h 10000"/>
              <a:gd name="connsiteX11" fmla="*/ 8287 w 12226"/>
              <a:gd name="connsiteY11" fmla="*/ 1659 h 10000"/>
              <a:gd name="connsiteX12" fmla="*/ 7117 w 12226"/>
              <a:gd name="connsiteY12" fmla="*/ 299 h 10000"/>
              <a:gd name="connsiteX13" fmla="*/ 4796 w 12226"/>
              <a:gd name="connsiteY13" fmla="*/ 0 h 10000"/>
              <a:gd name="connsiteX14" fmla="*/ 2316 w 12226"/>
              <a:gd name="connsiteY14" fmla="*/ 306 h 10000"/>
              <a:gd name="connsiteX0" fmla="*/ 2316 w 12623"/>
              <a:gd name="connsiteY0" fmla="*/ 306 h 10000"/>
              <a:gd name="connsiteX1" fmla="*/ 559 w 12623"/>
              <a:gd name="connsiteY1" fmla="*/ 2316 h 10000"/>
              <a:gd name="connsiteX2" fmla="*/ 33 w 12623"/>
              <a:gd name="connsiteY2" fmla="*/ 4379 h 10000"/>
              <a:gd name="connsiteX3" fmla="*/ 141 w 12623"/>
              <a:gd name="connsiteY3" fmla="*/ 6291 h 10000"/>
              <a:gd name="connsiteX4" fmla="*/ 1363 w 12623"/>
              <a:gd name="connsiteY4" fmla="*/ 9090 h 10000"/>
              <a:gd name="connsiteX5" fmla="*/ 3232 w 12623"/>
              <a:gd name="connsiteY5" fmla="*/ 9859 h 10000"/>
              <a:gd name="connsiteX6" fmla="*/ 6345 w 12623"/>
              <a:gd name="connsiteY6" fmla="*/ 10000 h 10000"/>
              <a:gd name="connsiteX7" fmla="*/ 8007 w 12623"/>
              <a:gd name="connsiteY7" fmla="*/ 9296 h 10000"/>
              <a:gd name="connsiteX8" fmla="*/ 12613 w 12623"/>
              <a:gd name="connsiteY8" fmla="*/ 6920 h 10000"/>
              <a:gd name="connsiteX9" fmla="*/ 12226 w 12623"/>
              <a:gd name="connsiteY9" fmla="*/ 4153 h 10000"/>
              <a:gd name="connsiteX10" fmla="*/ 9410 w 12623"/>
              <a:gd name="connsiteY10" fmla="*/ 3386 h 10000"/>
              <a:gd name="connsiteX11" fmla="*/ 8287 w 12623"/>
              <a:gd name="connsiteY11" fmla="*/ 1659 h 10000"/>
              <a:gd name="connsiteX12" fmla="*/ 7117 w 12623"/>
              <a:gd name="connsiteY12" fmla="*/ 299 h 10000"/>
              <a:gd name="connsiteX13" fmla="*/ 4796 w 12623"/>
              <a:gd name="connsiteY13" fmla="*/ 0 h 10000"/>
              <a:gd name="connsiteX14" fmla="*/ 2316 w 12623"/>
              <a:gd name="connsiteY14" fmla="*/ 306 h 10000"/>
              <a:gd name="connsiteX0" fmla="*/ 2316 w 12623"/>
              <a:gd name="connsiteY0" fmla="*/ 306 h 10000"/>
              <a:gd name="connsiteX1" fmla="*/ 559 w 12623"/>
              <a:gd name="connsiteY1" fmla="*/ 2316 h 10000"/>
              <a:gd name="connsiteX2" fmla="*/ 33 w 12623"/>
              <a:gd name="connsiteY2" fmla="*/ 4379 h 10000"/>
              <a:gd name="connsiteX3" fmla="*/ 141 w 12623"/>
              <a:gd name="connsiteY3" fmla="*/ 6291 h 10000"/>
              <a:gd name="connsiteX4" fmla="*/ 1363 w 12623"/>
              <a:gd name="connsiteY4" fmla="*/ 9090 h 10000"/>
              <a:gd name="connsiteX5" fmla="*/ 3232 w 12623"/>
              <a:gd name="connsiteY5" fmla="*/ 9859 h 10000"/>
              <a:gd name="connsiteX6" fmla="*/ 6345 w 12623"/>
              <a:gd name="connsiteY6" fmla="*/ 10000 h 10000"/>
              <a:gd name="connsiteX7" fmla="*/ 9310 w 12623"/>
              <a:gd name="connsiteY7" fmla="*/ 8120 h 10000"/>
              <a:gd name="connsiteX8" fmla="*/ 12613 w 12623"/>
              <a:gd name="connsiteY8" fmla="*/ 6920 h 10000"/>
              <a:gd name="connsiteX9" fmla="*/ 12226 w 12623"/>
              <a:gd name="connsiteY9" fmla="*/ 4153 h 10000"/>
              <a:gd name="connsiteX10" fmla="*/ 9410 w 12623"/>
              <a:gd name="connsiteY10" fmla="*/ 3386 h 10000"/>
              <a:gd name="connsiteX11" fmla="*/ 8287 w 12623"/>
              <a:gd name="connsiteY11" fmla="*/ 1659 h 10000"/>
              <a:gd name="connsiteX12" fmla="*/ 7117 w 12623"/>
              <a:gd name="connsiteY12" fmla="*/ 299 h 10000"/>
              <a:gd name="connsiteX13" fmla="*/ 4796 w 12623"/>
              <a:gd name="connsiteY13" fmla="*/ 0 h 10000"/>
              <a:gd name="connsiteX14" fmla="*/ 2316 w 12623"/>
              <a:gd name="connsiteY14" fmla="*/ 306 h 10000"/>
              <a:gd name="connsiteX0" fmla="*/ 2316 w 12623"/>
              <a:gd name="connsiteY0" fmla="*/ 306 h 10000"/>
              <a:gd name="connsiteX1" fmla="*/ 559 w 12623"/>
              <a:gd name="connsiteY1" fmla="*/ 2316 h 10000"/>
              <a:gd name="connsiteX2" fmla="*/ 33 w 12623"/>
              <a:gd name="connsiteY2" fmla="*/ 4379 h 10000"/>
              <a:gd name="connsiteX3" fmla="*/ 141 w 12623"/>
              <a:gd name="connsiteY3" fmla="*/ 6291 h 10000"/>
              <a:gd name="connsiteX4" fmla="*/ 1363 w 12623"/>
              <a:gd name="connsiteY4" fmla="*/ 9090 h 10000"/>
              <a:gd name="connsiteX5" fmla="*/ 3232 w 12623"/>
              <a:gd name="connsiteY5" fmla="*/ 9859 h 10000"/>
              <a:gd name="connsiteX6" fmla="*/ 6345 w 12623"/>
              <a:gd name="connsiteY6" fmla="*/ 10000 h 10000"/>
              <a:gd name="connsiteX7" fmla="*/ 9310 w 12623"/>
              <a:gd name="connsiteY7" fmla="*/ 8120 h 10000"/>
              <a:gd name="connsiteX8" fmla="*/ 12613 w 12623"/>
              <a:gd name="connsiteY8" fmla="*/ 6920 h 10000"/>
              <a:gd name="connsiteX9" fmla="*/ 12226 w 12623"/>
              <a:gd name="connsiteY9" fmla="*/ 4153 h 10000"/>
              <a:gd name="connsiteX10" fmla="*/ 9410 w 12623"/>
              <a:gd name="connsiteY10" fmla="*/ 3386 h 10000"/>
              <a:gd name="connsiteX11" fmla="*/ 8287 w 12623"/>
              <a:gd name="connsiteY11" fmla="*/ 1659 h 10000"/>
              <a:gd name="connsiteX12" fmla="*/ 7117 w 12623"/>
              <a:gd name="connsiteY12" fmla="*/ 299 h 10000"/>
              <a:gd name="connsiteX13" fmla="*/ 4796 w 12623"/>
              <a:gd name="connsiteY13" fmla="*/ 0 h 10000"/>
              <a:gd name="connsiteX14" fmla="*/ 2316 w 12623"/>
              <a:gd name="connsiteY14" fmla="*/ 306 h 10000"/>
              <a:gd name="connsiteX0" fmla="*/ 2316 w 12623"/>
              <a:gd name="connsiteY0" fmla="*/ 306 h 10000"/>
              <a:gd name="connsiteX1" fmla="*/ 559 w 12623"/>
              <a:gd name="connsiteY1" fmla="*/ 2316 h 10000"/>
              <a:gd name="connsiteX2" fmla="*/ 33 w 12623"/>
              <a:gd name="connsiteY2" fmla="*/ 4379 h 10000"/>
              <a:gd name="connsiteX3" fmla="*/ 141 w 12623"/>
              <a:gd name="connsiteY3" fmla="*/ 6291 h 10000"/>
              <a:gd name="connsiteX4" fmla="*/ 1363 w 12623"/>
              <a:gd name="connsiteY4" fmla="*/ 9090 h 10000"/>
              <a:gd name="connsiteX5" fmla="*/ 3232 w 12623"/>
              <a:gd name="connsiteY5" fmla="*/ 9859 h 10000"/>
              <a:gd name="connsiteX6" fmla="*/ 6345 w 12623"/>
              <a:gd name="connsiteY6" fmla="*/ 10000 h 10000"/>
              <a:gd name="connsiteX7" fmla="*/ 9310 w 12623"/>
              <a:gd name="connsiteY7" fmla="*/ 8120 h 10000"/>
              <a:gd name="connsiteX8" fmla="*/ 12613 w 12623"/>
              <a:gd name="connsiteY8" fmla="*/ 6920 h 10000"/>
              <a:gd name="connsiteX9" fmla="*/ 12172 w 12623"/>
              <a:gd name="connsiteY9" fmla="*/ 4153 h 10000"/>
              <a:gd name="connsiteX10" fmla="*/ 9410 w 12623"/>
              <a:gd name="connsiteY10" fmla="*/ 3386 h 10000"/>
              <a:gd name="connsiteX11" fmla="*/ 8287 w 12623"/>
              <a:gd name="connsiteY11" fmla="*/ 1659 h 10000"/>
              <a:gd name="connsiteX12" fmla="*/ 7117 w 12623"/>
              <a:gd name="connsiteY12" fmla="*/ 299 h 10000"/>
              <a:gd name="connsiteX13" fmla="*/ 4796 w 12623"/>
              <a:gd name="connsiteY13" fmla="*/ 0 h 10000"/>
              <a:gd name="connsiteX14" fmla="*/ 2316 w 12623"/>
              <a:gd name="connsiteY14" fmla="*/ 306 h 10000"/>
              <a:gd name="connsiteX0" fmla="*/ 2316 w 12655"/>
              <a:gd name="connsiteY0" fmla="*/ 306 h 10000"/>
              <a:gd name="connsiteX1" fmla="*/ 559 w 12655"/>
              <a:gd name="connsiteY1" fmla="*/ 2316 h 10000"/>
              <a:gd name="connsiteX2" fmla="*/ 33 w 12655"/>
              <a:gd name="connsiteY2" fmla="*/ 4379 h 10000"/>
              <a:gd name="connsiteX3" fmla="*/ 141 w 12655"/>
              <a:gd name="connsiteY3" fmla="*/ 6291 h 10000"/>
              <a:gd name="connsiteX4" fmla="*/ 1363 w 12655"/>
              <a:gd name="connsiteY4" fmla="*/ 9090 h 10000"/>
              <a:gd name="connsiteX5" fmla="*/ 3232 w 12655"/>
              <a:gd name="connsiteY5" fmla="*/ 9859 h 10000"/>
              <a:gd name="connsiteX6" fmla="*/ 6345 w 12655"/>
              <a:gd name="connsiteY6" fmla="*/ 10000 h 10000"/>
              <a:gd name="connsiteX7" fmla="*/ 9310 w 12655"/>
              <a:gd name="connsiteY7" fmla="*/ 8120 h 10000"/>
              <a:gd name="connsiteX8" fmla="*/ 12613 w 12655"/>
              <a:gd name="connsiteY8" fmla="*/ 6920 h 10000"/>
              <a:gd name="connsiteX9" fmla="*/ 12172 w 12655"/>
              <a:gd name="connsiteY9" fmla="*/ 4153 h 10000"/>
              <a:gd name="connsiteX10" fmla="*/ 9410 w 12655"/>
              <a:gd name="connsiteY10" fmla="*/ 3386 h 10000"/>
              <a:gd name="connsiteX11" fmla="*/ 8287 w 12655"/>
              <a:gd name="connsiteY11" fmla="*/ 1659 h 10000"/>
              <a:gd name="connsiteX12" fmla="*/ 7117 w 12655"/>
              <a:gd name="connsiteY12" fmla="*/ 299 h 10000"/>
              <a:gd name="connsiteX13" fmla="*/ 4796 w 12655"/>
              <a:gd name="connsiteY13" fmla="*/ 0 h 10000"/>
              <a:gd name="connsiteX14" fmla="*/ 2316 w 12655"/>
              <a:gd name="connsiteY14" fmla="*/ 306 h 10000"/>
              <a:gd name="connsiteX0" fmla="*/ 2316 w 12655"/>
              <a:gd name="connsiteY0" fmla="*/ 306 h 10000"/>
              <a:gd name="connsiteX1" fmla="*/ 559 w 12655"/>
              <a:gd name="connsiteY1" fmla="*/ 2316 h 10000"/>
              <a:gd name="connsiteX2" fmla="*/ 33 w 12655"/>
              <a:gd name="connsiteY2" fmla="*/ 4379 h 10000"/>
              <a:gd name="connsiteX3" fmla="*/ 141 w 12655"/>
              <a:gd name="connsiteY3" fmla="*/ 6291 h 10000"/>
              <a:gd name="connsiteX4" fmla="*/ 1363 w 12655"/>
              <a:gd name="connsiteY4" fmla="*/ 9090 h 10000"/>
              <a:gd name="connsiteX5" fmla="*/ 3232 w 12655"/>
              <a:gd name="connsiteY5" fmla="*/ 9859 h 10000"/>
              <a:gd name="connsiteX6" fmla="*/ 6345 w 12655"/>
              <a:gd name="connsiteY6" fmla="*/ 10000 h 10000"/>
              <a:gd name="connsiteX7" fmla="*/ 9310 w 12655"/>
              <a:gd name="connsiteY7" fmla="*/ 8120 h 10000"/>
              <a:gd name="connsiteX8" fmla="*/ 12613 w 12655"/>
              <a:gd name="connsiteY8" fmla="*/ 6920 h 10000"/>
              <a:gd name="connsiteX9" fmla="*/ 12172 w 12655"/>
              <a:gd name="connsiteY9" fmla="*/ 4153 h 10000"/>
              <a:gd name="connsiteX10" fmla="*/ 9410 w 12655"/>
              <a:gd name="connsiteY10" fmla="*/ 3386 h 10000"/>
              <a:gd name="connsiteX11" fmla="*/ 8287 w 12655"/>
              <a:gd name="connsiteY11" fmla="*/ 1659 h 10000"/>
              <a:gd name="connsiteX12" fmla="*/ 7117 w 12655"/>
              <a:gd name="connsiteY12" fmla="*/ 299 h 10000"/>
              <a:gd name="connsiteX13" fmla="*/ 4796 w 12655"/>
              <a:gd name="connsiteY13" fmla="*/ 0 h 10000"/>
              <a:gd name="connsiteX14" fmla="*/ 2316 w 12655"/>
              <a:gd name="connsiteY14" fmla="*/ 306 h 10000"/>
              <a:gd name="connsiteX0" fmla="*/ 2316 w 12655"/>
              <a:gd name="connsiteY0" fmla="*/ 306 h 10000"/>
              <a:gd name="connsiteX1" fmla="*/ 559 w 12655"/>
              <a:gd name="connsiteY1" fmla="*/ 2316 h 10000"/>
              <a:gd name="connsiteX2" fmla="*/ 33 w 12655"/>
              <a:gd name="connsiteY2" fmla="*/ 4379 h 10000"/>
              <a:gd name="connsiteX3" fmla="*/ 141 w 12655"/>
              <a:gd name="connsiteY3" fmla="*/ 6291 h 10000"/>
              <a:gd name="connsiteX4" fmla="*/ 1363 w 12655"/>
              <a:gd name="connsiteY4" fmla="*/ 9090 h 10000"/>
              <a:gd name="connsiteX5" fmla="*/ 3232 w 12655"/>
              <a:gd name="connsiteY5" fmla="*/ 9859 h 10000"/>
              <a:gd name="connsiteX6" fmla="*/ 6345 w 12655"/>
              <a:gd name="connsiteY6" fmla="*/ 10000 h 10000"/>
              <a:gd name="connsiteX7" fmla="*/ 9310 w 12655"/>
              <a:gd name="connsiteY7" fmla="*/ 8120 h 10000"/>
              <a:gd name="connsiteX8" fmla="*/ 12613 w 12655"/>
              <a:gd name="connsiteY8" fmla="*/ 6920 h 10000"/>
              <a:gd name="connsiteX9" fmla="*/ 12172 w 12655"/>
              <a:gd name="connsiteY9" fmla="*/ 4153 h 10000"/>
              <a:gd name="connsiteX10" fmla="*/ 10441 w 12655"/>
              <a:gd name="connsiteY10" fmla="*/ 2068 h 10000"/>
              <a:gd name="connsiteX11" fmla="*/ 8287 w 12655"/>
              <a:gd name="connsiteY11" fmla="*/ 1659 h 10000"/>
              <a:gd name="connsiteX12" fmla="*/ 7117 w 12655"/>
              <a:gd name="connsiteY12" fmla="*/ 299 h 10000"/>
              <a:gd name="connsiteX13" fmla="*/ 4796 w 12655"/>
              <a:gd name="connsiteY13" fmla="*/ 0 h 10000"/>
              <a:gd name="connsiteX14" fmla="*/ 2316 w 12655"/>
              <a:gd name="connsiteY14" fmla="*/ 306 h 10000"/>
              <a:gd name="connsiteX0" fmla="*/ 2316 w 12655"/>
              <a:gd name="connsiteY0" fmla="*/ 306 h 10000"/>
              <a:gd name="connsiteX1" fmla="*/ 559 w 12655"/>
              <a:gd name="connsiteY1" fmla="*/ 2316 h 10000"/>
              <a:gd name="connsiteX2" fmla="*/ 33 w 12655"/>
              <a:gd name="connsiteY2" fmla="*/ 4379 h 10000"/>
              <a:gd name="connsiteX3" fmla="*/ 141 w 12655"/>
              <a:gd name="connsiteY3" fmla="*/ 6291 h 10000"/>
              <a:gd name="connsiteX4" fmla="*/ 1363 w 12655"/>
              <a:gd name="connsiteY4" fmla="*/ 9090 h 10000"/>
              <a:gd name="connsiteX5" fmla="*/ 3232 w 12655"/>
              <a:gd name="connsiteY5" fmla="*/ 9859 h 10000"/>
              <a:gd name="connsiteX6" fmla="*/ 6345 w 12655"/>
              <a:gd name="connsiteY6" fmla="*/ 10000 h 10000"/>
              <a:gd name="connsiteX7" fmla="*/ 9310 w 12655"/>
              <a:gd name="connsiteY7" fmla="*/ 8120 h 10000"/>
              <a:gd name="connsiteX8" fmla="*/ 12613 w 12655"/>
              <a:gd name="connsiteY8" fmla="*/ 6920 h 10000"/>
              <a:gd name="connsiteX9" fmla="*/ 12172 w 12655"/>
              <a:gd name="connsiteY9" fmla="*/ 4153 h 10000"/>
              <a:gd name="connsiteX10" fmla="*/ 10441 w 12655"/>
              <a:gd name="connsiteY10" fmla="*/ 2068 h 10000"/>
              <a:gd name="connsiteX11" fmla="*/ 8287 w 12655"/>
              <a:gd name="connsiteY11" fmla="*/ 1659 h 10000"/>
              <a:gd name="connsiteX12" fmla="*/ 7117 w 12655"/>
              <a:gd name="connsiteY12" fmla="*/ 299 h 10000"/>
              <a:gd name="connsiteX13" fmla="*/ 4796 w 12655"/>
              <a:gd name="connsiteY13" fmla="*/ 0 h 10000"/>
              <a:gd name="connsiteX14" fmla="*/ 2316 w 12655"/>
              <a:gd name="connsiteY14" fmla="*/ 306 h 10000"/>
              <a:gd name="connsiteX0" fmla="*/ 2316 w 12655"/>
              <a:gd name="connsiteY0" fmla="*/ 306 h 10000"/>
              <a:gd name="connsiteX1" fmla="*/ 559 w 12655"/>
              <a:gd name="connsiteY1" fmla="*/ 2316 h 10000"/>
              <a:gd name="connsiteX2" fmla="*/ 33 w 12655"/>
              <a:gd name="connsiteY2" fmla="*/ 4379 h 10000"/>
              <a:gd name="connsiteX3" fmla="*/ 141 w 12655"/>
              <a:gd name="connsiteY3" fmla="*/ 6291 h 10000"/>
              <a:gd name="connsiteX4" fmla="*/ 1363 w 12655"/>
              <a:gd name="connsiteY4" fmla="*/ 9090 h 10000"/>
              <a:gd name="connsiteX5" fmla="*/ 3232 w 12655"/>
              <a:gd name="connsiteY5" fmla="*/ 9859 h 10000"/>
              <a:gd name="connsiteX6" fmla="*/ 6345 w 12655"/>
              <a:gd name="connsiteY6" fmla="*/ 10000 h 10000"/>
              <a:gd name="connsiteX7" fmla="*/ 9310 w 12655"/>
              <a:gd name="connsiteY7" fmla="*/ 8120 h 10000"/>
              <a:gd name="connsiteX8" fmla="*/ 12613 w 12655"/>
              <a:gd name="connsiteY8" fmla="*/ 6920 h 10000"/>
              <a:gd name="connsiteX9" fmla="*/ 12172 w 12655"/>
              <a:gd name="connsiteY9" fmla="*/ 4153 h 10000"/>
              <a:gd name="connsiteX10" fmla="*/ 10441 w 12655"/>
              <a:gd name="connsiteY10" fmla="*/ 2068 h 10000"/>
              <a:gd name="connsiteX11" fmla="*/ 7961 w 12655"/>
              <a:gd name="connsiteY11" fmla="*/ 270 h 10000"/>
              <a:gd name="connsiteX12" fmla="*/ 7117 w 12655"/>
              <a:gd name="connsiteY12" fmla="*/ 299 h 10000"/>
              <a:gd name="connsiteX13" fmla="*/ 4796 w 12655"/>
              <a:gd name="connsiteY13" fmla="*/ 0 h 10000"/>
              <a:gd name="connsiteX14" fmla="*/ 2316 w 12655"/>
              <a:gd name="connsiteY14" fmla="*/ 306 h 10000"/>
              <a:gd name="connsiteX0" fmla="*/ 2316 w 12655"/>
              <a:gd name="connsiteY0" fmla="*/ 306 h 10000"/>
              <a:gd name="connsiteX1" fmla="*/ 559 w 12655"/>
              <a:gd name="connsiteY1" fmla="*/ 2316 h 10000"/>
              <a:gd name="connsiteX2" fmla="*/ 33 w 12655"/>
              <a:gd name="connsiteY2" fmla="*/ 4379 h 10000"/>
              <a:gd name="connsiteX3" fmla="*/ 141 w 12655"/>
              <a:gd name="connsiteY3" fmla="*/ 6291 h 10000"/>
              <a:gd name="connsiteX4" fmla="*/ 1363 w 12655"/>
              <a:gd name="connsiteY4" fmla="*/ 9090 h 10000"/>
              <a:gd name="connsiteX5" fmla="*/ 3232 w 12655"/>
              <a:gd name="connsiteY5" fmla="*/ 9859 h 10000"/>
              <a:gd name="connsiteX6" fmla="*/ 6345 w 12655"/>
              <a:gd name="connsiteY6" fmla="*/ 10000 h 10000"/>
              <a:gd name="connsiteX7" fmla="*/ 9310 w 12655"/>
              <a:gd name="connsiteY7" fmla="*/ 8120 h 10000"/>
              <a:gd name="connsiteX8" fmla="*/ 12613 w 12655"/>
              <a:gd name="connsiteY8" fmla="*/ 6920 h 10000"/>
              <a:gd name="connsiteX9" fmla="*/ 12172 w 12655"/>
              <a:gd name="connsiteY9" fmla="*/ 4153 h 10000"/>
              <a:gd name="connsiteX10" fmla="*/ 10441 w 12655"/>
              <a:gd name="connsiteY10" fmla="*/ 2068 h 10000"/>
              <a:gd name="connsiteX11" fmla="*/ 7961 w 12655"/>
              <a:gd name="connsiteY11" fmla="*/ 270 h 10000"/>
              <a:gd name="connsiteX12" fmla="*/ 4796 w 12655"/>
              <a:gd name="connsiteY12" fmla="*/ 0 h 10000"/>
              <a:gd name="connsiteX13" fmla="*/ 2316 w 12655"/>
              <a:gd name="connsiteY13" fmla="*/ 306 h 10000"/>
              <a:gd name="connsiteX0" fmla="*/ 2316 w 12655"/>
              <a:gd name="connsiteY0" fmla="*/ 306 h 10000"/>
              <a:gd name="connsiteX1" fmla="*/ 559 w 12655"/>
              <a:gd name="connsiteY1" fmla="*/ 2316 h 10000"/>
              <a:gd name="connsiteX2" fmla="*/ 33 w 12655"/>
              <a:gd name="connsiteY2" fmla="*/ 4379 h 10000"/>
              <a:gd name="connsiteX3" fmla="*/ 141 w 12655"/>
              <a:gd name="connsiteY3" fmla="*/ 6291 h 10000"/>
              <a:gd name="connsiteX4" fmla="*/ 1363 w 12655"/>
              <a:gd name="connsiteY4" fmla="*/ 9090 h 10000"/>
              <a:gd name="connsiteX5" fmla="*/ 3232 w 12655"/>
              <a:gd name="connsiteY5" fmla="*/ 9859 h 10000"/>
              <a:gd name="connsiteX6" fmla="*/ 6345 w 12655"/>
              <a:gd name="connsiteY6" fmla="*/ 10000 h 10000"/>
              <a:gd name="connsiteX7" fmla="*/ 9310 w 12655"/>
              <a:gd name="connsiteY7" fmla="*/ 8120 h 10000"/>
              <a:gd name="connsiteX8" fmla="*/ 12613 w 12655"/>
              <a:gd name="connsiteY8" fmla="*/ 6920 h 10000"/>
              <a:gd name="connsiteX9" fmla="*/ 12172 w 12655"/>
              <a:gd name="connsiteY9" fmla="*/ 4153 h 10000"/>
              <a:gd name="connsiteX10" fmla="*/ 10441 w 12655"/>
              <a:gd name="connsiteY10" fmla="*/ 2068 h 10000"/>
              <a:gd name="connsiteX11" fmla="*/ 7961 w 12655"/>
              <a:gd name="connsiteY11" fmla="*/ 270 h 10000"/>
              <a:gd name="connsiteX12" fmla="*/ 4796 w 12655"/>
              <a:gd name="connsiteY12" fmla="*/ 0 h 10000"/>
              <a:gd name="connsiteX13" fmla="*/ 2316 w 12655"/>
              <a:gd name="connsiteY13" fmla="*/ 306 h 10000"/>
              <a:gd name="connsiteX0" fmla="*/ 2316 w 12639"/>
              <a:gd name="connsiteY0" fmla="*/ 306 h 10000"/>
              <a:gd name="connsiteX1" fmla="*/ 559 w 12639"/>
              <a:gd name="connsiteY1" fmla="*/ 2316 h 10000"/>
              <a:gd name="connsiteX2" fmla="*/ 33 w 12639"/>
              <a:gd name="connsiteY2" fmla="*/ 4379 h 10000"/>
              <a:gd name="connsiteX3" fmla="*/ 141 w 12639"/>
              <a:gd name="connsiteY3" fmla="*/ 6291 h 10000"/>
              <a:gd name="connsiteX4" fmla="*/ 1363 w 12639"/>
              <a:gd name="connsiteY4" fmla="*/ 9090 h 10000"/>
              <a:gd name="connsiteX5" fmla="*/ 3232 w 12639"/>
              <a:gd name="connsiteY5" fmla="*/ 9859 h 10000"/>
              <a:gd name="connsiteX6" fmla="*/ 6345 w 12639"/>
              <a:gd name="connsiteY6" fmla="*/ 10000 h 10000"/>
              <a:gd name="connsiteX7" fmla="*/ 9310 w 12639"/>
              <a:gd name="connsiteY7" fmla="*/ 8120 h 10000"/>
              <a:gd name="connsiteX8" fmla="*/ 12613 w 12639"/>
              <a:gd name="connsiteY8" fmla="*/ 6920 h 10000"/>
              <a:gd name="connsiteX9" fmla="*/ 12172 w 12639"/>
              <a:gd name="connsiteY9" fmla="*/ 4153 h 10000"/>
              <a:gd name="connsiteX10" fmla="*/ 10441 w 12639"/>
              <a:gd name="connsiteY10" fmla="*/ 2068 h 10000"/>
              <a:gd name="connsiteX11" fmla="*/ 7961 w 12639"/>
              <a:gd name="connsiteY11" fmla="*/ 270 h 10000"/>
              <a:gd name="connsiteX12" fmla="*/ 4796 w 12639"/>
              <a:gd name="connsiteY12" fmla="*/ 0 h 10000"/>
              <a:gd name="connsiteX13" fmla="*/ 2316 w 12639"/>
              <a:gd name="connsiteY13" fmla="*/ 306 h 10000"/>
              <a:gd name="connsiteX0" fmla="*/ 2316 w 12639"/>
              <a:gd name="connsiteY0" fmla="*/ 306 h 10000"/>
              <a:gd name="connsiteX1" fmla="*/ 559 w 12639"/>
              <a:gd name="connsiteY1" fmla="*/ 2316 h 10000"/>
              <a:gd name="connsiteX2" fmla="*/ 33 w 12639"/>
              <a:gd name="connsiteY2" fmla="*/ 4379 h 10000"/>
              <a:gd name="connsiteX3" fmla="*/ 141 w 12639"/>
              <a:gd name="connsiteY3" fmla="*/ 6291 h 10000"/>
              <a:gd name="connsiteX4" fmla="*/ 1363 w 12639"/>
              <a:gd name="connsiteY4" fmla="*/ 9090 h 10000"/>
              <a:gd name="connsiteX5" fmla="*/ 3232 w 12639"/>
              <a:gd name="connsiteY5" fmla="*/ 9859 h 10000"/>
              <a:gd name="connsiteX6" fmla="*/ 6345 w 12639"/>
              <a:gd name="connsiteY6" fmla="*/ 10000 h 10000"/>
              <a:gd name="connsiteX7" fmla="*/ 9310 w 12639"/>
              <a:gd name="connsiteY7" fmla="*/ 8120 h 10000"/>
              <a:gd name="connsiteX8" fmla="*/ 12613 w 12639"/>
              <a:gd name="connsiteY8" fmla="*/ 6920 h 10000"/>
              <a:gd name="connsiteX9" fmla="*/ 12172 w 12639"/>
              <a:gd name="connsiteY9" fmla="*/ 4153 h 10000"/>
              <a:gd name="connsiteX10" fmla="*/ 10441 w 12639"/>
              <a:gd name="connsiteY10" fmla="*/ 2068 h 10000"/>
              <a:gd name="connsiteX11" fmla="*/ 7961 w 12639"/>
              <a:gd name="connsiteY11" fmla="*/ 270 h 10000"/>
              <a:gd name="connsiteX12" fmla="*/ 4796 w 12639"/>
              <a:gd name="connsiteY12" fmla="*/ 0 h 10000"/>
              <a:gd name="connsiteX13" fmla="*/ 2316 w 12639"/>
              <a:gd name="connsiteY13" fmla="*/ 306 h 10000"/>
              <a:gd name="connsiteX0" fmla="*/ 2316 w 12415"/>
              <a:gd name="connsiteY0" fmla="*/ 306 h 10000"/>
              <a:gd name="connsiteX1" fmla="*/ 559 w 12415"/>
              <a:gd name="connsiteY1" fmla="*/ 2316 h 10000"/>
              <a:gd name="connsiteX2" fmla="*/ 33 w 12415"/>
              <a:gd name="connsiteY2" fmla="*/ 4379 h 10000"/>
              <a:gd name="connsiteX3" fmla="*/ 141 w 12415"/>
              <a:gd name="connsiteY3" fmla="*/ 6291 h 10000"/>
              <a:gd name="connsiteX4" fmla="*/ 1363 w 12415"/>
              <a:gd name="connsiteY4" fmla="*/ 9090 h 10000"/>
              <a:gd name="connsiteX5" fmla="*/ 3232 w 12415"/>
              <a:gd name="connsiteY5" fmla="*/ 9859 h 10000"/>
              <a:gd name="connsiteX6" fmla="*/ 6345 w 12415"/>
              <a:gd name="connsiteY6" fmla="*/ 10000 h 10000"/>
              <a:gd name="connsiteX7" fmla="*/ 9310 w 12415"/>
              <a:gd name="connsiteY7" fmla="*/ 8120 h 10000"/>
              <a:gd name="connsiteX8" fmla="*/ 12314 w 12415"/>
              <a:gd name="connsiteY8" fmla="*/ 7169 h 10000"/>
              <a:gd name="connsiteX9" fmla="*/ 12172 w 12415"/>
              <a:gd name="connsiteY9" fmla="*/ 4153 h 10000"/>
              <a:gd name="connsiteX10" fmla="*/ 10441 w 12415"/>
              <a:gd name="connsiteY10" fmla="*/ 2068 h 10000"/>
              <a:gd name="connsiteX11" fmla="*/ 7961 w 12415"/>
              <a:gd name="connsiteY11" fmla="*/ 270 h 10000"/>
              <a:gd name="connsiteX12" fmla="*/ 4796 w 12415"/>
              <a:gd name="connsiteY12" fmla="*/ 0 h 10000"/>
              <a:gd name="connsiteX13" fmla="*/ 2316 w 12415"/>
              <a:gd name="connsiteY13" fmla="*/ 306 h 10000"/>
              <a:gd name="connsiteX0" fmla="*/ 2316 w 12415"/>
              <a:gd name="connsiteY0" fmla="*/ 306 h 10000"/>
              <a:gd name="connsiteX1" fmla="*/ 559 w 12415"/>
              <a:gd name="connsiteY1" fmla="*/ 2316 h 10000"/>
              <a:gd name="connsiteX2" fmla="*/ 33 w 12415"/>
              <a:gd name="connsiteY2" fmla="*/ 4379 h 10000"/>
              <a:gd name="connsiteX3" fmla="*/ 141 w 12415"/>
              <a:gd name="connsiteY3" fmla="*/ 6291 h 10000"/>
              <a:gd name="connsiteX4" fmla="*/ 1363 w 12415"/>
              <a:gd name="connsiteY4" fmla="*/ 9090 h 10000"/>
              <a:gd name="connsiteX5" fmla="*/ 3232 w 12415"/>
              <a:gd name="connsiteY5" fmla="*/ 9859 h 10000"/>
              <a:gd name="connsiteX6" fmla="*/ 6345 w 12415"/>
              <a:gd name="connsiteY6" fmla="*/ 10000 h 10000"/>
              <a:gd name="connsiteX7" fmla="*/ 9744 w 12415"/>
              <a:gd name="connsiteY7" fmla="*/ 7906 h 10000"/>
              <a:gd name="connsiteX8" fmla="*/ 12314 w 12415"/>
              <a:gd name="connsiteY8" fmla="*/ 7169 h 10000"/>
              <a:gd name="connsiteX9" fmla="*/ 12172 w 12415"/>
              <a:gd name="connsiteY9" fmla="*/ 4153 h 10000"/>
              <a:gd name="connsiteX10" fmla="*/ 10441 w 12415"/>
              <a:gd name="connsiteY10" fmla="*/ 2068 h 10000"/>
              <a:gd name="connsiteX11" fmla="*/ 7961 w 12415"/>
              <a:gd name="connsiteY11" fmla="*/ 270 h 10000"/>
              <a:gd name="connsiteX12" fmla="*/ 4796 w 12415"/>
              <a:gd name="connsiteY12" fmla="*/ 0 h 10000"/>
              <a:gd name="connsiteX13" fmla="*/ 2316 w 12415"/>
              <a:gd name="connsiteY13" fmla="*/ 306 h 10000"/>
              <a:gd name="connsiteX0" fmla="*/ 2316 w 12415"/>
              <a:gd name="connsiteY0" fmla="*/ 306 h 9859"/>
              <a:gd name="connsiteX1" fmla="*/ 559 w 12415"/>
              <a:gd name="connsiteY1" fmla="*/ 2316 h 9859"/>
              <a:gd name="connsiteX2" fmla="*/ 33 w 12415"/>
              <a:gd name="connsiteY2" fmla="*/ 4379 h 9859"/>
              <a:gd name="connsiteX3" fmla="*/ 141 w 12415"/>
              <a:gd name="connsiteY3" fmla="*/ 6291 h 9859"/>
              <a:gd name="connsiteX4" fmla="*/ 1363 w 12415"/>
              <a:gd name="connsiteY4" fmla="*/ 9090 h 9859"/>
              <a:gd name="connsiteX5" fmla="*/ 3232 w 12415"/>
              <a:gd name="connsiteY5" fmla="*/ 9859 h 9859"/>
              <a:gd name="connsiteX6" fmla="*/ 7919 w 12415"/>
              <a:gd name="connsiteY6" fmla="*/ 9359 h 9859"/>
              <a:gd name="connsiteX7" fmla="*/ 9744 w 12415"/>
              <a:gd name="connsiteY7" fmla="*/ 7906 h 9859"/>
              <a:gd name="connsiteX8" fmla="*/ 12314 w 12415"/>
              <a:gd name="connsiteY8" fmla="*/ 7169 h 9859"/>
              <a:gd name="connsiteX9" fmla="*/ 12172 w 12415"/>
              <a:gd name="connsiteY9" fmla="*/ 4153 h 9859"/>
              <a:gd name="connsiteX10" fmla="*/ 10441 w 12415"/>
              <a:gd name="connsiteY10" fmla="*/ 2068 h 9859"/>
              <a:gd name="connsiteX11" fmla="*/ 7961 w 12415"/>
              <a:gd name="connsiteY11" fmla="*/ 270 h 9859"/>
              <a:gd name="connsiteX12" fmla="*/ 4796 w 12415"/>
              <a:gd name="connsiteY12" fmla="*/ 0 h 9859"/>
              <a:gd name="connsiteX13" fmla="*/ 2316 w 12415"/>
              <a:gd name="connsiteY13" fmla="*/ 306 h 9859"/>
              <a:gd name="connsiteX0" fmla="*/ 1864 w 9999"/>
              <a:gd name="connsiteY0" fmla="*/ 310 h 10000"/>
              <a:gd name="connsiteX1" fmla="*/ 449 w 9999"/>
              <a:gd name="connsiteY1" fmla="*/ 2349 h 10000"/>
              <a:gd name="connsiteX2" fmla="*/ 26 w 9999"/>
              <a:gd name="connsiteY2" fmla="*/ 4442 h 10000"/>
              <a:gd name="connsiteX3" fmla="*/ 113 w 9999"/>
              <a:gd name="connsiteY3" fmla="*/ 6381 h 10000"/>
              <a:gd name="connsiteX4" fmla="*/ 1097 w 9999"/>
              <a:gd name="connsiteY4" fmla="*/ 9220 h 10000"/>
              <a:gd name="connsiteX5" fmla="*/ 2602 w 9999"/>
              <a:gd name="connsiteY5" fmla="*/ 10000 h 10000"/>
              <a:gd name="connsiteX6" fmla="*/ 6378 w 9999"/>
              <a:gd name="connsiteY6" fmla="*/ 9493 h 10000"/>
              <a:gd name="connsiteX7" fmla="*/ 7848 w 9999"/>
              <a:gd name="connsiteY7" fmla="*/ 8019 h 10000"/>
              <a:gd name="connsiteX8" fmla="*/ 9918 w 9999"/>
              <a:gd name="connsiteY8" fmla="*/ 7272 h 10000"/>
              <a:gd name="connsiteX9" fmla="*/ 9803 w 9999"/>
              <a:gd name="connsiteY9" fmla="*/ 4212 h 10000"/>
              <a:gd name="connsiteX10" fmla="*/ 8409 w 9999"/>
              <a:gd name="connsiteY10" fmla="*/ 2098 h 10000"/>
              <a:gd name="connsiteX11" fmla="*/ 6411 w 9999"/>
              <a:gd name="connsiteY11" fmla="*/ 274 h 10000"/>
              <a:gd name="connsiteX12" fmla="*/ 3862 w 9999"/>
              <a:gd name="connsiteY12" fmla="*/ 0 h 10000"/>
              <a:gd name="connsiteX13" fmla="*/ 1864 w 9999"/>
              <a:gd name="connsiteY13" fmla="*/ 310 h 10000"/>
              <a:gd name="connsiteX0" fmla="*/ 1864 w 10000"/>
              <a:gd name="connsiteY0" fmla="*/ 310 h 10000"/>
              <a:gd name="connsiteX1" fmla="*/ 449 w 10000"/>
              <a:gd name="connsiteY1" fmla="*/ 2349 h 10000"/>
              <a:gd name="connsiteX2" fmla="*/ 26 w 10000"/>
              <a:gd name="connsiteY2" fmla="*/ 4442 h 10000"/>
              <a:gd name="connsiteX3" fmla="*/ 113 w 10000"/>
              <a:gd name="connsiteY3" fmla="*/ 6381 h 10000"/>
              <a:gd name="connsiteX4" fmla="*/ 1097 w 10000"/>
              <a:gd name="connsiteY4" fmla="*/ 9220 h 10000"/>
              <a:gd name="connsiteX5" fmla="*/ 2602 w 10000"/>
              <a:gd name="connsiteY5" fmla="*/ 10000 h 10000"/>
              <a:gd name="connsiteX6" fmla="*/ 6379 w 10000"/>
              <a:gd name="connsiteY6" fmla="*/ 9493 h 10000"/>
              <a:gd name="connsiteX7" fmla="*/ 7849 w 10000"/>
              <a:gd name="connsiteY7" fmla="*/ 8019 h 10000"/>
              <a:gd name="connsiteX8" fmla="*/ 9919 w 10000"/>
              <a:gd name="connsiteY8" fmla="*/ 7272 h 10000"/>
              <a:gd name="connsiteX9" fmla="*/ 9804 w 10000"/>
              <a:gd name="connsiteY9" fmla="*/ 4212 h 10000"/>
              <a:gd name="connsiteX10" fmla="*/ 8410 w 10000"/>
              <a:gd name="connsiteY10" fmla="*/ 2098 h 10000"/>
              <a:gd name="connsiteX11" fmla="*/ 6412 w 10000"/>
              <a:gd name="connsiteY11" fmla="*/ 274 h 10000"/>
              <a:gd name="connsiteX12" fmla="*/ 3862 w 10000"/>
              <a:gd name="connsiteY12" fmla="*/ 0 h 10000"/>
              <a:gd name="connsiteX13" fmla="*/ 1864 w 10000"/>
              <a:gd name="connsiteY13" fmla="*/ 310 h 10000"/>
              <a:gd name="connsiteX0" fmla="*/ 1864 w 10000"/>
              <a:gd name="connsiteY0" fmla="*/ 310 h 9639"/>
              <a:gd name="connsiteX1" fmla="*/ 449 w 10000"/>
              <a:gd name="connsiteY1" fmla="*/ 2349 h 9639"/>
              <a:gd name="connsiteX2" fmla="*/ 26 w 10000"/>
              <a:gd name="connsiteY2" fmla="*/ 4442 h 9639"/>
              <a:gd name="connsiteX3" fmla="*/ 113 w 10000"/>
              <a:gd name="connsiteY3" fmla="*/ 6381 h 9639"/>
              <a:gd name="connsiteX4" fmla="*/ 1097 w 10000"/>
              <a:gd name="connsiteY4" fmla="*/ 9220 h 9639"/>
              <a:gd name="connsiteX5" fmla="*/ 2799 w 10000"/>
              <a:gd name="connsiteY5" fmla="*/ 9639 h 9639"/>
              <a:gd name="connsiteX6" fmla="*/ 6379 w 10000"/>
              <a:gd name="connsiteY6" fmla="*/ 9493 h 9639"/>
              <a:gd name="connsiteX7" fmla="*/ 7849 w 10000"/>
              <a:gd name="connsiteY7" fmla="*/ 8019 h 9639"/>
              <a:gd name="connsiteX8" fmla="*/ 9919 w 10000"/>
              <a:gd name="connsiteY8" fmla="*/ 7272 h 9639"/>
              <a:gd name="connsiteX9" fmla="*/ 9804 w 10000"/>
              <a:gd name="connsiteY9" fmla="*/ 4212 h 9639"/>
              <a:gd name="connsiteX10" fmla="*/ 8410 w 10000"/>
              <a:gd name="connsiteY10" fmla="*/ 2098 h 9639"/>
              <a:gd name="connsiteX11" fmla="*/ 6412 w 10000"/>
              <a:gd name="connsiteY11" fmla="*/ 274 h 9639"/>
              <a:gd name="connsiteX12" fmla="*/ 3862 w 10000"/>
              <a:gd name="connsiteY12" fmla="*/ 0 h 9639"/>
              <a:gd name="connsiteX13" fmla="*/ 1864 w 10000"/>
              <a:gd name="connsiteY13" fmla="*/ 310 h 9639"/>
              <a:gd name="connsiteX0" fmla="*/ 1864 w 10000"/>
              <a:gd name="connsiteY0" fmla="*/ 322 h 10155"/>
              <a:gd name="connsiteX1" fmla="*/ 449 w 10000"/>
              <a:gd name="connsiteY1" fmla="*/ 2437 h 10155"/>
              <a:gd name="connsiteX2" fmla="*/ 26 w 10000"/>
              <a:gd name="connsiteY2" fmla="*/ 4608 h 10155"/>
              <a:gd name="connsiteX3" fmla="*/ 113 w 10000"/>
              <a:gd name="connsiteY3" fmla="*/ 6620 h 10155"/>
              <a:gd name="connsiteX4" fmla="*/ 1097 w 10000"/>
              <a:gd name="connsiteY4" fmla="*/ 9565 h 10155"/>
              <a:gd name="connsiteX5" fmla="*/ 2799 w 10000"/>
              <a:gd name="connsiteY5" fmla="*/ 10000 h 10155"/>
              <a:gd name="connsiteX6" fmla="*/ 6379 w 10000"/>
              <a:gd name="connsiteY6" fmla="*/ 9849 h 10155"/>
              <a:gd name="connsiteX7" fmla="*/ 7849 w 10000"/>
              <a:gd name="connsiteY7" fmla="*/ 8319 h 10155"/>
              <a:gd name="connsiteX8" fmla="*/ 9919 w 10000"/>
              <a:gd name="connsiteY8" fmla="*/ 7544 h 10155"/>
              <a:gd name="connsiteX9" fmla="*/ 9804 w 10000"/>
              <a:gd name="connsiteY9" fmla="*/ 4370 h 10155"/>
              <a:gd name="connsiteX10" fmla="*/ 8410 w 10000"/>
              <a:gd name="connsiteY10" fmla="*/ 2177 h 10155"/>
              <a:gd name="connsiteX11" fmla="*/ 6412 w 10000"/>
              <a:gd name="connsiteY11" fmla="*/ 284 h 10155"/>
              <a:gd name="connsiteX12" fmla="*/ 3862 w 10000"/>
              <a:gd name="connsiteY12" fmla="*/ 0 h 10155"/>
              <a:gd name="connsiteX13" fmla="*/ 1864 w 10000"/>
              <a:gd name="connsiteY13" fmla="*/ 322 h 10155"/>
              <a:gd name="connsiteX0" fmla="*/ 1864 w 10000"/>
              <a:gd name="connsiteY0" fmla="*/ 322 h 10155"/>
              <a:gd name="connsiteX1" fmla="*/ 449 w 10000"/>
              <a:gd name="connsiteY1" fmla="*/ 2437 h 10155"/>
              <a:gd name="connsiteX2" fmla="*/ 26 w 10000"/>
              <a:gd name="connsiteY2" fmla="*/ 4608 h 10155"/>
              <a:gd name="connsiteX3" fmla="*/ 113 w 10000"/>
              <a:gd name="connsiteY3" fmla="*/ 6620 h 10155"/>
              <a:gd name="connsiteX4" fmla="*/ 1840 w 10000"/>
              <a:gd name="connsiteY4" fmla="*/ 9415 h 10155"/>
              <a:gd name="connsiteX5" fmla="*/ 2799 w 10000"/>
              <a:gd name="connsiteY5" fmla="*/ 10000 h 10155"/>
              <a:gd name="connsiteX6" fmla="*/ 6379 w 10000"/>
              <a:gd name="connsiteY6" fmla="*/ 9849 h 10155"/>
              <a:gd name="connsiteX7" fmla="*/ 7849 w 10000"/>
              <a:gd name="connsiteY7" fmla="*/ 8319 h 10155"/>
              <a:gd name="connsiteX8" fmla="*/ 9919 w 10000"/>
              <a:gd name="connsiteY8" fmla="*/ 7544 h 10155"/>
              <a:gd name="connsiteX9" fmla="*/ 9804 w 10000"/>
              <a:gd name="connsiteY9" fmla="*/ 4370 h 10155"/>
              <a:gd name="connsiteX10" fmla="*/ 8410 w 10000"/>
              <a:gd name="connsiteY10" fmla="*/ 2177 h 10155"/>
              <a:gd name="connsiteX11" fmla="*/ 6412 w 10000"/>
              <a:gd name="connsiteY11" fmla="*/ 284 h 10155"/>
              <a:gd name="connsiteX12" fmla="*/ 3862 w 10000"/>
              <a:gd name="connsiteY12" fmla="*/ 0 h 10155"/>
              <a:gd name="connsiteX13" fmla="*/ 1864 w 10000"/>
              <a:gd name="connsiteY13" fmla="*/ 322 h 10155"/>
              <a:gd name="connsiteX0" fmla="*/ 1864 w 10000"/>
              <a:gd name="connsiteY0" fmla="*/ 322 h 10155"/>
              <a:gd name="connsiteX1" fmla="*/ 449 w 10000"/>
              <a:gd name="connsiteY1" fmla="*/ 2437 h 10155"/>
              <a:gd name="connsiteX2" fmla="*/ 26 w 10000"/>
              <a:gd name="connsiteY2" fmla="*/ 4608 h 10155"/>
              <a:gd name="connsiteX3" fmla="*/ 113 w 10000"/>
              <a:gd name="connsiteY3" fmla="*/ 6620 h 10155"/>
              <a:gd name="connsiteX4" fmla="*/ 1840 w 10000"/>
              <a:gd name="connsiteY4" fmla="*/ 9415 h 10155"/>
              <a:gd name="connsiteX5" fmla="*/ 2799 w 10000"/>
              <a:gd name="connsiteY5" fmla="*/ 10000 h 10155"/>
              <a:gd name="connsiteX6" fmla="*/ 6379 w 10000"/>
              <a:gd name="connsiteY6" fmla="*/ 9849 h 10155"/>
              <a:gd name="connsiteX7" fmla="*/ 7849 w 10000"/>
              <a:gd name="connsiteY7" fmla="*/ 8319 h 10155"/>
              <a:gd name="connsiteX8" fmla="*/ 9919 w 10000"/>
              <a:gd name="connsiteY8" fmla="*/ 7544 h 10155"/>
              <a:gd name="connsiteX9" fmla="*/ 9804 w 10000"/>
              <a:gd name="connsiteY9" fmla="*/ 4370 h 10155"/>
              <a:gd name="connsiteX10" fmla="*/ 8410 w 10000"/>
              <a:gd name="connsiteY10" fmla="*/ 2177 h 10155"/>
              <a:gd name="connsiteX11" fmla="*/ 6412 w 10000"/>
              <a:gd name="connsiteY11" fmla="*/ 284 h 10155"/>
              <a:gd name="connsiteX12" fmla="*/ 3862 w 10000"/>
              <a:gd name="connsiteY12" fmla="*/ 0 h 10155"/>
              <a:gd name="connsiteX13" fmla="*/ 1864 w 10000"/>
              <a:gd name="connsiteY13" fmla="*/ 322 h 10155"/>
              <a:gd name="connsiteX0" fmla="*/ 1861 w 9997"/>
              <a:gd name="connsiteY0" fmla="*/ 322 h 10155"/>
              <a:gd name="connsiteX1" fmla="*/ 446 w 9997"/>
              <a:gd name="connsiteY1" fmla="*/ 2437 h 10155"/>
              <a:gd name="connsiteX2" fmla="*/ 23 w 9997"/>
              <a:gd name="connsiteY2" fmla="*/ 4608 h 10155"/>
              <a:gd name="connsiteX3" fmla="*/ 176 w 9997"/>
              <a:gd name="connsiteY3" fmla="*/ 7895 h 10155"/>
              <a:gd name="connsiteX4" fmla="*/ 1837 w 9997"/>
              <a:gd name="connsiteY4" fmla="*/ 9415 h 10155"/>
              <a:gd name="connsiteX5" fmla="*/ 2796 w 9997"/>
              <a:gd name="connsiteY5" fmla="*/ 10000 h 10155"/>
              <a:gd name="connsiteX6" fmla="*/ 6376 w 9997"/>
              <a:gd name="connsiteY6" fmla="*/ 9849 h 10155"/>
              <a:gd name="connsiteX7" fmla="*/ 7846 w 9997"/>
              <a:gd name="connsiteY7" fmla="*/ 8319 h 10155"/>
              <a:gd name="connsiteX8" fmla="*/ 9916 w 9997"/>
              <a:gd name="connsiteY8" fmla="*/ 7544 h 10155"/>
              <a:gd name="connsiteX9" fmla="*/ 9801 w 9997"/>
              <a:gd name="connsiteY9" fmla="*/ 4370 h 10155"/>
              <a:gd name="connsiteX10" fmla="*/ 8407 w 9997"/>
              <a:gd name="connsiteY10" fmla="*/ 2177 h 10155"/>
              <a:gd name="connsiteX11" fmla="*/ 6409 w 9997"/>
              <a:gd name="connsiteY11" fmla="*/ 284 h 10155"/>
              <a:gd name="connsiteX12" fmla="*/ 3859 w 9997"/>
              <a:gd name="connsiteY12" fmla="*/ 0 h 10155"/>
              <a:gd name="connsiteX13" fmla="*/ 1861 w 9997"/>
              <a:gd name="connsiteY13" fmla="*/ 322 h 10155"/>
              <a:gd name="connsiteX0" fmla="*/ 1893 w 10031"/>
              <a:gd name="connsiteY0" fmla="*/ 317 h 10000"/>
              <a:gd name="connsiteX1" fmla="*/ 477 w 10031"/>
              <a:gd name="connsiteY1" fmla="*/ 2400 h 10000"/>
              <a:gd name="connsiteX2" fmla="*/ 54 w 10031"/>
              <a:gd name="connsiteY2" fmla="*/ 4538 h 10000"/>
              <a:gd name="connsiteX3" fmla="*/ 207 w 10031"/>
              <a:gd name="connsiteY3" fmla="*/ 7774 h 10000"/>
              <a:gd name="connsiteX4" fmla="*/ 1869 w 10031"/>
              <a:gd name="connsiteY4" fmla="*/ 9271 h 10000"/>
              <a:gd name="connsiteX5" fmla="*/ 2828 w 10031"/>
              <a:gd name="connsiteY5" fmla="*/ 9847 h 10000"/>
              <a:gd name="connsiteX6" fmla="*/ 6409 w 10031"/>
              <a:gd name="connsiteY6" fmla="*/ 9699 h 10000"/>
              <a:gd name="connsiteX7" fmla="*/ 7879 w 10031"/>
              <a:gd name="connsiteY7" fmla="*/ 8192 h 10000"/>
              <a:gd name="connsiteX8" fmla="*/ 9950 w 10031"/>
              <a:gd name="connsiteY8" fmla="*/ 7429 h 10000"/>
              <a:gd name="connsiteX9" fmla="*/ 9835 w 10031"/>
              <a:gd name="connsiteY9" fmla="*/ 4303 h 10000"/>
              <a:gd name="connsiteX10" fmla="*/ 8441 w 10031"/>
              <a:gd name="connsiteY10" fmla="*/ 2144 h 10000"/>
              <a:gd name="connsiteX11" fmla="*/ 6442 w 10031"/>
              <a:gd name="connsiteY11" fmla="*/ 280 h 10000"/>
              <a:gd name="connsiteX12" fmla="*/ 3891 w 10031"/>
              <a:gd name="connsiteY12" fmla="*/ 0 h 10000"/>
              <a:gd name="connsiteX13" fmla="*/ 1893 w 10031"/>
              <a:gd name="connsiteY13" fmla="*/ 317 h 10000"/>
              <a:gd name="connsiteX0" fmla="*/ 1877 w 10015"/>
              <a:gd name="connsiteY0" fmla="*/ 317 h 10000"/>
              <a:gd name="connsiteX1" fmla="*/ 461 w 10015"/>
              <a:gd name="connsiteY1" fmla="*/ 2400 h 10000"/>
              <a:gd name="connsiteX2" fmla="*/ 60 w 10015"/>
              <a:gd name="connsiteY2" fmla="*/ 4280 h 10000"/>
              <a:gd name="connsiteX3" fmla="*/ 191 w 10015"/>
              <a:gd name="connsiteY3" fmla="*/ 7774 h 10000"/>
              <a:gd name="connsiteX4" fmla="*/ 1853 w 10015"/>
              <a:gd name="connsiteY4" fmla="*/ 9271 h 10000"/>
              <a:gd name="connsiteX5" fmla="*/ 2812 w 10015"/>
              <a:gd name="connsiteY5" fmla="*/ 9847 h 10000"/>
              <a:gd name="connsiteX6" fmla="*/ 6393 w 10015"/>
              <a:gd name="connsiteY6" fmla="*/ 9699 h 10000"/>
              <a:gd name="connsiteX7" fmla="*/ 7863 w 10015"/>
              <a:gd name="connsiteY7" fmla="*/ 8192 h 10000"/>
              <a:gd name="connsiteX8" fmla="*/ 9934 w 10015"/>
              <a:gd name="connsiteY8" fmla="*/ 7429 h 10000"/>
              <a:gd name="connsiteX9" fmla="*/ 9819 w 10015"/>
              <a:gd name="connsiteY9" fmla="*/ 4303 h 10000"/>
              <a:gd name="connsiteX10" fmla="*/ 8425 w 10015"/>
              <a:gd name="connsiteY10" fmla="*/ 2144 h 10000"/>
              <a:gd name="connsiteX11" fmla="*/ 6426 w 10015"/>
              <a:gd name="connsiteY11" fmla="*/ 280 h 10000"/>
              <a:gd name="connsiteX12" fmla="*/ 3875 w 10015"/>
              <a:gd name="connsiteY12" fmla="*/ 0 h 10000"/>
              <a:gd name="connsiteX13" fmla="*/ 1877 w 10015"/>
              <a:gd name="connsiteY13" fmla="*/ 317 h 10000"/>
              <a:gd name="connsiteX0" fmla="*/ 1944 w 10082"/>
              <a:gd name="connsiteY0" fmla="*/ 317 h 10000"/>
              <a:gd name="connsiteX1" fmla="*/ 528 w 10082"/>
              <a:gd name="connsiteY1" fmla="*/ 2400 h 10000"/>
              <a:gd name="connsiteX2" fmla="*/ 127 w 10082"/>
              <a:gd name="connsiteY2" fmla="*/ 4280 h 10000"/>
              <a:gd name="connsiteX3" fmla="*/ 258 w 10082"/>
              <a:gd name="connsiteY3" fmla="*/ 7774 h 10000"/>
              <a:gd name="connsiteX4" fmla="*/ 1920 w 10082"/>
              <a:gd name="connsiteY4" fmla="*/ 9271 h 10000"/>
              <a:gd name="connsiteX5" fmla="*/ 2879 w 10082"/>
              <a:gd name="connsiteY5" fmla="*/ 9847 h 10000"/>
              <a:gd name="connsiteX6" fmla="*/ 6460 w 10082"/>
              <a:gd name="connsiteY6" fmla="*/ 9699 h 10000"/>
              <a:gd name="connsiteX7" fmla="*/ 7930 w 10082"/>
              <a:gd name="connsiteY7" fmla="*/ 8192 h 10000"/>
              <a:gd name="connsiteX8" fmla="*/ 10001 w 10082"/>
              <a:gd name="connsiteY8" fmla="*/ 7429 h 10000"/>
              <a:gd name="connsiteX9" fmla="*/ 9886 w 10082"/>
              <a:gd name="connsiteY9" fmla="*/ 4303 h 10000"/>
              <a:gd name="connsiteX10" fmla="*/ 8492 w 10082"/>
              <a:gd name="connsiteY10" fmla="*/ 2144 h 10000"/>
              <a:gd name="connsiteX11" fmla="*/ 6493 w 10082"/>
              <a:gd name="connsiteY11" fmla="*/ 280 h 10000"/>
              <a:gd name="connsiteX12" fmla="*/ 3942 w 10082"/>
              <a:gd name="connsiteY12" fmla="*/ 0 h 10000"/>
              <a:gd name="connsiteX13" fmla="*/ 1944 w 10082"/>
              <a:gd name="connsiteY13" fmla="*/ 317 h 10000"/>
              <a:gd name="connsiteX0" fmla="*/ 1944 w 10082"/>
              <a:gd name="connsiteY0" fmla="*/ 317 h 10000"/>
              <a:gd name="connsiteX1" fmla="*/ 528 w 10082"/>
              <a:gd name="connsiteY1" fmla="*/ 2400 h 10000"/>
              <a:gd name="connsiteX2" fmla="*/ 127 w 10082"/>
              <a:gd name="connsiteY2" fmla="*/ 4280 h 10000"/>
              <a:gd name="connsiteX3" fmla="*/ 258 w 10082"/>
              <a:gd name="connsiteY3" fmla="*/ 7774 h 10000"/>
              <a:gd name="connsiteX4" fmla="*/ 1920 w 10082"/>
              <a:gd name="connsiteY4" fmla="*/ 9271 h 10000"/>
              <a:gd name="connsiteX5" fmla="*/ 2879 w 10082"/>
              <a:gd name="connsiteY5" fmla="*/ 9847 h 10000"/>
              <a:gd name="connsiteX6" fmla="*/ 6460 w 10082"/>
              <a:gd name="connsiteY6" fmla="*/ 9699 h 10000"/>
              <a:gd name="connsiteX7" fmla="*/ 7930 w 10082"/>
              <a:gd name="connsiteY7" fmla="*/ 8192 h 10000"/>
              <a:gd name="connsiteX8" fmla="*/ 10001 w 10082"/>
              <a:gd name="connsiteY8" fmla="*/ 7429 h 10000"/>
              <a:gd name="connsiteX9" fmla="*/ 9886 w 10082"/>
              <a:gd name="connsiteY9" fmla="*/ 4303 h 10000"/>
              <a:gd name="connsiteX10" fmla="*/ 8492 w 10082"/>
              <a:gd name="connsiteY10" fmla="*/ 2144 h 10000"/>
              <a:gd name="connsiteX11" fmla="*/ 6493 w 10082"/>
              <a:gd name="connsiteY11" fmla="*/ 280 h 10000"/>
              <a:gd name="connsiteX12" fmla="*/ 3942 w 10082"/>
              <a:gd name="connsiteY12" fmla="*/ 0 h 10000"/>
              <a:gd name="connsiteX13" fmla="*/ 1944 w 10082"/>
              <a:gd name="connsiteY13" fmla="*/ 31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082" h="10000">
                <a:moveTo>
                  <a:pt x="1944" y="317"/>
                </a:moveTo>
                <a:cubicBezTo>
                  <a:pt x="1408" y="819"/>
                  <a:pt x="834" y="1696"/>
                  <a:pt x="528" y="2400"/>
                </a:cubicBezTo>
                <a:cubicBezTo>
                  <a:pt x="394" y="3027"/>
                  <a:pt x="130" y="3247"/>
                  <a:pt x="127" y="4280"/>
                </a:cubicBezTo>
                <a:cubicBezTo>
                  <a:pt x="-142" y="5077"/>
                  <a:pt x="68" y="6610"/>
                  <a:pt x="258" y="7774"/>
                </a:cubicBezTo>
                <a:cubicBezTo>
                  <a:pt x="834" y="8692"/>
                  <a:pt x="1102" y="8759"/>
                  <a:pt x="1920" y="9271"/>
                </a:cubicBezTo>
                <a:lnTo>
                  <a:pt x="2879" y="9847"/>
                </a:lnTo>
                <a:cubicBezTo>
                  <a:pt x="4204" y="10192"/>
                  <a:pt x="5551" y="9871"/>
                  <a:pt x="6460" y="9699"/>
                </a:cubicBezTo>
                <a:cubicBezTo>
                  <a:pt x="7147" y="8494"/>
                  <a:pt x="7440" y="8694"/>
                  <a:pt x="7930" y="8192"/>
                </a:cubicBezTo>
                <a:cubicBezTo>
                  <a:pt x="9174" y="8060"/>
                  <a:pt x="9544" y="8409"/>
                  <a:pt x="10001" y="7429"/>
                </a:cubicBezTo>
                <a:cubicBezTo>
                  <a:pt x="10079" y="6866"/>
                  <a:pt x="10179" y="5639"/>
                  <a:pt x="9886" y="4303"/>
                </a:cubicBezTo>
                <a:cubicBezTo>
                  <a:pt x="9231" y="3078"/>
                  <a:pt x="9299" y="3220"/>
                  <a:pt x="8492" y="2144"/>
                </a:cubicBezTo>
                <a:cubicBezTo>
                  <a:pt x="7847" y="1153"/>
                  <a:pt x="7072" y="420"/>
                  <a:pt x="6493" y="280"/>
                </a:cubicBezTo>
                <a:lnTo>
                  <a:pt x="3942" y="0"/>
                </a:lnTo>
                <a:lnTo>
                  <a:pt x="1944" y="317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9792946F-611C-4BA2-1965-624CA92AD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347663"/>
            <a:ext cx="84264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Tahoma" panose="020B0604030504040204" pitchFamily="34" charset="0"/>
                <a:cs typeface="Tahoma" panose="020B0604030504040204" pitchFamily="34" charset="0"/>
              </a:rPr>
              <a:t>Calculating mean</a:t>
            </a:r>
            <a:br>
              <a:rPr lang="en-US" altLang="en-US" sz="4000" b="1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3000" dirty="0">
                <a:latin typeface="Tahoma" panose="020B0604030504040204" pitchFamily="34" charset="0"/>
                <a:cs typeface="Tahoma" panose="020B0604030504040204" pitchFamily="34" charset="0"/>
              </a:rPr>
              <a:t>Strings</a:t>
            </a:r>
          </a:p>
        </p:txBody>
      </p:sp>
      <p:grpSp>
        <p:nvGrpSpPr>
          <p:cNvPr id="19459" name="Group 41">
            <a:extLst>
              <a:ext uri="{FF2B5EF4-FFF2-40B4-BE49-F238E27FC236}">
                <a16:creationId xmlns:a16="http://schemas.microsoft.com/office/drawing/2014/main" id="{1DDF51F8-5105-981B-3307-798054009BFB}"/>
              </a:ext>
            </a:extLst>
          </p:cNvPr>
          <p:cNvGrpSpPr>
            <a:grpSpLocks/>
          </p:cNvGrpSpPr>
          <p:nvPr/>
        </p:nvGrpSpPr>
        <p:grpSpPr bwMode="auto">
          <a:xfrm>
            <a:off x="1963861" y="2043113"/>
            <a:ext cx="3133367" cy="3263900"/>
            <a:chOff x="325743" y="492744"/>
            <a:chExt cx="3133189" cy="3264704"/>
          </a:xfrm>
        </p:grpSpPr>
        <p:grpSp>
          <p:nvGrpSpPr>
            <p:cNvPr id="19475" name="Group 38">
              <a:extLst>
                <a:ext uri="{FF2B5EF4-FFF2-40B4-BE49-F238E27FC236}">
                  <a16:creationId xmlns:a16="http://schemas.microsoft.com/office/drawing/2014/main" id="{3301B227-730F-6121-9DE2-4799266F9D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5743" y="492744"/>
              <a:ext cx="3133189" cy="2393940"/>
              <a:chOff x="325743" y="492744"/>
              <a:chExt cx="3133189" cy="2393940"/>
            </a:xfrm>
          </p:grpSpPr>
          <p:sp>
            <p:nvSpPr>
              <p:cNvPr id="19477" name="Rectangle 3">
                <a:extLst>
                  <a:ext uri="{FF2B5EF4-FFF2-40B4-BE49-F238E27FC236}">
                    <a16:creationId xmlns:a16="http://schemas.microsoft.com/office/drawing/2014/main" id="{2F47D87D-266C-BBCB-1EA7-51F94EE041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655" y="887027"/>
                <a:ext cx="1287459" cy="338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latin typeface="Arial" panose="020B0604020202020204" pitchFamily="34" charset="0"/>
                    <a:cs typeface="Tahoma" panose="020B0604030504040204" pitchFamily="34" charset="0"/>
                  </a:rPr>
                  <a:t>HLSQPKPK</a:t>
                </a:r>
              </a:p>
            </p:txBody>
          </p:sp>
          <p:sp>
            <p:nvSpPr>
              <p:cNvPr id="19478" name="Rectangle 4">
                <a:extLst>
                  <a:ext uri="{FF2B5EF4-FFF2-40B4-BE49-F238E27FC236}">
                    <a16:creationId xmlns:a16="http://schemas.microsoft.com/office/drawing/2014/main" id="{30DAFD69-18FC-92F5-4F1F-38027C9F48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743" y="1759482"/>
                <a:ext cx="1322723" cy="338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latin typeface="Arial" panose="020B0604020202020204" pitchFamily="34" charset="0"/>
                    <a:cs typeface="Tahoma" panose="020B0604030504040204" pitchFamily="34" charset="0"/>
                  </a:rPr>
                  <a:t>THELSIFBJI</a:t>
                </a:r>
              </a:p>
            </p:txBody>
          </p:sp>
          <p:sp>
            <p:nvSpPr>
              <p:cNvPr id="19479" name="Rectangle 5">
                <a:extLst>
                  <a:ext uri="{FF2B5EF4-FFF2-40B4-BE49-F238E27FC236}">
                    <a16:creationId xmlns:a16="http://schemas.microsoft.com/office/drawing/2014/main" id="{73640B04-42A1-8E23-2AE5-2E9000BD20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9876" y="1801427"/>
                <a:ext cx="1107933" cy="338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latin typeface="Arial" panose="020B0604020202020204" pitchFamily="34" charset="0"/>
                    <a:cs typeface="Tahoma" panose="020B0604030504040204" pitchFamily="34" charset="0"/>
                  </a:rPr>
                  <a:t>EOMLSNI</a:t>
                </a:r>
              </a:p>
            </p:txBody>
          </p:sp>
          <p:sp>
            <p:nvSpPr>
              <p:cNvPr id="19480" name="Rectangle 6">
                <a:extLst>
                  <a:ext uri="{FF2B5EF4-FFF2-40B4-BE49-F238E27FC236}">
                    <a16:creationId xmlns:a16="http://schemas.microsoft.com/office/drawing/2014/main" id="{02D40E60-40D9-98C3-2D46-C03E887EB7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0254" y="2170543"/>
                <a:ext cx="1390046" cy="338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latin typeface="Arial" panose="020B0604020202020204" pitchFamily="34" charset="0"/>
                    <a:cs typeface="Tahoma" panose="020B0604030504040204" pitchFamily="34" charset="0"/>
                  </a:rPr>
                  <a:t>HEHTLSINKI</a:t>
                </a:r>
              </a:p>
            </p:txBody>
          </p:sp>
          <p:sp>
            <p:nvSpPr>
              <p:cNvPr id="19481" name="Rectangle 7">
                <a:extLst>
                  <a:ext uri="{FF2B5EF4-FFF2-40B4-BE49-F238E27FC236}">
                    <a16:creationId xmlns:a16="http://schemas.microsoft.com/office/drawing/2014/main" id="{00BD7117-1021-AA58-6921-A9D1D940C8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5960" y="2145376"/>
                <a:ext cx="1106330" cy="338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latin typeface="Arial" panose="020B0604020202020204" pitchFamily="34" charset="0"/>
                    <a:cs typeface="Tahoma" panose="020B0604030504040204" pitchFamily="34" charset="0"/>
                  </a:rPr>
                  <a:t>ZULSINKI</a:t>
                </a:r>
              </a:p>
            </p:txBody>
          </p:sp>
          <p:sp>
            <p:nvSpPr>
              <p:cNvPr id="19482" name="Rectangle 8">
                <a:extLst>
                  <a:ext uri="{FF2B5EF4-FFF2-40B4-BE49-F238E27FC236}">
                    <a16:creationId xmlns:a16="http://schemas.microsoft.com/office/drawing/2014/main" id="{57F0465B-DFFB-730A-C58D-DE310FC5D3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1665" y="492744"/>
                <a:ext cx="1505454" cy="338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latin typeface="Arial" panose="020B0604020202020204" pitchFamily="34" charset="0"/>
                    <a:cs typeface="Tahoma" panose="020B0604030504040204" pitchFamily="34" charset="0"/>
                  </a:rPr>
                  <a:t>HOELSVVKIG</a:t>
                </a:r>
              </a:p>
            </p:txBody>
          </p:sp>
          <p:sp>
            <p:nvSpPr>
              <p:cNvPr id="19483" name="Rectangle 9">
                <a:extLst>
                  <a:ext uri="{FF2B5EF4-FFF2-40B4-BE49-F238E27FC236}">
                    <a16:creationId xmlns:a16="http://schemas.microsoft.com/office/drawing/2014/main" id="{FD6FA38A-D4E6-439C-BB37-C561A283E6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1000" y="1432311"/>
                <a:ext cx="1117552" cy="338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latin typeface="Arial" panose="020B0604020202020204" pitchFamily="34" charset="0"/>
                    <a:cs typeface="Tahoma" panose="020B0604030504040204" pitchFamily="34" charset="0"/>
                  </a:rPr>
                  <a:t>HELSSINI</a:t>
                </a:r>
              </a:p>
            </p:txBody>
          </p:sp>
          <p:sp>
            <p:nvSpPr>
              <p:cNvPr id="19484" name="Rectangle 10">
                <a:extLst>
                  <a:ext uri="{FF2B5EF4-FFF2-40B4-BE49-F238E27FC236}">
                    <a16:creationId xmlns:a16="http://schemas.microsoft.com/office/drawing/2014/main" id="{8F8BA96B-2EA0-8211-D29E-4ACEFFD255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8856" y="2548047"/>
                <a:ext cx="1676967" cy="338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latin typeface="Arial" panose="020B0604020202020204" pitchFamily="34" charset="0"/>
                    <a:cs typeface="Tahoma" panose="020B0604030504040204" pitchFamily="34" charset="0"/>
                  </a:rPr>
                  <a:t>DHELSIRIWKJII</a:t>
                </a:r>
              </a:p>
            </p:txBody>
          </p:sp>
          <p:sp>
            <p:nvSpPr>
              <p:cNvPr id="19485" name="Rectangle 11">
                <a:extLst>
                  <a:ext uri="{FF2B5EF4-FFF2-40B4-BE49-F238E27FC236}">
                    <a16:creationId xmlns:a16="http://schemas.microsoft.com/office/drawing/2014/main" id="{F10FFD94-E2B5-3FCC-C78B-63714A45AC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4380" y="987695"/>
                <a:ext cx="1141594" cy="338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latin typeface="Arial" panose="020B0604020202020204" pitchFamily="34" charset="0"/>
                    <a:cs typeface="Tahoma" panose="020B0604030504040204" pitchFamily="34" charset="0"/>
                  </a:rPr>
                  <a:t>QHSELINI</a:t>
                </a:r>
              </a:p>
            </p:txBody>
          </p:sp>
          <p:sp>
            <p:nvSpPr>
              <p:cNvPr id="19486" name="Rectangle 12">
                <a:extLst>
                  <a:ext uri="{FF2B5EF4-FFF2-40B4-BE49-F238E27FC236}">
                    <a16:creationId xmlns:a16="http://schemas.microsoft.com/office/drawing/2014/main" id="{4FDB977A-B66B-A5F2-7E65-FD818AD808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4096" y="1407144"/>
                <a:ext cx="1604836" cy="338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latin typeface="Arial" panose="020B0604020202020204" pitchFamily="34" charset="0"/>
                    <a:cs typeface="Tahoma" panose="020B0604030504040204" pitchFamily="34" charset="0"/>
                  </a:rPr>
                  <a:t>EVSDNFCKVM</a:t>
                </a:r>
              </a:p>
            </p:txBody>
          </p:sp>
        </p:grpSp>
        <p:sp>
          <p:nvSpPr>
            <p:cNvPr id="38" name="Down Arrow 37">
              <a:extLst>
                <a:ext uri="{FF2B5EF4-FFF2-40B4-BE49-F238E27FC236}">
                  <a16:creationId xmlns:a16="http://schemas.microsoft.com/office/drawing/2014/main" id="{A1B8E9E7-429B-26EB-D774-8A64DDA3D4D5}"/>
                </a:ext>
              </a:extLst>
            </p:cNvPr>
            <p:cNvSpPr/>
            <p:nvPr/>
          </p:nvSpPr>
          <p:spPr>
            <a:xfrm>
              <a:off x="1611423" y="3096885"/>
              <a:ext cx="327006" cy="660563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i-FI" sz="1600">
                <a:solidFill>
                  <a:srgbClr val="FFFFFF"/>
                </a:solidFill>
              </a:endParaRPr>
            </a:p>
          </p:txBody>
        </p:sp>
      </p:grpSp>
      <p:grpSp>
        <p:nvGrpSpPr>
          <p:cNvPr id="19460" name="Group 39">
            <a:extLst>
              <a:ext uri="{FF2B5EF4-FFF2-40B4-BE49-F238E27FC236}">
                <a16:creationId xmlns:a16="http://schemas.microsoft.com/office/drawing/2014/main" id="{F980A31A-2D2F-68C2-A977-B39ACA89144C}"/>
              </a:ext>
            </a:extLst>
          </p:cNvPr>
          <p:cNvGrpSpPr>
            <a:grpSpLocks/>
          </p:cNvGrpSpPr>
          <p:nvPr/>
        </p:nvGrpSpPr>
        <p:grpSpPr bwMode="auto">
          <a:xfrm>
            <a:off x="6117816" y="2071689"/>
            <a:ext cx="4374215" cy="3235325"/>
            <a:chOff x="6609767" y="520709"/>
            <a:chExt cx="4374384" cy="3236739"/>
          </a:xfrm>
        </p:grpSpPr>
        <p:grpSp>
          <p:nvGrpSpPr>
            <p:cNvPr id="19463" name="Group 36">
              <a:extLst>
                <a:ext uri="{FF2B5EF4-FFF2-40B4-BE49-F238E27FC236}">
                  <a16:creationId xmlns:a16="http://schemas.microsoft.com/office/drawing/2014/main" id="{432216DE-A562-F84C-CDF5-77D20D7140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09767" y="520709"/>
              <a:ext cx="4374384" cy="2394005"/>
              <a:chOff x="7624835" y="646543"/>
              <a:chExt cx="4374384" cy="2394005"/>
            </a:xfrm>
          </p:grpSpPr>
          <p:sp>
            <p:nvSpPr>
              <p:cNvPr id="19465" name="Rectangle 23">
                <a:extLst>
                  <a:ext uri="{FF2B5EF4-FFF2-40B4-BE49-F238E27FC236}">
                    <a16:creationId xmlns:a16="http://schemas.microsoft.com/office/drawing/2014/main" id="{23B0836C-4CB2-7A68-DCC9-297463CE45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02108" y="1040826"/>
                <a:ext cx="1421727" cy="3387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latin typeface="Arial" panose="020B0604020202020204" pitchFamily="34" charset="0"/>
                    <a:cs typeface="Tahoma" panose="020B0604030504040204" pitchFamily="34" charset="0"/>
                  </a:rPr>
                  <a:t>UCGNRTION</a:t>
                </a:r>
              </a:p>
            </p:txBody>
          </p:sp>
          <p:sp>
            <p:nvSpPr>
              <p:cNvPr id="19466" name="Rectangle 24">
                <a:extLst>
                  <a:ext uri="{FF2B5EF4-FFF2-40B4-BE49-F238E27FC236}">
                    <a16:creationId xmlns:a16="http://schemas.microsoft.com/office/drawing/2014/main" id="{6B99FA56-F6E6-7451-014F-676DC66832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4835" y="1972003"/>
                <a:ext cx="1893541" cy="3387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latin typeface="Arial" panose="020B0604020202020204" pitchFamily="34" charset="0"/>
                    <a:cs typeface="Tahoma" panose="020B0604030504040204" pitchFamily="34" charset="0"/>
                  </a:rPr>
                  <a:t>RRCOOGEPIONN</a:t>
                </a:r>
              </a:p>
            </p:txBody>
          </p:sp>
          <p:sp>
            <p:nvSpPr>
              <p:cNvPr id="19467" name="Rectangle 25">
                <a:extLst>
                  <a:ext uri="{FF2B5EF4-FFF2-40B4-BE49-F238E27FC236}">
                    <a16:creationId xmlns:a16="http://schemas.microsoft.com/office/drawing/2014/main" id="{B186AE5D-301B-A20D-03B8-EACD09586A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19982" y="1862947"/>
                <a:ext cx="1425446" cy="3387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latin typeface="Arial" panose="020B0604020202020204" pitchFamily="34" charset="0"/>
                    <a:cs typeface="Tahoma" panose="020B0604030504040204" pitchFamily="34" charset="0"/>
                  </a:rPr>
                  <a:t>RXONUIUOK</a:t>
                </a:r>
              </a:p>
            </p:txBody>
          </p:sp>
          <p:sp>
            <p:nvSpPr>
              <p:cNvPr id="19468" name="Rectangle 26">
                <a:extLst>
                  <a:ext uri="{FF2B5EF4-FFF2-40B4-BE49-F238E27FC236}">
                    <a16:creationId xmlns:a16="http://schemas.microsoft.com/office/drawing/2014/main" id="{B5B00D97-BAE9-F227-94DC-2080BDAF5B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117" y="2366287"/>
                <a:ext cx="1880715" cy="3387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latin typeface="Arial" panose="020B0604020202020204" pitchFamily="34" charset="0"/>
                    <a:cs typeface="Tahoma" panose="020B0604030504040204" pitchFamily="34" charset="0"/>
                  </a:rPr>
                  <a:t>ECOBNFITIUOND</a:t>
                </a:r>
              </a:p>
            </p:txBody>
          </p:sp>
          <p:sp>
            <p:nvSpPr>
              <p:cNvPr id="19469" name="Rectangle 27">
                <a:extLst>
                  <a:ext uri="{FF2B5EF4-FFF2-40B4-BE49-F238E27FC236}">
                    <a16:creationId xmlns:a16="http://schemas.microsoft.com/office/drawing/2014/main" id="{2ED4ADCB-2B92-31E5-EBD7-1330C19782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87279" y="2206896"/>
                <a:ext cx="2311940" cy="3387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latin typeface="Arial" panose="020B0604020202020204" pitchFamily="34" charset="0"/>
                    <a:cs typeface="Tahoma" panose="020B0604030504040204" pitchFamily="34" charset="0"/>
                  </a:rPr>
                  <a:t>RUPCOWGNIPZTHUN</a:t>
                </a:r>
              </a:p>
            </p:txBody>
          </p:sp>
          <p:sp>
            <p:nvSpPr>
              <p:cNvPr id="19470" name="Rectangle 28">
                <a:extLst>
                  <a:ext uri="{FF2B5EF4-FFF2-40B4-BE49-F238E27FC236}">
                    <a16:creationId xmlns:a16="http://schemas.microsoft.com/office/drawing/2014/main" id="{F715D3BF-EE70-5F97-52DC-863685C3D2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67225" y="646543"/>
                <a:ext cx="1723617" cy="3387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latin typeface="Arial" panose="020B0604020202020204" pitchFamily="34" charset="0"/>
                    <a:cs typeface="Tahoma" panose="020B0604030504040204" pitchFamily="34" charset="0"/>
                  </a:rPr>
                  <a:t>REJOGNEITION</a:t>
                </a:r>
              </a:p>
            </p:txBody>
          </p:sp>
          <p:sp>
            <p:nvSpPr>
              <p:cNvPr id="19471" name="Rectangle 29">
                <a:extLst>
                  <a:ext uri="{FF2B5EF4-FFF2-40B4-BE49-F238E27FC236}">
                    <a16:creationId xmlns:a16="http://schemas.microsoft.com/office/drawing/2014/main" id="{42A890AF-AA49-E6C8-E198-92620FC8E6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25322" y="1594499"/>
                <a:ext cx="1617815" cy="3387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latin typeface="Arial" panose="020B0604020202020204" pitchFamily="34" charset="0"/>
                    <a:cs typeface="Tahoma" panose="020B0604030504040204" pitchFamily="34" charset="0"/>
                  </a:rPr>
                  <a:t>RRSCGNXIIUN</a:t>
                </a:r>
              </a:p>
            </p:txBody>
          </p:sp>
          <p:sp>
            <p:nvSpPr>
              <p:cNvPr id="19472" name="Rectangle 30">
                <a:extLst>
                  <a:ext uri="{FF2B5EF4-FFF2-40B4-BE49-F238E27FC236}">
                    <a16:creationId xmlns:a16="http://schemas.microsoft.com/office/drawing/2014/main" id="{FF02D795-C3DD-8738-85F9-AD54C963F8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86624" y="2701846"/>
                <a:ext cx="1898927" cy="3387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latin typeface="Arial" panose="020B0604020202020204" pitchFamily="34" charset="0"/>
                    <a:cs typeface="Tahoma" panose="020B0604030504040204" pitchFamily="34" charset="0"/>
                  </a:rPr>
                  <a:t>RCOGQNOIRTON</a:t>
                </a:r>
              </a:p>
            </p:txBody>
          </p:sp>
          <p:sp>
            <p:nvSpPr>
              <p:cNvPr id="19473" name="Rectangle 31">
                <a:extLst>
                  <a:ext uri="{FF2B5EF4-FFF2-40B4-BE49-F238E27FC236}">
                    <a16:creationId xmlns:a16="http://schemas.microsoft.com/office/drawing/2014/main" id="{3BD0B6A3-5FBC-B7E7-0B85-61A6930935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16769" y="923380"/>
                <a:ext cx="1710792" cy="3387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latin typeface="Arial" panose="020B0604020202020204" pitchFamily="34" charset="0"/>
                    <a:cs typeface="Tahoma" panose="020B0604030504040204" pitchFamily="34" charset="0"/>
                  </a:rPr>
                  <a:t>RECOGUITPON</a:t>
                </a:r>
              </a:p>
            </p:txBody>
          </p:sp>
          <p:sp>
            <p:nvSpPr>
              <p:cNvPr id="19474" name="Rectangle 32">
                <a:extLst>
                  <a:ext uri="{FF2B5EF4-FFF2-40B4-BE49-F238E27FC236}">
                    <a16:creationId xmlns:a16="http://schemas.microsoft.com/office/drawing/2014/main" id="{66F5C21C-C13F-E33F-1721-7333DFCF26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32676" y="1334441"/>
                <a:ext cx="1975297" cy="3387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latin typeface="Arial" panose="020B0604020202020204" pitchFamily="34" charset="0"/>
                    <a:cs typeface="Tahoma" panose="020B0604030504040204" pitchFamily="34" charset="0"/>
                  </a:rPr>
                  <a:t>WEIOTNNIHTMIOJ</a:t>
                </a:r>
              </a:p>
            </p:txBody>
          </p:sp>
        </p:grpSp>
        <p:sp>
          <p:nvSpPr>
            <p:cNvPr id="14" name="Down Arrow 13">
              <a:extLst>
                <a:ext uri="{FF2B5EF4-FFF2-40B4-BE49-F238E27FC236}">
                  <a16:creationId xmlns:a16="http://schemas.microsoft.com/office/drawing/2014/main" id="{E3A8AE36-BCDD-0F07-E3DD-FA6380B5D0F3}"/>
                </a:ext>
              </a:extLst>
            </p:cNvPr>
            <p:cNvSpPr/>
            <p:nvPr/>
          </p:nvSpPr>
          <p:spPr>
            <a:xfrm>
              <a:off x="8408883" y="3096759"/>
              <a:ext cx="327038" cy="660689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i-FI" sz="1600">
                <a:solidFill>
                  <a:srgbClr val="FFFFFF"/>
                </a:solidFill>
              </a:endParaRPr>
            </a:p>
          </p:txBody>
        </p:sp>
      </p:grpSp>
      <p:sp>
        <p:nvSpPr>
          <p:cNvPr id="19461" name="TextBox 42">
            <a:extLst>
              <a:ext uri="{FF2B5EF4-FFF2-40B4-BE49-F238E27FC236}">
                <a16:creationId xmlns:a16="http://schemas.microsoft.com/office/drawing/2014/main" id="{A51CAF8A-591B-90EA-BA8E-299DA73CE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2525" y="5543550"/>
            <a:ext cx="167866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en-US" sz="2500" b="1" dirty="0">
                <a:latin typeface="Arial" panose="020B0604020202020204" pitchFamily="34" charset="0"/>
                <a:cs typeface="Tahoma" panose="020B0604030504040204" pitchFamily="34" charset="0"/>
              </a:rPr>
              <a:t>HELSINKI</a:t>
            </a:r>
            <a:endParaRPr lang="en-US" altLang="en-US" sz="2500" b="1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9462" name="TextBox 44">
            <a:extLst>
              <a:ext uri="{FF2B5EF4-FFF2-40B4-BE49-F238E27FC236}">
                <a16:creationId xmlns:a16="http://schemas.microsoft.com/office/drawing/2014/main" id="{4BE8F5B3-A2F6-92C7-0A36-0C6889749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9036" y="5543550"/>
            <a:ext cx="2446504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en-US" sz="2500" b="1">
                <a:latin typeface="Arial" panose="020B0604020202020204" pitchFamily="34" charset="0"/>
                <a:cs typeface="Tahoma" panose="020B0604030504040204" pitchFamily="34" charset="0"/>
              </a:rPr>
              <a:t>RECOGNITION</a:t>
            </a:r>
            <a:endParaRPr lang="en-US" altLang="en-US" sz="2500" b="1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" name="Freeform 43">
            <a:extLst>
              <a:ext uri="{FF2B5EF4-FFF2-40B4-BE49-F238E27FC236}">
                <a16:creationId xmlns:a16="http://schemas.microsoft.com/office/drawing/2014/main" id="{AB5F4178-BE56-A8BD-C52E-AF973B16748B}"/>
              </a:ext>
            </a:extLst>
          </p:cNvPr>
          <p:cNvSpPr>
            <a:spLocks/>
          </p:cNvSpPr>
          <p:nvPr/>
        </p:nvSpPr>
        <p:spPr bwMode="auto">
          <a:xfrm>
            <a:off x="1811943" y="1871178"/>
            <a:ext cx="3509055" cy="2673796"/>
          </a:xfrm>
          <a:custGeom>
            <a:avLst/>
            <a:gdLst>
              <a:gd name="T0" fmla="*/ 2147483647 w 1361"/>
              <a:gd name="T1" fmla="*/ 0 h 1293"/>
              <a:gd name="T2" fmla="*/ 2147483647 w 1361"/>
              <a:gd name="T3" fmla="*/ 2147483647 h 1293"/>
              <a:gd name="T4" fmla="*/ 2147483647 w 1361"/>
              <a:gd name="T5" fmla="*/ 2147483647 h 1293"/>
              <a:gd name="T6" fmla="*/ 2147483647 w 1361"/>
              <a:gd name="T7" fmla="*/ 2147483647 h 1293"/>
              <a:gd name="T8" fmla="*/ 0 w 1361"/>
              <a:gd name="T9" fmla="*/ 2147483647 h 1293"/>
              <a:gd name="T10" fmla="*/ 2147483647 w 1361"/>
              <a:gd name="T11" fmla="*/ 2147483647 h 1293"/>
              <a:gd name="T12" fmla="*/ 2147483647 w 1361"/>
              <a:gd name="T13" fmla="*/ 2147483647 h 1293"/>
              <a:gd name="T14" fmla="*/ 2147483647 w 1361"/>
              <a:gd name="T15" fmla="*/ 2147483647 h 1293"/>
              <a:gd name="T16" fmla="*/ 2147483647 w 1361"/>
              <a:gd name="T17" fmla="*/ 2147483647 h 1293"/>
              <a:gd name="T18" fmla="*/ 2147483647 w 1361"/>
              <a:gd name="T19" fmla="*/ 2147483647 h 1293"/>
              <a:gd name="T20" fmla="*/ 2147483647 w 1361"/>
              <a:gd name="T21" fmla="*/ 2147483647 h 1293"/>
              <a:gd name="T22" fmla="*/ 2147483647 w 1361"/>
              <a:gd name="T23" fmla="*/ 2147483647 h 1293"/>
              <a:gd name="T24" fmla="*/ 2147483647 w 1361"/>
              <a:gd name="T25" fmla="*/ 2147483647 h 1293"/>
              <a:gd name="T26" fmla="*/ 2147483647 w 1361"/>
              <a:gd name="T27" fmla="*/ 2147483647 h 1293"/>
              <a:gd name="T28" fmla="*/ 2147483647 w 1361"/>
              <a:gd name="T29" fmla="*/ 2147483647 h 1293"/>
              <a:gd name="T30" fmla="*/ 2147483647 w 1361"/>
              <a:gd name="T31" fmla="*/ 0 h 129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361"/>
              <a:gd name="T49" fmla="*/ 0 h 1293"/>
              <a:gd name="T50" fmla="*/ 1361 w 1361"/>
              <a:gd name="T51" fmla="*/ 1293 h 1293"/>
              <a:gd name="connsiteX0" fmla="*/ 3336 w 10000"/>
              <a:gd name="connsiteY0" fmla="*/ 0 h 12551"/>
              <a:gd name="connsiteX1" fmla="*/ 2006 w 10000"/>
              <a:gd name="connsiteY1" fmla="*/ 348 h 12551"/>
              <a:gd name="connsiteX2" fmla="*/ 1337 w 10000"/>
              <a:gd name="connsiteY2" fmla="*/ 1052 h 12551"/>
              <a:gd name="connsiteX3" fmla="*/ 169 w 10000"/>
              <a:gd name="connsiteY3" fmla="*/ 3155 h 12551"/>
              <a:gd name="connsiteX4" fmla="*/ 0 w 10000"/>
              <a:gd name="connsiteY4" fmla="*/ 4037 h 12551"/>
              <a:gd name="connsiteX5" fmla="*/ 169 w 10000"/>
              <a:gd name="connsiteY5" fmla="*/ 4733 h 12551"/>
              <a:gd name="connsiteX6" fmla="*/ 3642 w 10000"/>
              <a:gd name="connsiteY6" fmla="*/ 12551 h 12551"/>
              <a:gd name="connsiteX7" fmla="*/ 4504 w 10000"/>
              <a:gd name="connsiteY7" fmla="*/ 10000 h 12551"/>
              <a:gd name="connsiteX8" fmla="*/ 9001 w 10000"/>
              <a:gd name="connsiteY8" fmla="*/ 9296 h 12551"/>
              <a:gd name="connsiteX9" fmla="*/ 9838 w 10000"/>
              <a:gd name="connsiteY9" fmla="*/ 8592 h 12551"/>
              <a:gd name="connsiteX10" fmla="*/ 10000 w 10000"/>
              <a:gd name="connsiteY10" fmla="*/ 8067 h 12551"/>
              <a:gd name="connsiteX11" fmla="*/ 9669 w 10000"/>
              <a:gd name="connsiteY11" fmla="*/ 7370 h 12551"/>
              <a:gd name="connsiteX12" fmla="*/ 8670 w 10000"/>
              <a:gd name="connsiteY12" fmla="*/ 6141 h 12551"/>
              <a:gd name="connsiteX13" fmla="*/ 7002 w 10000"/>
              <a:gd name="connsiteY13" fmla="*/ 4207 h 12551"/>
              <a:gd name="connsiteX14" fmla="*/ 4335 w 10000"/>
              <a:gd name="connsiteY14" fmla="*/ 1408 h 12551"/>
              <a:gd name="connsiteX15" fmla="*/ 3336 w 10000"/>
              <a:gd name="connsiteY15" fmla="*/ 0 h 12551"/>
              <a:gd name="connsiteX0" fmla="*/ 3336 w 10000"/>
              <a:gd name="connsiteY0" fmla="*/ 0 h 12551"/>
              <a:gd name="connsiteX1" fmla="*/ 2006 w 10000"/>
              <a:gd name="connsiteY1" fmla="*/ 348 h 12551"/>
              <a:gd name="connsiteX2" fmla="*/ 1337 w 10000"/>
              <a:gd name="connsiteY2" fmla="*/ 1052 h 12551"/>
              <a:gd name="connsiteX3" fmla="*/ 169 w 10000"/>
              <a:gd name="connsiteY3" fmla="*/ 3155 h 12551"/>
              <a:gd name="connsiteX4" fmla="*/ 0 w 10000"/>
              <a:gd name="connsiteY4" fmla="*/ 4037 h 12551"/>
              <a:gd name="connsiteX5" fmla="*/ 169 w 10000"/>
              <a:gd name="connsiteY5" fmla="*/ 4733 h 12551"/>
              <a:gd name="connsiteX6" fmla="*/ 3642 w 10000"/>
              <a:gd name="connsiteY6" fmla="*/ 12551 h 12551"/>
              <a:gd name="connsiteX7" fmla="*/ 5856 w 10000"/>
              <a:gd name="connsiteY7" fmla="*/ 12373 h 12551"/>
              <a:gd name="connsiteX8" fmla="*/ 9001 w 10000"/>
              <a:gd name="connsiteY8" fmla="*/ 9296 h 12551"/>
              <a:gd name="connsiteX9" fmla="*/ 9838 w 10000"/>
              <a:gd name="connsiteY9" fmla="*/ 8592 h 12551"/>
              <a:gd name="connsiteX10" fmla="*/ 10000 w 10000"/>
              <a:gd name="connsiteY10" fmla="*/ 8067 h 12551"/>
              <a:gd name="connsiteX11" fmla="*/ 9669 w 10000"/>
              <a:gd name="connsiteY11" fmla="*/ 7370 h 12551"/>
              <a:gd name="connsiteX12" fmla="*/ 8670 w 10000"/>
              <a:gd name="connsiteY12" fmla="*/ 6141 h 12551"/>
              <a:gd name="connsiteX13" fmla="*/ 7002 w 10000"/>
              <a:gd name="connsiteY13" fmla="*/ 4207 h 12551"/>
              <a:gd name="connsiteX14" fmla="*/ 4335 w 10000"/>
              <a:gd name="connsiteY14" fmla="*/ 1408 h 12551"/>
              <a:gd name="connsiteX15" fmla="*/ 3336 w 10000"/>
              <a:gd name="connsiteY15" fmla="*/ 0 h 12551"/>
              <a:gd name="connsiteX0" fmla="*/ 3336 w 10000"/>
              <a:gd name="connsiteY0" fmla="*/ 0 h 12551"/>
              <a:gd name="connsiteX1" fmla="*/ 2006 w 10000"/>
              <a:gd name="connsiteY1" fmla="*/ 348 h 12551"/>
              <a:gd name="connsiteX2" fmla="*/ 1337 w 10000"/>
              <a:gd name="connsiteY2" fmla="*/ 1052 h 12551"/>
              <a:gd name="connsiteX3" fmla="*/ 169 w 10000"/>
              <a:gd name="connsiteY3" fmla="*/ 3155 h 12551"/>
              <a:gd name="connsiteX4" fmla="*/ 0 w 10000"/>
              <a:gd name="connsiteY4" fmla="*/ 4037 h 12551"/>
              <a:gd name="connsiteX5" fmla="*/ 169 w 10000"/>
              <a:gd name="connsiteY5" fmla="*/ 4733 h 12551"/>
              <a:gd name="connsiteX6" fmla="*/ 3642 w 10000"/>
              <a:gd name="connsiteY6" fmla="*/ 12551 h 12551"/>
              <a:gd name="connsiteX7" fmla="*/ 5856 w 10000"/>
              <a:gd name="connsiteY7" fmla="*/ 12373 h 12551"/>
              <a:gd name="connsiteX8" fmla="*/ 8180 w 10000"/>
              <a:gd name="connsiteY8" fmla="*/ 11105 h 12551"/>
              <a:gd name="connsiteX9" fmla="*/ 9838 w 10000"/>
              <a:gd name="connsiteY9" fmla="*/ 8592 h 12551"/>
              <a:gd name="connsiteX10" fmla="*/ 10000 w 10000"/>
              <a:gd name="connsiteY10" fmla="*/ 8067 h 12551"/>
              <a:gd name="connsiteX11" fmla="*/ 9669 w 10000"/>
              <a:gd name="connsiteY11" fmla="*/ 7370 h 12551"/>
              <a:gd name="connsiteX12" fmla="*/ 8670 w 10000"/>
              <a:gd name="connsiteY12" fmla="*/ 6141 h 12551"/>
              <a:gd name="connsiteX13" fmla="*/ 7002 w 10000"/>
              <a:gd name="connsiteY13" fmla="*/ 4207 h 12551"/>
              <a:gd name="connsiteX14" fmla="*/ 4335 w 10000"/>
              <a:gd name="connsiteY14" fmla="*/ 1408 h 12551"/>
              <a:gd name="connsiteX15" fmla="*/ 3336 w 10000"/>
              <a:gd name="connsiteY15" fmla="*/ 0 h 12551"/>
              <a:gd name="connsiteX0" fmla="*/ 3336 w 10000"/>
              <a:gd name="connsiteY0" fmla="*/ 0 h 12551"/>
              <a:gd name="connsiteX1" fmla="*/ 2006 w 10000"/>
              <a:gd name="connsiteY1" fmla="*/ 348 h 12551"/>
              <a:gd name="connsiteX2" fmla="*/ 1337 w 10000"/>
              <a:gd name="connsiteY2" fmla="*/ 1052 h 12551"/>
              <a:gd name="connsiteX3" fmla="*/ 169 w 10000"/>
              <a:gd name="connsiteY3" fmla="*/ 3155 h 12551"/>
              <a:gd name="connsiteX4" fmla="*/ 0 w 10000"/>
              <a:gd name="connsiteY4" fmla="*/ 4037 h 12551"/>
              <a:gd name="connsiteX5" fmla="*/ 169 w 10000"/>
              <a:gd name="connsiteY5" fmla="*/ 4733 h 12551"/>
              <a:gd name="connsiteX6" fmla="*/ 3642 w 10000"/>
              <a:gd name="connsiteY6" fmla="*/ 12551 h 12551"/>
              <a:gd name="connsiteX7" fmla="*/ 5856 w 10000"/>
              <a:gd name="connsiteY7" fmla="*/ 12373 h 12551"/>
              <a:gd name="connsiteX8" fmla="*/ 8180 w 10000"/>
              <a:gd name="connsiteY8" fmla="*/ 11105 h 12551"/>
              <a:gd name="connsiteX9" fmla="*/ 8993 w 10000"/>
              <a:gd name="connsiteY9" fmla="*/ 9096 h 12551"/>
              <a:gd name="connsiteX10" fmla="*/ 10000 w 10000"/>
              <a:gd name="connsiteY10" fmla="*/ 8067 h 12551"/>
              <a:gd name="connsiteX11" fmla="*/ 9669 w 10000"/>
              <a:gd name="connsiteY11" fmla="*/ 7370 h 12551"/>
              <a:gd name="connsiteX12" fmla="*/ 8670 w 10000"/>
              <a:gd name="connsiteY12" fmla="*/ 6141 h 12551"/>
              <a:gd name="connsiteX13" fmla="*/ 7002 w 10000"/>
              <a:gd name="connsiteY13" fmla="*/ 4207 h 12551"/>
              <a:gd name="connsiteX14" fmla="*/ 4335 w 10000"/>
              <a:gd name="connsiteY14" fmla="*/ 1408 h 12551"/>
              <a:gd name="connsiteX15" fmla="*/ 3336 w 10000"/>
              <a:gd name="connsiteY15" fmla="*/ 0 h 12551"/>
              <a:gd name="connsiteX0" fmla="*/ 3336 w 9669"/>
              <a:gd name="connsiteY0" fmla="*/ 0 h 12551"/>
              <a:gd name="connsiteX1" fmla="*/ 2006 w 9669"/>
              <a:gd name="connsiteY1" fmla="*/ 348 h 12551"/>
              <a:gd name="connsiteX2" fmla="*/ 1337 w 9669"/>
              <a:gd name="connsiteY2" fmla="*/ 1052 h 12551"/>
              <a:gd name="connsiteX3" fmla="*/ 169 w 9669"/>
              <a:gd name="connsiteY3" fmla="*/ 3155 h 12551"/>
              <a:gd name="connsiteX4" fmla="*/ 0 w 9669"/>
              <a:gd name="connsiteY4" fmla="*/ 4037 h 12551"/>
              <a:gd name="connsiteX5" fmla="*/ 169 w 9669"/>
              <a:gd name="connsiteY5" fmla="*/ 4733 h 12551"/>
              <a:gd name="connsiteX6" fmla="*/ 3642 w 9669"/>
              <a:gd name="connsiteY6" fmla="*/ 12551 h 12551"/>
              <a:gd name="connsiteX7" fmla="*/ 5856 w 9669"/>
              <a:gd name="connsiteY7" fmla="*/ 12373 h 12551"/>
              <a:gd name="connsiteX8" fmla="*/ 8180 w 9669"/>
              <a:gd name="connsiteY8" fmla="*/ 11105 h 12551"/>
              <a:gd name="connsiteX9" fmla="*/ 8993 w 9669"/>
              <a:gd name="connsiteY9" fmla="*/ 9096 h 12551"/>
              <a:gd name="connsiteX10" fmla="*/ 9252 w 9669"/>
              <a:gd name="connsiteY10" fmla="*/ 7741 h 12551"/>
              <a:gd name="connsiteX11" fmla="*/ 9669 w 9669"/>
              <a:gd name="connsiteY11" fmla="*/ 7370 h 12551"/>
              <a:gd name="connsiteX12" fmla="*/ 8670 w 9669"/>
              <a:gd name="connsiteY12" fmla="*/ 6141 h 12551"/>
              <a:gd name="connsiteX13" fmla="*/ 7002 w 9669"/>
              <a:gd name="connsiteY13" fmla="*/ 4207 h 12551"/>
              <a:gd name="connsiteX14" fmla="*/ 4335 w 9669"/>
              <a:gd name="connsiteY14" fmla="*/ 1408 h 12551"/>
              <a:gd name="connsiteX15" fmla="*/ 3336 w 9669"/>
              <a:gd name="connsiteY15" fmla="*/ 0 h 12551"/>
              <a:gd name="connsiteX0" fmla="*/ 3450 w 9569"/>
              <a:gd name="connsiteY0" fmla="*/ 0 h 10000"/>
              <a:gd name="connsiteX1" fmla="*/ 2075 w 9569"/>
              <a:gd name="connsiteY1" fmla="*/ 277 h 10000"/>
              <a:gd name="connsiteX2" fmla="*/ 1383 w 9569"/>
              <a:gd name="connsiteY2" fmla="*/ 838 h 10000"/>
              <a:gd name="connsiteX3" fmla="*/ 175 w 9569"/>
              <a:gd name="connsiteY3" fmla="*/ 2514 h 10000"/>
              <a:gd name="connsiteX4" fmla="*/ 0 w 9569"/>
              <a:gd name="connsiteY4" fmla="*/ 3216 h 10000"/>
              <a:gd name="connsiteX5" fmla="*/ 175 w 9569"/>
              <a:gd name="connsiteY5" fmla="*/ 3771 h 10000"/>
              <a:gd name="connsiteX6" fmla="*/ 3767 w 9569"/>
              <a:gd name="connsiteY6" fmla="*/ 10000 h 10000"/>
              <a:gd name="connsiteX7" fmla="*/ 6056 w 9569"/>
              <a:gd name="connsiteY7" fmla="*/ 9858 h 10000"/>
              <a:gd name="connsiteX8" fmla="*/ 8460 w 9569"/>
              <a:gd name="connsiteY8" fmla="*/ 8848 h 10000"/>
              <a:gd name="connsiteX9" fmla="*/ 9301 w 9569"/>
              <a:gd name="connsiteY9" fmla="*/ 7247 h 10000"/>
              <a:gd name="connsiteX10" fmla="*/ 9569 w 9569"/>
              <a:gd name="connsiteY10" fmla="*/ 6168 h 10000"/>
              <a:gd name="connsiteX11" fmla="*/ 8402 w 9569"/>
              <a:gd name="connsiteY11" fmla="*/ 4950 h 10000"/>
              <a:gd name="connsiteX12" fmla="*/ 8967 w 9569"/>
              <a:gd name="connsiteY12" fmla="*/ 4893 h 10000"/>
              <a:gd name="connsiteX13" fmla="*/ 7242 w 9569"/>
              <a:gd name="connsiteY13" fmla="*/ 3352 h 10000"/>
              <a:gd name="connsiteX14" fmla="*/ 4483 w 9569"/>
              <a:gd name="connsiteY14" fmla="*/ 1122 h 10000"/>
              <a:gd name="connsiteX15" fmla="*/ 3450 w 9569"/>
              <a:gd name="connsiteY15" fmla="*/ 0 h 10000"/>
              <a:gd name="connsiteX0" fmla="*/ 3605 w 10000"/>
              <a:gd name="connsiteY0" fmla="*/ 0 h 10000"/>
              <a:gd name="connsiteX1" fmla="*/ 2168 w 10000"/>
              <a:gd name="connsiteY1" fmla="*/ 277 h 10000"/>
              <a:gd name="connsiteX2" fmla="*/ 1445 w 10000"/>
              <a:gd name="connsiteY2" fmla="*/ 838 h 10000"/>
              <a:gd name="connsiteX3" fmla="*/ 183 w 10000"/>
              <a:gd name="connsiteY3" fmla="*/ 2514 h 10000"/>
              <a:gd name="connsiteX4" fmla="*/ 0 w 10000"/>
              <a:gd name="connsiteY4" fmla="*/ 3216 h 10000"/>
              <a:gd name="connsiteX5" fmla="*/ 183 w 10000"/>
              <a:gd name="connsiteY5" fmla="*/ 3771 h 10000"/>
              <a:gd name="connsiteX6" fmla="*/ 3937 w 10000"/>
              <a:gd name="connsiteY6" fmla="*/ 10000 h 10000"/>
              <a:gd name="connsiteX7" fmla="*/ 6329 w 10000"/>
              <a:gd name="connsiteY7" fmla="*/ 9858 h 10000"/>
              <a:gd name="connsiteX8" fmla="*/ 8841 w 10000"/>
              <a:gd name="connsiteY8" fmla="*/ 8848 h 10000"/>
              <a:gd name="connsiteX9" fmla="*/ 9720 w 10000"/>
              <a:gd name="connsiteY9" fmla="*/ 7247 h 10000"/>
              <a:gd name="connsiteX10" fmla="*/ 10000 w 10000"/>
              <a:gd name="connsiteY10" fmla="*/ 6168 h 10000"/>
              <a:gd name="connsiteX11" fmla="*/ 8780 w 10000"/>
              <a:gd name="connsiteY11" fmla="*/ 4950 h 10000"/>
              <a:gd name="connsiteX12" fmla="*/ 7910 w 10000"/>
              <a:gd name="connsiteY12" fmla="*/ 4184 h 10000"/>
              <a:gd name="connsiteX13" fmla="*/ 7568 w 10000"/>
              <a:gd name="connsiteY13" fmla="*/ 3352 h 10000"/>
              <a:gd name="connsiteX14" fmla="*/ 4685 w 10000"/>
              <a:gd name="connsiteY14" fmla="*/ 1122 h 10000"/>
              <a:gd name="connsiteX15" fmla="*/ 3605 w 10000"/>
              <a:gd name="connsiteY15" fmla="*/ 0 h 10000"/>
              <a:gd name="connsiteX0" fmla="*/ 3605 w 10000"/>
              <a:gd name="connsiteY0" fmla="*/ 0 h 10000"/>
              <a:gd name="connsiteX1" fmla="*/ 2168 w 10000"/>
              <a:gd name="connsiteY1" fmla="*/ 277 h 10000"/>
              <a:gd name="connsiteX2" fmla="*/ 1445 w 10000"/>
              <a:gd name="connsiteY2" fmla="*/ 838 h 10000"/>
              <a:gd name="connsiteX3" fmla="*/ 183 w 10000"/>
              <a:gd name="connsiteY3" fmla="*/ 2514 h 10000"/>
              <a:gd name="connsiteX4" fmla="*/ 0 w 10000"/>
              <a:gd name="connsiteY4" fmla="*/ 3216 h 10000"/>
              <a:gd name="connsiteX5" fmla="*/ 183 w 10000"/>
              <a:gd name="connsiteY5" fmla="*/ 3771 h 10000"/>
              <a:gd name="connsiteX6" fmla="*/ 3937 w 10000"/>
              <a:gd name="connsiteY6" fmla="*/ 10000 h 10000"/>
              <a:gd name="connsiteX7" fmla="*/ 6329 w 10000"/>
              <a:gd name="connsiteY7" fmla="*/ 9858 h 10000"/>
              <a:gd name="connsiteX8" fmla="*/ 8841 w 10000"/>
              <a:gd name="connsiteY8" fmla="*/ 8848 h 10000"/>
              <a:gd name="connsiteX9" fmla="*/ 9720 w 10000"/>
              <a:gd name="connsiteY9" fmla="*/ 7247 h 10000"/>
              <a:gd name="connsiteX10" fmla="*/ 10000 w 10000"/>
              <a:gd name="connsiteY10" fmla="*/ 6168 h 10000"/>
              <a:gd name="connsiteX11" fmla="*/ 8780 w 10000"/>
              <a:gd name="connsiteY11" fmla="*/ 4950 h 10000"/>
              <a:gd name="connsiteX12" fmla="*/ 7910 w 10000"/>
              <a:gd name="connsiteY12" fmla="*/ 4184 h 10000"/>
              <a:gd name="connsiteX13" fmla="*/ 7229 w 10000"/>
              <a:gd name="connsiteY13" fmla="*/ 3163 h 10000"/>
              <a:gd name="connsiteX14" fmla="*/ 4685 w 10000"/>
              <a:gd name="connsiteY14" fmla="*/ 1122 h 10000"/>
              <a:gd name="connsiteX15" fmla="*/ 3605 w 10000"/>
              <a:gd name="connsiteY15" fmla="*/ 0 h 10000"/>
              <a:gd name="connsiteX0" fmla="*/ 3605 w 10000"/>
              <a:gd name="connsiteY0" fmla="*/ 0 h 10000"/>
              <a:gd name="connsiteX1" fmla="*/ 2168 w 10000"/>
              <a:gd name="connsiteY1" fmla="*/ 277 h 10000"/>
              <a:gd name="connsiteX2" fmla="*/ 1445 w 10000"/>
              <a:gd name="connsiteY2" fmla="*/ 838 h 10000"/>
              <a:gd name="connsiteX3" fmla="*/ 183 w 10000"/>
              <a:gd name="connsiteY3" fmla="*/ 2514 h 10000"/>
              <a:gd name="connsiteX4" fmla="*/ 0 w 10000"/>
              <a:gd name="connsiteY4" fmla="*/ 3216 h 10000"/>
              <a:gd name="connsiteX5" fmla="*/ 183 w 10000"/>
              <a:gd name="connsiteY5" fmla="*/ 3771 h 10000"/>
              <a:gd name="connsiteX6" fmla="*/ 3937 w 10000"/>
              <a:gd name="connsiteY6" fmla="*/ 10000 h 10000"/>
              <a:gd name="connsiteX7" fmla="*/ 6329 w 10000"/>
              <a:gd name="connsiteY7" fmla="*/ 9858 h 10000"/>
              <a:gd name="connsiteX8" fmla="*/ 8841 w 10000"/>
              <a:gd name="connsiteY8" fmla="*/ 8848 h 10000"/>
              <a:gd name="connsiteX9" fmla="*/ 9720 w 10000"/>
              <a:gd name="connsiteY9" fmla="*/ 7247 h 10000"/>
              <a:gd name="connsiteX10" fmla="*/ 10000 w 10000"/>
              <a:gd name="connsiteY10" fmla="*/ 6168 h 10000"/>
              <a:gd name="connsiteX11" fmla="*/ 8780 w 10000"/>
              <a:gd name="connsiteY11" fmla="*/ 4950 h 10000"/>
              <a:gd name="connsiteX12" fmla="*/ 7910 w 10000"/>
              <a:gd name="connsiteY12" fmla="*/ 4184 h 10000"/>
              <a:gd name="connsiteX13" fmla="*/ 7229 w 10000"/>
              <a:gd name="connsiteY13" fmla="*/ 3163 h 10000"/>
              <a:gd name="connsiteX14" fmla="*/ 4763 w 10000"/>
              <a:gd name="connsiteY14" fmla="*/ 2563 h 10000"/>
              <a:gd name="connsiteX15" fmla="*/ 3605 w 10000"/>
              <a:gd name="connsiteY15" fmla="*/ 0 h 10000"/>
              <a:gd name="connsiteX0" fmla="*/ 2613 w 10000"/>
              <a:gd name="connsiteY0" fmla="*/ 2890 h 9723"/>
              <a:gd name="connsiteX1" fmla="*/ 2168 w 10000"/>
              <a:gd name="connsiteY1" fmla="*/ 0 h 9723"/>
              <a:gd name="connsiteX2" fmla="*/ 1445 w 10000"/>
              <a:gd name="connsiteY2" fmla="*/ 561 h 9723"/>
              <a:gd name="connsiteX3" fmla="*/ 183 w 10000"/>
              <a:gd name="connsiteY3" fmla="*/ 2237 h 9723"/>
              <a:gd name="connsiteX4" fmla="*/ 0 w 10000"/>
              <a:gd name="connsiteY4" fmla="*/ 2939 h 9723"/>
              <a:gd name="connsiteX5" fmla="*/ 183 w 10000"/>
              <a:gd name="connsiteY5" fmla="*/ 3494 h 9723"/>
              <a:gd name="connsiteX6" fmla="*/ 3937 w 10000"/>
              <a:gd name="connsiteY6" fmla="*/ 9723 h 9723"/>
              <a:gd name="connsiteX7" fmla="*/ 6329 w 10000"/>
              <a:gd name="connsiteY7" fmla="*/ 9581 h 9723"/>
              <a:gd name="connsiteX8" fmla="*/ 8841 w 10000"/>
              <a:gd name="connsiteY8" fmla="*/ 8571 h 9723"/>
              <a:gd name="connsiteX9" fmla="*/ 9720 w 10000"/>
              <a:gd name="connsiteY9" fmla="*/ 6970 h 9723"/>
              <a:gd name="connsiteX10" fmla="*/ 10000 w 10000"/>
              <a:gd name="connsiteY10" fmla="*/ 5891 h 9723"/>
              <a:gd name="connsiteX11" fmla="*/ 8780 w 10000"/>
              <a:gd name="connsiteY11" fmla="*/ 4673 h 9723"/>
              <a:gd name="connsiteX12" fmla="*/ 7910 w 10000"/>
              <a:gd name="connsiteY12" fmla="*/ 3907 h 9723"/>
              <a:gd name="connsiteX13" fmla="*/ 7229 w 10000"/>
              <a:gd name="connsiteY13" fmla="*/ 2886 h 9723"/>
              <a:gd name="connsiteX14" fmla="*/ 4763 w 10000"/>
              <a:gd name="connsiteY14" fmla="*/ 2286 h 9723"/>
              <a:gd name="connsiteX15" fmla="*/ 2613 w 10000"/>
              <a:gd name="connsiteY15" fmla="*/ 2890 h 9723"/>
              <a:gd name="connsiteX0" fmla="*/ 2613 w 10000"/>
              <a:gd name="connsiteY0" fmla="*/ 2972 h 10000"/>
              <a:gd name="connsiteX1" fmla="*/ 2168 w 10000"/>
              <a:gd name="connsiteY1" fmla="*/ 0 h 10000"/>
              <a:gd name="connsiteX2" fmla="*/ 923 w 10000"/>
              <a:gd name="connsiteY2" fmla="*/ 4344 h 10000"/>
              <a:gd name="connsiteX3" fmla="*/ 183 w 10000"/>
              <a:gd name="connsiteY3" fmla="*/ 2301 h 10000"/>
              <a:gd name="connsiteX4" fmla="*/ 0 w 10000"/>
              <a:gd name="connsiteY4" fmla="*/ 3023 h 10000"/>
              <a:gd name="connsiteX5" fmla="*/ 183 w 10000"/>
              <a:gd name="connsiteY5" fmla="*/ 3594 h 10000"/>
              <a:gd name="connsiteX6" fmla="*/ 3937 w 10000"/>
              <a:gd name="connsiteY6" fmla="*/ 10000 h 10000"/>
              <a:gd name="connsiteX7" fmla="*/ 6329 w 10000"/>
              <a:gd name="connsiteY7" fmla="*/ 9854 h 10000"/>
              <a:gd name="connsiteX8" fmla="*/ 8841 w 10000"/>
              <a:gd name="connsiteY8" fmla="*/ 8815 h 10000"/>
              <a:gd name="connsiteX9" fmla="*/ 9720 w 10000"/>
              <a:gd name="connsiteY9" fmla="*/ 7169 h 10000"/>
              <a:gd name="connsiteX10" fmla="*/ 10000 w 10000"/>
              <a:gd name="connsiteY10" fmla="*/ 6059 h 10000"/>
              <a:gd name="connsiteX11" fmla="*/ 8780 w 10000"/>
              <a:gd name="connsiteY11" fmla="*/ 4806 h 10000"/>
              <a:gd name="connsiteX12" fmla="*/ 7910 w 10000"/>
              <a:gd name="connsiteY12" fmla="*/ 4018 h 10000"/>
              <a:gd name="connsiteX13" fmla="*/ 7229 w 10000"/>
              <a:gd name="connsiteY13" fmla="*/ 2968 h 10000"/>
              <a:gd name="connsiteX14" fmla="*/ 4763 w 10000"/>
              <a:gd name="connsiteY14" fmla="*/ 2351 h 10000"/>
              <a:gd name="connsiteX15" fmla="*/ 2613 w 10000"/>
              <a:gd name="connsiteY15" fmla="*/ 2972 h 10000"/>
              <a:gd name="connsiteX0" fmla="*/ 2613 w 10000"/>
              <a:gd name="connsiteY0" fmla="*/ 2972 h 10000"/>
              <a:gd name="connsiteX1" fmla="*/ 2168 w 10000"/>
              <a:gd name="connsiteY1" fmla="*/ 0 h 10000"/>
              <a:gd name="connsiteX2" fmla="*/ 923 w 10000"/>
              <a:gd name="connsiteY2" fmla="*/ 4344 h 10000"/>
              <a:gd name="connsiteX3" fmla="*/ 418 w 10000"/>
              <a:gd name="connsiteY3" fmla="*/ 5752 h 10000"/>
              <a:gd name="connsiteX4" fmla="*/ 0 w 10000"/>
              <a:gd name="connsiteY4" fmla="*/ 3023 h 10000"/>
              <a:gd name="connsiteX5" fmla="*/ 183 w 10000"/>
              <a:gd name="connsiteY5" fmla="*/ 3594 h 10000"/>
              <a:gd name="connsiteX6" fmla="*/ 3937 w 10000"/>
              <a:gd name="connsiteY6" fmla="*/ 10000 h 10000"/>
              <a:gd name="connsiteX7" fmla="*/ 6329 w 10000"/>
              <a:gd name="connsiteY7" fmla="*/ 9854 h 10000"/>
              <a:gd name="connsiteX8" fmla="*/ 8841 w 10000"/>
              <a:gd name="connsiteY8" fmla="*/ 8815 h 10000"/>
              <a:gd name="connsiteX9" fmla="*/ 9720 w 10000"/>
              <a:gd name="connsiteY9" fmla="*/ 7169 h 10000"/>
              <a:gd name="connsiteX10" fmla="*/ 10000 w 10000"/>
              <a:gd name="connsiteY10" fmla="*/ 6059 h 10000"/>
              <a:gd name="connsiteX11" fmla="*/ 8780 w 10000"/>
              <a:gd name="connsiteY11" fmla="*/ 4806 h 10000"/>
              <a:gd name="connsiteX12" fmla="*/ 7910 w 10000"/>
              <a:gd name="connsiteY12" fmla="*/ 4018 h 10000"/>
              <a:gd name="connsiteX13" fmla="*/ 7229 w 10000"/>
              <a:gd name="connsiteY13" fmla="*/ 2968 h 10000"/>
              <a:gd name="connsiteX14" fmla="*/ 4763 w 10000"/>
              <a:gd name="connsiteY14" fmla="*/ 2351 h 10000"/>
              <a:gd name="connsiteX15" fmla="*/ 2613 w 10000"/>
              <a:gd name="connsiteY15" fmla="*/ 2972 h 10000"/>
              <a:gd name="connsiteX0" fmla="*/ 2430 w 9817"/>
              <a:gd name="connsiteY0" fmla="*/ 2972 h 10000"/>
              <a:gd name="connsiteX1" fmla="*/ 1985 w 9817"/>
              <a:gd name="connsiteY1" fmla="*/ 0 h 10000"/>
              <a:gd name="connsiteX2" fmla="*/ 740 w 9817"/>
              <a:gd name="connsiteY2" fmla="*/ 4344 h 10000"/>
              <a:gd name="connsiteX3" fmla="*/ 235 w 9817"/>
              <a:gd name="connsiteY3" fmla="*/ 5752 h 10000"/>
              <a:gd name="connsiteX4" fmla="*/ 339 w 9817"/>
              <a:gd name="connsiteY4" fmla="*/ 7057 h 10000"/>
              <a:gd name="connsiteX5" fmla="*/ 0 w 9817"/>
              <a:gd name="connsiteY5" fmla="*/ 3594 h 10000"/>
              <a:gd name="connsiteX6" fmla="*/ 3754 w 9817"/>
              <a:gd name="connsiteY6" fmla="*/ 10000 h 10000"/>
              <a:gd name="connsiteX7" fmla="*/ 6146 w 9817"/>
              <a:gd name="connsiteY7" fmla="*/ 9854 h 10000"/>
              <a:gd name="connsiteX8" fmla="*/ 8658 w 9817"/>
              <a:gd name="connsiteY8" fmla="*/ 8815 h 10000"/>
              <a:gd name="connsiteX9" fmla="*/ 9537 w 9817"/>
              <a:gd name="connsiteY9" fmla="*/ 7169 h 10000"/>
              <a:gd name="connsiteX10" fmla="*/ 9817 w 9817"/>
              <a:gd name="connsiteY10" fmla="*/ 6059 h 10000"/>
              <a:gd name="connsiteX11" fmla="*/ 8597 w 9817"/>
              <a:gd name="connsiteY11" fmla="*/ 4806 h 10000"/>
              <a:gd name="connsiteX12" fmla="*/ 7727 w 9817"/>
              <a:gd name="connsiteY12" fmla="*/ 4018 h 10000"/>
              <a:gd name="connsiteX13" fmla="*/ 7046 w 9817"/>
              <a:gd name="connsiteY13" fmla="*/ 2968 h 10000"/>
              <a:gd name="connsiteX14" fmla="*/ 4580 w 9817"/>
              <a:gd name="connsiteY14" fmla="*/ 2351 h 10000"/>
              <a:gd name="connsiteX15" fmla="*/ 2430 w 9817"/>
              <a:gd name="connsiteY15" fmla="*/ 2972 h 10000"/>
              <a:gd name="connsiteX0" fmla="*/ 2268 w 9793"/>
              <a:gd name="connsiteY0" fmla="*/ 2972 h 10000"/>
              <a:gd name="connsiteX1" fmla="*/ 1815 w 9793"/>
              <a:gd name="connsiteY1" fmla="*/ 0 h 10000"/>
              <a:gd name="connsiteX2" fmla="*/ 547 w 9793"/>
              <a:gd name="connsiteY2" fmla="*/ 4344 h 10000"/>
              <a:gd name="connsiteX3" fmla="*/ 32 w 9793"/>
              <a:gd name="connsiteY3" fmla="*/ 5752 h 10000"/>
              <a:gd name="connsiteX4" fmla="*/ 138 w 9793"/>
              <a:gd name="connsiteY4" fmla="*/ 7057 h 10000"/>
              <a:gd name="connsiteX5" fmla="*/ 1335 w 9793"/>
              <a:gd name="connsiteY5" fmla="*/ 8965 h 10000"/>
              <a:gd name="connsiteX6" fmla="*/ 3617 w 9793"/>
              <a:gd name="connsiteY6" fmla="*/ 10000 h 10000"/>
              <a:gd name="connsiteX7" fmla="*/ 6054 w 9793"/>
              <a:gd name="connsiteY7" fmla="*/ 9854 h 10000"/>
              <a:gd name="connsiteX8" fmla="*/ 8612 w 9793"/>
              <a:gd name="connsiteY8" fmla="*/ 8815 h 10000"/>
              <a:gd name="connsiteX9" fmla="*/ 9508 w 9793"/>
              <a:gd name="connsiteY9" fmla="*/ 7169 h 10000"/>
              <a:gd name="connsiteX10" fmla="*/ 9793 w 9793"/>
              <a:gd name="connsiteY10" fmla="*/ 6059 h 10000"/>
              <a:gd name="connsiteX11" fmla="*/ 8550 w 9793"/>
              <a:gd name="connsiteY11" fmla="*/ 4806 h 10000"/>
              <a:gd name="connsiteX12" fmla="*/ 7664 w 9793"/>
              <a:gd name="connsiteY12" fmla="*/ 4018 h 10000"/>
              <a:gd name="connsiteX13" fmla="*/ 6970 w 9793"/>
              <a:gd name="connsiteY13" fmla="*/ 2968 h 10000"/>
              <a:gd name="connsiteX14" fmla="*/ 4458 w 9793"/>
              <a:gd name="connsiteY14" fmla="*/ 2351 h 10000"/>
              <a:gd name="connsiteX15" fmla="*/ 2268 w 9793"/>
              <a:gd name="connsiteY15" fmla="*/ 2972 h 10000"/>
              <a:gd name="connsiteX0" fmla="*/ 2316 w 10000"/>
              <a:gd name="connsiteY0" fmla="*/ 621 h 7649"/>
              <a:gd name="connsiteX1" fmla="*/ 1147 w 10000"/>
              <a:gd name="connsiteY1" fmla="*/ 1124 h 7649"/>
              <a:gd name="connsiteX2" fmla="*/ 559 w 10000"/>
              <a:gd name="connsiteY2" fmla="*/ 1993 h 7649"/>
              <a:gd name="connsiteX3" fmla="*/ 33 w 10000"/>
              <a:gd name="connsiteY3" fmla="*/ 3401 h 7649"/>
              <a:gd name="connsiteX4" fmla="*/ 141 w 10000"/>
              <a:gd name="connsiteY4" fmla="*/ 4706 h 7649"/>
              <a:gd name="connsiteX5" fmla="*/ 1363 w 10000"/>
              <a:gd name="connsiteY5" fmla="*/ 6614 h 7649"/>
              <a:gd name="connsiteX6" fmla="*/ 3693 w 10000"/>
              <a:gd name="connsiteY6" fmla="*/ 7649 h 7649"/>
              <a:gd name="connsiteX7" fmla="*/ 6182 w 10000"/>
              <a:gd name="connsiteY7" fmla="*/ 7503 h 7649"/>
              <a:gd name="connsiteX8" fmla="*/ 8794 w 10000"/>
              <a:gd name="connsiteY8" fmla="*/ 6464 h 7649"/>
              <a:gd name="connsiteX9" fmla="*/ 9709 w 10000"/>
              <a:gd name="connsiteY9" fmla="*/ 4818 h 7649"/>
              <a:gd name="connsiteX10" fmla="*/ 10000 w 10000"/>
              <a:gd name="connsiteY10" fmla="*/ 3708 h 7649"/>
              <a:gd name="connsiteX11" fmla="*/ 8731 w 10000"/>
              <a:gd name="connsiteY11" fmla="*/ 2455 h 7649"/>
              <a:gd name="connsiteX12" fmla="*/ 7826 w 10000"/>
              <a:gd name="connsiteY12" fmla="*/ 1667 h 7649"/>
              <a:gd name="connsiteX13" fmla="*/ 7117 w 10000"/>
              <a:gd name="connsiteY13" fmla="*/ 617 h 7649"/>
              <a:gd name="connsiteX14" fmla="*/ 4552 w 10000"/>
              <a:gd name="connsiteY14" fmla="*/ 0 h 7649"/>
              <a:gd name="connsiteX15" fmla="*/ 2316 w 10000"/>
              <a:gd name="connsiteY15" fmla="*/ 621 h 7649"/>
              <a:gd name="connsiteX0" fmla="*/ 2316 w 10000"/>
              <a:gd name="connsiteY0" fmla="*/ 812 h 10000"/>
              <a:gd name="connsiteX1" fmla="*/ 559 w 10000"/>
              <a:gd name="connsiteY1" fmla="*/ 2606 h 10000"/>
              <a:gd name="connsiteX2" fmla="*/ 33 w 10000"/>
              <a:gd name="connsiteY2" fmla="*/ 4446 h 10000"/>
              <a:gd name="connsiteX3" fmla="*/ 141 w 10000"/>
              <a:gd name="connsiteY3" fmla="*/ 6152 h 10000"/>
              <a:gd name="connsiteX4" fmla="*/ 1363 w 10000"/>
              <a:gd name="connsiteY4" fmla="*/ 8647 h 10000"/>
              <a:gd name="connsiteX5" fmla="*/ 3693 w 10000"/>
              <a:gd name="connsiteY5" fmla="*/ 10000 h 10000"/>
              <a:gd name="connsiteX6" fmla="*/ 6182 w 10000"/>
              <a:gd name="connsiteY6" fmla="*/ 9809 h 10000"/>
              <a:gd name="connsiteX7" fmla="*/ 8794 w 10000"/>
              <a:gd name="connsiteY7" fmla="*/ 8451 h 10000"/>
              <a:gd name="connsiteX8" fmla="*/ 9709 w 10000"/>
              <a:gd name="connsiteY8" fmla="*/ 6299 h 10000"/>
              <a:gd name="connsiteX9" fmla="*/ 10000 w 10000"/>
              <a:gd name="connsiteY9" fmla="*/ 4848 h 10000"/>
              <a:gd name="connsiteX10" fmla="*/ 8731 w 10000"/>
              <a:gd name="connsiteY10" fmla="*/ 3210 h 10000"/>
              <a:gd name="connsiteX11" fmla="*/ 7826 w 10000"/>
              <a:gd name="connsiteY11" fmla="*/ 2179 h 10000"/>
              <a:gd name="connsiteX12" fmla="*/ 7117 w 10000"/>
              <a:gd name="connsiteY12" fmla="*/ 807 h 10000"/>
              <a:gd name="connsiteX13" fmla="*/ 4552 w 10000"/>
              <a:gd name="connsiteY13" fmla="*/ 0 h 10000"/>
              <a:gd name="connsiteX14" fmla="*/ 2316 w 10000"/>
              <a:gd name="connsiteY14" fmla="*/ 812 h 10000"/>
              <a:gd name="connsiteX0" fmla="*/ 2316 w 10000"/>
              <a:gd name="connsiteY0" fmla="*/ 812 h 10000"/>
              <a:gd name="connsiteX1" fmla="*/ 559 w 10000"/>
              <a:gd name="connsiteY1" fmla="*/ 2606 h 10000"/>
              <a:gd name="connsiteX2" fmla="*/ 33 w 10000"/>
              <a:gd name="connsiteY2" fmla="*/ 4446 h 10000"/>
              <a:gd name="connsiteX3" fmla="*/ 141 w 10000"/>
              <a:gd name="connsiteY3" fmla="*/ 6152 h 10000"/>
              <a:gd name="connsiteX4" fmla="*/ 1363 w 10000"/>
              <a:gd name="connsiteY4" fmla="*/ 8647 h 10000"/>
              <a:gd name="connsiteX5" fmla="*/ 3693 w 10000"/>
              <a:gd name="connsiteY5" fmla="*/ 10000 h 10000"/>
              <a:gd name="connsiteX6" fmla="*/ 6182 w 10000"/>
              <a:gd name="connsiteY6" fmla="*/ 9809 h 10000"/>
              <a:gd name="connsiteX7" fmla="*/ 8794 w 10000"/>
              <a:gd name="connsiteY7" fmla="*/ 8451 h 10000"/>
              <a:gd name="connsiteX8" fmla="*/ 9709 w 10000"/>
              <a:gd name="connsiteY8" fmla="*/ 6299 h 10000"/>
              <a:gd name="connsiteX9" fmla="*/ 10000 w 10000"/>
              <a:gd name="connsiteY9" fmla="*/ 4848 h 10000"/>
              <a:gd name="connsiteX10" fmla="*/ 8731 w 10000"/>
              <a:gd name="connsiteY10" fmla="*/ 3210 h 10000"/>
              <a:gd name="connsiteX11" fmla="*/ 8287 w 10000"/>
              <a:gd name="connsiteY11" fmla="*/ 2020 h 10000"/>
              <a:gd name="connsiteX12" fmla="*/ 7117 w 10000"/>
              <a:gd name="connsiteY12" fmla="*/ 807 h 10000"/>
              <a:gd name="connsiteX13" fmla="*/ 4552 w 10000"/>
              <a:gd name="connsiteY13" fmla="*/ 0 h 10000"/>
              <a:gd name="connsiteX14" fmla="*/ 2316 w 10000"/>
              <a:gd name="connsiteY14" fmla="*/ 812 h 10000"/>
              <a:gd name="connsiteX0" fmla="*/ 2316 w 10000"/>
              <a:gd name="connsiteY0" fmla="*/ 812 h 10000"/>
              <a:gd name="connsiteX1" fmla="*/ 559 w 10000"/>
              <a:gd name="connsiteY1" fmla="*/ 2606 h 10000"/>
              <a:gd name="connsiteX2" fmla="*/ 33 w 10000"/>
              <a:gd name="connsiteY2" fmla="*/ 4446 h 10000"/>
              <a:gd name="connsiteX3" fmla="*/ 141 w 10000"/>
              <a:gd name="connsiteY3" fmla="*/ 6152 h 10000"/>
              <a:gd name="connsiteX4" fmla="*/ 1363 w 10000"/>
              <a:gd name="connsiteY4" fmla="*/ 8647 h 10000"/>
              <a:gd name="connsiteX5" fmla="*/ 3693 w 10000"/>
              <a:gd name="connsiteY5" fmla="*/ 10000 h 10000"/>
              <a:gd name="connsiteX6" fmla="*/ 6182 w 10000"/>
              <a:gd name="connsiteY6" fmla="*/ 9809 h 10000"/>
              <a:gd name="connsiteX7" fmla="*/ 8794 w 10000"/>
              <a:gd name="connsiteY7" fmla="*/ 8451 h 10000"/>
              <a:gd name="connsiteX8" fmla="*/ 9709 w 10000"/>
              <a:gd name="connsiteY8" fmla="*/ 6299 h 10000"/>
              <a:gd name="connsiteX9" fmla="*/ 10000 w 10000"/>
              <a:gd name="connsiteY9" fmla="*/ 4848 h 10000"/>
              <a:gd name="connsiteX10" fmla="*/ 9410 w 10000"/>
              <a:gd name="connsiteY10" fmla="*/ 3560 h 10000"/>
              <a:gd name="connsiteX11" fmla="*/ 8287 w 10000"/>
              <a:gd name="connsiteY11" fmla="*/ 2020 h 10000"/>
              <a:gd name="connsiteX12" fmla="*/ 7117 w 10000"/>
              <a:gd name="connsiteY12" fmla="*/ 807 h 10000"/>
              <a:gd name="connsiteX13" fmla="*/ 4552 w 10000"/>
              <a:gd name="connsiteY13" fmla="*/ 0 h 10000"/>
              <a:gd name="connsiteX14" fmla="*/ 2316 w 10000"/>
              <a:gd name="connsiteY14" fmla="*/ 812 h 10000"/>
              <a:gd name="connsiteX0" fmla="*/ 2316 w 10000"/>
              <a:gd name="connsiteY0" fmla="*/ 272 h 9460"/>
              <a:gd name="connsiteX1" fmla="*/ 559 w 10000"/>
              <a:gd name="connsiteY1" fmla="*/ 2066 h 9460"/>
              <a:gd name="connsiteX2" fmla="*/ 33 w 10000"/>
              <a:gd name="connsiteY2" fmla="*/ 3906 h 9460"/>
              <a:gd name="connsiteX3" fmla="*/ 141 w 10000"/>
              <a:gd name="connsiteY3" fmla="*/ 5612 h 9460"/>
              <a:gd name="connsiteX4" fmla="*/ 1363 w 10000"/>
              <a:gd name="connsiteY4" fmla="*/ 8107 h 9460"/>
              <a:gd name="connsiteX5" fmla="*/ 3693 w 10000"/>
              <a:gd name="connsiteY5" fmla="*/ 9460 h 9460"/>
              <a:gd name="connsiteX6" fmla="*/ 6182 w 10000"/>
              <a:gd name="connsiteY6" fmla="*/ 9269 h 9460"/>
              <a:gd name="connsiteX7" fmla="*/ 8794 w 10000"/>
              <a:gd name="connsiteY7" fmla="*/ 7911 h 9460"/>
              <a:gd name="connsiteX8" fmla="*/ 9709 w 10000"/>
              <a:gd name="connsiteY8" fmla="*/ 5759 h 9460"/>
              <a:gd name="connsiteX9" fmla="*/ 10000 w 10000"/>
              <a:gd name="connsiteY9" fmla="*/ 4308 h 9460"/>
              <a:gd name="connsiteX10" fmla="*/ 9410 w 10000"/>
              <a:gd name="connsiteY10" fmla="*/ 3020 h 9460"/>
              <a:gd name="connsiteX11" fmla="*/ 8287 w 10000"/>
              <a:gd name="connsiteY11" fmla="*/ 1480 h 9460"/>
              <a:gd name="connsiteX12" fmla="*/ 7117 w 10000"/>
              <a:gd name="connsiteY12" fmla="*/ 267 h 9460"/>
              <a:gd name="connsiteX13" fmla="*/ 4796 w 10000"/>
              <a:gd name="connsiteY13" fmla="*/ 0 h 9460"/>
              <a:gd name="connsiteX14" fmla="*/ 2316 w 10000"/>
              <a:gd name="connsiteY14" fmla="*/ 272 h 9460"/>
              <a:gd name="connsiteX0" fmla="*/ 2316 w 10000"/>
              <a:gd name="connsiteY0" fmla="*/ 288 h 9798"/>
              <a:gd name="connsiteX1" fmla="*/ 559 w 10000"/>
              <a:gd name="connsiteY1" fmla="*/ 2184 h 9798"/>
              <a:gd name="connsiteX2" fmla="*/ 33 w 10000"/>
              <a:gd name="connsiteY2" fmla="*/ 4129 h 9798"/>
              <a:gd name="connsiteX3" fmla="*/ 141 w 10000"/>
              <a:gd name="connsiteY3" fmla="*/ 5932 h 9798"/>
              <a:gd name="connsiteX4" fmla="*/ 1363 w 10000"/>
              <a:gd name="connsiteY4" fmla="*/ 8570 h 9798"/>
              <a:gd name="connsiteX5" fmla="*/ 3232 w 10000"/>
              <a:gd name="connsiteY5" fmla="*/ 9295 h 9798"/>
              <a:gd name="connsiteX6" fmla="*/ 6182 w 10000"/>
              <a:gd name="connsiteY6" fmla="*/ 9798 h 9798"/>
              <a:gd name="connsiteX7" fmla="*/ 8794 w 10000"/>
              <a:gd name="connsiteY7" fmla="*/ 8363 h 9798"/>
              <a:gd name="connsiteX8" fmla="*/ 9709 w 10000"/>
              <a:gd name="connsiteY8" fmla="*/ 6088 h 9798"/>
              <a:gd name="connsiteX9" fmla="*/ 10000 w 10000"/>
              <a:gd name="connsiteY9" fmla="*/ 4554 h 9798"/>
              <a:gd name="connsiteX10" fmla="*/ 9410 w 10000"/>
              <a:gd name="connsiteY10" fmla="*/ 3192 h 9798"/>
              <a:gd name="connsiteX11" fmla="*/ 8287 w 10000"/>
              <a:gd name="connsiteY11" fmla="*/ 1564 h 9798"/>
              <a:gd name="connsiteX12" fmla="*/ 7117 w 10000"/>
              <a:gd name="connsiteY12" fmla="*/ 282 h 9798"/>
              <a:gd name="connsiteX13" fmla="*/ 4796 w 10000"/>
              <a:gd name="connsiteY13" fmla="*/ 0 h 9798"/>
              <a:gd name="connsiteX14" fmla="*/ 2316 w 10000"/>
              <a:gd name="connsiteY14" fmla="*/ 288 h 9798"/>
              <a:gd name="connsiteX0" fmla="*/ 2316 w 10000"/>
              <a:gd name="connsiteY0" fmla="*/ 294 h 9623"/>
              <a:gd name="connsiteX1" fmla="*/ 559 w 10000"/>
              <a:gd name="connsiteY1" fmla="*/ 2229 h 9623"/>
              <a:gd name="connsiteX2" fmla="*/ 33 w 10000"/>
              <a:gd name="connsiteY2" fmla="*/ 4214 h 9623"/>
              <a:gd name="connsiteX3" fmla="*/ 141 w 10000"/>
              <a:gd name="connsiteY3" fmla="*/ 6054 h 9623"/>
              <a:gd name="connsiteX4" fmla="*/ 1363 w 10000"/>
              <a:gd name="connsiteY4" fmla="*/ 8747 h 9623"/>
              <a:gd name="connsiteX5" fmla="*/ 3232 w 10000"/>
              <a:gd name="connsiteY5" fmla="*/ 9487 h 9623"/>
              <a:gd name="connsiteX6" fmla="*/ 6345 w 10000"/>
              <a:gd name="connsiteY6" fmla="*/ 9623 h 9623"/>
              <a:gd name="connsiteX7" fmla="*/ 8794 w 10000"/>
              <a:gd name="connsiteY7" fmla="*/ 8535 h 9623"/>
              <a:gd name="connsiteX8" fmla="*/ 9709 w 10000"/>
              <a:gd name="connsiteY8" fmla="*/ 6214 h 9623"/>
              <a:gd name="connsiteX9" fmla="*/ 10000 w 10000"/>
              <a:gd name="connsiteY9" fmla="*/ 4648 h 9623"/>
              <a:gd name="connsiteX10" fmla="*/ 9410 w 10000"/>
              <a:gd name="connsiteY10" fmla="*/ 3258 h 9623"/>
              <a:gd name="connsiteX11" fmla="*/ 8287 w 10000"/>
              <a:gd name="connsiteY11" fmla="*/ 1596 h 9623"/>
              <a:gd name="connsiteX12" fmla="*/ 7117 w 10000"/>
              <a:gd name="connsiteY12" fmla="*/ 288 h 9623"/>
              <a:gd name="connsiteX13" fmla="*/ 4796 w 10000"/>
              <a:gd name="connsiteY13" fmla="*/ 0 h 9623"/>
              <a:gd name="connsiteX14" fmla="*/ 2316 w 10000"/>
              <a:gd name="connsiteY14" fmla="*/ 294 h 9623"/>
              <a:gd name="connsiteX0" fmla="*/ 2316 w 10000"/>
              <a:gd name="connsiteY0" fmla="*/ 306 h 10000"/>
              <a:gd name="connsiteX1" fmla="*/ 559 w 10000"/>
              <a:gd name="connsiteY1" fmla="*/ 2316 h 10000"/>
              <a:gd name="connsiteX2" fmla="*/ 33 w 10000"/>
              <a:gd name="connsiteY2" fmla="*/ 4379 h 10000"/>
              <a:gd name="connsiteX3" fmla="*/ 141 w 10000"/>
              <a:gd name="connsiteY3" fmla="*/ 6291 h 10000"/>
              <a:gd name="connsiteX4" fmla="*/ 1363 w 10000"/>
              <a:gd name="connsiteY4" fmla="*/ 9090 h 10000"/>
              <a:gd name="connsiteX5" fmla="*/ 3232 w 10000"/>
              <a:gd name="connsiteY5" fmla="*/ 9859 h 10000"/>
              <a:gd name="connsiteX6" fmla="*/ 6345 w 10000"/>
              <a:gd name="connsiteY6" fmla="*/ 10000 h 10000"/>
              <a:gd name="connsiteX7" fmla="*/ 8007 w 10000"/>
              <a:gd name="connsiteY7" fmla="*/ 9296 h 10000"/>
              <a:gd name="connsiteX8" fmla="*/ 9709 w 10000"/>
              <a:gd name="connsiteY8" fmla="*/ 6457 h 10000"/>
              <a:gd name="connsiteX9" fmla="*/ 10000 w 10000"/>
              <a:gd name="connsiteY9" fmla="*/ 4830 h 10000"/>
              <a:gd name="connsiteX10" fmla="*/ 9410 w 10000"/>
              <a:gd name="connsiteY10" fmla="*/ 3386 h 10000"/>
              <a:gd name="connsiteX11" fmla="*/ 8287 w 10000"/>
              <a:gd name="connsiteY11" fmla="*/ 1659 h 10000"/>
              <a:gd name="connsiteX12" fmla="*/ 7117 w 10000"/>
              <a:gd name="connsiteY12" fmla="*/ 299 h 10000"/>
              <a:gd name="connsiteX13" fmla="*/ 4796 w 10000"/>
              <a:gd name="connsiteY13" fmla="*/ 0 h 10000"/>
              <a:gd name="connsiteX14" fmla="*/ 2316 w 10000"/>
              <a:gd name="connsiteY14" fmla="*/ 306 h 10000"/>
              <a:gd name="connsiteX0" fmla="*/ 2316 w 10000"/>
              <a:gd name="connsiteY0" fmla="*/ 306 h 10000"/>
              <a:gd name="connsiteX1" fmla="*/ 559 w 10000"/>
              <a:gd name="connsiteY1" fmla="*/ 2316 h 10000"/>
              <a:gd name="connsiteX2" fmla="*/ 33 w 10000"/>
              <a:gd name="connsiteY2" fmla="*/ 4379 h 10000"/>
              <a:gd name="connsiteX3" fmla="*/ 141 w 10000"/>
              <a:gd name="connsiteY3" fmla="*/ 6291 h 10000"/>
              <a:gd name="connsiteX4" fmla="*/ 1363 w 10000"/>
              <a:gd name="connsiteY4" fmla="*/ 9090 h 10000"/>
              <a:gd name="connsiteX5" fmla="*/ 3232 w 10000"/>
              <a:gd name="connsiteY5" fmla="*/ 9859 h 10000"/>
              <a:gd name="connsiteX6" fmla="*/ 6345 w 10000"/>
              <a:gd name="connsiteY6" fmla="*/ 10000 h 10000"/>
              <a:gd name="connsiteX7" fmla="*/ 8007 w 10000"/>
              <a:gd name="connsiteY7" fmla="*/ 9296 h 10000"/>
              <a:gd name="connsiteX8" fmla="*/ 9709 w 10000"/>
              <a:gd name="connsiteY8" fmla="*/ 6457 h 10000"/>
              <a:gd name="connsiteX9" fmla="*/ 10000 w 10000"/>
              <a:gd name="connsiteY9" fmla="*/ 4830 h 10000"/>
              <a:gd name="connsiteX10" fmla="*/ 9410 w 10000"/>
              <a:gd name="connsiteY10" fmla="*/ 3386 h 10000"/>
              <a:gd name="connsiteX11" fmla="*/ 8287 w 10000"/>
              <a:gd name="connsiteY11" fmla="*/ 1659 h 10000"/>
              <a:gd name="connsiteX12" fmla="*/ 7117 w 10000"/>
              <a:gd name="connsiteY12" fmla="*/ 299 h 10000"/>
              <a:gd name="connsiteX13" fmla="*/ 4796 w 10000"/>
              <a:gd name="connsiteY13" fmla="*/ 0 h 10000"/>
              <a:gd name="connsiteX14" fmla="*/ 2316 w 10000"/>
              <a:gd name="connsiteY14" fmla="*/ 30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000" h="10000">
                <a:moveTo>
                  <a:pt x="2316" y="306"/>
                </a:moveTo>
                <a:cubicBezTo>
                  <a:pt x="1651" y="791"/>
                  <a:pt x="939" y="1637"/>
                  <a:pt x="559" y="2316"/>
                </a:cubicBezTo>
                <a:lnTo>
                  <a:pt x="33" y="4379"/>
                </a:lnTo>
                <a:cubicBezTo>
                  <a:pt x="-111" y="3046"/>
                  <a:pt x="286" y="7625"/>
                  <a:pt x="141" y="6291"/>
                </a:cubicBezTo>
                <a:lnTo>
                  <a:pt x="1363" y="9090"/>
                </a:lnTo>
                <a:lnTo>
                  <a:pt x="3232" y="9859"/>
                </a:lnTo>
                <a:lnTo>
                  <a:pt x="6345" y="10000"/>
                </a:lnTo>
                <a:lnTo>
                  <a:pt x="8007" y="9296"/>
                </a:lnTo>
                <a:cubicBezTo>
                  <a:pt x="9008" y="8350"/>
                  <a:pt x="9142" y="7403"/>
                  <a:pt x="9709" y="6457"/>
                </a:cubicBezTo>
                <a:cubicBezTo>
                  <a:pt x="9806" y="5913"/>
                  <a:pt x="9903" y="5370"/>
                  <a:pt x="10000" y="4830"/>
                </a:cubicBezTo>
                <a:lnTo>
                  <a:pt x="9410" y="3386"/>
                </a:lnTo>
                <a:lnTo>
                  <a:pt x="8287" y="1659"/>
                </a:lnTo>
                <a:lnTo>
                  <a:pt x="7117" y="299"/>
                </a:lnTo>
                <a:lnTo>
                  <a:pt x="4796" y="0"/>
                </a:lnTo>
                <a:lnTo>
                  <a:pt x="2316" y="306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fi-FI" dirty="0"/>
          </a:p>
        </p:txBody>
      </p:sp>
      <p:sp>
        <p:nvSpPr>
          <p:cNvPr id="3" name="Freeform 43">
            <a:extLst>
              <a:ext uri="{FF2B5EF4-FFF2-40B4-BE49-F238E27FC236}">
                <a16:creationId xmlns:a16="http://schemas.microsoft.com/office/drawing/2014/main" id="{4ADF27AB-8EE1-3652-901A-44D46A840C4A}"/>
              </a:ext>
            </a:extLst>
          </p:cNvPr>
          <p:cNvSpPr>
            <a:spLocks/>
          </p:cNvSpPr>
          <p:nvPr/>
        </p:nvSpPr>
        <p:spPr bwMode="auto">
          <a:xfrm>
            <a:off x="6102328" y="2023577"/>
            <a:ext cx="4390458" cy="2580316"/>
          </a:xfrm>
          <a:custGeom>
            <a:avLst/>
            <a:gdLst>
              <a:gd name="T0" fmla="*/ 2147483647 w 1361"/>
              <a:gd name="T1" fmla="*/ 0 h 1293"/>
              <a:gd name="T2" fmla="*/ 2147483647 w 1361"/>
              <a:gd name="T3" fmla="*/ 2147483647 h 1293"/>
              <a:gd name="T4" fmla="*/ 2147483647 w 1361"/>
              <a:gd name="T5" fmla="*/ 2147483647 h 1293"/>
              <a:gd name="T6" fmla="*/ 2147483647 w 1361"/>
              <a:gd name="T7" fmla="*/ 2147483647 h 1293"/>
              <a:gd name="T8" fmla="*/ 0 w 1361"/>
              <a:gd name="T9" fmla="*/ 2147483647 h 1293"/>
              <a:gd name="T10" fmla="*/ 2147483647 w 1361"/>
              <a:gd name="T11" fmla="*/ 2147483647 h 1293"/>
              <a:gd name="T12" fmla="*/ 2147483647 w 1361"/>
              <a:gd name="T13" fmla="*/ 2147483647 h 1293"/>
              <a:gd name="T14" fmla="*/ 2147483647 w 1361"/>
              <a:gd name="T15" fmla="*/ 2147483647 h 1293"/>
              <a:gd name="T16" fmla="*/ 2147483647 w 1361"/>
              <a:gd name="T17" fmla="*/ 2147483647 h 1293"/>
              <a:gd name="T18" fmla="*/ 2147483647 w 1361"/>
              <a:gd name="T19" fmla="*/ 2147483647 h 1293"/>
              <a:gd name="T20" fmla="*/ 2147483647 w 1361"/>
              <a:gd name="T21" fmla="*/ 2147483647 h 1293"/>
              <a:gd name="T22" fmla="*/ 2147483647 w 1361"/>
              <a:gd name="T23" fmla="*/ 2147483647 h 1293"/>
              <a:gd name="T24" fmla="*/ 2147483647 w 1361"/>
              <a:gd name="T25" fmla="*/ 2147483647 h 1293"/>
              <a:gd name="T26" fmla="*/ 2147483647 w 1361"/>
              <a:gd name="T27" fmla="*/ 2147483647 h 1293"/>
              <a:gd name="T28" fmla="*/ 2147483647 w 1361"/>
              <a:gd name="T29" fmla="*/ 2147483647 h 1293"/>
              <a:gd name="T30" fmla="*/ 2147483647 w 1361"/>
              <a:gd name="T31" fmla="*/ 0 h 129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361"/>
              <a:gd name="T49" fmla="*/ 0 h 1293"/>
              <a:gd name="T50" fmla="*/ 1361 w 1361"/>
              <a:gd name="T51" fmla="*/ 1293 h 1293"/>
              <a:gd name="connsiteX0" fmla="*/ 3336 w 10000"/>
              <a:gd name="connsiteY0" fmla="*/ 0 h 12551"/>
              <a:gd name="connsiteX1" fmla="*/ 2006 w 10000"/>
              <a:gd name="connsiteY1" fmla="*/ 348 h 12551"/>
              <a:gd name="connsiteX2" fmla="*/ 1337 w 10000"/>
              <a:gd name="connsiteY2" fmla="*/ 1052 h 12551"/>
              <a:gd name="connsiteX3" fmla="*/ 169 w 10000"/>
              <a:gd name="connsiteY3" fmla="*/ 3155 h 12551"/>
              <a:gd name="connsiteX4" fmla="*/ 0 w 10000"/>
              <a:gd name="connsiteY4" fmla="*/ 4037 h 12551"/>
              <a:gd name="connsiteX5" fmla="*/ 169 w 10000"/>
              <a:gd name="connsiteY5" fmla="*/ 4733 h 12551"/>
              <a:gd name="connsiteX6" fmla="*/ 3642 w 10000"/>
              <a:gd name="connsiteY6" fmla="*/ 12551 h 12551"/>
              <a:gd name="connsiteX7" fmla="*/ 4504 w 10000"/>
              <a:gd name="connsiteY7" fmla="*/ 10000 h 12551"/>
              <a:gd name="connsiteX8" fmla="*/ 9001 w 10000"/>
              <a:gd name="connsiteY8" fmla="*/ 9296 h 12551"/>
              <a:gd name="connsiteX9" fmla="*/ 9838 w 10000"/>
              <a:gd name="connsiteY9" fmla="*/ 8592 h 12551"/>
              <a:gd name="connsiteX10" fmla="*/ 10000 w 10000"/>
              <a:gd name="connsiteY10" fmla="*/ 8067 h 12551"/>
              <a:gd name="connsiteX11" fmla="*/ 9669 w 10000"/>
              <a:gd name="connsiteY11" fmla="*/ 7370 h 12551"/>
              <a:gd name="connsiteX12" fmla="*/ 8670 w 10000"/>
              <a:gd name="connsiteY12" fmla="*/ 6141 h 12551"/>
              <a:gd name="connsiteX13" fmla="*/ 7002 w 10000"/>
              <a:gd name="connsiteY13" fmla="*/ 4207 h 12551"/>
              <a:gd name="connsiteX14" fmla="*/ 4335 w 10000"/>
              <a:gd name="connsiteY14" fmla="*/ 1408 h 12551"/>
              <a:gd name="connsiteX15" fmla="*/ 3336 w 10000"/>
              <a:gd name="connsiteY15" fmla="*/ 0 h 12551"/>
              <a:gd name="connsiteX0" fmla="*/ 3336 w 10000"/>
              <a:gd name="connsiteY0" fmla="*/ 0 h 12551"/>
              <a:gd name="connsiteX1" fmla="*/ 2006 w 10000"/>
              <a:gd name="connsiteY1" fmla="*/ 348 h 12551"/>
              <a:gd name="connsiteX2" fmla="*/ 1337 w 10000"/>
              <a:gd name="connsiteY2" fmla="*/ 1052 h 12551"/>
              <a:gd name="connsiteX3" fmla="*/ 169 w 10000"/>
              <a:gd name="connsiteY3" fmla="*/ 3155 h 12551"/>
              <a:gd name="connsiteX4" fmla="*/ 0 w 10000"/>
              <a:gd name="connsiteY4" fmla="*/ 4037 h 12551"/>
              <a:gd name="connsiteX5" fmla="*/ 169 w 10000"/>
              <a:gd name="connsiteY5" fmla="*/ 4733 h 12551"/>
              <a:gd name="connsiteX6" fmla="*/ 3642 w 10000"/>
              <a:gd name="connsiteY6" fmla="*/ 12551 h 12551"/>
              <a:gd name="connsiteX7" fmla="*/ 5856 w 10000"/>
              <a:gd name="connsiteY7" fmla="*/ 12373 h 12551"/>
              <a:gd name="connsiteX8" fmla="*/ 9001 w 10000"/>
              <a:gd name="connsiteY8" fmla="*/ 9296 h 12551"/>
              <a:gd name="connsiteX9" fmla="*/ 9838 w 10000"/>
              <a:gd name="connsiteY9" fmla="*/ 8592 h 12551"/>
              <a:gd name="connsiteX10" fmla="*/ 10000 w 10000"/>
              <a:gd name="connsiteY10" fmla="*/ 8067 h 12551"/>
              <a:gd name="connsiteX11" fmla="*/ 9669 w 10000"/>
              <a:gd name="connsiteY11" fmla="*/ 7370 h 12551"/>
              <a:gd name="connsiteX12" fmla="*/ 8670 w 10000"/>
              <a:gd name="connsiteY12" fmla="*/ 6141 h 12551"/>
              <a:gd name="connsiteX13" fmla="*/ 7002 w 10000"/>
              <a:gd name="connsiteY13" fmla="*/ 4207 h 12551"/>
              <a:gd name="connsiteX14" fmla="*/ 4335 w 10000"/>
              <a:gd name="connsiteY14" fmla="*/ 1408 h 12551"/>
              <a:gd name="connsiteX15" fmla="*/ 3336 w 10000"/>
              <a:gd name="connsiteY15" fmla="*/ 0 h 12551"/>
              <a:gd name="connsiteX0" fmla="*/ 3336 w 10000"/>
              <a:gd name="connsiteY0" fmla="*/ 0 h 12551"/>
              <a:gd name="connsiteX1" fmla="*/ 2006 w 10000"/>
              <a:gd name="connsiteY1" fmla="*/ 348 h 12551"/>
              <a:gd name="connsiteX2" fmla="*/ 1337 w 10000"/>
              <a:gd name="connsiteY2" fmla="*/ 1052 h 12551"/>
              <a:gd name="connsiteX3" fmla="*/ 169 w 10000"/>
              <a:gd name="connsiteY3" fmla="*/ 3155 h 12551"/>
              <a:gd name="connsiteX4" fmla="*/ 0 w 10000"/>
              <a:gd name="connsiteY4" fmla="*/ 4037 h 12551"/>
              <a:gd name="connsiteX5" fmla="*/ 169 w 10000"/>
              <a:gd name="connsiteY5" fmla="*/ 4733 h 12551"/>
              <a:gd name="connsiteX6" fmla="*/ 3642 w 10000"/>
              <a:gd name="connsiteY6" fmla="*/ 12551 h 12551"/>
              <a:gd name="connsiteX7" fmla="*/ 5856 w 10000"/>
              <a:gd name="connsiteY7" fmla="*/ 12373 h 12551"/>
              <a:gd name="connsiteX8" fmla="*/ 8180 w 10000"/>
              <a:gd name="connsiteY8" fmla="*/ 11105 h 12551"/>
              <a:gd name="connsiteX9" fmla="*/ 9838 w 10000"/>
              <a:gd name="connsiteY9" fmla="*/ 8592 h 12551"/>
              <a:gd name="connsiteX10" fmla="*/ 10000 w 10000"/>
              <a:gd name="connsiteY10" fmla="*/ 8067 h 12551"/>
              <a:gd name="connsiteX11" fmla="*/ 9669 w 10000"/>
              <a:gd name="connsiteY11" fmla="*/ 7370 h 12551"/>
              <a:gd name="connsiteX12" fmla="*/ 8670 w 10000"/>
              <a:gd name="connsiteY12" fmla="*/ 6141 h 12551"/>
              <a:gd name="connsiteX13" fmla="*/ 7002 w 10000"/>
              <a:gd name="connsiteY13" fmla="*/ 4207 h 12551"/>
              <a:gd name="connsiteX14" fmla="*/ 4335 w 10000"/>
              <a:gd name="connsiteY14" fmla="*/ 1408 h 12551"/>
              <a:gd name="connsiteX15" fmla="*/ 3336 w 10000"/>
              <a:gd name="connsiteY15" fmla="*/ 0 h 12551"/>
              <a:gd name="connsiteX0" fmla="*/ 3336 w 10000"/>
              <a:gd name="connsiteY0" fmla="*/ 0 h 12551"/>
              <a:gd name="connsiteX1" fmla="*/ 2006 w 10000"/>
              <a:gd name="connsiteY1" fmla="*/ 348 h 12551"/>
              <a:gd name="connsiteX2" fmla="*/ 1337 w 10000"/>
              <a:gd name="connsiteY2" fmla="*/ 1052 h 12551"/>
              <a:gd name="connsiteX3" fmla="*/ 169 w 10000"/>
              <a:gd name="connsiteY3" fmla="*/ 3155 h 12551"/>
              <a:gd name="connsiteX4" fmla="*/ 0 w 10000"/>
              <a:gd name="connsiteY4" fmla="*/ 4037 h 12551"/>
              <a:gd name="connsiteX5" fmla="*/ 169 w 10000"/>
              <a:gd name="connsiteY5" fmla="*/ 4733 h 12551"/>
              <a:gd name="connsiteX6" fmla="*/ 3642 w 10000"/>
              <a:gd name="connsiteY6" fmla="*/ 12551 h 12551"/>
              <a:gd name="connsiteX7" fmla="*/ 5856 w 10000"/>
              <a:gd name="connsiteY7" fmla="*/ 12373 h 12551"/>
              <a:gd name="connsiteX8" fmla="*/ 8180 w 10000"/>
              <a:gd name="connsiteY8" fmla="*/ 11105 h 12551"/>
              <a:gd name="connsiteX9" fmla="*/ 8993 w 10000"/>
              <a:gd name="connsiteY9" fmla="*/ 9096 h 12551"/>
              <a:gd name="connsiteX10" fmla="*/ 10000 w 10000"/>
              <a:gd name="connsiteY10" fmla="*/ 8067 h 12551"/>
              <a:gd name="connsiteX11" fmla="*/ 9669 w 10000"/>
              <a:gd name="connsiteY11" fmla="*/ 7370 h 12551"/>
              <a:gd name="connsiteX12" fmla="*/ 8670 w 10000"/>
              <a:gd name="connsiteY12" fmla="*/ 6141 h 12551"/>
              <a:gd name="connsiteX13" fmla="*/ 7002 w 10000"/>
              <a:gd name="connsiteY13" fmla="*/ 4207 h 12551"/>
              <a:gd name="connsiteX14" fmla="*/ 4335 w 10000"/>
              <a:gd name="connsiteY14" fmla="*/ 1408 h 12551"/>
              <a:gd name="connsiteX15" fmla="*/ 3336 w 10000"/>
              <a:gd name="connsiteY15" fmla="*/ 0 h 12551"/>
              <a:gd name="connsiteX0" fmla="*/ 3336 w 9669"/>
              <a:gd name="connsiteY0" fmla="*/ 0 h 12551"/>
              <a:gd name="connsiteX1" fmla="*/ 2006 w 9669"/>
              <a:gd name="connsiteY1" fmla="*/ 348 h 12551"/>
              <a:gd name="connsiteX2" fmla="*/ 1337 w 9669"/>
              <a:gd name="connsiteY2" fmla="*/ 1052 h 12551"/>
              <a:gd name="connsiteX3" fmla="*/ 169 w 9669"/>
              <a:gd name="connsiteY3" fmla="*/ 3155 h 12551"/>
              <a:gd name="connsiteX4" fmla="*/ 0 w 9669"/>
              <a:gd name="connsiteY4" fmla="*/ 4037 h 12551"/>
              <a:gd name="connsiteX5" fmla="*/ 169 w 9669"/>
              <a:gd name="connsiteY5" fmla="*/ 4733 h 12551"/>
              <a:gd name="connsiteX6" fmla="*/ 3642 w 9669"/>
              <a:gd name="connsiteY6" fmla="*/ 12551 h 12551"/>
              <a:gd name="connsiteX7" fmla="*/ 5856 w 9669"/>
              <a:gd name="connsiteY7" fmla="*/ 12373 h 12551"/>
              <a:gd name="connsiteX8" fmla="*/ 8180 w 9669"/>
              <a:gd name="connsiteY8" fmla="*/ 11105 h 12551"/>
              <a:gd name="connsiteX9" fmla="*/ 8993 w 9669"/>
              <a:gd name="connsiteY9" fmla="*/ 9096 h 12551"/>
              <a:gd name="connsiteX10" fmla="*/ 9252 w 9669"/>
              <a:gd name="connsiteY10" fmla="*/ 7741 h 12551"/>
              <a:gd name="connsiteX11" fmla="*/ 9669 w 9669"/>
              <a:gd name="connsiteY11" fmla="*/ 7370 h 12551"/>
              <a:gd name="connsiteX12" fmla="*/ 8670 w 9669"/>
              <a:gd name="connsiteY12" fmla="*/ 6141 h 12551"/>
              <a:gd name="connsiteX13" fmla="*/ 7002 w 9669"/>
              <a:gd name="connsiteY13" fmla="*/ 4207 h 12551"/>
              <a:gd name="connsiteX14" fmla="*/ 4335 w 9669"/>
              <a:gd name="connsiteY14" fmla="*/ 1408 h 12551"/>
              <a:gd name="connsiteX15" fmla="*/ 3336 w 9669"/>
              <a:gd name="connsiteY15" fmla="*/ 0 h 12551"/>
              <a:gd name="connsiteX0" fmla="*/ 3450 w 9569"/>
              <a:gd name="connsiteY0" fmla="*/ 0 h 10000"/>
              <a:gd name="connsiteX1" fmla="*/ 2075 w 9569"/>
              <a:gd name="connsiteY1" fmla="*/ 277 h 10000"/>
              <a:gd name="connsiteX2" fmla="*/ 1383 w 9569"/>
              <a:gd name="connsiteY2" fmla="*/ 838 h 10000"/>
              <a:gd name="connsiteX3" fmla="*/ 175 w 9569"/>
              <a:gd name="connsiteY3" fmla="*/ 2514 h 10000"/>
              <a:gd name="connsiteX4" fmla="*/ 0 w 9569"/>
              <a:gd name="connsiteY4" fmla="*/ 3216 h 10000"/>
              <a:gd name="connsiteX5" fmla="*/ 175 w 9569"/>
              <a:gd name="connsiteY5" fmla="*/ 3771 h 10000"/>
              <a:gd name="connsiteX6" fmla="*/ 3767 w 9569"/>
              <a:gd name="connsiteY6" fmla="*/ 10000 h 10000"/>
              <a:gd name="connsiteX7" fmla="*/ 6056 w 9569"/>
              <a:gd name="connsiteY7" fmla="*/ 9858 h 10000"/>
              <a:gd name="connsiteX8" fmla="*/ 8460 w 9569"/>
              <a:gd name="connsiteY8" fmla="*/ 8848 h 10000"/>
              <a:gd name="connsiteX9" fmla="*/ 9301 w 9569"/>
              <a:gd name="connsiteY9" fmla="*/ 7247 h 10000"/>
              <a:gd name="connsiteX10" fmla="*/ 9569 w 9569"/>
              <a:gd name="connsiteY10" fmla="*/ 6168 h 10000"/>
              <a:gd name="connsiteX11" fmla="*/ 8402 w 9569"/>
              <a:gd name="connsiteY11" fmla="*/ 4950 h 10000"/>
              <a:gd name="connsiteX12" fmla="*/ 8967 w 9569"/>
              <a:gd name="connsiteY12" fmla="*/ 4893 h 10000"/>
              <a:gd name="connsiteX13" fmla="*/ 7242 w 9569"/>
              <a:gd name="connsiteY13" fmla="*/ 3352 h 10000"/>
              <a:gd name="connsiteX14" fmla="*/ 4483 w 9569"/>
              <a:gd name="connsiteY14" fmla="*/ 1122 h 10000"/>
              <a:gd name="connsiteX15" fmla="*/ 3450 w 9569"/>
              <a:gd name="connsiteY15" fmla="*/ 0 h 10000"/>
              <a:gd name="connsiteX0" fmla="*/ 3605 w 10000"/>
              <a:gd name="connsiteY0" fmla="*/ 0 h 10000"/>
              <a:gd name="connsiteX1" fmla="*/ 2168 w 10000"/>
              <a:gd name="connsiteY1" fmla="*/ 277 h 10000"/>
              <a:gd name="connsiteX2" fmla="*/ 1445 w 10000"/>
              <a:gd name="connsiteY2" fmla="*/ 838 h 10000"/>
              <a:gd name="connsiteX3" fmla="*/ 183 w 10000"/>
              <a:gd name="connsiteY3" fmla="*/ 2514 h 10000"/>
              <a:gd name="connsiteX4" fmla="*/ 0 w 10000"/>
              <a:gd name="connsiteY4" fmla="*/ 3216 h 10000"/>
              <a:gd name="connsiteX5" fmla="*/ 183 w 10000"/>
              <a:gd name="connsiteY5" fmla="*/ 3771 h 10000"/>
              <a:gd name="connsiteX6" fmla="*/ 3937 w 10000"/>
              <a:gd name="connsiteY6" fmla="*/ 10000 h 10000"/>
              <a:gd name="connsiteX7" fmla="*/ 6329 w 10000"/>
              <a:gd name="connsiteY7" fmla="*/ 9858 h 10000"/>
              <a:gd name="connsiteX8" fmla="*/ 8841 w 10000"/>
              <a:gd name="connsiteY8" fmla="*/ 8848 h 10000"/>
              <a:gd name="connsiteX9" fmla="*/ 9720 w 10000"/>
              <a:gd name="connsiteY9" fmla="*/ 7247 h 10000"/>
              <a:gd name="connsiteX10" fmla="*/ 10000 w 10000"/>
              <a:gd name="connsiteY10" fmla="*/ 6168 h 10000"/>
              <a:gd name="connsiteX11" fmla="*/ 8780 w 10000"/>
              <a:gd name="connsiteY11" fmla="*/ 4950 h 10000"/>
              <a:gd name="connsiteX12" fmla="*/ 7910 w 10000"/>
              <a:gd name="connsiteY12" fmla="*/ 4184 h 10000"/>
              <a:gd name="connsiteX13" fmla="*/ 7568 w 10000"/>
              <a:gd name="connsiteY13" fmla="*/ 3352 h 10000"/>
              <a:gd name="connsiteX14" fmla="*/ 4685 w 10000"/>
              <a:gd name="connsiteY14" fmla="*/ 1122 h 10000"/>
              <a:gd name="connsiteX15" fmla="*/ 3605 w 10000"/>
              <a:gd name="connsiteY15" fmla="*/ 0 h 10000"/>
              <a:gd name="connsiteX0" fmla="*/ 3605 w 10000"/>
              <a:gd name="connsiteY0" fmla="*/ 0 h 10000"/>
              <a:gd name="connsiteX1" fmla="*/ 2168 w 10000"/>
              <a:gd name="connsiteY1" fmla="*/ 277 h 10000"/>
              <a:gd name="connsiteX2" fmla="*/ 1445 w 10000"/>
              <a:gd name="connsiteY2" fmla="*/ 838 h 10000"/>
              <a:gd name="connsiteX3" fmla="*/ 183 w 10000"/>
              <a:gd name="connsiteY3" fmla="*/ 2514 h 10000"/>
              <a:gd name="connsiteX4" fmla="*/ 0 w 10000"/>
              <a:gd name="connsiteY4" fmla="*/ 3216 h 10000"/>
              <a:gd name="connsiteX5" fmla="*/ 183 w 10000"/>
              <a:gd name="connsiteY5" fmla="*/ 3771 h 10000"/>
              <a:gd name="connsiteX6" fmla="*/ 3937 w 10000"/>
              <a:gd name="connsiteY6" fmla="*/ 10000 h 10000"/>
              <a:gd name="connsiteX7" fmla="*/ 6329 w 10000"/>
              <a:gd name="connsiteY7" fmla="*/ 9858 h 10000"/>
              <a:gd name="connsiteX8" fmla="*/ 8841 w 10000"/>
              <a:gd name="connsiteY8" fmla="*/ 8848 h 10000"/>
              <a:gd name="connsiteX9" fmla="*/ 9720 w 10000"/>
              <a:gd name="connsiteY9" fmla="*/ 7247 h 10000"/>
              <a:gd name="connsiteX10" fmla="*/ 10000 w 10000"/>
              <a:gd name="connsiteY10" fmla="*/ 6168 h 10000"/>
              <a:gd name="connsiteX11" fmla="*/ 8780 w 10000"/>
              <a:gd name="connsiteY11" fmla="*/ 4950 h 10000"/>
              <a:gd name="connsiteX12" fmla="*/ 7910 w 10000"/>
              <a:gd name="connsiteY12" fmla="*/ 4184 h 10000"/>
              <a:gd name="connsiteX13" fmla="*/ 7229 w 10000"/>
              <a:gd name="connsiteY13" fmla="*/ 3163 h 10000"/>
              <a:gd name="connsiteX14" fmla="*/ 4685 w 10000"/>
              <a:gd name="connsiteY14" fmla="*/ 1122 h 10000"/>
              <a:gd name="connsiteX15" fmla="*/ 3605 w 10000"/>
              <a:gd name="connsiteY15" fmla="*/ 0 h 10000"/>
              <a:gd name="connsiteX0" fmla="*/ 3605 w 10000"/>
              <a:gd name="connsiteY0" fmla="*/ 0 h 10000"/>
              <a:gd name="connsiteX1" fmla="*/ 2168 w 10000"/>
              <a:gd name="connsiteY1" fmla="*/ 277 h 10000"/>
              <a:gd name="connsiteX2" fmla="*/ 1445 w 10000"/>
              <a:gd name="connsiteY2" fmla="*/ 838 h 10000"/>
              <a:gd name="connsiteX3" fmla="*/ 183 w 10000"/>
              <a:gd name="connsiteY3" fmla="*/ 2514 h 10000"/>
              <a:gd name="connsiteX4" fmla="*/ 0 w 10000"/>
              <a:gd name="connsiteY4" fmla="*/ 3216 h 10000"/>
              <a:gd name="connsiteX5" fmla="*/ 183 w 10000"/>
              <a:gd name="connsiteY5" fmla="*/ 3771 h 10000"/>
              <a:gd name="connsiteX6" fmla="*/ 3937 w 10000"/>
              <a:gd name="connsiteY6" fmla="*/ 10000 h 10000"/>
              <a:gd name="connsiteX7" fmla="*/ 6329 w 10000"/>
              <a:gd name="connsiteY7" fmla="*/ 9858 h 10000"/>
              <a:gd name="connsiteX8" fmla="*/ 8841 w 10000"/>
              <a:gd name="connsiteY8" fmla="*/ 8848 h 10000"/>
              <a:gd name="connsiteX9" fmla="*/ 9720 w 10000"/>
              <a:gd name="connsiteY9" fmla="*/ 7247 h 10000"/>
              <a:gd name="connsiteX10" fmla="*/ 10000 w 10000"/>
              <a:gd name="connsiteY10" fmla="*/ 6168 h 10000"/>
              <a:gd name="connsiteX11" fmla="*/ 8780 w 10000"/>
              <a:gd name="connsiteY11" fmla="*/ 4950 h 10000"/>
              <a:gd name="connsiteX12" fmla="*/ 7910 w 10000"/>
              <a:gd name="connsiteY12" fmla="*/ 4184 h 10000"/>
              <a:gd name="connsiteX13" fmla="*/ 7229 w 10000"/>
              <a:gd name="connsiteY13" fmla="*/ 3163 h 10000"/>
              <a:gd name="connsiteX14" fmla="*/ 4763 w 10000"/>
              <a:gd name="connsiteY14" fmla="*/ 2563 h 10000"/>
              <a:gd name="connsiteX15" fmla="*/ 3605 w 10000"/>
              <a:gd name="connsiteY15" fmla="*/ 0 h 10000"/>
              <a:gd name="connsiteX0" fmla="*/ 2613 w 10000"/>
              <a:gd name="connsiteY0" fmla="*/ 2890 h 9723"/>
              <a:gd name="connsiteX1" fmla="*/ 2168 w 10000"/>
              <a:gd name="connsiteY1" fmla="*/ 0 h 9723"/>
              <a:gd name="connsiteX2" fmla="*/ 1445 w 10000"/>
              <a:gd name="connsiteY2" fmla="*/ 561 h 9723"/>
              <a:gd name="connsiteX3" fmla="*/ 183 w 10000"/>
              <a:gd name="connsiteY3" fmla="*/ 2237 h 9723"/>
              <a:gd name="connsiteX4" fmla="*/ 0 w 10000"/>
              <a:gd name="connsiteY4" fmla="*/ 2939 h 9723"/>
              <a:gd name="connsiteX5" fmla="*/ 183 w 10000"/>
              <a:gd name="connsiteY5" fmla="*/ 3494 h 9723"/>
              <a:gd name="connsiteX6" fmla="*/ 3937 w 10000"/>
              <a:gd name="connsiteY6" fmla="*/ 9723 h 9723"/>
              <a:gd name="connsiteX7" fmla="*/ 6329 w 10000"/>
              <a:gd name="connsiteY7" fmla="*/ 9581 h 9723"/>
              <a:gd name="connsiteX8" fmla="*/ 8841 w 10000"/>
              <a:gd name="connsiteY8" fmla="*/ 8571 h 9723"/>
              <a:gd name="connsiteX9" fmla="*/ 9720 w 10000"/>
              <a:gd name="connsiteY9" fmla="*/ 6970 h 9723"/>
              <a:gd name="connsiteX10" fmla="*/ 10000 w 10000"/>
              <a:gd name="connsiteY10" fmla="*/ 5891 h 9723"/>
              <a:gd name="connsiteX11" fmla="*/ 8780 w 10000"/>
              <a:gd name="connsiteY11" fmla="*/ 4673 h 9723"/>
              <a:gd name="connsiteX12" fmla="*/ 7910 w 10000"/>
              <a:gd name="connsiteY12" fmla="*/ 3907 h 9723"/>
              <a:gd name="connsiteX13" fmla="*/ 7229 w 10000"/>
              <a:gd name="connsiteY13" fmla="*/ 2886 h 9723"/>
              <a:gd name="connsiteX14" fmla="*/ 4763 w 10000"/>
              <a:gd name="connsiteY14" fmla="*/ 2286 h 9723"/>
              <a:gd name="connsiteX15" fmla="*/ 2613 w 10000"/>
              <a:gd name="connsiteY15" fmla="*/ 2890 h 9723"/>
              <a:gd name="connsiteX0" fmla="*/ 2613 w 10000"/>
              <a:gd name="connsiteY0" fmla="*/ 2972 h 10000"/>
              <a:gd name="connsiteX1" fmla="*/ 2168 w 10000"/>
              <a:gd name="connsiteY1" fmla="*/ 0 h 10000"/>
              <a:gd name="connsiteX2" fmla="*/ 923 w 10000"/>
              <a:gd name="connsiteY2" fmla="*/ 4344 h 10000"/>
              <a:gd name="connsiteX3" fmla="*/ 183 w 10000"/>
              <a:gd name="connsiteY3" fmla="*/ 2301 h 10000"/>
              <a:gd name="connsiteX4" fmla="*/ 0 w 10000"/>
              <a:gd name="connsiteY4" fmla="*/ 3023 h 10000"/>
              <a:gd name="connsiteX5" fmla="*/ 183 w 10000"/>
              <a:gd name="connsiteY5" fmla="*/ 3594 h 10000"/>
              <a:gd name="connsiteX6" fmla="*/ 3937 w 10000"/>
              <a:gd name="connsiteY6" fmla="*/ 10000 h 10000"/>
              <a:gd name="connsiteX7" fmla="*/ 6329 w 10000"/>
              <a:gd name="connsiteY7" fmla="*/ 9854 h 10000"/>
              <a:gd name="connsiteX8" fmla="*/ 8841 w 10000"/>
              <a:gd name="connsiteY8" fmla="*/ 8815 h 10000"/>
              <a:gd name="connsiteX9" fmla="*/ 9720 w 10000"/>
              <a:gd name="connsiteY9" fmla="*/ 7169 h 10000"/>
              <a:gd name="connsiteX10" fmla="*/ 10000 w 10000"/>
              <a:gd name="connsiteY10" fmla="*/ 6059 h 10000"/>
              <a:gd name="connsiteX11" fmla="*/ 8780 w 10000"/>
              <a:gd name="connsiteY11" fmla="*/ 4806 h 10000"/>
              <a:gd name="connsiteX12" fmla="*/ 7910 w 10000"/>
              <a:gd name="connsiteY12" fmla="*/ 4018 h 10000"/>
              <a:gd name="connsiteX13" fmla="*/ 7229 w 10000"/>
              <a:gd name="connsiteY13" fmla="*/ 2968 h 10000"/>
              <a:gd name="connsiteX14" fmla="*/ 4763 w 10000"/>
              <a:gd name="connsiteY14" fmla="*/ 2351 h 10000"/>
              <a:gd name="connsiteX15" fmla="*/ 2613 w 10000"/>
              <a:gd name="connsiteY15" fmla="*/ 2972 h 10000"/>
              <a:gd name="connsiteX0" fmla="*/ 2613 w 10000"/>
              <a:gd name="connsiteY0" fmla="*/ 2972 h 10000"/>
              <a:gd name="connsiteX1" fmla="*/ 2168 w 10000"/>
              <a:gd name="connsiteY1" fmla="*/ 0 h 10000"/>
              <a:gd name="connsiteX2" fmla="*/ 923 w 10000"/>
              <a:gd name="connsiteY2" fmla="*/ 4344 h 10000"/>
              <a:gd name="connsiteX3" fmla="*/ 418 w 10000"/>
              <a:gd name="connsiteY3" fmla="*/ 5752 h 10000"/>
              <a:gd name="connsiteX4" fmla="*/ 0 w 10000"/>
              <a:gd name="connsiteY4" fmla="*/ 3023 h 10000"/>
              <a:gd name="connsiteX5" fmla="*/ 183 w 10000"/>
              <a:gd name="connsiteY5" fmla="*/ 3594 h 10000"/>
              <a:gd name="connsiteX6" fmla="*/ 3937 w 10000"/>
              <a:gd name="connsiteY6" fmla="*/ 10000 h 10000"/>
              <a:gd name="connsiteX7" fmla="*/ 6329 w 10000"/>
              <a:gd name="connsiteY7" fmla="*/ 9854 h 10000"/>
              <a:gd name="connsiteX8" fmla="*/ 8841 w 10000"/>
              <a:gd name="connsiteY8" fmla="*/ 8815 h 10000"/>
              <a:gd name="connsiteX9" fmla="*/ 9720 w 10000"/>
              <a:gd name="connsiteY9" fmla="*/ 7169 h 10000"/>
              <a:gd name="connsiteX10" fmla="*/ 10000 w 10000"/>
              <a:gd name="connsiteY10" fmla="*/ 6059 h 10000"/>
              <a:gd name="connsiteX11" fmla="*/ 8780 w 10000"/>
              <a:gd name="connsiteY11" fmla="*/ 4806 h 10000"/>
              <a:gd name="connsiteX12" fmla="*/ 7910 w 10000"/>
              <a:gd name="connsiteY12" fmla="*/ 4018 h 10000"/>
              <a:gd name="connsiteX13" fmla="*/ 7229 w 10000"/>
              <a:gd name="connsiteY13" fmla="*/ 2968 h 10000"/>
              <a:gd name="connsiteX14" fmla="*/ 4763 w 10000"/>
              <a:gd name="connsiteY14" fmla="*/ 2351 h 10000"/>
              <a:gd name="connsiteX15" fmla="*/ 2613 w 10000"/>
              <a:gd name="connsiteY15" fmla="*/ 2972 h 10000"/>
              <a:gd name="connsiteX0" fmla="*/ 2430 w 9817"/>
              <a:gd name="connsiteY0" fmla="*/ 2972 h 10000"/>
              <a:gd name="connsiteX1" fmla="*/ 1985 w 9817"/>
              <a:gd name="connsiteY1" fmla="*/ 0 h 10000"/>
              <a:gd name="connsiteX2" fmla="*/ 740 w 9817"/>
              <a:gd name="connsiteY2" fmla="*/ 4344 h 10000"/>
              <a:gd name="connsiteX3" fmla="*/ 235 w 9817"/>
              <a:gd name="connsiteY3" fmla="*/ 5752 h 10000"/>
              <a:gd name="connsiteX4" fmla="*/ 339 w 9817"/>
              <a:gd name="connsiteY4" fmla="*/ 7057 h 10000"/>
              <a:gd name="connsiteX5" fmla="*/ 0 w 9817"/>
              <a:gd name="connsiteY5" fmla="*/ 3594 h 10000"/>
              <a:gd name="connsiteX6" fmla="*/ 3754 w 9817"/>
              <a:gd name="connsiteY6" fmla="*/ 10000 h 10000"/>
              <a:gd name="connsiteX7" fmla="*/ 6146 w 9817"/>
              <a:gd name="connsiteY7" fmla="*/ 9854 h 10000"/>
              <a:gd name="connsiteX8" fmla="*/ 8658 w 9817"/>
              <a:gd name="connsiteY8" fmla="*/ 8815 h 10000"/>
              <a:gd name="connsiteX9" fmla="*/ 9537 w 9817"/>
              <a:gd name="connsiteY9" fmla="*/ 7169 h 10000"/>
              <a:gd name="connsiteX10" fmla="*/ 9817 w 9817"/>
              <a:gd name="connsiteY10" fmla="*/ 6059 h 10000"/>
              <a:gd name="connsiteX11" fmla="*/ 8597 w 9817"/>
              <a:gd name="connsiteY11" fmla="*/ 4806 h 10000"/>
              <a:gd name="connsiteX12" fmla="*/ 7727 w 9817"/>
              <a:gd name="connsiteY12" fmla="*/ 4018 h 10000"/>
              <a:gd name="connsiteX13" fmla="*/ 7046 w 9817"/>
              <a:gd name="connsiteY13" fmla="*/ 2968 h 10000"/>
              <a:gd name="connsiteX14" fmla="*/ 4580 w 9817"/>
              <a:gd name="connsiteY14" fmla="*/ 2351 h 10000"/>
              <a:gd name="connsiteX15" fmla="*/ 2430 w 9817"/>
              <a:gd name="connsiteY15" fmla="*/ 2972 h 10000"/>
              <a:gd name="connsiteX0" fmla="*/ 2268 w 9793"/>
              <a:gd name="connsiteY0" fmla="*/ 2972 h 10000"/>
              <a:gd name="connsiteX1" fmla="*/ 1815 w 9793"/>
              <a:gd name="connsiteY1" fmla="*/ 0 h 10000"/>
              <a:gd name="connsiteX2" fmla="*/ 547 w 9793"/>
              <a:gd name="connsiteY2" fmla="*/ 4344 h 10000"/>
              <a:gd name="connsiteX3" fmla="*/ 32 w 9793"/>
              <a:gd name="connsiteY3" fmla="*/ 5752 h 10000"/>
              <a:gd name="connsiteX4" fmla="*/ 138 w 9793"/>
              <a:gd name="connsiteY4" fmla="*/ 7057 h 10000"/>
              <a:gd name="connsiteX5" fmla="*/ 1335 w 9793"/>
              <a:gd name="connsiteY5" fmla="*/ 8965 h 10000"/>
              <a:gd name="connsiteX6" fmla="*/ 3617 w 9793"/>
              <a:gd name="connsiteY6" fmla="*/ 10000 h 10000"/>
              <a:gd name="connsiteX7" fmla="*/ 6054 w 9793"/>
              <a:gd name="connsiteY7" fmla="*/ 9854 h 10000"/>
              <a:gd name="connsiteX8" fmla="*/ 8612 w 9793"/>
              <a:gd name="connsiteY8" fmla="*/ 8815 h 10000"/>
              <a:gd name="connsiteX9" fmla="*/ 9508 w 9793"/>
              <a:gd name="connsiteY9" fmla="*/ 7169 h 10000"/>
              <a:gd name="connsiteX10" fmla="*/ 9793 w 9793"/>
              <a:gd name="connsiteY10" fmla="*/ 6059 h 10000"/>
              <a:gd name="connsiteX11" fmla="*/ 8550 w 9793"/>
              <a:gd name="connsiteY11" fmla="*/ 4806 h 10000"/>
              <a:gd name="connsiteX12" fmla="*/ 7664 w 9793"/>
              <a:gd name="connsiteY12" fmla="*/ 4018 h 10000"/>
              <a:gd name="connsiteX13" fmla="*/ 6970 w 9793"/>
              <a:gd name="connsiteY13" fmla="*/ 2968 h 10000"/>
              <a:gd name="connsiteX14" fmla="*/ 4458 w 9793"/>
              <a:gd name="connsiteY14" fmla="*/ 2351 h 10000"/>
              <a:gd name="connsiteX15" fmla="*/ 2268 w 9793"/>
              <a:gd name="connsiteY15" fmla="*/ 2972 h 10000"/>
              <a:gd name="connsiteX0" fmla="*/ 2316 w 10000"/>
              <a:gd name="connsiteY0" fmla="*/ 621 h 7649"/>
              <a:gd name="connsiteX1" fmla="*/ 1147 w 10000"/>
              <a:gd name="connsiteY1" fmla="*/ 1124 h 7649"/>
              <a:gd name="connsiteX2" fmla="*/ 559 w 10000"/>
              <a:gd name="connsiteY2" fmla="*/ 1993 h 7649"/>
              <a:gd name="connsiteX3" fmla="*/ 33 w 10000"/>
              <a:gd name="connsiteY3" fmla="*/ 3401 h 7649"/>
              <a:gd name="connsiteX4" fmla="*/ 141 w 10000"/>
              <a:gd name="connsiteY4" fmla="*/ 4706 h 7649"/>
              <a:gd name="connsiteX5" fmla="*/ 1363 w 10000"/>
              <a:gd name="connsiteY5" fmla="*/ 6614 h 7649"/>
              <a:gd name="connsiteX6" fmla="*/ 3693 w 10000"/>
              <a:gd name="connsiteY6" fmla="*/ 7649 h 7649"/>
              <a:gd name="connsiteX7" fmla="*/ 6182 w 10000"/>
              <a:gd name="connsiteY7" fmla="*/ 7503 h 7649"/>
              <a:gd name="connsiteX8" fmla="*/ 8794 w 10000"/>
              <a:gd name="connsiteY8" fmla="*/ 6464 h 7649"/>
              <a:gd name="connsiteX9" fmla="*/ 9709 w 10000"/>
              <a:gd name="connsiteY9" fmla="*/ 4818 h 7649"/>
              <a:gd name="connsiteX10" fmla="*/ 10000 w 10000"/>
              <a:gd name="connsiteY10" fmla="*/ 3708 h 7649"/>
              <a:gd name="connsiteX11" fmla="*/ 8731 w 10000"/>
              <a:gd name="connsiteY11" fmla="*/ 2455 h 7649"/>
              <a:gd name="connsiteX12" fmla="*/ 7826 w 10000"/>
              <a:gd name="connsiteY12" fmla="*/ 1667 h 7649"/>
              <a:gd name="connsiteX13" fmla="*/ 7117 w 10000"/>
              <a:gd name="connsiteY13" fmla="*/ 617 h 7649"/>
              <a:gd name="connsiteX14" fmla="*/ 4552 w 10000"/>
              <a:gd name="connsiteY14" fmla="*/ 0 h 7649"/>
              <a:gd name="connsiteX15" fmla="*/ 2316 w 10000"/>
              <a:gd name="connsiteY15" fmla="*/ 621 h 7649"/>
              <a:gd name="connsiteX0" fmla="*/ 2316 w 10000"/>
              <a:gd name="connsiteY0" fmla="*/ 812 h 10000"/>
              <a:gd name="connsiteX1" fmla="*/ 559 w 10000"/>
              <a:gd name="connsiteY1" fmla="*/ 2606 h 10000"/>
              <a:gd name="connsiteX2" fmla="*/ 33 w 10000"/>
              <a:gd name="connsiteY2" fmla="*/ 4446 h 10000"/>
              <a:gd name="connsiteX3" fmla="*/ 141 w 10000"/>
              <a:gd name="connsiteY3" fmla="*/ 6152 h 10000"/>
              <a:gd name="connsiteX4" fmla="*/ 1363 w 10000"/>
              <a:gd name="connsiteY4" fmla="*/ 8647 h 10000"/>
              <a:gd name="connsiteX5" fmla="*/ 3693 w 10000"/>
              <a:gd name="connsiteY5" fmla="*/ 10000 h 10000"/>
              <a:gd name="connsiteX6" fmla="*/ 6182 w 10000"/>
              <a:gd name="connsiteY6" fmla="*/ 9809 h 10000"/>
              <a:gd name="connsiteX7" fmla="*/ 8794 w 10000"/>
              <a:gd name="connsiteY7" fmla="*/ 8451 h 10000"/>
              <a:gd name="connsiteX8" fmla="*/ 9709 w 10000"/>
              <a:gd name="connsiteY8" fmla="*/ 6299 h 10000"/>
              <a:gd name="connsiteX9" fmla="*/ 10000 w 10000"/>
              <a:gd name="connsiteY9" fmla="*/ 4848 h 10000"/>
              <a:gd name="connsiteX10" fmla="*/ 8731 w 10000"/>
              <a:gd name="connsiteY10" fmla="*/ 3210 h 10000"/>
              <a:gd name="connsiteX11" fmla="*/ 7826 w 10000"/>
              <a:gd name="connsiteY11" fmla="*/ 2179 h 10000"/>
              <a:gd name="connsiteX12" fmla="*/ 7117 w 10000"/>
              <a:gd name="connsiteY12" fmla="*/ 807 h 10000"/>
              <a:gd name="connsiteX13" fmla="*/ 4552 w 10000"/>
              <a:gd name="connsiteY13" fmla="*/ 0 h 10000"/>
              <a:gd name="connsiteX14" fmla="*/ 2316 w 10000"/>
              <a:gd name="connsiteY14" fmla="*/ 812 h 10000"/>
              <a:gd name="connsiteX0" fmla="*/ 2316 w 10000"/>
              <a:gd name="connsiteY0" fmla="*/ 812 h 10000"/>
              <a:gd name="connsiteX1" fmla="*/ 559 w 10000"/>
              <a:gd name="connsiteY1" fmla="*/ 2606 h 10000"/>
              <a:gd name="connsiteX2" fmla="*/ 33 w 10000"/>
              <a:gd name="connsiteY2" fmla="*/ 4446 h 10000"/>
              <a:gd name="connsiteX3" fmla="*/ 141 w 10000"/>
              <a:gd name="connsiteY3" fmla="*/ 6152 h 10000"/>
              <a:gd name="connsiteX4" fmla="*/ 1363 w 10000"/>
              <a:gd name="connsiteY4" fmla="*/ 8647 h 10000"/>
              <a:gd name="connsiteX5" fmla="*/ 3693 w 10000"/>
              <a:gd name="connsiteY5" fmla="*/ 10000 h 10000"/>
              <a:gd name="connsiteX6" fmla="*/ 6182 w 10000"/>
              <a:gd name="connsiteY6" fmla="*/ 9809 h 10000"/>
              <a:gd name="connsiteX7" fmla="*/ 8794 w 10000"/>
              <a:gd name="connsiteY7" fmla="*/ 8451 h 10000"/>
              <a:gd name="connsiteX8" fmla="*/ 9709 w 10000"/>
              <a:gd name="connsiteY8" fmla="*/ 6299 h 10000"/>
              <a:gd name="connsiteX9" fmla="*/ 10000 w 10000"/>
              <a:gd name="connsiteY9" fmla="*/ 4848 h 10000"/>
              <a:gd name="connsiteX10" fmla="*/ 8731 w 10000"/>
              <a:gd name="connsiteY10" fmla="*/ 3210 h 10000"/>
              <a:gd name="connsiteX11" fmla="*/ 8287 w 10000"/>
              <a:gd name="connsiteY11" fmla="*/ 2020 h 10000"/>
              <a:gd name="connsiteX12" fmla="*/ 7117 w 10000"/>
              <a:gd name="connsiteY12" fmla="*/ 807 h 10000"/>
              <a:gd name="connsiteX13" fmla="*/ 4552 w 10000"/>
              <a:gd name="connsiteY13" fmla="*/ 0 h 10000"/>
              <a:gd name="connsiteX14" fmla="*/ 2316 w 10000"/>
              <a:gd name="connsiteY14" fmla="*/ 812 h 10000"/>
              <a:gd name="connsiteX0" fmla="*/ 2316 w 10000"/>
              <a:gd name="connsiteY0" fmla="*/ 812 h 10000"/>
              <a:gd name="connsiteX1" fmla="*/ 559 w 10000"/>
              <a:gd name="connsiteY1" fmla="*/ 2606 h 10000"/>
              <a:gd name="connsiteX2" fmla="*/ 33 w 10000"/>
              <a:gd name="connsiteY2" fmla="*/ 4446 h 10000"/>
              <a:gd name="connsiteX3" fmla="*/ 141 w 10000"/>
              <a:gd name="connsiteY3" fmla="*/ 6152 h 10000"/>
              <a:gd name="connsiteX4" fmla="*/ 1363 w 10000"/>
              <a:gd name="connsiteY4" fmla="*/ 8647 h 10000"/>
              <a:gd name="connsiteX5" fmla="*/ 3693 w 10000"/>
              <a:gd name="connsiteY5" fmla="*/ 10000 h 10000"/>
              <a:gd name="connsiteX6" fmla="*/ 6182 w 10000"/>
              <a:gd name="connsiteY6" fmla="*/ 9809 h 10000"/>
              <a:gd name="connsiteX7" fmla="*/ 8794 w 10000"/>
              <a:gd name="connsiteY7" fmla="*/ 8451 h 10000"/>
              <a:gd name="connsiteX8" fmla="*/ 9709 w 10000"/>
              <a:gd name="connsiteY8" fmla="*/ 6299 h 10000"/>
              <a:gd name="connsiteX9" fmla="*/ 10000 w 10000"/>
              <a:gd name="connsiteY9" fmla="*/ 4848 h 10000"/>
              <a:gd name="connsiteX10" fmla="*/ 9410 w 10000"/>
              <a:gd name="connsiteY10" fmla="*/ 3560 h 10000"/>
              <a:gd name="connsiteX11" fmla="*/ 8287 w 10000"/>
              <a:gd name="connsiteY11" fmla="*/ 2020 h 10000"/>
              <a:gd name="connsiteX12" fmla="*/ 7117 w 10000"/>
              <a:gd name="connsiteY12" fmla="*/ 807 h 10000"/>
              <a:gd name="connsiteX13" fmla="*/ 4552 w 10000"/>
              <a:gd name="connsiteY13" fmla="*/ 0 h 10000"/>
              <a:gd name="connsiteX14" fmla="*/ 2316 w 10000"/>
              <a:gd name="connsiteY14" fmla="*/ 812 h 10000"/>
              <a:gd name="connsiteX0" fmla="*/ 2316 w 10000"/>
              <a:gd name="connsiteY0" fmla="*/ 272 h 9460"/>
              <a:gd name="connsiteX1" fmla="*/ 559 w 10000"/>
              <a:gd name="connsiteY1" fmla="*/ 2066 h 9460"/>
              <a:gd name="connsiteX2" fmla="*/ 33 w 10000"/>
              <a:gd name="connsiteY2" fmla="*/ 3906 h 9460"/>
              <a:gd name="connsiteX3" fmla="*/ 141 w 10000"/>
              <a:gd name="connsiteY3" fmla="*/ 5612 h 9460"/>
              <a:gd name="connsiteX4" fmla="*/ 1363 w 10000"/>
              <a:gd name="connsiteY4" fmla="*/ 8107 h 9460"/>
              <a:gd name="connsiteX5" fmla="*/ 3693 w 10000"/>
              <a:gd name="connsiteY5" fmla="*/ 9460 h 9460"/>
              <a:gd name="connsiteX6" fmla="*/ 6182 w 10000"/>
              <a:gd name="connsiteY6" fmla="*/ 9269 h 9460"/>
              <a:gd name="connsiteX7" fmla="*/ 8794 w 10000"/>
              <a:gd name="connsiteY7" fmla="*/ 7911 h 9460"/>
              <a:gd name="connsiteX8" fmla="*/ 9709 w 10000"/>
              <a:gd name="connsiteY8" fmla="*/ 5759 h 9460"/>
              <a:gd name="connsiteX9" fmla="*/ 10000 w 10000"/>
              <a:gd name="connsiteY9" fmla="*/ 4308 h 9460"/>
              <a:gd name="connsiteX10" fmla="*/ 9410 w 10000"/>
              <a:gd name="connsiteY10" fmla="*/ 3020 h 9460"/>
              <a:gd name="connsiteX11" fmla="*/ 8287 w 10000"/>
              <a:gd name="connsiteY11" fmla="*/ 1480 h 9460"/>
              <a:gd name="connsiteX12" fmla="*/ 7117 w 10000"/>
              <a:gd name="connsiteY12" fmla="*/ 267 h 9460"/>
              <a:gd name="connsiteX13" fmla="*/ 4796 w 10000"/>
              <a:gd name="connsiteY13" fmla="*/ 0 h 9460"/>
              <a:gd name="connsiteX14" fmla="*/ 2316 w 10000"/>
              <a:gd name="connsiteY14" fmla="*/ 272 h 9460"/>
              <a:gd name="connsiteX0" fmla="*/ 2316 w 10000"/>
              <a:gd name="connsiteY0" fmla="*/ 288 h 9798"/>
              <a:gd name="connsiteX1" fmla="*/ 559 w 10000"/>
              <a:gd name="connsiteY1" fmla="*/ 2184 h 9798"/>
              <a:gd name="connsiteX2" fmla="*/ 33 w 10000"/>
              <a:gd name="connsiteY2" fmla="*/ 4129 h 9798"/>
              <a:gd name="connsiteX3" fmla="*/ 141 w 10000"/>
              <a:gd name="connsiteY3" fmla="*/ 5932 h 9798"/>
              <a:gd name="connsiteX4" fmla="*/ 1363 w 10000"/>
              <a:gd name="connsiteY4" fmla="*/ 8570 h 9798"/>
              <a:gd name="connsiteX5" fmla="*/ 3232 w 10000"/>
              <a:gd name="connsiteY5" fmla="*/ 9295 h 9798"/>
              <a:gd name="connsiteX6" fmla="*/ 6182 w 10000"/>
              <a:gd name="connsiteY6" fmla="*/ 9798 h 9798"/>
              <a:gd name="connsiteX7" fmla="*/ 8794 w 10000"/>
              <a:gd name="connsiteY7" fmla="*/ 8363 h 9798"/>
              <a:gd name="connsiteX8" fmla="*/ 9709 w 10000"/>
              <a:gd name="connsiteY8" fmla="*/ 6088 h 9798"/>
              <a:gd name="connsiteX9" fmla="*/ 10000 w 10000"/>
              <a:gd name="connsiteY9" fmla="*/ 4554 h 9798"/>
              <a:gd name="connsiteX10" fmla="*/ 9410 w 10000"/>
              <a:gd name="connsiteY10" fmla="*/ 3192 h 9798"/>
              <a:gd name="connsiteX11" fmla="*/ 8287 w 10000"/>
              <a:gd name="connsiteY11" fmla="*/ 1564 h 9798"/>
              <a:gd name="connsiteX12" fmla="*/ 7117 w 10000"/>
              <a:gd name="connsiteY12" fmla="*/ 282 h 9798"/>
              <a:gd name="connsiteX13" fmla="*/ 4796 w 10000"/>
              <a:gd name="connsiteY13" fmla="*/ 0 h 9798"/>
              <a:gd name="connsiteX14" fmla="*/ 2316 w 10000"/>
              <a:gd name="connsiteY14" fmla="*/ 288 h 9798"/>
              <a:gd name="connsiteX0" fmla="*/ 2316 w 10000"/>
              <a:gd name="connsiteY0" fmla="*/ 294 h 9623"/>
              <a:gd name="connsiteX1" fmla="*/ 559 w 10000"/>
              <a:gd name="connsiteY1" fmla="*/ 2229 h 9623"/>
              <a:gd name="connsiteX2" fmla="*/ 33 w 10000"/>
              <a:gd name="connsiteY2" fmla="*/ 4214 h 9623"/>
              <a:gd name="connsiteX3" fmla="*/ 141 w 10000"/>
              <a:gd name="connsiteY3" fmla="*/ 6054 h 9623"/>
              <a:gd name="connsiteX4" fmla="*/ 1363 w 10000"/>
              <a:gd name="connsiteY4" fmla="*/ 8747 h 9623"/>
              <a:gd name="connsiteX5" fmla="*/ 3232 w 10000"/>
              <a:gd name="connsiteY5" fmla="*/ 9487 h 9623"/>
              <a:gd name="connsiteX6" fmla="*/ 6345 w 10000"/>
              <a:gd name="connsiteY6" fmla="*/ 9623 h 9623"/>
              <a:gd name="connsiteX7" fmla="*/ 8794 w 10000"/>
              <a:gd name="connsiteY7" fmla="*/ 8535 h 9623"/>
              <a:gd name="connsiteX8" fmla="*/ 9709 w 10000"/>
              <a:gd name="connsiteY8" fmla="*/ 6214 h 9623"/>
              <a:gd name="connsiteX9" fmla="*/ 10000 w 10000"/>
              <a:gd name="connsiteY9" fmla="*/ 4648 h 9623"/>
              <a:gd name="connsiteX10" fmla="*/ 9410 w 10000"/>
              <a:gd name="connsiteY10" fmla="*/ 3258 h 9623"/>
              <a:gd name="connsiteX11" fmla="*/ 8287 w 10000"/>
              <a:gd name="connsiteY11" fmla="*/ 1596 h 9623"/>
              <a:gd name="connsiteX12" fmla="*/ 7117 w 10000"/>
              <a:gd name="connsiteY12" fmla="*/ 288 h 9623"/>
              <a:gd name="connsiteX13" fmla="*/ 4796 w 10000"/>
              <a:gd name="connsiteY13" fmla="*/ 0 h 9623"/>
              <a:gd name="connsiteX14" fmla="*/ 2316 w 10000"/>
              <a:gd name="connsiteY14" fmla="*/ 294 h 9623"/>
              <a:gd name="connsiteX0" fmla="*/ 2316 w 10000"/>
              <a:gd name="connsiteY0" fmla="*/ 306 h 10000"/>
              <a:gd name="connsiteX1" fmla="*/ 559 w 10000"/>
              <a:gd name="connsiteY1" fmla="*/ 2316 h 10000"/>
              <a:gd name="connsiteX2" fmla="*/ 33 w 10000"/>
              <a:gd name="connsiteY2" fmla="*/ 4379 h 10000"/>
              <a:gd name="connsiteX3" fmla="*/ 141 w 10000"/>
              <a:gd name="connsiteY3" fmla="*/ 6291 h 10000"/>
              <a:gd name="connsiteX4" fmla="*/ 1363 w 10000"/>
              <a:gd name="connsiteY4" fmla="*/ 9090 h 10000"/>
              <a:gd name="connsiteX5" fmla="*/ 3232 w 10000"/>
              <a:gd name="connsiteY5" fmla="*/ 9859 h 10000"/>
              <a:gd name="connsiteX6" fmla="*/ 6345 w 10000"/>
              <a:gd name="connsiteY6" fmla="*/ 10000 h 10000"/>
              <a:gd name="connsiteX7" fmla="*/ 8007 w 10000"/>
              <a:gd name="connsiteY7" fmla="*/ 9296 h 10000"/>
              <a:gd name="connsiteX8" fmla="*/ 9709 w 10000"/>
              <a:gd name="connsiteY8" fmla="*/ 6457 h 10000"/>
              <a:gd name="connsiteX9" fmla="*/ 10000 w 10000"/>
              <a:gd name="connsiteY9" fmla="*/ 4830 h 10000"/>
              <a:gd name="connsiteX10" fmla="*/ 9410 w 10000"/>
              <a:gd name="connsiteY10" fmla="*/ 3386 h 10000"/>
              <a:gd name="connsiteX11" fmla="*/ 8287 w 10000"/>
              <a:gd name="connsiteY11" fmla="*/ 1659 h 10000"/>
              <a:gd name="connsiteX12" fmla="*/ 7117 w 10000"/>
              <a:gd name="connsiteY12" fmla="*/ 299 h 10000"/>
              <a:gd name="connsiteX13" fmla="*/ 4796 w 10000"/>
              <a:gd name="connsiteY13" fmla="*/ 0 h 10000"/>
              <a:gd name="connsiteX14" fmla="*/ 2316 w 10000"/>
              <a:gd name="connsiteY14" fmla="*/ 306 h 10000"/>
              <a:gd name="connsiteX0" fmla="*/ 2316 w 10000"/>
              <a:gd name="connsiteY0" fmla="*/ 306 h 10000"/>
              <a:gd name="connsiteX1" fmla="*/ 559 w 10000"/>
              <a:gd name="connsiteY1" fmla="*/ 2316 h 10000"/>
              <a:gd name="connsiteX2" fmla="*/ 33 w 10000"/>
              <a:gd name="connsiteY2" fmla="*/ 4379 h 10000"/>
              <a:gd name="connsiteX3" fmla="*/ 141 w 10000"/>
              <a:gd name="connsiteY3" fmla="*/ 6291 h 10000"/>
              <a:gd name="connsiteX4" fmla="*/ 1363 w 10000"/>
              <a:gd name="connsiteY4" fmla="*/ 9090 h 10000"/>
              <a:gd name="connsiteX5" fmla="*/ 3232 w 10000"/>
              <a:gd name="connsiteY5" fmla="*/ 9859 h 10000"/>
              <a:gd name="connsiteX6" fmla="*/ 6345 w 10000"/>
              <a:gd name="connsiteY6" fmla="*/ 10000 h 10000"/>
              <a:gd name="connsiteX7" fmla="*/ 8007 w 10000"/>
              <a:gd name="connsiteY7" fmla="*/ 9296 h 10000"/>
              <a:gd name="connsiteX8" fmla="*/ 9709 w 10000"/>
              <a:gd name="connsiteY8" fmla="*/ 6457 h 10000"/>
              <a:gd name="connsiteX9" fmla="*/ 10000 w 10000"/>
              <a:gd name="connsiteY9" fmla="*/ 4830 h 10000"/>
              <a:gd name="connsiteX10" fmla="*/ 9410 w 10000"/>
              <a:gd name="connsiteY10" fmla="*/ 3386 h 10000"/>
              <a:gd name="connsiteX11" fmla="*/ 8287 w 10000"/>
              <a:gd name="connsiteY11" fmla="*/ 1659 h 10000"/>
              <a:gd name="connsiteX12" fmla="*/ 7117 w 10000"/>
              <a:gd name="connsiteY12" fmla="*/ 299 h 10000"/>
              <a:gd name="connsiteX13" fmla="*/ 4796 w 10000"/>
              <a:gd name="connsiteY13" fmla="*/ 0 h 10000"/>
              <a:gd name="connsiteX14" fmla="*/ 2316 w 10000"/>
              <a:gd name="connsiteY14" fmla="*/ 306 h 10000"/>
              <a:gd name="connsiteX0" fmla="*/ 2316 w 12226"/>
              <a:gd name="connsiteY0" fmla="*/ 306 h 10000"/>
              <a:gd name="connsiteX1" fmla="*/ 559 w 12226"/>
              <a:gd name="connsiteY1" fmla="*/ 2316 h 10000"/>
              <a:gd name="connsiteX2" fmla="*/ 33 w 12226"/>
              <a:gd name="connsiteY2" fmla="*/ 4379 h 10000"/>
              <a:gd name="connsiteX3" fmla="*/ 141 w 12226"/>
              <a:gd name="connsiteY3" fmla="*/ 6291 h 10000"/>
              <a:gd name="connsiteX4" fmla="*/ 1363 w 12226"/>
              <a:gd name="connsiteY4" fmla="*/ 9090 h 10000"/>
              <a:gd name="connsiteX5" fmla="*/ 3232 w 12226"/>
              <a:gd name="connsiteY5" fmla="*/ 9859 h 10000"/>
              <a:gd name="connsiteX6" fmla="*/ 6345 w 12226"/>
              <a:gd name="connsiteY6" fmla="*/ 10000 h 10000"/>
              <a:gd name="connsiteX7" fmla="*/ 8007 w 12226"/>
              <a:gd name="connsiteY7" fmla="*/ 9296 h 10000"/>
              <a:gd name="connsiteX8" fmla="*/ 9709 w 12226"/>
              <a:gd name="connsiteY8" fmla="*/ 6457 h 10000"/>
              <a:gd name="connsiteX9" fmla="*/ 12226 w 12226"/>
              <a:gd name="connsiteY9" fmla="*/ 4153 h 10000"/>
              <a:gd name="connsiteX10" fmla="*/ 9410 w 12226"/>
              <a:gd name="connsiteY10" fmla="*/ 3386 h 10000"/>
              <a:gd name="connsiteX11" fmla="*/ 8287 w 12226"/>
              <a:gd name="connsiteY11" fmla="*/ 1659 h 10000"/>
              <a:gd name="connsiteX12" fmla="*/ 7117 w 12226"/>
              <a:gd name="connsiteY12" fmla="*/ 299 h 10000"/>
              <a:gd name="connsiteX13" fmla="*/ 4796 w 12226"/>
              <a:gd name="connsiteY13" fmla="*/ 0 h 10000"/>
              <a:gd name="connsiteX14" fmla="*/ 2316 w 12226"/>
              <a:gd name="connsiteY14" fmla="*/ 306 h 10000"/>
              <a:gd name="connsiteX0" fmla="*/ 2316 w 12623"/>
              <a:gd name="connsiteY0" fmla="*/ 306 h 10000"/>
              <a:gd name="connsiteX1" fmla="*/ 559 w 12623"/>
              <a:gd name="connsiteY1" fmla="*/ 2316 h 10000"/>
              <a:gd name="connsiteX2" fmla="*/ 33 w 12623"/>
              <a:gd name="connsiteY2" fmla="*/ 4379 h 10000"/>
              <a:gd name="connsiteX3" fmla="*/ 141 w 12623"/>
              <a:gd name="connsiteY3" fmla="*/ 6291 h 10000"/>
              <a:gd name="connsiteX4" fmla="*/ 1363 w 12623"/>
              <a:gd name="connsiteY4" fmla="*/ 9090 h 10000"/>
              <a:gd name="connsiteX5" fmla="*/ 3232 w 12623"/>
              <a:gd name="connsiteY5" fmla="*/ 9859 h 10000"/>
              <a:gd name="connsiteX6" fmla="*/ 6345 w 12623"/>
              <a:gd name="connsiteY6" fmla="*/ 10000 h 10000"/>
              <a:gd name="connsiteX7" fmla="*/ 8007 w 12623"/>
              <a:gd name="connsiteY7" fmla="*/ 9296 h 10000"/>
              <a:gd name="connsiteX8" fmla="*/ 12613 w 12623"/>
              <a:gd name="connsiteY8" fmla="*/ 6920 h 10000"/>
              <a:gd name="connsiteX9" fmla="*/ 12226 w 12623"/>
              <a:gd name="connsiteY9" fmla="*/ 4153 h 10000"/>
              <a:gd name="connsiteX10" fmla="*/ 9410 w 12623"/>
              <a:gd name="connsiteY10" fmla="*/ 3386 h 10000"/>
              <a:gd name="connsiteX11" fmla="*/ 8287 w 12623"/>
              <a:gd name="connsiteY11" fmla="*/ 1659 h 10000"/>
              <a:gd name="connsiteX12" fmla="*/ 7117 w 12623"/>
              <a:gd name="connsiteY12" fmla="*/ 299 h 10000"/>
              <a:gd name="connsiteX13" fmla="*/ 4796 w 12623"/>
              <a:gd name="connsiteY13" fmla="*/ 0 h 10000"/>
              <a:gd name="connsiteX14" fmla="*/ 2316 w 12623"/>
              <a:gd name="connsiteY14" fmla="*/ 306 h 10000"/>
              <a:gd name="connsiteX0" fmla="*/ 2316 w 12623"/>
              <a:gd name="connsiteY0" fmla="*/ 306 h 10000"/>
              <a:gd name="connsiteX1" fmla="*/ 559 w 12623"/>
              <a:gd name="connsiteY1" fmla="*/ 2316 h 10000"/>
              <a:gd name="connsiteX2" fmla="*/ 33 w 12623"/>
              <a:gd name="connsiteY2" fmla="*/ 4379 h 10000"/>
              <a:gd name="connsiteX3" fmla="*/ 141 w 12623"/>
              <a:gd name="connsiteY3" fmla="*/ 6291 h 10000"/>
              <a:gd name="connsiteX4" fmla="*/ 1363 w 12623"/>
              <a:gd name="connsiteY4" fmla="*/ 9090 h 10000"/>
              <a:gd name="connsiteX5" fmla="*/ 3232 w 12623"/>
              <a:gd name="connsiteY5" fmla="*/ 9859 h 10000"/>
              <a:gd name="connsiteX6" fmla="*/ 6345 w 12623"/>
              <a:gd name="connsiteY6" fmla="*/ 10000 h 10000"/>
              <a:gd name="connsiteX7" fmla="*/ 9310 w 12623"/>
              <a:gd name="connsiteY7" fmla="*/ 8120 h 10000"/>
              <a:gd name="connsiteX8" fmla="*/ 12613 w 12623"/>
              <a:gd name="connsiteY8" fmla="*/ 6920 h 10000"/>
              <a:gd name="connsiteX9" fmla="*/ 12226 w 12623"/>
              <a:gd name="connsiteY9" fmla="*/ 4153 h 10000"/>
              <a:gd name="connsiteX10" fmla="*/ 9410 w 12623"/>
              <a:gd name="connsiteY10" fmla="*/ 3386 h 10000"/>
              <a:gd name="connsiteX11" fmla="*/ 8287 w 12623"/>
              <a:gd name="connsiteY11" fmla="*/ 1659 h 10000"/>
              <a:gd name="connsiteX12" fmla="*/ 7117 w 12623"/>
              <a:gd name="connsiteY12" fmla="*/ 299 h 10000"/>
              <a:gd name="connsiteX13" fmla="*/ 4796 w 12623"/>
              <a:gd name="connsiteY13" fmla="*/ 0 h 10000"/>
              <a:gd name="connsiteX14" fmla="*/ 2316 w 12623"/>
              <a:gd name="connsiteY14" fmla="*/ 306 h 10000"/>
              <a:gd name="connsiteX0" fmla="*/ 2316 w 12623"/>
              <a:gd name="connsiteY0" fmla="*/ 306 h 10000"/>
              <a:gd name="connsiteX1" fmla="*/ 559 w 12623"/>
              <a:gd name="connsiteY1" fmla="*/ 2316 h 10000"/>
              <a:gd name="connsiteX2" fmla="*/ 33 w 12623"/>
              <a:gd name="connsiteY2" fmla="*/ 4379 h 10000"/>
              <a:gd name="connsiteX3" fmla="*/ 141 w 12623"/>
              <a:gd name="connsiteY3" fmla="*/ 6291 h 10000"/>
              <a:gd name="connsiteX4" fmla="*/ 1363 w 12623"/>
              <a:gd name="connsiteY4" fmla="*/ 9090 h 10000"/>
              <a:gd name="connsiteX5" fmla="*/ 3232 w 12623"/>
              <a:gd name="connsiteY5" fmla="*/ 9859 h 10000"/>
              <a:gd name="connsiteX6" fmla="*/ 6345 w 12623"/>
              <a:gd name="connsiteY6" fmla="*/ 10000 h 10000"/>
              <a:gd name="connsiteX7" fmla="*/ 9310 w 12623"/>
              <a:gd name="connsiteY7" fmla="*/ 8120 h 10000"/>
              <a:gd name="connsiteX8" fmla="*/ 12613 w 12623"/>
              <a:gd name="connsiteY8" fmla="*/ 6920 h 10000"/>
              <a:gd name="connsiteX9" fmla="*/ 12226 w 12623"/>
              <a:gd name="connsiteY9" fmla="*/ 4153 h 10000"/>
              <a:gd name="connsiteX10" fmla="*/ 9410 w 12623"/>
              <a:gd name="connsiteY10" fmla="*/ 3386 h 10000"/>
              <a:gd name="connsiteX11" fmla="*/ 8287 w 12623"/>
              <a:gd name="connsiteY11" fmla="*/ 1659 h 10000"/>
              <a:gd name="connsiteX12" fmla="*/ 7117 w 12623"/>
              <a:gd name="connsiteY12" fmla="*/ 299 h 10000"/>
              <a:gd name="connsiteX13" fmla="*/ 4796 w 12623"/>
              <a:gd name="connsiteY13" fmla="*/ 0 h 10000"/>
              <a:gd name="connsiteX14" fmla="*/ 2316 w 12623"/>
              <a:gd name="connsiteY14" fmla="*/ 306 h 10000"/>
              <a:gd name="connsiteX0" fmla="*/ 2316 w 12623"/>
              <a:gd name="connsiteY0" fmla="*/ 306 h 10000"/>
              <a:gd name="connsiteX1" fmla="*/ 559 w 12623"/>
              <a:gd name="connsiteY1" fmla="*/ 2316 h 10000"/>
              <a:gd name="connsiteX2" fmla="*/ 33 w 12623"/>
              <a:gd name="connsiteY2" fmla="*/ 4379 h 10000"/>
              <a:gd name="connsiteX3" fmla="*/ 141 w 12623"/>
              <a:gd name="connsiteY3" fmla="*/ 6291 h 10000"/>
              <a:gd name="connsiteX4" fmla="*/ 1363 w 12623"/>
              <a:gd name="connsiteY4" fmla="*/ 9090 h 10000"/>
              <a:gd name="connsiteX5" fmla="*/ 3232 w 12623"/>
              <a:gd name="connsiteY5" fmla="*/ 9859 h 10000"/>
              <a:gd name="connsiteX6" fmla="*/ 6345 w 12623"/>
              <a:gd name="connsiteY6" fmla="*/ 10000 h 10000"/>
              <a:gd name="connsiteX7" fmla="*/ 9310 w 12623"/>
              <a:gd name="connsiteY7" fmla="*/ 8120 h 10000"/>
              <a:gd name="connsiteX8" fmla="*/ 12613 w 12623"/>
              <a:gd name="connsiteY8" fmla="*/ 6920 h 10000"/>
              <a:gd name="connsiteX9" fmla="*/ 12172 w 12623"/>
              <a:gd name="connsiteY9" fmla="*/ 4153 h 10000"/>
              <a:gd name="connsiteX10" fmla="*/ 9410 w 12623"/>
              <a:gd name="connsiteY10" fmla="*/ 3386 h 10000"/>
              <a:gd name="connsiteX11" fmla="*/ 8287 w 12623"/>
              <a:gd name="connsiteY11" fmla="*/ 1659 h 10000"/>
              <a:gd name="connsiteX12" fmla="*/ 7117 w 12623"/>
              <a:gd name="connsiteY12" fmla="*/ 299 h 10000"/>
              <a:gd name="connsiteX13" fmla="*/ 4796 w 12623"/>
              <a:gd name="connsiteY13" fmla="*/ 0 h 10000"/>
              <a:gd name="connsiteX14" fmla="*/ 2316 w 12623"/>
              <a:gd name="connsiteY14" fmla="*/ 306 h 10000"/>
              <a:gd name="connsiteX0" fmla="*/ 2316 w 12655"/>
              <a:gd name="connsiteY0" fmla="*/ 306 h 10000"/>
              <a:gd name="connsiteX1" fmla="*/ 559 w 12655"/>
              <a:gd name="connsiteY1" fmla="*/ 2316 h 10000"/>
              <a:gd name="connsiteX2" fmla="*/ 33 w 12655"/>
              <a:gd name="connsiteY2" fmla="*/ 4379 h 10000"/>
              <a:gd name="connsiteX3" fmla="*/ 141 w 12655"/>
              <a:gd name="connsiteY3" fmla="*/ 6291 h 10000"/>
              <a:gd name="connsiteX4" fmla="*/ 1363 w 12655"/>
              <a:gd name="connsiteY4" fmla="*/ 9090 h 10000"/>
              <a:gd name="connsiteX5" fmla="*/ 3232 w 12655"/>
              <a:gd name="connsiteY5" fmla="*/ 9859 h 10000"/>
              <a:gd name="connsiteX6" fmla="*/ 6345 w 12655"/>
              <a:gd name="connsiteY6" fmla="*/ 10000 h 10000"/>
              <a:gd name="connsiteX7" fmla="*/ 9310 w 12655"/>
              <a:gd name="connsiteY7" fmla="*/ 8120 h 10000"/>
              <a:gd name="connsiteX8" fmla="*/ 12613 w 12655"/>
              <a:gd name="connsiteY8" fmla="*/ 6920 h 10000"/>
              <a:gd name="connsiteX9" fmla="*/ 12172 w 12655"/>
              <a:gd name="connsiteY9" fmla="*/ 4153 h 10000"/>
              <a:gd name="connsiteX10" fmla="*/ 9410 w 12655"/>
              <a:gd name="connsiteY10" fmla="*/ 3386 h 10000"/>
              <a:gd name="connsiteX11" fmla="*/ 8287 w 12655"/>
              <a:gd name="connsiteY11" fmla="*/ 1659 h 10000"/>
              <a:gd name="connsiteX12" fmla="*/ 7117 w 12655"/>
              <a:gd name="connsiteY12" fmla="*/ 299 h 10000"/>
              <a:gd name="connsiteX13" fmla="*/ 4796 w 12655"/>
              <a:gd name="connsiteY13" fmla="*/ 0 h 10000"/>
              <a:gd name="connsiteX14" fmla="*/ 2316 w 12655"/>
              <a:gd name="connsiteY14" fmla="*/ 306 h 10000"/>
              <a:gd name="connsiteX0" fmla="*/ 2316 w 12655"/>
              <a:gd name="connsiteY0" fmla="*/ 306 h 10000"/>
              <a:gd name="connsiteX1" fmla="*/ 559 w 12655"/>
              <a:gd name="connsiteY1" fmla="*/ 2316 h 10000"/>
              <a:gd name="connsiteX2" fmla="*/ 33 w 12655"/>
              <a:gd name="connsiteY2" fmla="*/ 4379 h 10000"/>
              <a:gd name="connsiteX3" fmla="*/ 141 w 12655"/>
              <a:gd name="connsiteY3" fmla="*/ 6291 h 10000"/>
              <a:gd name="connsiteX4" fmla="*/ 1363 w 12655"/>
              <a:gd name="connsiteY4" fmla="*/ 9090 h 10000"/>
              <a:gd name="connsiteX5" fmla="*/ 3232 w 12655"/>
              <a:gd name="connsiteY5" fmla="*/ 9859 h 10000"/>
              <a:gd name="connsiteX6" fmla="*/ 6345 w 12655"/>
              <a:gd name="connsiteY6" fmla="*/ 10000 h 10000"/>
              <a:gd name="connsiteX7" fmla="*/ 9310 w 12655"/>
              <a:gd name="connsiteY7" fmla="*/ 8120 h 10000"/>
              <a:gd name="connsiteX8" fmla="*/ 12613 w 12655"/>
              <a:gd name="connsiteY8" fmla="*/ 6920 h 10000"/>
              <a:gd name="connsiteX9" fmla="*/ 12172 w 12655"/>
              <a:gd name="connsiteY9" fmla="*/ 4153 h 10000"/>
              <a:gd name="connsiteX10" fmla="*/ 9410 w 12655"/>
              <a:gd name="connsiteY10" fmla="*/ 3386 h 10000"/>
              <a:gd name="connsiteX11" fmla="*/ 8287 w 12655"/>
              <a:gd name="connsiteY11" fmla="*/ 1659 h 10000"/>
              <a:gd name="connsiteX12" fmla="*/ 7117 w 12655"/>
              <a:gd name="connsiteY12" fmla="*/ 299 h 10000"/>
              <a:gd name="connsiteX13" fmla="*/ 4796 w 12655"/>
              <a:gd name="connsiteY13" fmla="*/ 0 h 10000"/>
              <a:gd name="connsiteX14" fmla="*/ 2316 w 12655"/>
              <a:gd name="connsiteY14" fmla="*/ 306 h 10000"/>
              <a:gd name="connsiteX0" fmla="*/ 2316 w 12655"/>
              <a:gd name="connsiteY0" fmla="*/ 306 h 10000"/>
              <a:gd name="connsiteX1" fmla="*/ 559 w 12655"/>
              <a:gd name="connsiteY1" fmla="*/ 2316 h 10000"/>
              <a:gd name="connsiteX2" fmla="*/ 33 w 12655"/>
              <a:gd name="connsiteY2" fmla="*/ 4379 h 10000"/>
              <a:gd name="connsiteX3" fmla="*/ 141 w 12655"/>
              <a:gd name="connsiteY3" fmla="*/ 6291 h 10000"/>
              <a:gd name="connsiteX4" fmla="*/ 1363 w 12655"/>
              <a:gd name="connsiteY4" fmla="*/ 9090 h 10000"/>
              <a:gd name="connsiteX5" fmla="*/ 3232 w 12655"/>
              <a:gd name="connsiteY5" fmla="*/ 9859 h 10000"/>
              <a:gd name="connsiteX6" fmla="*/ 6345 w 12655"/>
              <a:gd name="connsiteY6" fmla="*/ 10000 h 10000"/>
              <a:gd name="connsiteX7" fmla="*/ 9310 w 12655"/>
              <a:gd name="connsiteY7" fmla="*/ 8120 h 10000"/>
              <a:gd name="connsiteX8" fmla="*/ 12613 w 12655"/>
              <a:gd name="connsiteY8" fmla="*/ 6920 h 10000"/>
              <a:gd name="connsiteX9" fmla="*/ 12172 w 12655"/>
              <a:gd name="connsiteY9" fmla="*/ 4153 h 10000"/>
              <a:gd name="connsiteX10" fmla="*/ 10441 w 12655"/>
              <a:gd name="connsiteY10" fmla="*/ 2068 h 10000"/>
              <a:gd name="connsiteX11" fmla="*/ 8287 w 12655"/>
              <a:gd name="connsiteY11" fmla="*/ 1659 h 10000"/>
              <a:gd name="connsiteX12" fmla="*/ 7117 w 12655"/>
              <a:gd name="connsiteY12" fmla="*/ 299 h 10000"/>
              <a:gd name="connsiteX13" fmla="*/ 4796 w 12655"/>
              <a:gd name="connsiteY13" fmla="*/ 0 h 10000"/>
              <a:gd name="connsiteX14" fmla="*/ 2316 w 12655"/>
              <a:gd name="connsiteY14" fmla="*/ 306 h 10000"/>
              <a:gd name="connsiteX0" fmla="*/ 2316 w 12655"/>
              <a:gd name="connsiteY0" fmla="*/ 306 h 10000"/>
              <a:gd name="connsiteX1" fmla="*/ 559 w 12655"/>
              <a:gd name="connsiteY1" fmla="*/ 2316 h 10000"/>
              <a:gd name="connsiteX2" fmla="*/ 33 w 12655"/>
              <a:gd name="connsiteY2" fmla="*/ 4379 h 10000"/>
              <a:gd name="connsiteX3" fmla="*/ 141 w 12655"/>
              <a:gd name="connsiteY3" fmla="*/ 6291 h 10000"/>
              <a:gd name="connsiteX4" fmla="*/ 1363 w 12655"/>
              <a:gd name="connsiteY4" fmla="*/ 9090 h 10000"/>
              <a:gd name="connsiteX5" fmla="*/ 3232 w 12655"/>
              <a:gd name="connsiteY5" fmla="*/ 9859 h 10000"/>
              <a:gd name="connsiteX6" fmla="*/ 6345 w 12655"/>
              <a:gd name="connsiteY6" fmla="*/ 10000 h 10000"/>
              <a:gd name="connsiteX7" fmla="*/ 9310 w 12655"/>
              <a:gd name="connsiteY7" fmla="*/ 8120 h 10000"/>
              <a:gd name="connsiteX8" fmla="*/ 12613 w 12655"/>
              <a:gd name="connsiteY8" fmla="*/ 6920 h 10000"/>
              <a:gd name="connsiteX9" fmla="*/ 12172 w 12655"/>
              <a:gd name="connsiteY9" fmla="*/ 4153 h 10000"/>
              <a:gd name="connsiteX10" fmla="*/ 10441 w 12655"/>
              <a:gd name="connsiteY10" fmla="*/ 2068 h 10000"/>
              <a:gd name="connsiteX11" fmla="*/ 8287 w 12655"/>
              <a:gd name="connsiteY11" fmla="*/ 1659 h 10000"/>
              <a:gd name="connsiteX12" fmla="*/ 7117 w 12655"/>
              <a:gd name="connsiteY12" fmla="*/ 299 h 10000"/>
              <a:gd name="connsiteX13" fmla="*/ 4796 w 12655"/>
              <a:gd name="connsiteY13" fmla="*/ 0 h 10000"/>
              <a:gd name="connsiteX14" fmla="*/ 2316 w 12655"/>
              <a:gd name="connsiteY14" fmla="*/ 306 h 10000"/>
              <a:gd name="connsiteX0" fmla="*/ 2316 w 12655"/>
              <a:gd name="connsiteY0" fmla="*/ 306 h 10000"/>
              <a:gd name="connsiteX1" fmla="*/ 559 w 12655"/>
              <a:gd name="connsiteY1" fmla="*/ 2316 h 10000"/>
              <a:gd name="connsiteX2" fmla="*/ 33 w 12655"/>
              <a:gd name="connsiteY2" fmla="*/ 4379 h 10000"/>
              <a:gd name="connsiteX3" fmla="*/ 141 w 12655"/>
              <a:gd name="connsiteY3" fmla="*/ 6291 h 10000"/>
              <a:gd name="connsiteX4" fmla="*/ 1363 w 12655"/>
              <a:gd name="connsiteY4" fmla="*/ 9090 h 10000"/>
              <a:gd name="connsiteX5" fmla="*/ 3232 w 12655"/>
              <a:gd name="connsiteY5" fmla="*/ 9859 h 10000"/>
              <a:gd name="connsiteX6" fmla="*/ 6345 w 12655"/>
              <a:gd name="connsiteY6" fmla="*/ 10000 h 10000"/>
              <a:gd name="connsiteX7" fmla="*/ 9310 w 12655"/>
              <a:gd name="connsiteY7" fmla="*/ 8120 h 10000"/>
              <a:gd name="connsiteX8" fmla="*/ 12613 w 12655"/>
              <a:gd name="connsiteY8" fmla="*/ 6920 h 10000"/>
              <a:gd name="connsiteX9" fmla="*/ 12172 w 12655"/>
              <a:gd name="connsiteY9" fmla="*/ 4153 h 10000"/>
              <a:gd name="connsiteX10" fmla="*/ 10441 w 12655"/>
              <a:gd name="connsiteY10" fmla="*/ 2068 h 10000"/>
              <a:gd name="connsiteX11" fmla="*/ 7961 w 12655"/>
              <a:gd name="connsiteY11" fmla="*/ 270 h 10000"/>
              <a:gd name="connsiteX12" fmla="*/ 7117 w 12655"/>
              <a:gd name="connsiteY12" fmla="*/ 299 h 10000"/>
              <a:gd name="connsiteX13" fmla="*/ 4796 w 12655"/>
              <a:gd name="connsiteY13" fmla="*/ 0 h 10000"/>
              <a:gd name="connsiteX14" fmla="*/ 2316 w 12655"/>
              <a:gd name="connsiteY14" fmla="*/ 306 h 10000"/>
              <a:gd name="connsiteX0" fmla="*/ 2316 w 12655"/>
              <a:gd name="connsiteY0" fmla="*/ 306 h 10000"/>
              <a:gd name="connsiteX1" fmla="*/ 559 w 12655"/>
              <a:gd name="connsiteY1" fmla="*/ 2316 h 10000"/>
              <a:gd name="connsiteX2" fmla="*/ 33 w 12655"/>
              <a:gd name="connsiteY2" fmla="*/ 4379 h 10000"/>
              <a:gd name="connsiteX3" fmla="*/ 141 w 12655"/>
              <a:gd name="connsiteY3" fmla="*/ 6291 h 10000"/>
              <a:gd name="connsiteX4" fmla="*/ 1363 w 12655"/>
              <a:gd name="connsiteY4" fmla="*/ 9090 h 10000"/>
              <a:gd name="connsiteX5" fmla="*/ 3232 w 12655"/>
              <a:gd name="connsiteY5" fmla="*/ 9859 h 10000"/>
              <a:gd name="connsiteX6" fmla="*/ 6345 w 12655"/>
              <a:gd name="connsiteY6" fmla="*/ 10000 h 10000"/>
              <a:gd name="connsiteX7" fmla="*/ 9310 w 12655"/>
              <a:gd name="connsiteY7" fmla="*/ 8120 h 10000"/>
              <a:gd name="connsiteX8" fmla="*/ 12613 w 12655"/>
              <a:gd name="connsiteY8" fmla="*/ 6920 h 10000"/>
              <a:gd name="connsiteX9" fmla="*/ 12172 w 12655"/>
              <a:gd name="connsiteY9" fmla="*/ 4153 h 10000"/>
              <a:gd name="connsiteX10" fmla="*/ 10441 w 12655"/>
              <a:gd name="connsiteY10" fmla="*/ 2068 h 10000"/>
              <a:gd name="connsiteX11" fmla="*/ 7961 w 12655"/>
              <a:gd name="connsiteY11" fmla="*/ 270 h 10000"/>
              <a:gd name="connsiteX12" fmla="*/ 4796 w 12655"/>
              <a:gd name="connsiteY12" fmla="*/ 0 h 10000"/>
              <a:gd name="connsiteX13" fmla="*/ 2316 w 12655"/>
              <a:gd name="connsiteY13" fmla="*/ 306 h 10000"/>
              <a:gd name="connsiteX0" fmla="*/ 2316 w 12655"/>
              <a:gd name="connsiteY0" fmla="*/ 306 h 10000"/>
              <a:gd name="connsiteX1" fmla="*/ 559 w 12655"/>
              <a:gd name="connsiteY1" fmla="*/ 2316 h 10000"/>
              <a:gd name="connsiteX2" fmla="*/ 33 w 12655"/>
              <a:gd name="connsiteY2" fmla="*/ 4379 h 10000"/>
              <a:gd name="connsiteX3" fmla="*/ 141 w 12655"/>
              <a:gd name="connsiteY3" fmla="*/ 6291 h 10000"/>
              <a:gd name="connsiteX4" fmla="*/ 1363 w 12655"/>
              <a:gd name="connsiteY4" fmla="*/ 9090 h 10000"/>
              <a:gd name="connsiteX5" fmla="*/ 3232 w 12655"/>
              <a:gd name="connsiteY5" fmla="*/ 9859 h 10000"/>
              <a:gd name="connsiteX6" fmla="*/ 6345 w 12655"/>
              <a:gd name="connsiteY6" fmla="*/ 10000 h 10000"/>
              <a:gd name="connsiteX7" fmla="*/ 9310 w 12655"/>
              <a:gd name="connsiteY7" fmla="*/ 8120 h 10000"/>
              <a:gd name="connsiteX8" fmla="*/ 12613 w 12655"/>
              <a:gd name="connsiteY8" fmla="*/ 6920 h 10000"/>
              <a:gd name="connsiteX9" fmla="*/ 12172 w 12655"/>
              <a:gd name="connsiteY9" fmla="*/ 4153 h 10000"/>
              <a:gd name="connsiteX10" fmla="*/ 10441 w 12655"/>
              <a:gd name="connsiteY10" fmla="*/ 2068 h 10000"/>
              <a:gd name="connsiteX11" fmla="*/ 7961 w 12655"/>
              <a:gd name="connsiteY11" fmla="*/ 270 h 10000"/>
              <a:gd name="connsiteX12" fmla="*/ 4796 w 12655"/>
              <a:gd name="connsiteY12" fmla="*/ 0 h 10000"/>
              <a:gd name="connsiteX13" fmla="*/ 2316 w 12655"/>
              <a:gd name="connsiteY13" fmla="*/ 306 h 10000"/>
              <a:gd name="connsiteX0" fmla="*/ 2316 w 12639"/>
              <a:gd name="connsiteY0" fmla="*/ 306 h 10000"/>
              <a:gd name="connsiteX1" fmla="*/ 559 w 12639"/>
              <a:gd name="connsiteY1" fmla="*/ 2316 h 10000"/>
              <a:gd name="connsiteX2" fmla="*/ 33 w 12639"/>
              <a:gd name="connsiteY2" fmla="*/ 4379 h 10000"/>
              <a:gd name="connsiteX3" fmla="*/ 141 w 12639"/>
              <a:gd name="connsiteY3" fmla="*/ 6291 h 10000"/>
              <a:gd name="connsiteX4" fmla="*/ 1363 w 12639"/>
              <a:gd name="connsiteY4" fmla="*/ 9090 h 10000"/>
              <a:gd name="connsiteX5" fmla="*/ 3232 w 12639"/>
              <a:gd name="connsiteY5" fmla="*/ 9859 h 10000"/>
              <a:gd name="connsiteX6" fmla="*/ 6345 w 12639"/>
              <a:gd name="connsiteY6" fmla="*/ 10000 h 10000"/>
              <a:gd name="connsiteX7" fmla="*/ 9310 w 12639"/>
              <a:gd name="connsiteY7" fmla="*/ 8120 h 10000"/>
              <a:gd name="connsiteX8" fmla="*/ 12613 w 12639"/>
              <a:gd name="connsiteY8" fmla="*/ 6920 h 10000"/>
              <a:gd name="connsiteX9" fmla="*/ 12172 w 12639"/>
              <a:gd name="connsiteY9" fmla="*/ 4153 h 10000"/>
              <a:gd name="connsiteX10" fmla="*/ 10441 w 12639"/>
              <a:gd name="connsiteY10" fmla="*/ 2068 h 10000"/>
              <a:gd name="connsiteX11" fmla="*/ 7961 w 12639"/>
              <a:gd name="connsiteY11" fmla="*/ 270 h 10000"/>
              <a:gd name="connsiteX12" fmla="*/ 4796 w 12639"/>
              <a:gd name="connsiteY12" fmla="*/ 0 h 10000"/>
              <a:gd name="connsiteX13" fmla="*/ 2316 w 12639"/>
              <a:gd name="connsiteY13" fmla="*/ 306 h 10000"/>
              <a:gd name="connsiteX0" fmla="*/ 2316 w 12639"/>
              <a:gd name="connsiteY0" fmla="*/ 306 h 10000"/>
              <a:gd name="connsiteX1" fmla="*/ 559 w 12639"/>
              <a:gd name="connsiteY1" fmla="*/ 2316 h 10000"/>
              <a:gd name="connsiteX2" fmla="*/ 33 w 12639"/>
              <a:gd name="connsiteY2" fmla="*/ 4379 h 10000"/>
              <a:gd name="connsiteX3" fmla="*/ 141 w 12639"/>
              <a:gd name="connsiteY3" fmla="*/ 6291 h 10000"/>
              <a:gd name="connsiteX4" fmla="*/ 1363 w 12639"/>
              <a:gd name="connsiteY4" fmla="*/ 9090 h 10000"/>
              <a:gd name="connsiteX5" fmla="*/ 3232 w 12639"/>
              <a:gd name="connsiteY5" fmla="*/ 9859 h 10000"/>
              <a:gd name="connsiteX6" fmla="*/ 6345 w 12639"/>
              <a:gd name="connsiteY6" fmla="*/ 10000 h 10000"/>
              <a:gd name="connsiteX7" fmla="*/ 9310 w 12639"/>
              <a:gd name="connsiteY7" fmla="*/ 8120 h 10000"/>
              <a:gd name="connsiteX8" fmla="*/ 12613 w 12639"/>
              <a:gd name="connsiteY8" fmla="*/ 6920 h 10000"/>
              <a:gd name="connsiteX9" fmla="*/ 12172 w 12639"/>
              <a:gd name="connsiteY9" fmla="*/ 4153 h 10000"/>
              <a:gd name="connsiteX10" fmla="*/ 10441 w 12639"/>
              <a:gd name="connsiteY10" fmla="*/ 2068 h 10000"/>
              <a:gd name="connsiteX11" fmla="*/ 7961 w 12639"/>
              <a:gd name="connsiteY11" fmla="*/ 270 h 10000"/>
              <a:gd name="connsiteX12" fmla="*/ 4796 w 12639"/>
              <a:gd name="connsiteY12" fmla="*/ 0 h 10000"/>
              <a:gd name="connsiteX13" fmla="*/ 2316 w 12639"/>
              <a:gd name="connsiteY13" fmla="*/ 306 h 10000"/>
              <a:gd name="connsiteX0" fmla="*/ 2316 w 12415"/>
              <a:gd name="connsiteY0" fmla="*/ 306 h 10000"/>
              <a:gd name="connsiteX1" fmla="*/ 559 w 12415"/>
              <a:gd name="connsiteY1" fmla="*/ 2316 h 10000"/>
              <a:gd name="connsiteX2" fmla="*/ 33 w 12415"/>
              <a:gd name="connsiteY2" fmla="*/ 4379 h 10000"/>
              <a:gd name="connsiteX3" fmla="*/ 141 w 12415"/>
              <a:gd name="connsiteY3" fmla="*/ 6291 h 10000"/>
              <a:gd name="connsiteX4" fmla="*/ 1363 w 12415"/>
              <a:gd name="connsiteY4" fmla="*/ 9090 h 10000"/>
              <a:gd name="connsiteX5" fmla="*/ 3232 w 12415"/>
              <a:gd name="connsiteY5" fmla="*/ 9859 h 10000"/>
              <a:gd name="connsiteX6" fmla="*/ 6345 w 12415"/>
              <a:gd name="connsiteY6" fmla="*/ 10000 h 10000"/>
              <a:gd name="connsiteX7" fmla="*/ 9310 w 12415"/>
              <a:gd name="connsiteY7" fmla="*/ 8120 h 10000"/>
              <a:gd name="connsiteX8" fmla="*/ 12314 w 12415"/>
              <a:gd name="connsiteY8" fmla="*/ 7169 h 10000"/>
              <a:gd name="connsiteX9" fmla="*/ 12172 w 12415"/>
              <a:gd name="connsiteY9" fmla="*/ 4153 h 10000"/>
              <a:gd name="connsiteX10" fmla="*/ 10441 w 12415"/>
              <a:gd name="connsiteY10" fmla="*/ 2068 h 10000"/>
              <a:gd name="connsiteX11" fmla="*/ 7961 w 12415"/>
              <a:gd name="connsiteY11" fmla="*/ 270 h 10000"/>
              <a:gd name="connsiteX12" fmla="*/ 4796 w 12415"/>
              <a:gd name="connsiteY12" fmla="*/ 0 h 10000"/>
              <a:gd name="connsiteX13" fmla="*/ 2316 w 12415"/>
              <a:gd name="connsiteY13" fmla="*/ 306 h 10000"/>
              <a:gd name="connsiteX0" fmla="*/ 2316 w 12415"/>
              <a:gd name="connsiteY0" fmla="*/ 306 h 10000"/>
              <a:gd name="connsiteX1" fmla="*/ 559 w 12415"/>
              <a:gd name="connsiteY1" fmla="*/ 2316 h 10000"/>
              <a:gd name="connsiteX2" fmla="*/ 33 w 12415"/>
              <a:gd name="connsiteY2" fmla="*/ 4379 h 10000"/>
              <a:gd name="connsiteX3" fmla="*/ 141 w 12415"/>
              <a:gd name="connsiteY3" fmla="*/ 6291 h 10000"/>
              <a:gd name="connsiteX4" fmla="*/ 1363 w 12415"/>
              <a:gd name="connsiteY4" fmla="*/ 9090 h 10000"/>
              <a:gd name="connsiteX5" fmla="*/ 3232 w 12415"/>
              <a:gd name="connsiteY5" fmla="*/ 9859 h 10000"/>
              <a:gd name="connsiteX6" fmla="*/ 6345 w 12415"/>
              <a:gd name="connsiteY6" fmla="*/ 10000 h 10000"/>
              <a:gd name="connsiteX7" fmla="*/ 9744 w 12415"/>
              <a:gd name="connsiteY7" fmla="*/ 7906 h 10000"/>
              <a:gd name="connsiteX8" fmla="*/ 12314 w 12415"/>
              <a:gd name="connsiteY8" fmla="*/ 7169 h 10000"/>
              <a:gd name="connsiteX9" fmla="*/ 12172 w 12415"/>
              <a:gd name="connsiteY9" fmla="*/ 4153 h 10000"/>
              <a:gd name="connsiteX10" fmla="*/ 10441 w 12415"/>
              <a:gd name="connsiteY10" fmla="*/ 2068 h 10000"/>
              <a:gd name="connsiteX11" fmla="*/ 7961 w 12415"/>
              <a:gd name="connsiteY11" fmla="*/ 270 h 10000"/>
              <a:gd name="connsiteX12" fmla="*/ 4796 w 12415"/>
              <a:gd name="connsiteY12" fmla="*/ 0 h 10000"/>
              <a:gd name="connsiteX13" fmla="*/ 2316 w 12415"/>
              <a:gd name="connsiteY13" fmla="*/ 306 h 10000"/>
              <a:gd name="connsiteX0" fmla="*/ 2316 w 12415"/>
              <a:gd name="connsiteY0" fmla="*/ 306 h 9859"/>
              <a:gd name="connsiteX1" fmla="*/ 559 w 12415"/>
              <a:gd name="connsiteY1" fmla="*/ 2316 h 9859"/>
              <a:gd name="connsiteX2" fmla="*/ 33 w 12415"/>
              <a:gd name="connsiteY2" fmla="*/ 4379 h 9859"/>
              <a:gd name="connsiteX3" fmla="*/ 141 w 12415"/>
              <a:gd name="connsiteY3" fmla="*/ 6291 h 9859"/>
              <a:gd name="connsiteX4" fmla="*/ 1363 w 12415"/>
              <a:gd name="connsiteY4" fmla="*/ 9090 h 9859"/>
              <a:gd name="connsiteX5" fmla="*/ 3232 w 12415"/>
              <a:gd name="connsiteY5" fmla="*/ 9859 h 9859"/>
              <a:gd name="connsiteX6" fmla="*/ 7919 w 12415"/>
              <a:gd name="connsiteY6" fmla="*/ 9359 h 9859"/>
              <a:gd name="connsiteX7" fmla="*/ 9744 w 12415"/>
              <a:gd name="connsiteY7" fmla="*/ 7906 h 9859"/>
              <a:gd name="connsiteX8" fmla="*/ 12314 w 12415"/>
              <a:gd name="connsiteY8" fmla="*/ 7169 h 9859"/>
              <a:gd name="connsiteX9" fmla="*/ 12172 w 12415"/>
              <a:gd name="connsiteY9" fmla="*/ 4153 h 9859"/>
              <a:gd name="connsiteX10" fmla="*/ 10441 w 12415"/>
              <a:gd name="connsiteY10" fmla="*/ 2068 h 9859"/>
              <a:gd name="connsiteX11" fmla="*/ 7961 w 12415"/>
              <a:gd name="connsiteY11" fmla="*/ 270 h 9859"/>
              <a:gd name="connsiteX12" fmla="*/ 4796 w 12415"/>
              <a:gd name="connsiteY12" fmla="*/ 0 h 9859"/>
              <a:gd name="connsiteX13" fmla="*/ 2316 w 12415"/>
              <a:gd name="connsiteY13" fmla="*/ 306 h 9859"/>
              <a:gd name="connsiteX0" fmla="*/ 1864 w 9999"/>
              <a:gd name="connsiteY0" fmla="*/ 310 h 10000"/>
              <a:gd name="connsiteX1" fmla="*/ 449 w 9999"/>
              <a:gd name="connsiteY1" fmla="*/ 2349 h 10000"/>
              <a:gd name="connsiteX2" fmla="*/ 26 w 9999"/>
              <a:gd name="connsiteY2" fmla="*/ 4442 h 10000"/>
              <a:gd name="connsiteX3" fmla="*/ 113 w 9999"/>
              <a:gd name="connsiteY3" fmla="*/ 6381 h 10000"/>
              <a:gd name="connsiteX4" fmla="*/ 1097 w 9999"/>
              <a:gd name="connsiteY4" fmla="*/ 9220 h 10000"/>
              <a:gd name="connsiteX5" fmla="*/ 2602 w 9999"/>
              <a:gd name="connsiteY5" fmla="*/ 10000 h 10000"/>
              <a:gd name="connsiteX6" fmla="*/ 6378 w 9999"/>
              <a:gd name="connsiteY6" fmla="*/ 9493 h 10000"/>
              <a:gd name="connsiteX7" fmla="*/ 7848 w 9999"/>
              <a:gd name="connsiteY7" fmla="*/ 8019 h 10000"/>
              <a:gd name="connsiteX8" fmla="*/ 9918 w 9999"/>
              <a:gd name="connsiteY8" fmla="*/ 7272 h 10000"/>
              <a:gd name="connsiteX9" fmla="*/ 9803 w 9999"/>
              <a:gd name="connsiteY9" fmla="*/ 4212 h 10000"/>
              <a:gd name="connsiteX10" fmla="*/ 8409 w 9999"/>
              <a:gd name="connsiteY10" fmla="*/ 2098 h 10000"/>
              <a:gd name="connsiteX11" fmla="*/ 6411 w 9999"/>
              <a:gd name="connsiteY11" fmla="*/ 274 h 10000"/>
              <a:gd name="connsiteX12" fmla="*/ 3862 w 9999"/>
              <a:gd name="connsiteY12" fmla="*/ 0 h 10000"/>
              <a:gd name="connsiteX13" fmla="*/ 1864 w 9999"/>
              <a:gd name="connsiteY13" fmla="*/ 310 h 10000"/>
              <a:gd name="connsiteX0" fmla="*/ 1864 w 10000"/>
              <a:gd name="connsiteY0" fmla="*/ 310 h 10000"/>
              <a:gd name="connsiteX1" fmla="*/ 449 w 10000"/>
              <a:gd name="connsiteY1" fmla="*/ 2349 h 10000"/>
              <a:gd name="connsiteX2" fmla="*/ 26 w 10000"/>
              <a:gd name="connsiteY2" fmla="*/ 4442 h 10000"/>
              <a:gd name="connsiteX3" fmla="*/ 113 w 10000"/>
              <a:gd name="connsiteY3" fmla="*/ 6381 h 10000"/>
              <a:gd name="connsiteX4" fmla="*/ 1097 w 10000"/>
              <a:gd name="connsiteY4" fmla="*/ 9220 h 10000"/>
              <a:gd name="connsiteX5" fmla="*/ 2602 w 10000"/>
              <a:gd name="connsiteY5" fmla="*/ 10000 h 10000"/>
              <a:gd name="connsiteX6" fmla="*/ 6379 w 10000"/>
              <a:gd name="connsiteY6" fmla="*/ 9493 h 10000"/>
              <a:gd name="connsiteX7" fmla="*/ 7849 w 10000"/>
              <a:gd name="connsiteY7" fmla="*/ 8019 h 10000"/>
              <a:gd name="connsiteX8" fmla="*/ 9919 w 10000"/>
              <a:gd name="connsiteY8" fmla="*/ 7272 h 10000"/>
              <a:gd name="connsiteX9" fmla="*/ 9804 w 10000"/>
              <a:gd name="connsiteY9" fmla="*/ 4212 h 10000"/>
              <a:gd name="connsiteX10" fmla="*/ 8410 w 10000"/>
              <a:gd name="connsiteY10" fmla="*/ 2098 h 10000"/>
              <a:gd name="connsiteX11" fmla="*/ 6412 w 10000"/>
              <a:gd name="connsiteY11" fmla="*/ 274 h 10000"/>
              <a:gd name="connsiteX12" fmla="*/ 3862 w 10000"/>
              <a:gd name="connsiteY12" fmla="*/ 0 h 10000"/>
              <a:gd name="connsiteX13" fmla="*/ 1864 w 10000"/>
              <a:gd name="connsiteY13" fmla="*/ 310 h 10000"/>
              <a:gd name="connsiteX0" fmla="*/ 1864 w 10000"/>
              <a:gd name="connsiteY0" fmla="*/ 310 h 9639"/>
              <a:gd name="connsiteX1" fmla="*/ 449 w 10000"/>
              <a:gd name="connsiteY1" fmla="*/ 2349 h 9639"/>
              <a:gd name="connsiteX2" fmla="*/ 26 w 10000"/>
              <a:gd name="connsiteY2" fmla="*/ 4442 h 9639"/>
              <a:gd name="connsiteX3" fmla="*/ 113 w 10000"/>
              <a:gd name="connsiteY3" fmla="*/ 6381 h 9639"/>
              <a:gd name="connsiteX4" fmla="*/ 1097 w 10000"/>
              <a:gd name="connsiteY4" fmla="*/ 9220 h 9639"/>
              <a:gd name="connsiteX5" fmla="*/ 2799 w 10000"/>
              <a:gd name="connsiteY5" fmla="*/ 9639 h 9639"/>
              <a:gd name="connsiteX6" fmla="*/ 6379 w 10000"/>
              <a:gd name="connsiteY6" fmla="*/ 9493 h 9639"/>
              <a:gd name="connsiteX7" fmla="*/ 7849 w 10000"/>
              <a:gd name="connsiteY7" fmla="*/ 8019 h 9639"/>
              <a:gd name="connsiteX8" fmla="*/ 9919 w 10000"/>
              <a:gd name="connsiteY8" fmla="*/ 7272 h 9639"/>
              <a:gd name="connsiteX9" fmla="*/ 9804 w 10000"/>
              <a:gd name="connsiteY9" fmla="*/ 4212 h 9639"/>
              <a:gd name="connsiteX10" fmla="*/ 8410 w 10000"/>
              <a:gd name="connsiteY10" fmla="*/ 2098 h 9639"/>
              <a:gd name="connsiteX11" fmla="*/ 6412 w 10000"/>
              <a:gd name="connsiteY11" fmla="*/ 274 h 9639"/>
              <a:gd name="connsiteX12" fmla="*/ 3862 w 10000"/>
              <a:gd name="connsiteY12" fmla="*/ 0 h 9639"/>
              <a:gd name="connsiteX13" fmla="*/ 1864 w 10000"/>
              <a:gd name="connsiteY13" fmla="*/ 310 h 9639"/>
              <a:gd name="connsiteX0" fmla="*/ 1864 w 10000"/>
              <a:gd name="connsiteY0" fmla="*/ 322 h 10155"/>
              <a:gd name="connsiteX1" fmla="*/ 449 w 10000"/>
              <a:gd name="connsiteY1" fmla="*/ 2437 h 10155"/>
              <a:gd name="connsiteX2" fmla="*/ 26 w 10000"/>
              <a:gd name="connsiteY2" fmla="*/ 4608 h 10155"/>
              <a:gd name="connsiteX3" fmla="*/ 113 w 10000"/>
              <a:gd name="connsiteY3" fmla="*/ 6620 h 10155"/>
              <a:gd name="connsiteX4" fmla="*/ 1097 w 10000"/>
              <a:gd name="connsiteY4" fmla="*/ 9565 h 10155"/>
              <a:gd name="connsiteX5" fmla="*/ 2799 w 10000"/>
              <a:gd name="connsiteY5" fmla="*/ 10000 h 10155"/>
              <a:gd name="connsiteX6" fmla="*/ 6379 w 10000"/>
              <a:gd name="connsiteY6" fmla="*/ 9849 h 10155"/>
              <a:gd name="connsiteX7" fmla="*/ 7849 w 10000"/>
              <a:gd name="connsiteY7" fmla="*/ 8319 h 10155"/>
              <a:gd name="connsiteX8" fmla="*/ 9919 w 10000"/>
              <a:gd name="connsiteY8" fmla="*/ 7544 h 10155"/>
              <a:gd name="connsiteX9" fmla="*/ 9804 w 10000"/>
              <a:gd name="connsiteY9" fmla="*/ 4370 h 10155"/>
              <a:gd name="connsiteX10" fmla="*/ 8410 w 10000"/>
              <a:gd name="connsiteY10" fmla="*/ 2177 h 10155"/>
              <a:gd name="connsiteX11" fmla="*/ 6412 w 10000"/>
              <a:gd name="connsiteY11" fmla="*/ 284 h 10155"/>
              <a:gd name="connsiteX12" fmla="*/ 3862 w 10000"/>
              <a:gd name="connsiteY12" fmla="*/ 0 h 10155"/>
              <a:gd name="connsiteX13" fmla="*/ 1864 w 10000"/>
              <a:gd name="connsiteY13" fmla="*/ 322 h 10155"/>
              <a:gd name="connsiteX0" fmla="*/ 1864 w 10000"/>
              <a:gd name="connsiteY0" fmla="*/ 322 h 10155"/>
              <a:gd name="connsiteX1" fmla="*/ 449 w 10000"/>
              <a:gd name="connsiteY1" fmla="*/ 2437 h 10155"/>
              <a:gd name="connsiteX2" fmla="*/ 26 w 10000"/>
              <a:gd name="connsiteY2" fmla="*/ 4608 h 10155"/>
              <a:gd name="connsiteX3" fmla="*/ 113 w 10000"/>
              <a:gd name="connsiteY3" fmla="*/ 6620 h 10155"/>
              <a:gd name="connsiteX4" fmla="*/ 1840 w 10000"/>
              <a:gd name="connsiteY4" fmla="*/ 9415 h 10155"/>
              <a:gd name="connsiteX5" fmla="*/ 2799 w 10000"/>
              <a:gd name="connsiteY5" fmla="*/ 10000 h 10155"/>
              <a:gd name="connsiteX6" fmla="*/ 6379 w 10000"/>
              <a:gd name="connsiteY6" fmla="*/ 9849 h 10155"/>
              <a:gd name="connsiteX7" fmla="*/ 7849 w 10000"/>
              <a:gd name="connsiteY7" fmla="*/ 8319 h 10155"/>
              <a:gd name="connsiteX8" fmla="*/ 9919 w 10000"/>
              <a:gd name="connsiteY8" fmla="*/ 7544 h 10155"/>
              <a:gd name="connsiteX9" fmla="*/ 9804 w 10000"/>
              <a:gd name="connsiteY9" fmla="*/ 4370 h 10155"/>
              <a:gd name="connsiteX10" fmla="*/ 8410 w 10000"/>
              <a:gd name="connsiteY10" fmla="*/ 2177 h 10155"/>
              <a:gd name="connsiteX11" fmla="*/ 6412 w 10000"/>
              <a:gd name="connsiteY11" fmla="*/ 284 h 10155"/>
              <a:gd name="connsiteX12" fmla="*/ 3862 w 10000"/>
              <a:gd name="connsiteY12" fmla="*/ 0 h 10155"/>
              <a:gd name="connsiteX13" fmla="*/ 1864 w 10000"/>
              <a:gd name="connsiteY13" fmla="*/ 322 h 10155"/>
              <a:gd name="connsiteX0" fmla="*/ 1864 w 10000"/>
              <a:gd name="connsiteY0" fmla="*/ 322 h 10155"/>
              <a:gd name="connsiteX1" fmla="*/ 449 w 10000"/>
              <a:gd name="connsiteY1" fmla="*/ 2437 h 10155"/>
              <a:gd name="connsiteX2" fmla="*/ 26 w 10000"/>
              <a:gd name="connsiteY2" fmla="*/ 4608 h 10155"/>
              <a:gd name="connsiteX3" fmla="*/ 113 w 10000"/>
              <a:gd name="connsiteY3" fmla="*/ 6620 h 10155"/>
              <a:gd name="connsiteX4" fmla="*/ 1840 w 10000"/>
              <a:gd name="connsiteY4" fmla="*/ 9415 h 10155"/>
              <a:gd name="connsiteX5" fmla="*/ 2799 w 10000"/>
              <a:gd name="connsiteY5" fmla="*/ 10000 h 10155"/>
              <a:gd name="connsiteX6" fmla="*/ 6379 w 10000"/>
              <a:gd name="connsiteY6" fmla="*/ 9849 h 10155"/>
              <a:gd name="connsiteX7" fmla="*/ 7849 w 10000"/>
              <a:gd name="connsiteY7" fmla="*/ 8319 h 10155"/>
              <a:gd name="connsiteX8" fmla="*/ 9919 w 10000"/>
              <a:gd name="connsiteY8" fmla="*/ 7544 h 10155"/>
              <a:gd name="connsiteX9" fmla="*/ 9804 w 10000"/>
              <a:gd name="connsiteY9" fmla="*/ 4370 h 10155"/>
              <a:gd name="connsiteX10" fmla="*/ 8410 w 10000"/>
              <a:gd name="connsiteY10" fmla="*/ 2177 h 10155"/>
              <a:gd name="connsiteX11" fmla="*/ 6412 w 10000"/>
              <a:gd name="connsiteY11" fmla="*/ 284 h 10155"/>
              <a:gd name="connsiteX12" fmla="*/ 3862 w 10000"/>
              <a:gd name="connsiteY12" fmla="*/ 0 h 10155"/>
              <a:gd name="connsiteX13" fmla="*/ 1864 w 10000"/>
              <a:gd name="connsiteY13" fmla="*/ 322 h 10155"/>
              <a:gd name="connsiteX0" fmla="*/ 1861 w 9997"/>
              <a:gd name="connsiteY0" fmla="*/ 322 h 10155"/>
              <a:gd name="connsiteX1" fmla="*/ 446 w 9997"/>
              <a:gd name="connsiteY1" fmla="*/ 2437 h 10155"/>
              <a:gd name="connsiteX2" fmla="*/ 23 w 9997"/>
              <a:gd name="connsiteY2" fmla="*/ 4608 h 10155"/>
              <a:gd name="connsiteX3" fmla="*/ 176 w 9997"/>
              <a:gd name="connsiteY3" fmla="*/ 7895 h 10155"/>
              <a:gd name="connsiteX4" fmla="*/ 1837 w 9997"/>
              <a:gd name="connsiteY4" fmla="*/ 9415 h 10155"/>
              <a:gd name="connsiteX5" fmla="*/ 2796 w 9997"/>
              <a:gd name="connsiteY5" fmla="*/ 10000 h 10155"/>
              <a:gd name="connsiteX6" fmla="*/ 6376 w 9997"/>
              <a:gd name="connsiteY6" fmla="*/ 9849 h 10155"/>
              <a:gd name="connsiteX7" fmla="*/ 7846 w 9997"/>
              <a:gd name="connsiteY7" fmla="*/ 8319 h 10155"/>
              <a:gd name="connsiteX8" fmla="*/ 9916 w 9997"/>
              <a:gd name="connsiteY8" fmla="*/ 7544 h 10155"/>
              <a:gd name="connsiteX9" fmla="*/ 9801 w 9997"/>
              <a:gd name="connsiteY9" fmla="*/ 4370 h 10155"/>
              <a:gd name="connsiteX10" fmla="*/ 8407 w 9997"/>
              <a:gd name="connsiteY10" fmla="*/ 2177 h 10155"/>
              <a:gd name="connsiteX11" fmla="*/ 6409 w 9997"/>
              <a:gd name="connsiteY11" fmla="*/ 284 h 10155"/>
              <a:gd name="connsiteX12" fmla="*/ 3859 w 9997"/>
              <a:gd name="connsiteY12" fmla="*/ 0 h 10155"/>
              <a:gd name="connsiteX13" fmla="*/ 1861 w 9997"/>
              <a:gd name="connsiteY13" fmla="*/ 322 h 10155"/>
              <a:gd name="connsiteX0" fmla="*/ 1893 w 10031"/>
              <a:gd name="connsiteY0" fmla="*/ 317 h 10000"/>
              <a:gd name="connsiteX1" fmla="*/ 477 w 10031"/>
              <a:gd name="connsiteY1" fmla="*/ 2400 h 10000"/>
              <a:gd name="connsiteX2" fmla="*/ 54 w 10031"/>
              <a:gd name="connsiteY2" fmla="*/ 4538 h 10000"/>
              <a:gd name="connsiteX3" fmla="*/ 207 w 10031"/>
              <a:gd name="connsiteY3" fmla="*/ 7774 h 10000"/>
              <a:gd name="connsiteX4" fmla="*/ 1869 w 10031"/>
              <a:gd name="connsiteY4" fmla="*/ 9271 h 10000"/>
              <a:gd name="connsiteX5" fmla="*/ 2828 w 10031"/>
              <a:gd name="connsiteY5" fmla="*/ 9847 h 10000"/>
              <a:gd name="connsiteX6" fmla="*/ 6409 w 10031"/>
              <a:gd name="connsiteY6" fmla="*/ 9699 h 10000"/>
              <a:gd name="connsiteX7" fmla="*/ 7879 w 10031"/>
              <a:gd name="connsiteY7" fmla="*/ 8192 h 10000"/>
              <a:gd name="connsiteX8" fmla="*/ 9950 w 10031"/>
              <a:gd name="connsiteY8" fmla="*/ 7429 h 10000"/>
              <a:gd name="connsiteX9" fmla="*/ 9835 w 10031"/>
              <a:gd name="connsiteY9" fmla="*/ 4303 h 10000"/>
              <a:gd name="connsiteX10" fmla="*/ 8441 w 10031"/>
              <a:gd name="connsiteY10" fmla="*/ 2144 h 10000"/>
              <a:gd name="connsiteX11" fmla="*/ 6442 w 10031"/>
              <a:gd name="connsiteY11" fmla="*/ 280 h 10000"/>
              <a:gd name="connsiteX12" fmla="*/ 3891 w 10031"/>
              <a:gd name="connsiteY12" fmla="*/ 0 h 10000"/>
              <a:gd name="connsiteX13" fmla="*/ 1893 w 10031"/>
              <a:gd name="connsiteY13" fmla="*/ 317 h 10000"/>
              <a:gd name="connsiteX0" fmla="*/ 1877 w 10015"/>
              <a:gd name="connsiteY0" fmla="*/ 317 h 10000"/>
              <a:gd name="connsiteX1" fmla="*/ 461 w 10015"/>
              <a:gd name="connsiteY1" fmla="*/ 2400 h 10000"/>
              <a:gd name="connsiteX2" fmla="*/ 60 w 10015"/>
              <a:gd name="connsiteY2" fmla="*/ 4280 h 10000"/>
              <a:gd name="connsiteX3" fmla="*/ 191 w 10015"/>
              <a:gd name="connsiteY3" fmla="*/ 7774 h 10000"/>
              <a:gd name="connsiteX4" fmla="*/ 1853 w 10015"/>
              <a:gd name="connsiteY4" fmla="*/ 9271 h 10000"/>
              <a:gd name="connsiteX5" fmla="*/ 2812 w 10015"/>
              <a:gd name="connsiteY5" fmla="*/ 9847 h 10000"/>
              <a:gd name="connsiteX6" fmla="*/ 6393 w 10015"/>
              <a:gd name="connsiteY6" fmla="*/ 9699 h 10000"/>
              <a:gd name="connsiteX7" fmla="*/ 7863 w 10015"/>
              <a:gd name="connsiteY7" fmla="*/ 8192 h 10000"/>
              <a:gd name="connsiteX8" fmla="*/ 9934 w 10015"/>
              <a:gd name="connsiteY8" fmla="*/ 7429 h 10000"/>
              <a:gd name="connsiteX9" fmla="*/ 9819 w 10015"/>
              <a:gd name="connsiteY9" fmla="*/ 4303 h 10000"/>
              <a:gd name="connsiteX10" fmla="*/ 8425 w 10015"/>
              <a:gd name="connsiteY10" fmla="*/ 2144 h 10000"/>
              <a:gd name="connsiteX11" fmla="*/ 6426 w 10015"/>
              <a:gd name="connsiteY11" fmla="*/ 280 h 10000"/>
              <a:gd name="connsiteX12" fmla="*/ 3875 w 10015"/>
              <a:gd name="connsiteY12" fmla="*/ 0 h 10000"/>
              <a:gd name="connsiteX13" fmla="*/ 1877 w 10015"/>
              <a:gd name="connsiteY13" fmla="*/ 317 h 10000"/>
              <a:gd name="connsiteX0" fmla="*/ 1944 w 10082"/>
              <a:gd name="connsiteY0" fmla="*/ 317 h 10000"/>
              <a:gd name="connsiteX1" fmla="*/ 528 w 10082"/>
              <a:gd name="connsiteY1" fmla="*/ 2400 h 10000"/>
              <a:gd name="connsiteX2" fmla="*/ 127 w 10082"/>
              <a:gd name="connsiteY2" fmla="*/ 4280 h 10000"/>
              <a:gd name="connsiteX3" fmla="*/ 258 w 10082"/>
              <a:gd name="connsiteY3" fmla="*/ 7774 h 10000"/>
              <a:gd name="connsiteX4" fmla="*/ 1920 w 10082"/>
              <a:gd name="connsiteY4" fmla="*/ 9271 h 10000"/>
              <a:gd name="connsiteX5" fmla="*/ 2879 w 10082"/>
              <a:gd name="connsiteY5" fmla="*/ 9847 h 10000"/>
              <a:gd name="connsiteX6" fmla="*/ 6460 w 10082"/>
              <a:gd name="connsiteY6" fmla="*/ 9699 h 10000"/>
              <a:gd name="connsiteX7" fmla="*/ 7930 w 10082"/>
              <a:gd name="connsiteY7" fmla="*/ 8192 h 10000"/>
              <a:gd name="connsiteX8" fmla="*/ 10001 w 10082"/>
              <a:gd name="connsiteY8" fmla="*/ 7429 h 10000"/>
              <a:gd name="connsiteX9" fmla="*/ 9886 w 10082"/>
              <a:gd name="connsiteY9" fmla="*/ 4303 h 10000"/>
              <a:gd name="connsiteX10" fmla="*/ 8492 w 10082"/>
              <a:gd name="connsiteY10" fmla="*/ 2144 h 10000"/>
              <a:gd name="connsiteX11" fmla="*/ 6493 w 10082"/>
              <a:gd name="connsiteY11" fmla="*/ 280 h 10000"/>
              <a:gd name="connsiteX12" fmla="*/ 3942 w 10082"/>
              <a:gd name="connsiteY12" fmla="*/ 0 h 10000"/>
              <a:gd name="connsiteX13" fmla="*/ 1944 w 10082"/>
              <a:gd name="connsiteY13" fmla="*/ 317 h 10000"/>
              <a:gd name="connsiteX0" fmla="*/ 1944 w 10082"/>
              <a:gd name="connsiteY0" fmla="*/ 317 h 10000"/>
              <a:gd name="connsiteX1" fmla="*/ 528 w 10082"/>
              <a:gd name="connsiteY1" fmla="*/ 2400 h 10000"/>
              <a:gd name="connsiteX2" fmla="*/ 127 w 10082"/>
              <a:gd name="connsiteY2" fmla="*/ 4280 h 10000"/>
              <a:gd name="connsiteX3" fmla="*/ 258 w 10082"/>
              <a:gd name="connsiteY3" fmla="*/ 7774 h 10000"/>
              <a:gd name="connsiteX4" fmla="*/ 1920 w 10082"/>
              <a:gd name="connsiteY4" fmla="*/ 9271 h 10000"/>
              <a:gd name="connsiteX5" fmla="*/ 2879 w 10082"/>
              <a:gd name="connsiteY5" fmla="*/ 9847 h 10000"/>
              <a:gd name="connsiteX6" fmla="*/ 6460 w 10082"/>
              <a:gd name="connsiteY6" fmla="*/ 9699 h 10000"/>
              <a:gd name="connsiteX7" fmla="*/ 7930 w 10082"/>
              <a:gd name="connsiteY7" fmla="*/ 8192 h 10000"/>
              <a:gd name="connsiteX8" fmla="*/ 10001 w 10082"/>
              <a:gd name="connsiteY8" fmla="*/ 7429 h 10000"/>
              <a:gd name="connsiteX9" fmla="*/ 9886 w 10082"/>
              <a:gd name="connsiteY9" fmla="*/ 4303 h 10000"/>
              <a:gd name="connsiteX10" fmla="*/ 8492 w 10082"/>
              <a:gd name="connsiteY10" fmla="*/ 2144 h 10000"/>
              <a:gd name="connsiteX11" fmla="*/ 6493 w 10082"/>
              <a:gd name="connsiteY11" fmla="*/ 280 h 10000"/>
              <a:gd name="connsiteX12" fmla="*/ 3942 w 10082"/>
              <a:gd name="connsiteY12" fmla="*/ 0 h 10000"/>
              <a:gd name="connsiteX13" fmla="*/ 1944 w 10082"/>
              <a:gd name="connsiteY13" fmla="*/ 31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082" h="10000">
                <a:moveTo>
                  <a:pt x="1944" y="317"/>
                </a:moveTo>
                <a:cubicBezTo>
                  <a:pt x="1408" y="819"/>
                  <a:pt x="834" y="1696"/>
                  <a:pt x="528" y="2400"/>
                </a:cubicBezTo>
                <a:cubicBezTo>
                  <a:pt x="394" y="3027"/>
                  <a:pt x="130" y="3247"/>
                  <a:pt x="127" y="4280"/>
                </a:cubicBezTo>
                <a:cubicBezTo>
                  <a:pt x="-142" y="5077"/>
                  <a:pt x="68" y="6610"/>
                  <a:pt x="258" y="7774"/>
                </a:cubicBezTo>
                <a:cubicBezTo>
                  <a:pt x="834" y="8692"/>
                  <a:pt x="1102" y="8759"/>
                  <a:pt x="1920" y="9271"/>
                </a:cubicBezTo>
                <a:lnTo>
                  <a:pt x="2879" y="9847"/>
                </a:lnTo>
                <a:cubicBezTo>
                  <a:pt x="4204" y="10192"/>
                  <a:pt x="5551" y="9871"/>
                  <a:pt x="6460" y="9699"/>
                </a:cubicBezTo>
                <a:cubicBezTo>
                  <a:pt x="7147" y="8494"/>
                  <a:pt x="7440" y="8694"/>
                  <a:pt x="7930" y="8192"/>
                </a:cubicBezTo>
                <a:cubicBezTo>
                  <a:pt x="9174" y="8060"/>
                  <a:pt x="9544" y="8409"/>
                  <a:pt x="10001" y="7429"/>
                </a:cubicBezTo>
                <a:cubicBezTo>
                  <a:pt x="10079" y="6866"/>
                  <a:pt x="10179" y="5639"/>
                  <a:pt x="9886" y="4303"/>
                </a:cubicBezTo>
                <a:cubicBezTo>
                  <a:pt x="9231" y="3078"/>
                  <a:pt x="9299" y="3220"/>
                  <a:pt x="8492" y="2144"/>
                </a:cubicBezTo>
                <a:cubicBezTo>
                  <a:pt x="7847" y="1153"/>
                  <a:pt x="7072" y="420"/>
                  <a:pt x="6493" y="280"/>
                </a:cubicBezTo>
                <a:lnTo>
                  <a:pt x="3942" y="0"/>
                </a:lnTo>
                <a:lnTo>
                  <a:pt x="1944" y="317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10726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96287442-AB6E-4F9B-9E2B-71CAC01E6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5329" y="3078134"/>
            <a:ext cx="2068195" cy="701731"/>
          </a:xfr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Finland</a:t>
            </a:r>
            <a:endParaRPr lang="fi-FI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7BEB045-C7E3-4D04-85C2-E3C392B24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29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2">
            <a:extLst>
              <a:ext uri="{FF2B5EF4-FFF2-40B4-BE49-F238E27FC236}">
                <a16:creationId xmlns:a16="http://schemas.microsoft.com/office/drawing/2014/main" id="{DAAF692E-8D50-4158-819F-52F67F697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2781300"/>
            <a:ext cx="82804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Tahoma" panose="020B0604030504040204" pitchFamily="34" charset="0"/>
                <a:ea typeface="SimSun" panose="02010600030101010101" pitchFamily="2" charset="-122"/>
              </a:rPr>
              <a:t>SSW</a:t>
            </a:r>
            <a:endParaRPr lang="en-US" altLang="en-US" b="1" dirty="0"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38756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8CA8A3AF-DB89-C1A2-5908-46FB85DDE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85322"/>
            <a:ext cx="1151572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Within cluster distances (SSW)</a:t>
            </a:r>
          </a:p>
        </p:txBody>
      </p:sp>
      <p:sp>
        <p:nvSpPr>
          <p:cNvPr id="36" name="Line 98">
            <a:extLst>
              <a:ext uri="{FF2B5EF4-FFF2-40B4-BE49-F238E27FC236}">
                <a16:creationId xmlns:a16="http://schemas.microsoft.com/office/drawing/2014/main" id="{C26E21D7-6CE2-1EFF-F0D8-FA59713A0B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42568" y="4248150"/>
            <a:ext cx="482390" cy="409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37" name="TextBox 123">
            <a:extLst>
              <a:ext uri="{FF2B5EF4-FFF2-40B4-BE49-F238E27FC236}">
                <a16:creationId xmlns:a16="http://schemas.microsoft.com/office/drawing/2014/main" id="{9EAE534A-AAB4-A334-F46E-A47526EBF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3948" y="1722165"/>
            <a:ext cx="9573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SSE</a:t>
            </a:r>
          </a:p>
        </p:txBody>
      </p:sp>
      <p:sp>
        <p:nvSpPr>
          <p:cNvPr id="38" name="Oval 94">
            <a:extLst>
              <a:ext uri="{FF2B5EF4-FFF2-40B4-BE49-F238E27FC236}">
                <a16:creationId xmlns:a16="http://schemas.microsoft.com/office/drawing/2014/main" id="{3C9AA28A-AB13-90F9-5617-F294B287A119}"/>
              </a:ext>
            </a:extLst>
          </p:cNvPr>
          <p:cNvSpPr/>
          <p:nvPr/>
        </p:nvSpPr>
        <p:spPr>
          <a:xfrm>
            <a:off x="3371205" y="4478338"/>
            <a:ext cx="268288" cy="273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/>
          </a:p>
        </p:txBody>
      </p:sp>
      <p:sp>
        <p:nvSpPr>
          <p:cNvPr id="39" name="Oval 95">
            <a:extLst>
              <a:ext uri="{FF2B5EF4-FFF2-40B4-BE49-F238E27FC236}">
                <a16:creationId xmlns:a16="http://schemas.microsoft.com/office/drawing/2014/main" id="{D9AFB44C-AC63-D693-D550-4E7A6E917D67}"/>
              </a:ext>
            </a:extLst>
          </p:cNvPr>
          <p:cNvSpPr/>
          <p:nvPr/>
        </p:nvSpPr>
        <p:spPr>
          <a:xfrm>
            <a:off x="3101331" y="3281363"/>
            <a:ext cx="269875" cy="2714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0" name="Oval 96">
            <a:extLst>
              <a:ext uri="{FF2B5EF4-FFF2-40B4-BE49-F238E27FC236}">
                <a16:creationId xmlns:a16="http://schemas.microsoft.com/office/drawing/2014/main" id="{5C4B37EA-F16D-1932-A6E3-8C9F69690DE7}"/>
              </a:ext>
            </a:extLst>
          </p:cNvPr>
          <p:cNvSpPr/>
          <p:nvPr/>
        </p:nvSpPr>
        <p:spPr>
          <a:xfrm>
            <a:off x="2563169" y="3667126"/>
            <a:ext cx="269875" cy="2698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1" name="Oval 97">
            <a:extLst>
              <a:ext uri="{FF2B5EF4-FFF2-40B4-BE49-F238E27FC236}">
                <a16:creationId xmlns:a16="http://schemas.microsoft.com/office/drawing/2014/main" id="{4CD7D461-5162-A458-A650-80634688F037}"/>
              </a:ext>
            </a:extLst>
          </p:cNvPr>
          <p:cNvSpPr/>
          <p:nvPr/>
        </p:nvSpPr>
        <p:spPr>
          <a:xfrm>
            <a:off x="2698105" y="4537076"/>
            <a:ext cx="268288" cy="2698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9BDCD3F-2379-ACC3-AB2B-42AF717BDC4F}"/>
              </a:ext>
            </a:extLst>
          </p:cNvPr>
          <p:cNvSpPr/>
          <p:nvPr/>
        </p:nvSpPr>
        <p:spPr>
          <a:xfrm>
            <a:off x="3907781" y="3824288"/>
            <a:ext cx="269875" cy="2714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3" name="Oval 95">
            <a:extLst>
              <a:ext uri="{FF2B5EF4-FFF2-40B4-BE49-F238E27FC236}">
                <a16:creationId xmlns:a16="http://schemas.microsoft.com/office/drawing/2014/main" id="{AEF1E666-F086-FA72-81F6-80259EC00906}"/>
              </a:ext>
            </a:extLst>
          </p:cNvPr>
          <p:cNvSpPr/>
          <p:nvPr/>
        </p:nvSpPr>
        <p:spPr>
          <a:xfrm>
            <a:off x="4195119" y="4422776"/>
            <a:ext cx="268287" cy="2698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/>
          </a:p>
        </p:txBody>
      </p:sp>
      <p:sp>
        <p:nvSpPr>
          <p:cNvPr id="44" name="Oval 96">
            <a:extLst>
              <a:ext uri="{FF2B5EF4-FFF2-40B4-BE49-F238E27FC236}">
                <a16:creationId xmlns:a16="http://schemas.microsoft.com/office/drawing/2014/main" id="{06D76755-942F-6839-6E45-D13A300CBC17}"/>
              </a:ext>
            </a:extLst>
          </p:cNvPr>
          <p:cNvSpPr/>
          <p:nvPr/>
        </p:nvSpPr>
        <p:spPr>
          <a:xfrm>
            <a:off x="3812531" y="5065713"/>
            <a:ext cx="269875" cy="2714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/>
          </a:p>
        </p:txBody>
      </p:sp>
      <p:sp>
        <p:nvSpPr>
          <p:cNvPr id="45" name="Oval 98">
            <a:extLst>
              <a:ext uri="{FF2B5EF4-FFF2-40B4-BE49-F238E27FC236}">
                <a16:creationId xmlns:a16="http://schemas.microsoft.com/office/drawing/2014/main" id="{34B98CFE-C23E-844A-EB58-F314EAE7A02B}"/>
              </a:ext>
            </a:extLst>
          </p:cNvPr>
          <p:cNvSpPr/>
          <p:nvPr/>
        </p:nvSpPr>
        <p:spPr>
          <a:xfrm>
            <a:off x="3812531" y="3146426"/>
            <a:ext cx="269875" cy="2714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6" name="Oval 95">
            <a:extLst>
              <a:ext uri="{FF2B5EF4-FFF2-40B4-BE49-F238E27FC236}">
                <a16:creationId xmlns:a16="http://schemas.microsoft.com/office/drawing/2014/main" id="{1D00BCE4-BB01-A0A2-D106-476706C9E414}"/>
              </a:ext>
            </a:extLst>
          </p:cNvPr>
          <p:cNvSpPr/>
          <p:nvPr/>
        </p:nvSpPr>
        <p:spPr>
          <a:xfrm>
            <a:off x="2159944" y="4168776"/>
            <a:ext cx="268287" cy="2698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/>
          </a:p>
        </p:txBody>
      </p:sp>
      <p:sp>
        <p:nvSpPr>
          <p:cNvPr id="47" name="Oval 95">
            <a:extLst>
              <a:ext uri="{FF2B5EF4-FFF2-40B4-BE49-F238E27FC236}">
                <a16:creationId xmlns:a16="http://schemas.microsoft.com/office/drawing/2014/main" id="{064DBEE1-B0AE-AA28-A8BF-AD0DF5D5D698}"/>
              </a:ext>
            </a:extLst>
          </p:cNvPr>
          <p:cNvSpPr/>
          <p:nvPr/>
        </p:nvSpPr>
        <p:spPr>
          <a:xfrm>
            <a:off x="2921944" y="5195888"/>
            <a:ext cx="269875" cy="2714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/>
          </a:p>
        </p:txBody>
      </p:sp>
      <p:sp>
        <p:nvSpPr>
          <p:cNvPr id="48" name="Line 98">
            <a:extLst>
              <a:ext uri="{FF2B5EF4-FFF2-40B4-BE49-F238E27FC236}">
                <a16:creationId xmlns:a16="http://schemas.microsoft.com/office/drawing/2014/main" id="{4B0B9A57-608C-1167-69D5-81FD5B8FCD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06129" y="3267075"/>
            <a:ext cx="55245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dirty="0"/>
          </a:p>
        </p:txBody>
      </p:sp>
      <p:sp>
        <p:nvSpPr>
          <p:cNvPr id="49" name="Line 98">
            <a:extLst>
              <a:ext uri="{FF2B5EF4-FFF2-40B4-BE49-F238E27FC236}">
                <a16:creationId xmlns:a16="http://schemas.microsoft.com/office/drawing/2014/main" id="{46DF1C1C-A147-00D3-9D86-950137263E0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34655" y="4321687"/>
            <a:ext cx="277813" cy="100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50" name="Line 98">
            <a:extLst>
              <a:ext uri="{FF2B5EF4-FFF2-40B4-BE49-F238E27FC236}">
                <a16:creationId xmlns:a16="http://schemas.microsoft.com/office/drawing/2014/main" id="{26A30AB5-BF3C-7285-5B9D-F61A87EEFE8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96383" y="4310574"/>
            <a:ext cx="230881" cy="3046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51" name="Line 98">
            <a:extLst>
              <a:ext uri="{FF2B5EF4-FFF2-40B4-BE49-F238E27FC236}">
                <a16:creationId xmlns:a16="http://schemas.microsoft.com/office/drawing/2014/main" id="{4703616A-24D4-112B-2B22-9DBDB0C98E1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75757" y="4283075"/>
            <a:ext cx="959061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52" name="Line 98">
            <a:extLst>
              <a:ext uri="{FF2B5EF4-FFF2-40B4-BE49-F238E27FC236}">
                <a16:creationId xmlns:a16="http://schemas.microsoft.com/office/drawing/2014/main" id="{529BFD78-A8CA-8E1B-B7E1-1F48A478A04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93418" y="4297313"/>
            <a:ext cx="666750" cy="900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53" name="Line 98">
            <a:extLst>
              <a:ext uri="{FF2B5EF4-FFF2-40B4-BE49-F238E27FC236}">
                <a16:creationId xmlns:a16="http://schemas.microsoft.com/office/drawing/2014/main" id="{4CED56B3-1726-8E0C-17C1-193D98AE13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04404" y="4283075"/>
            <a:ext cx="1049127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54" name="Line 98">
            <a:extLst>
              <a:ext uri="{FF2B5EF4-FFF2-40B4-BE49-F238E27FC236}">
                <a16:creationId xmlns:a16="http://schemas.microsoft.com/office/drawing/2014/main" id="{C44E079B-F57B-39BE-69EA-5F0C1F26D5D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98104" y="3792539"/>
            <a:ext cx="441326" cy="409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55" name="Line 98">
            <a:extLst>
              <a:ext uri="{FF2B5EF4-FFF2-40B4-BE49-F238E27FC236}">
                <a16:creationId xmlns:a16="http://schemas.microsoft.com/office/drawing/2014/main" id="{B6F225F0-B383-FA1A-E3A7-8DC6937A5B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77543" y="3937001"/>
            <a:ext cx="790576" cy="3984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56" name="Line 98">
            <a:extLst>
              <a:ext uri="{FF2B5EF4-FFF2-40B4-BE49-F238E27FC236}">
                <a16:creationId xmlns:a16="http://schemas.microsoft.com/office/drawing/2014/main" id="{C1C97D22-7343-0C8F-FC68-ACD0DD63FD1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39443" y="3433761"/>
            <a:ext cx="65086" cy="88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57" name="TextBox 123">
            <a:extLst>
              <a:ext uri="{FF2B5EF4-FFF2-40B4-BE49-F238E27FC236}">
                <a16:creationId xmlns:a16="http://schemas.microsoft.com/office/drawing/2014/main" id="{4CE1B601-03D1-9857-B8D3-4512E8459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0022" y="1722165"/>
            <a:ext cx="11256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SSW</a:t>
            </a:r>
          </a:p>
        </p:txBody>
      </p:sp>
      <p:sp>
        <p:nvSpPr>
          <p:cNvPr id="59" name="Line 98">
            <a:extLst>
              <a:ext uri="{FF2B5EF4-FFF2-40B4-BE49-F238E27FC236}">
                <a16:creationId xmlns:a16="http://schemas.microsoft.com/office/drawing/2014/main" id="{6FD01702-BA53-4EDB-9789-F3B829833A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63384" y="4619973"/>
            <a:ext cx="685800" cy="36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60" name="Oval 94">
            <a:extLst>
              <a:ext uri="{FF2B5EF4-FFF2-40B4-BE49-F238E27FC236}">
                <a16:creationId xmlns:a16="http://schemas.microsoft.com/office/drawing/2014/main" id="{06CD0286-0079-6C34-2110-664DCEC6DEFD}"/>
              </a:ext>
            </a:extLst>
          </p:cNvPr>
          <p:cNvSpPr/>
          <p:nvPr/>
        </p:nvSpPr>
        <p:spPr>
          <a:xfrm>
            <a:off x="8492021" y="4477098"/>
            <a:ext cx="268288" cy="273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/>
          </a:p>
        </p:txBody>
      </p:sp>
      <p:sp>
        <p:nvSpPr>
          <p:cNvPr id="61" name="Oval 95">
            <a:extLst>
              <a:ext uri="{FF2B5EF4-FFF2-40B4-BE49-F238E27FC236}">
                <a16:creationId xmlns:a16="http://schemas.microsoft.com/office/drawing/2014/main" id="{F3D8C855-7AF7-37F3-6291-BE79D2C4DCC5}"/>
              </a:ext>
            </a:extLst>
          </p:cNvPr>
          <p:cNvSpPr/>
          <p:nvPr/>
        </p:nvSpPr>
        <p:spPr>
          <a:xfrm>
            <a:off x="8222147" y="3280123"/>
            <a:ext cx="269875" cy="2714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2" name="Oval 96">
            <a:extLst>
              <a:ext uri="{FF2B5EF4-FFF2-40B4-BE49-F238E27FC236}">
                <a16:creationId xmlns:a16="http://schemas.microsoft.com/office/drawing/2014/main" id="{A31391A7-5CC0-0370-A3AA-ED6B9072373F}"/>
              </a:ext>
            </a:extLst>
          </p:cNvPr>
          <p:cNvSpPr/>
          <p:nvPr/>
        </p:nvSpPr>
        <p:spPr>
          <a:xfrm>
            <a:off x="7683985" y="3665886"/>
            <a:ext cx="269875" cy="2698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3" name="Oval 97">
            <a:extLst>
              <a:ext uri="{FF2B5EF4-FFF2-40B4-BE49-F238E27FC236}">
                <a16:creationId xmlns:a16="http://schemas.microsoft.com/office/drawing/2014/main" id="{4FE2FC82-6499-8262-8C68-8DCA1F8EC115}"/>
              </a:ext>
            </a:extLst>
          </p:cNvPr>
          <p:cNvSpPr/>
          <p:nvPr/>
        </p:nvSpPr>
        <p:spPr>
          <a:xfrm>
            <a:off x="7818921" y="4535836"/>
            <a:ext cx="268288" cy="2698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3FE076EC-BCB1-1926-75D6-ACCECE541BBC}"/>
              </a:ext>
            </a:extLst>
          </p:cNvPr>
          <p:cNvSpPr/>
          <p:nvPr/>
        </p:nvSpPr>
        <p:spPr>
          <a:xfrm>
            <a:off x="9028597" y="3823048"/>
            <a:ext cx="269875" cy="2714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5" name="Line 97">
            <a:extLst>
              <a:ext uri="{FF2B5EF4-FFF2-40B4-BE49-F238E27FC236}">
                <a16:creationId xmlns:a16="http://schemas.microsoft.com/office/drawing/2014/main" id="{D90D8EB4-7B8E-1D53-DCBA-28C5C1B6C9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28459" y="3361086"/>
            <a:ext cx="431800" cy="133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66" name="Line 98">
            <a:extLst>
              <a:ext uri="{FF2B5EF4-FFF2-40B4-BE49-F238E27FC236}">
                <a16:creationId xmlns:a16="http://schemas.microsoft.com/office/drawing/2014/main" id="{F3D66570-91AD-8C83-0DD3-4C5E559C8C2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783997" y="3792886"/>
            <a:ext cx="1368425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67" name="Line 99">
            <a:extLst>
              <a:ext uri="{FF2B5EF4-FFF2-40B4-BE49-F238E27FC236}">
                <a16:creationId xmlns:a16="http://schemas.microsoft.com/office/drawing/2014/main" id="{1A488B0F-2849-CE0B-FE63-07E917DA2A8F}"/>
              </a:ext>
            </a:extLst>
          </p:cNvPr>
          <p:cNvSpPr>
            <a:spLocks noChangeShapeType="1"/>
          </p:cNvSpPr>
          <p:nvPr/>
        </p:nvSpPr>
        <p:spPr bwMode="auto">
          <a:xfrm>
            <a:off x="8360260" y="3432523"/>
            <a:ext cx="288925" cy="1187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68" name="Line 100">
            <a:extLst>
              <a:ext uri="{FF2B5EF4-FFF2-40B4-BE49-F238E27FC236}">
                <a16:creationId xmlns:a16="http://schemas.microsoft.com/office/drawing/2014/main" id="{76527FE3-500D-DC12-2E24-68E85AC533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28460" y="3937348"/>
            <a:ext cx="1260475" cy="677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69" name="Oval 95">
            <a:extLst>
              <a:ext uri="{FF2B5EF4-FFF2-40B4-BE49-F238E27FC236}">
                <a16:creationId xmlns:a16="http://schemas.microsoft.com/office/drawing/2014/main" id="{CAA3F8FF-3C16-EDD4-8AEF-4B98635C6F94}"/>
              </a:ext>
            </a:extLst>
          </p:cNvPr>
          <p:cNvSpPr/>
          <p:nvPr/>
        </p:nvSpPr>
        <p:spPr>
          <a:xfrm>
            <a:off x="9315935" y="4421536"/>
            <a:ext cx="268287" cy="2698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/>
          </a:p>
        </p:txBody>
      </p:sp>
      <p:sp>
        <p:nvSpPr>
          <p:cNvPr id="70" name="Oval 96">
            <a:extLst>
              <a:ext uri="{FF2B5EF4-FFF2-40B4-BE49-F238E27FC236}">
                <a16:creationId xmlns:a16="http://schemas.microsoft.com/office/drawing/2014/main" id="{152B12A6-47ED-F5E4-7C0C-54B2E10966AF}"/>
              </a:ext>
            </a:extLst>
          </p:cNvPr>
          <p:cNvSpPr/>
          <p:nvPr/>
        </p:nvSpPr>
        <p:spPr>
          <a:xfrm>
            <a:off x="8933347" y="5064473"/>
            <a:ext cx="269875" cy="2714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/>
          </a:p>
        </p:txBody>
      </p:sp>
      <p:sp>
        <p:nvSpPr>
          <p:cNvPr id="71" name="Oval 98">
            <a:extLst>
              <a:ext uri="{FF2B5EF4-FFF2-40B4-BE49-F238E27FC236}">
                <a16:creationId xmlns:a16="http://schemas.microsoft.com/office/drawing/2014/main" id="{93C30060-E664-0022-4891-BD6E0A8D81DE}"/>
              </a:ext>
            </a:extLst>
          </p:cNvPr>
          <p:cNvSpPr/>
          <p:nvPr/>
        </p:nvSpPr>
        <p:spPr>
          <a:xfrm>
            <a:off x="8933347" y="3145186"/>
            <a:ext cx="269875" cy="2714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72" name="Line 98">
            <a:extLst>
              <a:ext uri="{FF2B5EF4-FFF2-40B4-BE49-F238E27FC236}">
                <a16:creationId xmlns:a16="http://schemas.microsoft.com/office/drawing/2014/main" id="{4D001D1A-5885-D549-4120-98A8498169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25221" y="3792886"/>
            <a:ext cx="376238" cy="519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73" name="Oval 95">
            <a:extLst>
              <a:ext uri="{FF2B5EF4-FFF2-40B4-BE49-F238E27FC236}">
                <a16:creationId xmlns:a16="http://schemas.microsoft.com/office/drawing/2014/main" id="{19B5694C-EB3A-50A8-51FE-BC512D279E7A}"/>
              </a:ext>
            </a:extLst>
          </p:cNvPr>
          <p:cNvSpPr/>
          <p:nvPr/>
        </p:nvSpPr>
        <p:spPr>
          <a:xfrm>
            <a:off x="7280760" y="4167536"/>
            <a:ext cx="268287" cy="2698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/>
          </a:p>
        </p:txBody>
      </p:sp>
      <p:sp>
        <p:nvSpPr>
          <p:cNvPr id="74" name="Oval 95">
            <a:extLst>
              <a:ext uri="{FF2B5EF4-FFF2-40B4-BE49-F238E27FC236}">
                <a16:creationId xmlns:a16="http://schemas.microsoft.com/office/drawing/2014/main" id="{85F7A2C8-8BC6-E4E7-DCA8-A9944FBC4C12}"/>
              </a:ext>
            </a:extLst>
          </p:cNvPr>
          <p:cNvSpPr/>
          <p:nvPr/>
        </p:nvSpPr>
        <p:spPr>
          <a:xfrm>
            <a:off x="8042760" y="5194648"/>
            <a:ext cx="269875" cy="2714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/>
          </a:p>
        </p:txBody>
      </p:sp>
      <p:sp>
        <p:nvSpPr>
          <p:cNvPr id="75" name="Line 98">
            <a:extLst>
              <a:ext uri="{FF2B5EF4-FFF2-40B4-BE49-F238E27FC236}">
                <a16:creationId xmlns:a16="http://schemas.microsoft.com/office/drawing/2014/main" id="{3673448C-E7E3-8C09-21DA-F509E3C58DCB}"/>
              </a:ext>
            </a:extLst>
          </p:cNvPr>
          <p:cNvSpPr>
            <a:spLocks noChangeShapeType="1"/>
          </p:cNvSpPr>
          <p:nvPr/>
        </p:nvSpPr>
        <p:spPr bwMode="auto">
          <a:xfrm>
            <a:off x="7404585" y="4297710"/>
            <a:ext cx="509587" cy="382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76" name="Line 98">
            <a:extLst>
              <a:ext uri="{FF2B5EF4-FFF2-40B4-BE49-F238E27FC236}">
                <a16:creationId xmlns:a16="http://schemas.microsoft.com/office/drawing/2014/main" id="{F52CB661-E3EB-9534-F9F2-B277F7A81F7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71346" y="4680299"/>
            <a:ext cx="376238" cy="638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77" name="Line 98">
            <a:extLst>
              <a:ext uri="{FF2B5EF4-FFF2-40B4-BE49-F238E27FC236}">
                <a16:creationId xmlns:a16="http://schemas.microsoft.com/office/drawing/2014/main" id="{9EC90318-D089-DC0B-AD44-40A1F57CD1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22160" y="3265836"/>
            <a:ext cx="757237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78" name="Line 98">
            <a:extLst>
              <a:ext uri="{FF2B5EF4-FFF2-40B4-BE49-F238E27FC236}">
                <a16:creationId xmlns:a16="http://schemas.microsoft.com/office/drawing/2014/main" id="{D27833A7-7E25-BF83-55E5-E96EA6536B7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57171" y="4551710"/>
            <a:ext cx="376238" cy="642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79" name="Line 98">
            <a:extLst>
              <a:ext uri="{FF2B5EF4-FFF2-40B4-BE49-F238E27FC236}">
                <a16:creationId xmlns:a16="http://schemas.microsoft.com/office/drawing/2014/main" id="{79964AC3-4FF6-CB62-4209-807898E3AF6D}"/>
              </a:ext>
            </a:extLst>
          </p:cNvPr>
          <p:cNvSpPr>
            <a:spLocks noChangeShapeType="1"/>
          </p:cNvSpPr>
          <p:nvPr/>
        </p:nvSpPr>
        <p:spPr bwMode="auto">
          <a:xfrm>
            <a:off x="7409346" y="4297711"/>
            <a:ext cx="762000" cy="1020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80" name="Line 98">
            <a:extLst>
              <a:ext uri="{FF2B5EF4-FFF2-40B4-BE49-F238E27FC236}">
                <a16:creationId xmlns:a16="http://schemas.microsoft.com/office/drawing/2014/main" id="{2B5B7CF5-3E53-D47B-214E-9B55C3887919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8459" y="4656485"/>
            <a:ext cx="227012" cy="67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81" name="Line 98">
            <a:extLst>
              <a:ext uri="{FF2B5EF4-FFF2-40B4-BE49-F238E27FC236}">
                <a16:creationId xmlns:a16="http://schemas.microsoft.com/office/drawing/2014/main" id="{9650259C-234F-4B58-B179-11995E72B26A}"/>
              </a:ext>
            </a:extLst>
          </p:cNvPr>
          <p:cNvSpPr>
            <a:spLocks noChangeShapeType="1"/>
          </p:cNvSpPr>
          <p:nvPr/>
        </p:nvSpPr>
        <p:spPr bwMode="auto">
          <a:xfrm>
            <a:off x="9052409" y="3269011"/>
            <a:ext cx="133350" cy="644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82" name="Line 98">
            <a:extLst>
              <a:ext uri="{FF2B5EF4-FFF2-40B4-BE49-F238E27FC236}">
                <a16:creationId xmlns:a16="http://schemas.microsoft.com/office/drawing/2014/main" id="{B744569C-BA0D-FDB9-459C-332DE867220A}"/>
              </a:ext>
            </a:extLst>
          </p:cNvPr>
          <p:cNvSpPr>
            <a:spLocks noChangeShapeType="1"/>
          </p:cNvSpPr>
          <p:nvPr/>
        </p:nvSpPr>
        <p:spPr bwMode="auto">
          <a:xfrm>
            <a:off x="9180997" y="3913536"/>
            <a:ext cx="257175" cy="638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83" name="Line 98">
            <a:extLst>
              <a:ext uri="{FF2B5EF4-FFF2-40B4-BE49-F238E27FC236}">
                <a16:creationId xmlns:a16="http://schemas.microsoft.com/office/drawing/2014/main" id="{AA1C9C91-8663-CDE7-4E28-AEDD29EC6E77}"/>
              </a:ext>
            </a:extLst>
          </p:cNvPr>
          <p:cNvSpPr>
            <a:spLocks noChangeShapeType="1"/>
          </p:cNvSpPr>
          <p:nvPr/>
        </p:nvSpPr>
        <p:spPr bwMode="auto">
          <a:xfrm>
            <a:off x="8552347" y="4551710"/>
            <a:ext cx="504825" cy="642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84" name="Line 98">
            <a:extLst>
              <a:ext uri="{FF2B5EF4-FFF2-40B4-BE49-F238E27FC236}">
                <a16:creationId xmlns:a16="http://schemas.microsoft.com/office/drawing/2014/main" id="{44DEED0A-15AC-900A-4255-C69300059C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2672" y="4548535"/>
            <a:ext cx="842963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85" name="Line 98">
            <a:extLst>
              <a:ext uri="{FF2B5EF4-FFF2-40B4-BE49-F238E27FC236}">
                <a16:creationId xmlns:a16="http://schemas.microsoft.com/office/drawing/2014/main" id="{CC0F43D6-FFA8-A776-153F-B13D52F6A1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80985" y="3937349"/>
            <a:ext cx="92075" cy="1258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86" name="Line 98">
            <a:extLst>
              <a:ext uri="{FF2B5EF4-FFF2-40B4-BE49-F238E27FC236}">
                <a16:creationId xmlns:a16="http://schemas.microsoft.com/office/drawing/2014/main" id="{A3980F18-6DA7-6218-76BB-D66AD7B71B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71347" y="5194649"/>
            <a:ext cx="881063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87" name="Line 98">
            <a:extLst>
              <a:ext uri="{FF2B5EF4-FFF2-40B4-BE49-F238E27FC236}">
                <a16:creationId xmlns:a16="http://schemas.microsoft.com/office/drawing/2014/main" id="{3554598A-B1CE-EE64-0D72-5B01C6E2FF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28460" y="3253135"/>
            <a:ext cx="1138237" cy="1411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88" name="Line 98">
            <a:extLst>
              <a:ext uri="{FF2B5EF4-FFF2-40B4-BE49-F238E27FC236}">
                <a16:creationId xmlns:a16="http://schemas.microsoft.com/office/drawing/2014/main" id="{C0C59270-2D42-C02B-E291-0B18C909FF85}"/>
              </a:ext>
            </a:extLst>
          </p:cNvPr>
          <p:cNvSpPr>
            <a:spLocks noChangeShapeType="1"/>
          </p:cNvSpPr>
          <p:nvPr/>
        </p:nvSpPr>
        <p:spPr bwMode="auto">
          <a:xfrm>
            <a:off x="7914171" y="4680298"/>
            <a:ext cx="1143000" cy="51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89" name="Line 98">
            <a:extLst>
              <a:ext uri="{FF2B5EF4-FFF2-40B4-BE49-F238E27FC236}">
                <a16:creationId xmlns:a16="http://schemas.microsoft.com/office/drawing/2014/main" id="{8A133F87-615F-D307-6954-33085C93055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790346" y="3783360"/>
            <a:ext cx="762000" cy="768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90" name="Line 98">
            <a:extLst>
              <a:ext uri="{FF2B5EF4-FFF2-40B4-BE49-F238E27FC236}">
                <a16:creationId xmlns:a16="http://schemas.microsoft.com/office/drawing/2014/main" id="{C69B0DC8-22AC-4DD9-B1C7-72F285E07C4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820510" y="3792885"/>
            <a:ext cx="1620837" cy="755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91" name="Line 98">
            <a:extLst>
              <a:ext uri="{FF2B5EF4-FFF2-40B4-BE49-F238E27FC236}">
                <a16:creationId xmlns:a16="http://schemas.microsoft.com/office/drawing/2014/main" id="{F9D932CA-124B-010B-8926-6FAAA4A49B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2672" y="3288061"/>
            <a:ext cx="468313" cy="133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92" name="Line 98">
            <a:extLst>
              <a:ext uri="{FF2B5EF4-FFF2-40B4-BE49-F238E27FC236}">
                <a16:creationId xmlns:a16="http://schemas.microsoft.com/office/drawing/2014/main" id="{FB4A631B-148C-9D0F-29F4-60C1BD0D83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25222" y="3937349"/>
            <a:ext cx="1763713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93" name="Line 98">
            <a:extLst>
              <a:ext uri="{FF2B5EF4-FFF2-40B4-BE49-F238E27FC236}">
                <a16:creationId xmlns:a16="http://schemas.microsoft.com/office/drawing/2014/main" id="{CC1FFD1A-96CA-CC24-8E33-D40EEE5DCA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44360" y="4548536"/>
            <a:ext cx="1296987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94" name="Line 98">
            <a:extLst>
              <a:ext uri="{FF2B5EF4-FFF2-40B4-BE49-F238E27FC236}">
                <a16:creationId xmlns:a16="http://schemas.microsoft.com/office/drawing/2014/main" id="{FF98AF70-F2C9-4830-3C61-29035C07D1C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425222" y="4296124"/>
            <a:ext cx="12239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95" name="Line 98">
            <a:extLst>
              <a:ext uri="{FF2B5EF4-FFF2-40B4-BE49-F238E27FC236}">
                <a16:creationId xmlns:a16="http://schemas.microsoft.com/office/drawing/2014/main" id="{DEBA2530-4137-AE41-D0D0-5D6AA51898E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96772" y="3396011"/>
            <a:ext cx="684213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96" name="Line 98">
            <a:extLst>
              <a:ext uri="{FF2B5EF4-FFF2-40B4-BE49-F238E27FC236}">
                <a16:creationId xmlns:a16="http://schemas.microsoft.com/office/drawing/2014/main" id="{60E00697-585E-56FD-F884-65DEF90653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79284" y="3396010"/>
            <a:ext cx="144462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97" name="Line 98">
            <a:extLst>
              <a:ext uri="{FF2B5EF4-FFF2-40B4-BE49-F238E27FC236}">
                <a16:creationId xmlns:a16="http://schemas.microsoft.com/office/drawing/2014/main" id="{7A5C0AEF-45E5-F863-7DB5-BE01D517B7B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818922" y="3791298"/>
            <a:ext cx="144463" cy="900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98" name="Line 98">
            <a:extLst>
              <a:ext uri="{FF2B5EF4-FFF2-40B4-BE49-F238E27FC236}">
                <a16:creationId xmlns:a16="http://schemas.microsoft.com/office/drawing/2014/main" id="{75B61C8E-E798-79E8-0876-1EB026A9FE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1084" y="3935761"/>
            <a:ext cx="577850" cy="684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99" name="Line 98">
            <a:extLst>
              <a:ext uri="{FF2B5EF4-FFF2-40B4-BE49-F238E27FC236}">
                <a16:creationId xmlns:a16="http://schemas.microsoft.com/office/drawing/2014/main" id="{98C6DA46-3000-B648-E575-33CB93EEC3D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60259" y="3432524"/>
            <a:ext cx="792162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100" name="Line 98">
            <a:extLst>
              <a:ext uri="{FF2B5EF4-FFF2-40B4-BE49-F238E27FC236}">
                <a16:creationId xmlns:a16="http://schemas.microsoft.com/office/drawing/2014/main" id="{F5F872E9-12E2-92D9-3883-35D53C3D67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83997" y="3432523"/>
            <a:ext cx="576263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101" name="Line 98">
            <a:extLst>
              <a:ext uri="{FF2B5EF4-FFF2-40B4-BE49-F238E27FC236}">
                <a16:creationId xmlns:a16="http://schemas.microsoft.com/office/drawing/2014/main" id="{E14AF701-479A-C712-C742-B1FE90B75D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60146" y="3288061"/>
            <a:ext cx="1570038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102" name="Oval 95">
            <a:extLst>
              <a:ext uri="{FF2B5EF4-FFF2-40B4-BE49-F238E27FC236}">
                <a16:creationId xmlns:a16="http://schemas.microsoft.com/office/drawing/2014/main" id="{4382035B-CD52-D733-6C78-98F035DC19D1}"/>
              </a:ext>
            </a:extLst>
          </p:cNvPr>
          <p:cNvSpPr>
            <a:spLocks noChangeAspect="1"/>
          </p:cNvSpPr>
          <p:nvPr/>
        </p:nvSpPr>
        <p:spPr>
          <a:xfrm>
            <a:off x="3092103" y="4064057"/>
            <a:ext cx="450000" cy="4500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9064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8CA8A3AF-DB89-C1A2-5908-46FB85DDE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85322"/>
            <a:ext cx="1151572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SSW </a:t>
            </a:r>
            <a:r>
              <a:rPr lang="en-GB" alt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 more </a:t>
            </a:r>
            <a:r>
              <a:rPr lang="en-GB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computations!</a:t>
            </a:r>
          </a:p>
        </p:txBody>
      </p:sp>
      <p:sp>
        <p:nvSpPr>
          <p:cNvPr id="36" name="Line 98">
            <a:extLst>
              <a:ext uri="{FF2B5EF4-FFF2-40B4-BE49-F238E27FC236}">
                <a16:creationId xmlns:a16="http://schemas.microsoft.com/office/drawing/2014/main" id="{C26E21D7-6CE2-1EFF-F0D8-FA59713A0B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42568" y="4248150"/>
            <a:ext cx="482390" cy="409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37" name="TextBox 123">
            <a:extLst>
              <a:ext uri="{FF2B5EF4-FFF2-40B4-BE49-F238E27FC236}">
                <a16:creationId xmlns:a16="http://schemas.microsoft.com/office/drawing/2014/main" id="{9EAE534A-AAB4-A334-F46E-A47526EBF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136" y="1722165"/>
            <a:ext cx="225093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SSE</a:t>
            </a:r>
          </a:p>
          <a:p>
            <a:pPr algn="ctr"/>
            <a:r>
              <a:rPr lang="en-US" sz="2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O(n)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distances</a:t>
            </a:r>
          </a:p>
        </p:txBody>
      </p:sp>
      <p:sp>
        <p:nvSpPr>
          <p:cNvPr id="38" name="Oval 94">
            <a:extLst>
              <a:ext uri="{FF2B5EF4-FFF2-40B4-BE49-F238E27FC236}">
                <a16:creationId xmlns:a16="http://schemas.microsoft.com/office/drawing/2014/main" id="{3C9AA28A-AB13-90F9-5617-F294B287A119}"/>
              </a:ext>
            </a:extLst>
          </p:cNvPr>
          <p:cNvSpPr/>
          <p:nvPr/>
        </p:nvSpPr>
        <p:spPr>
          <a:xfrm>
            <a:off x="3371205" y="4478338"/>
            <a:ext cx="268288" cy="273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/>
          </a:p>
        </p:txBody>
      </p:sp>
      <p:sp>
        <p:nvSpPr>
          <p:cNvPr id="39" name="Oval 95">
            <a:extLst>
              <a:ext uri="{FF2B5EF4-FFF2-40B4-BE49-F238E27FC236}">
                <a16:creationId xmlns:a16="http://schemas.microsoft.com/office/drawing/2014/main" id="{D9AFB44C-AC63-D693-D550-4E7A6E917D67}"/>
              </a:ext>
            </a:extLst>
          </p:cNvPr>
          <p:cNvSpPr/>
          <p:nvPr/>
        </p:nvSpPr>
        <p:spPr>
          <a:xfrm>
            <a:off x="3101331" y="3281363"/>
            <a:ext cx="269875" cy="2714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0" name="Oval 96">
            <a:extLst>
              <a:ext uri="{FF2B5EF4-FFF2-40B4-BE49-F238E27FC236}">
                <a16:creationId xmlns:a16="http://schemas.microsoft.com/office/drawing/2014/main" id="{5C4B37EA-F16D-1932-A6E3-8C9F69690DE7}"/>
              </a:ext>
            </a:extLst>
          </p:cNvPr>
          <p:cNvSpPr/>
          <p:nvPr/>
        </p:nvSpPr>
        <p:spPr>
          <a:xfrm>
            <a:off x="2563169" y="3667126"/>
            <a:ext cx="269875" cy="2698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1" name="Oval 97">
            <a:extLst>
              <a:ext uri="{FF2B5EF4-FFF2-40B4-BE49-F238E27FC236}">
                <a16:creationId xmlns:a16="http://schemas.microsoft.com/office/drawing/2014/main" id="{4CD7D461-5162-A458-A650-80634688F037}"/>
              </a:ext>
            </a:extLst>
          </p:cNvPr>
          <p:cNvSpPr/>
          <p:nvPr/>
        </p:nvSpPr>
        <p:spPr>
          <a:xfrm>
            <a:off x="2698105" y="4537076"/>
            <a:ext cx="268288" cy="2698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9BDCD3F-2379-ACC3-AB2B-42AF717BDC4F}"/>
              </a:ext>
            </a:extLst>
          </p:cNvPr>
          <p:cNvSpPr/>
          <p:nvPr/>
        </p:nvSpPr>
        <p:spPr>
          <a:xfrm>
            <a:off x="3907781" y="3824288"/>
            <a:ext cx="269875" cy="2714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3" name="Oval 95">
            <a:extLst>
              <a:ext uri="{FF2B5EF4-FFF2-40B4-BE49-F238E27FC236}">
                <a16:creationId xmlns:a16="http://schemas.microsoft.com/office/drawing/2014/main" id="{AEF1E666-F086-FA72-81F6-80259EC00906}"/>
              </a:ext>
            </a:extLst>
          </p:cNvPr>
          <p:cNvSpPr/>
          <p:nvPr/>
        </p:nvSpPr>
        <p:spPr>
          <a:xfrm>
            <a:off x="4195119" y="4422776"/>
            <a:ext cx="268287" cy="2698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/>
          </a:p>
        </p:txBody>
      </p:sp>
      <p:sp>
        <p:nvSpPr>
          <p:cNvPr id="44" name="Oval 96">
            <a:extLst>
              <a:ext uri="{FF2B5EF4-FFF2-40B4-BE49-F238E27FC236}">
                <a16:creationId xmlns:a16="http://schemas.microsoft.com/office/drawing/2014/main" id="{06D76755-942F-6839-6E45-D13A300CBC17}"/>
              </a:ext>
            </a:extLst>
          </p:cNvPr>
          <p:cNvSpPr/>
          <p:nvPr/>
        </p:nvSpPr>
        <p:spPr>
          <a:xfrm>
            <a:off x="3812531" y="5065713"/>
            <a:ext cx="269875" cy="2714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/>
          </a:p>
        </p:txBody>
      </p:sp>
      <p:sp>
        <p:nvSpPr>
          <p:cNvPr id="45" name="Oval 98">
            <a:extLst>
              <a:ext uri="{FF2B5EF4-FFF2-40B4-BE49-F238E27FC236}">
                <a16:creationId xmlns:a16="http://schemas.microsoft.com/office/drawing/2014/main" id="{34B98CFE-C23E-844A-EB58-F314EAE7A02B}"/>
              </a:ext>
            </a:extLst>
          </p:cNvPr>
          <p:cNvSpPr/>
          <p:nvPr/>
        </p:nvSpPr>
        <p:spPr>
          <a:xfrm>
            <a:off x="3812531" y="3146426"/>
            <a:ext cx="269875" cy="2714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6" name="Oval 95">
            <a:extLst>
              <a:ext uri="{FF2B5EF4-FFF2-40B4-BE49-F238E27FC236}">
                <a16:creationId xmlns:a16="http://schemas.microsoft.com/office/drawing/2014/main" id="{1D00BCE4-BB01-A0A2-D106-476706C9E414}"/>
              </a:ext>
            </a:extLst>
          </p:cNvPr>
          <p:cNvSpPr/>
          <p:nvPr/>
        </p:nvSpPr>
        <p:spPr>
          <a:xfrm>
            <a:off x="2159944" y="4168776"/>
            <a:ext cx="268287" cy="2698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/>
          </a:p>
        </p:txBody>
      </p:sp>
      <p:sp>
        <p:nvSpPr>
          <p:cNvPr id="47" name="Oval 95">
            <a:extLst>
              <a:ext uri="{FF2B5EF4-FFF2-40B4-BE49-F238E27FC236}">
                <a16:creationId xmlns:a16="http://schemas.microsoft.com/office/drawing/2014/main" id="{064DBEE1-B0AE-AA28-A8BF-AD0DF5D5D698}"/>
              </a:ext>
            </a:extLst>
          </p:cNvPr>
          <p:cNvSpPr/>
          <p:nvPr/>
        </p:nvSpPr>
        <p:spPr>
          <a:xfrm>
            <a:off x="2921944" y="5195888"/>
            <a:ext cx="269875" cy="2714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/>
          </a:p>
        </p:txBody>
      </p:sp>
      <p:sp>
        <p:nvSpPr>
          <p:cNvPr id="48" name="Line 98">
            <a:extLst>
              <a:ext uri="{FF2B5EF4-FFF2-40B4-BE49-F238E27FC236}">
                <a16:creationId xmlns:a16="http://schemas.microsoft.com/office/drawing/2014/main" id="{4B0B9A57-608C-1167-69D5-81FD5B8FCD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06129" y="3267075"/>
            <a:ext cx="55245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dirty="0"/>
          </a:p>
        </p:txBody>
      </p:sp>
      <p:sp>
        <p:nvSpPr>
          <p:cNvPr id="49" name="Line 98">
            <a:extLst>
              <a:ext uri="{FF2B5EF4-FFF2-40B4-BE49-F238E27FC236}">
                <a16:creationId xmlns:a16="http://schemas.microsoft.com/office/drawing/2014/main" id="{46DF1C1C-A147-00D3-9D86-950137263E0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34655" y="4321687"/>
            <a:ext cx="277813" cy="100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50" name="Line 98">
            <a:extLst>
              <a:ext uri="{FF2B5EF4-FFF2-40B4-BE49-F238E27FC236}">
                <a16:creationId xmlns:a16="http://schemas.microsoft.com/office/drawing/2014/main" id="{26A30AB5-BF3C-7285-5B9D-F61A87EEFE8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96383" y="4310574"/>
            <a:ext cx="230881" cy="3046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51" name="Line 98">
            <a:extLst>
              <a:ext uri="{FF2B5EF4-FFF2-40B4-BE49-F238E27FC236}">
                <a16:creationId xmlns:a16="http://schemas.microsoft.com/office/drawing/2014/main" id="{4703616A-24D4-112B-2B22-9DBDB0C98E1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75757" y="4283075"/>
            <a:ext cx="959061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52" name="Line 98">
            <a:extLst>
              <a:ext uri="{FF2B5EF4-FFF2-40B4-BE49-F238E27FC236}">
                <a16:creationId xmlns:a16="http://schemas.microsoft.com/office/drawing/2014/main" id="{529BFD78-A8CA-8E1B-B7E1-1F48A478A04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93418" y="4297313"/>
            <a:ext cx="666750" cy="900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53" name="Line 98">
            <a:extLst>
              <a:ext uri="{FF2B5EF4-FFF2-40B4-BE49-F238E27FC236}">
                <a16:creationId xmlns:a16="http://schemas.microsoft.com/office/drawing/2014/main" id="{4CED56B3-1726-8E0C-17C1-193D98AE13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04404" y="4283075"/>
            <a:ext cx="1049127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54" name="Line 98">
            <a:extLst>
              <a:ext uri="{FF2B5EF4-FFF2-40B4-BE49-F238E27FC236}">
                <a16:creationId xmlns:a16="http://schemas.microsoft.com/office/drawing/2014/main" id="{C44E079B-F57B-39BE-69EA-5F0C1F26D5D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98104" y="3792539"/>
            <a:ext cx="441326" cy="409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55" name="Line 98">
            <a:extLst>
              <a:ext uri="{FF2B5EF4-FFF2-40B4-BE49-F238E27FC236}">
                <a16:creationId xmlns:a16="http://schemas.microsoft.com/office/drawing/2014/main" id="{B6F225F0-B383-FA1A-E3A7-8DC6937A5B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77543" y="3937001"/>
            <a:ext cx="790576" cy="3984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56" name="Line 98">
            <a:extLst>
              <a:ext uri="{FF2B5EF4-FFF2-40B4-BE49-F238E27FC236}">
                <a16:creationId xmlns:a16="http://schemas.microsoft.com/office/drawing/2014/main" id="{C1C97D22-7343-0C8F-FC68-ACD0DD63FD1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39443" y="3433761"/>
            <a:ext cx="65086" cy="88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57" name="TextBox 123">
            <a:extLst>
              <a:ext uri="{FF2B5EF4-FFF2-40B4-BE49-F238E27FC236}">
                <a16:creationId xmlns:a16="http://schemas.microsoft.com/office/drawing/2014/main" id="{4CE1B601-03D1-9857-B8D3-4512E8459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1645" y="1722165"/>
            <a:ext cx="238238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SSW</a:t>
            </a:r>
          </a:p>
          <a:p>
            <a:pPr algn="ctr"/>
            <a:r>
              <a:rPr lang="en-US" sz="2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O(n</a:t>
            </a:r>
            <a:r>
              <a:rPr lang="en-US" sz="2400" b="1" baseline="300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distances</a:t>
            </a:r>
          </a:p>
        </p:txBody>
      </p:sp>
      <p:sp>
        <p:nvSpPr>
          <p:cNvPr id="59" name="Line 98">
            <a:extLst>
              <a:ext uri="{FF2B5EF4-FFF2-40B4-BE49-F238E27FC236}">
                <a16:creationId xmlns:a16="http://schemas.microsoft.com/office/drawing/2014/main" id="{6FD01702-BA53-4EDB-9789-F3B829833A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63384" y="4619973"/>
            <a:ext cx="685800" cy="36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60" name="Oval 94">
            <a:extLst>
              <a:ext uri="{FF2B5EF4-FFF2-40B4-BE49-F238E27FC236}">
                <a16:creationId xmlns:a16="http://schemas.microsoft.com/office/drawing/2014/main" id="{06CD0286-0079-6C34-2110-664DCEC6DEFD}"/>
              </a:ext>
            </a:extLst>
          </p:cNvPr>
          <p:cNvSpPr/>
          <p:nvPr/>
        </p:nvSpPr>
        <p:spPr>
          <a:xfrm>
            <a:off x="8492021" y="4477098"/>
            <a:ext cx="268288" cy="273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/>
          </a:p>
        </p:txBody>
      </p:sp>
      <p:sp>
        <p:nvSpPr>
          <p:cNvPr id="61" name="Oval 95">
            <a:extLst>
              <a:ext uri="{FF2B5EF4-FFF2-40B4-BE49-F238E27FC236}">
                <a16:creationId xmlns:a16="http://schemas.microsoft.com/office/drawing/2014/main" id="{F3D8C855-7AF7-37F3-6291-BE79D2C4DCC5}"/>
              </a:ext>
            </a:extLst>
          </p:cNvPr>
          <p:cNvSpPr/>
          <p:nvPr/>
        </p:nvSpPr>
        <p:spPr>
          <a:xfrm>
            <a:off x="8222147" y="3280123"/>
            <a:ext cx="269875" cy="2714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2" name="Oval 96">
            <a:extLst>
              <a:ext uri="{FF2B5EF4-FFF2-40B4-BE49-F238E27FC236}">
                <a16:creationId xmlns:a16="http://schemas.microsoft.com/office/drawing/2014/main" id="{A31391A7-5CC0-0370-A3AA-ED6B9072373F}"/>
              </a:ext>
            </a:extLst>
          </p:cNvPr>
          <p:cNvSpPr/>
          <p:nvPr/>
        </p:nvSpPr>
        <p:spPr>
          <a:xfrm>
            <a:off x="7683985" y="3665886"/>
            <a:ext cx="269875" cy="2698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3" name="Oval 97">
            <a:extLst>
              <a:ext uri="{FF2B5EF4-FFF2-40B4-BE49-F238E27FC236}">
                <a16:creationId xmlns:a16="http://schemas.microsoft.com/office/drawing/2014/main" id="{4FE2FC82-6499-8262-8C68-8DCA1F8EC115}"/>
              </a:ext>
            </a:extLst>
          </p:cNvPr>
          <p:cNvSpPr/>
          <p:nvPr/>
        </p:nvSpPr>
        <p:spPr>
          <a:xfrm>
            <a:off x="7818921" y="4535836"/>
            <a:ext cx="268288" cy="2698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3FE076EC-BCB1-1926-75D6-ACCECE541BBC}"/>
              </a:ext>
            </a:extLst>
          </p:cNvPr>
          <p:cNvSpPr/>
          <p:nvPr/>
        </p:nvSpPr>
        <p:spPr>
          <a:xfrm>
            <a:off x="9028597" y="3823048"/>
            <a:ext cx="269875" cy="2714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5" name="Line 97">
            <a:extLst>
              <a:ext uri="{FF2B5EF4-FFF2-40B4-BE49-F238E27FC236}">
                <a16:creationId xmlns:a16="http://schemas.microsoft.com/office/drawing/2014/main" id="{D90D8EB4-7B8E-1D53-DCBA-28C5C1B6C9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28459" y="3361086"/>
            <a:ext cx="431800" cy="133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66" name="Line 98">
            <a:extLst>
              <a:ext uri="{FF2B5EF4-FFF2-40B4-BE49-F238E27FC236}">
                <a16:creationId xmlns:a16="http://schemas.microsoft.com/office/drawing/2014/main" id="{F3D66570-91AD-8C83-0DD3-4C5E559C8C2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783997" y="3792886"/>
            <a:ext cx="1368425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67" name="Line 99">
            <a:extLst>
              <a:ext uri="{FF2B5EF4-FFF2-40B4-BE49-F238E27FC236}">
                <a16:creationId xmlns:a16="http://schemas.microsoft.com/office/drawing/2014/main" id="{1A488B0F-2849-CE0B-FE63-07E917DA2A8F}"/>
              </a:ext>
            </a:extLst>
          </p:cNvPr>
          <p:cNvSpPr>
            <a:spLocks noChangeShapeType="1"/>
          </p:cNvSpPr>
          <p:nvPr/>
        </p:nvSpPr>
        <p:spPr bwMode="auto">
          <a:xfrm>
            <a:off x="8360260" y="3432523"/>
            <a:ext cx="288925" cy="1187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68" name="Line 100">
            <a:extLst>
              <a:ext uri="{FF2B5EF4-FFF2-40B4-BE49-F238E27FC236}">
                <a16:creationId xmlns:a16="http://schemas.microsoft.com/office/drawing/2014/main" id="{76527FE3-500D-DC12-2E24-68E85AC533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28460" y="3937348"/>
            <a:ext cx="1260475" cy="677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69" name="Oval 95">
            <a:extLst>
              <a:ext uri="{FF2B5EF4-FFF2-40B4-BE49-F238E27FC236}">
                <a16:creationId xmlns:a16="http://schemas.microsoft.com/office/drawing/2014/main" id="{CAA3F8FF-3C16-EDD4-8AEF-4B98635C6F94}"/>
              </a:ext>
            </a:extLst>
          </p:cNvPr>
          <p:cNvSpPr/>
          <p:nvPr/>
        </p:nvSpPr>
        <p:spPr>
          <a:xfrm>
            <a:off x="9315935" y="4421536"/>
            <a:ext cx="268287" cy="2698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/>
          </a:p>
        </p:txBody>
      </p:sp>
      <p:sp>
        <p:nvSpPr>
          <p:cNvPr id="70" name="Oval 96">
            <a:extLst>
              <a:ext uri="{FF2B5EF4-FFF2-40B4-BE49-F238E27FC236}">
                <a16:creationId xmlns:a16="http://schemas.microsoft.com/office/drawing/2014/main" id="{152B12A6-47ED-F5E4-7C0C-54B2E10966AF}"/>
              </a:ext>
            </a:extLst>
          </p:cNvPr>
          <p:cNvSpPr/>
          <p:nvPr/>
        </p:nvSpPr>
        <p:spPr>
          <a:xfrm>
            <a:off x="8933347" y="5064473"/>
            <a:ext cx="269875" cy="2714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/>
          </a:p>
        </p:txBody>
      </p:sp>
      <p:sp>
        <p:nvSpPr>
          <p:cNvPr id="71" name="Oval 98">
            <a:extLst>
              <a:ext uri="{FF2B5EF4-FFF2-40B4-BE49-F238E27FC236}">
                <a16:creationId xmlns:a16="http://schemas.microsoft.com/office/drawing/2014/main" id="{93C30060-E664-0022-4891-BD6E0A8D81DE}"/>
              </a:ext>
            </a:extLst>
          </p:cNvPr>
          <p:cNvSpPr/>
          <p:nvPr/>
        </p:nvSpPr>
        <p:spPr>
          <a:xfrm>
            <a:off x="8933347" y="3145186"/>
            <a:ext cx="269875" cy="2714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72" name="Line 98">
            <a:extLst>
              <a:ext uri="{FF2B5EF4-FFF2-40B4-BE49-F238E27FC236}">
                <a16:creationId xmlns:a16="http://schemas.microsoft.com/office/drawing/2014/main" id="{4D001D1A-5885-D549-4120-98A8498169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25221" y="3792886"/>
            <a:ext cx="376238" cy="519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73" name="Oval 95">
            <a:extLst>
              <a:ext uri="{FF2B5EF4-FFF2-40B4-BE49-F238E27FC236}">
                <a16:creationId xmlns:a16="http://schemas.microsoft.com/office/drawing/2014/main" id="{19B5694C-EB3A-50A8-51FE-BC512D279E7A}"/>
              </a:ext>
            </a:extLst>
          </p:cNvPr>
          <p:cNvSpPr/>
          <p:nvPr/>
        </p:nvSpPr>
        <p:spPr>
          <a:xfrm>
            <a:off x="7280760" y="4167536"/>
            <a:ext cx="268287" cy="2698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/>
          </a:p>
        </p:txBody>
      </p:sp>
      <p:sp>
        <p:nvSpPr>
          <p:cNvPr id="74" name="Oval 95">
            <a:extLst>
              <a:ext uri="{FF2B5EF4-FFF2-40B4-BE49-F238E27FC236}">
                <a16:creationId xmlns:a16="http://schemas.microsoft.com/office/drawing/2014/main" id="{85F7A2C8-8BC6-E4E7-DCA8-A9944FBC4C12}"/>
              </a:ext>
            </a:extLst>
          </p:cNvPr>
          <p:cNvSpPr/>
          <p:nvPr/>
        </p:nvSpPr>
        <p:spPr>
          <a:xfrm>
            <a:off x="8042760" y="5194648"/>
            <a:ext cx="269875" cy="2714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/>
          </a:p>
        </p:txBody>
      </p:sp>
      <p:sp>
        <p:nvSpPr>
          <p:cNvPr id="75" name="Line 98">
            <a:extLst>
              <a:ext uri="{FF2B5EF4-FFF2-40B4-BE49-F238E27FC236}">
                <a16:creationId xmlns:a16="http://schemas.microsoft.com/office/drawing/2014/main" id="{3673448C-E7E3-8C09-21DA-F509E3C58DCB}"/>
              </a:ext>
            </a:extLst>
          </p:cNvPr>
          <p:cNvSpPr>
            <a:spLocks noChangeShapeType="1"/>
          </p:cNvSpPr>
          <p:nvPr/>
        </p:nvSpPr>
        <p:spPr bwMode="auto">
          <a:xfrm>
            <a:off x="7404585" y="4297710"/>
            <a:ext cx="509587" cy="382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76" name="Line 98">
            <a:extLst>
              <a:ext uri="{FF2B5EF4-FFF2-40B4-BE49-F238E27FC236}">
                <a16:creationId xmlns:a16="http://schemas.microsoft.com/office/drawing/2014/main" id="{F52CB661-E3EB-9534-F9F2-B277F7A81F7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71346" y="4680299"/>
            <a:ext cx="376238" cy="638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77" name="Line 98">
            <a:extLst>
              <a:ext uri="{FF2B5EF4-FFF2-40B4-BE49-F238E27FC236}">
                <a16:creationId xmlns:a16="http://schemas.microsoft.com/office/drawing/2014/main" id="{9EC90318-D089-DC0B-AD44-40A1F57CD1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22160" y="3265836"/>
            <a:ext cx="757237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78" name="Line 98">
            <a:extLst>
              <a:ext uri="{FF2B5EF4-FFF2-40B4-BE49-F238E27FC236}">
                <a16:creationId xmlns:a16="http://schemas.microsoft.com/office/drawing/2014/main" id="{D27833A7-7E25-BF83-55E5-E96EA6536B7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57171" y="4551710"/>
            <a:ext cx="376238" cy="642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79" name="Line 98">
            <a:extLst>
              <a:ext uri="{FF2B5EF4-FFF2-40B4-BE49-F238E27FC236}">
                <a16:creationId xmlns:a16="http://schemas.microsoft.com/office/drawing/2014/main" id="{79964AC3-4FF6-CB62-4209-807898E3AF6D}"/>
              </a:ext>
            </a:extLst>
          </p:cNvPr>
          <p:cNvSpPr>
            <a:spLocks noChangeShapeType="1"/>
          </p:cNvSpPr>
          <p:nvPr/>
        </p:nvSpPr>
        <p:spPr bwMode="auto">
          <a:xfrm>
            <a:off x="7409346" y="4297711"/>
            <a:ext cx="762000" cy="1020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80" name="Line 98">
            <a:extLst>
              <a:ext uri="{FF2B5EF4-FFF2-40B4-BE49-F238E27FC236}">
                <a16:creationId xmlns:a16="http://schemas.microsoft.com/office/drawing/2014/main" id="{2B5B7CF5-3E53-D47B-214E-9B55C3887919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8459" y="4656485"/>
            <a:ext cx="227012" cy="67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81" name="Line 98">
            <a:extLst>
              <a:ext uri="{FF2B5EF4-FFF2-40B4-BE49-F238E27FC236}">
                <a16:creationId xmlns:a16="http://schemas.microsoft.com/office/drawing/2014/main" id="{9650259C-234F-4B58-B179-11995E72B26A}"/>
              </a:ext>
            </a:extLst>
          </p:cNvPr>
          <p:cNvSpPr>
            <a:spLocks noChangeShapeType="1"/>
          </p:cNvSpPr>
          <p:nvPr/>
        </p:nvSpPr>
        <p:spPr bwMode="auto">
          <a:xfrm>
            <a:off x="9052409" y="3269011"/>
            <a:ext cx="133350" cy="644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82" name="Line 98">
            <a:extLst>
              <a:ext uri="{FF2B5EF4-FFF2-40B4-BE49-F238E27FC236}">
                <a16:creationId xmlns:a16="http://schemas.microsoft.com/office/drawing/2014/main" id="{B744569C-BA0D-FDB9-459C-332DE867220A}"/>
              </a:ext>
            </a:extLst>
          </p:cNvPr>
          <p:cNvSpPr>
            <a:spLocks noChangeShapeType="1"/>
          </p:cNvSpPr>
          <p:nvPr/>
        </p:nvSpPr>
        <p:spPr bwMode="auto">
          <a:xfrm>
            <a:off x="9180997" y="3913536"/>
            <a:ext cx="257175" cy="638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83" name="Line 98">
            <a:extLst>
              <a:ext uri="{FF2B5EF4-FFF2-40B4-BE49-F238E27FC236}">
                <a16:creationId xmlns:a16="http://schemas.microsoft.com/office/drawing/2014/main" id="{AA1C9C91-8663-CDE7-4E28-AEDD29EC6E77}"/>
              </a:ext>
            </a:extLst>
          </p:cNvPr>
          <p:cNvSpPr>
            <a:spLocks noChangeShapeType="1"/>
          </p:cNvSpPr>
          <p:nvPr/>
        </p:nvSpPr>
        <p:spPr bwMode="auto">
          <a:xfrm>
            <a:off x="8552347" y="4551710"/>
            <a:ext cx="504825" cy="642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84" name="Line 98">
            <a:extLst>
              <a:ext uri="{FF2B5EF4-FFF2-40B4-BE49-F238E27FC236}">
                <a16:creationId xmlns:a16="http://schemas.microsoft.com/office/drawing/2014/main" id="{44DEED0A-15AC-900A-4255-C69300059C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2672" y="4548535"/>
            <a:ext cx="842963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85" name="Line 98">
            <a:extLst>
              <a:ext uri="{FF2B5EF4-FFF2-40B4-BE49-F238E27FC236}">
                <a16:creationId xmlns:a16="http://schemas.microsoft.com/office/drawing/2014/main" id="{CC0F43D6-FFA8-A776-153F-B13D52F6A1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80985" y="3937349"/>
            <a:ext cx="92075" cy="1258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86" name="Line 98">
            <a:extLst>
              <a:ext uri="{FF2B5EF4-FFF2-40B4-BE49-F238E27FC236}">
                <a16:creationId xmlns:a16="http://schemas.microsoft.com/office/drawing/2014/main" id="{A3980F18-6DA7-6218-76BB-D66AD7B71B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71347" y="5194649"/>
            <a:ext cx="881063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87" name="Line 98">
            <a:extLst>
              <a:ext uri="{FF2B5EF4-FFF2-40B4-BE49-F238E27FC236}">
                <a16:creationId xmlns:a16="http://schemas.microsoft.com/office/drawing/2014/main" id="{3554598A-B1CE-EE64-0D72-5B01C6E2FF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28460" y="3253135"/>
            <a:ext cx="1138237" cy="1411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88" name="Line 98">
            <a:extLst>
              <a:ext uri="{FF2B5EF4-FFF2-40B4-BE49-F238E27FC236}">
                <a16:creationId xmlns:a16="http://schemas.microsoft.com/office/drawing/2014/main" id="{C0C59270-2D42-C02B-E291-0B18C909FF85}"/>
              </a:ext>
            </a:extLst>
          </p:cNvPr>
          <p:cNvSpPr>
            <a:spLocks noChangeShapeType="1"/>
          </p:cNvSpPr>
          <p:nvPr/>
        </p:nvSpPr>
        <p:spPr bwMode="auto">
          <a:xfrm>
            <a:off x="7914171" y="4680298"/>
            <a:ext cx="1143000" cy="51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89" name="Line 98">
            <a:extLst>
              <a:ext uri="{FF2B5EF4-FFF2-40B4-BE49-F238E27FC236}">
                <a16:creationId xmlns:a16="http://schemas.microsoft.com/office/drawing/2014/main" id="{8A133F87-615F-D307-6954-33085C93055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790346" y="3783360"/>
            <a:ext cx="762000" cy="768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90" name="Line 98">
            <a:extLst>
              <a:ext uri="{FF2B5EF4-FFF2-40B4-BE49-F238E27FC236}">
                <a16:creationId xmlns:a16="http://schemas.microsoft.com/office/drawing/2014/main" id="{C69B0DC8-22AC-4DD9-B1C7-72F285E07C4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820510" y="3792885"/>
            <a:ext cx="1620837" cy="755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91" name="Line 98">
            <a:extLst>
              <a:ext uri="{FF2B5EF4-FFF2-40B4-BE49-F238E27FC236}">
                <a16:creationId xmlns:a16="http://schemas.microsoft.com/office/drawing/2014/main" id="{F9D932CA-124B-010B-8926-6FAAA4A49B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2672" y="3288061"/>
            <a:ext cx="468313" cy="133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92" name="Line 98">
            <a:extLst>
              <a:ext uri="{FF2B5EF4-FFF2-40B4-BE49-F238E27FC236}">
                <a16:creationId xmlns:a16="http://schemas.microsoft.com/office/drawing/2014/main" id="{FB4A631B-148C-9D0F-29F4-60C1BD0D83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25222" y="3937349"/>
            <a:ext cx="1763713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93" name="Line 98">
            <a:extLst>
              <a:ext uri="{FF2B5EF4-FFF2-40B4-BE49-F238E27FC236}">
                <a16:creationId xmlns:a16="http://schemas.microsoft.com/office/drawing/2014/main" id="{CC1FFD1A-96CA-CC24-8E33-D40EEE5DCA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44360" y="4548536"/>
            <a:ext cx="1296987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94" name="Line 98">
            <a:extLst>
              <a:ext uri="{FF2B5EF4-FFF2-40B4-BE49-F238E27FC236}">
                <a16:creationId xmlns:a16="http://schemas.microsoft.com/office/drawing/2014/main" id="{FF98AF70-F2C9-4830-3C61-29035C07D1C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425222" y="4296124"/>
            <a:ext cx="12239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95" name="Line 98">
            <a:extLst>
              <a:ext uri="{FF2B5EF4-FFF2-40B4-BE49-F238E27FC236}">
                <a16:creationId xmlns:a16="http://schemas.microsoft.com/office/drawing/2014/main" id="{DEBA2530-4137-AE41-D0D0-5D6AA51898E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96772" y="3396011"/>
            <a:ext cx="684213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96" name="Line 98">
            <a:extLst>
              <a:ext uri="{FF2B5EF4-FFF2-40B4-BE49-F238E27FC236}">
                <a16:creationId xmlns:a16="http://schemas.microsoft.com/office/drawing/2014/main" id="{60E00697-585E-56FD-F884-65DEF90653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79284" y="3396010"/>
            <a:ext cx="144462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97" name="Line 98">
            <a:extLst>
              <a:ext uri="{FF2B5EF4-FFF2-40B4-BE49-F238E27FC236}">
                <a16:creationId xmlns:a16="http://schemas.microsoft.com/office/drawing/2014/main" id="{7A5C0AEF-45E5-F863-7DB5-BE01D517B7B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818922" y="3791298"/>
            <a:ext cx="144463" cy="900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98" name="Line 98">
            <a:extLst>
              <a:ext uri="{FF2B5EF4-FFF2-40B4-BE49-F238E27FC236}">
                <a16:creationId xmlns:a16="http://schemas.microsoft.com/office/drawing/2014/main" id="{75B61C8E-E798-79E8-0876-1EB026A9FE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1084" y="3935761"/>
            <a:ext cx="577850" cy="684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99" name="Line 98">
            <a:extLst>
              <a:ext uri="{FF2B5EF4-FFF2-40B4-BE49-F238E27FC236}">
                <a16:creationId xmlns:a16="http://schemas.microsoft.com/office/drawing/2014/main" id="{98C6DA46-3000-B648-E575-33CB93EEC3D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60259" y="3432524"/>
            <a:ext cx="792162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100" name="Line 98">
            <a:extLst>
              <a:ext uri="{FF2B5EF4-FFF2-40B4-BE49-F238E27FC236}">
                <a16:creationId xmlns:a16="http://schemas.microsoft.com/office/drawing/2014/main" id="{F5F872E9-12E2-92D9-3883-35D53C3D67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83997" y="3432523"/>
            <a:ext cx="576263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101" name="Line 98">
            <a:extLst>
              <a:ext uri="{FF2B5EF4-FFF2-40B4-BE49-F238E27FC236}">
                <a16:creationId xmlns:a16="http://schemas.microsoft.com/office/drawing/2014/main" id="{E14AF701-479A-C712-C742-B1FE90B75D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60146" y="3288061"/>
            <a:ext cx="1570038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102" name="Oval 95">
            <a:extLst>
              <a:ext uri="{FF2B5EF4-FFF2-40B4-BE49-F238E27FC236}">
                <a16:creationId xmlns:a16="http://schemas.microsoft.com/office/drawing/2014/main" id="{4382035B-CD52-D733-6C78-98F035DC19D1}"/>
              </a:ext>
            </a:extLst>
          </p:cNvPr>
          <p:cNvSpPr>
            <a:spLocks noChangeAspect="1"/>
          </p:cNvSpPr>
          <p:nvPr/>
        </p:nvSpPr>
        <p:spPr>
          <a:xfrm>
            <a:off x="3092103" y="4064057"/>
            <a:ext cx="450000" cy="4500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03" name="TextBox 123">
            <a:extLst>
              <a:ext uri="{FF2B5EF4-FFF2-40B4-BE49-F238E27FC236}">
                <a16:creationId xmlns:a16="http://schemas.microsoft.com/office/drawing/2014/main" id="{1C26FD4E-EBAA-E6FA-AFAB-1B7D94D94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7558" y="5141640"/>
            <a:ext cx="7040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33CC33"/>
                </a:solidFill>
                <a:latin typeface="Calibri" pitchFamily="34" charset="0"/>
              </a:rPr>
              <a:t>10</a:t>
            </a:r>
            <a:endParaRPr lang="en-US" sz="4000" dirty="0">
              <a:solidFill>
                <a:srgbClr val="33CC33"/>
              </a:solidFill>
              <a:latin typeface="Calibri" pitchFamily="34" charset="0"/>
            </a:endParaRPr>
          </a:p>
        </p:txBody>
      </p:sp>
      <p:sp>
        <p:nvSpPr>
          <p:cNvPr id="104" name="TextBox 123">
            <a:extLst>
              <a:ext uri="{FF2B5EF4-FFF2-40B4-BE49-F238E27FC236}">
                <a16:creationId xmlns:a16="http://schemas.microsoft.com/office/drawing/2014/main" id="{0FD9BC19-6D99-265B-D1E8-986EFC315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4090" y="5141640"/>
            <a:ext cx="9637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itchFamily="34" charset="0"/>
              </a:rPr>
              <a:t>100</a:t>
            </a:r>
            <a:endParaRPr lang="en-US" sz="4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5" name="TextBox 123">
            <a:extLst>
              <a:ext uri="{FF2B5EF4-FFF2-40B4-BE49-F238E27FC236}">
                <a16:creationId xmlns:a16="http://schemas.microsoft.com/office/drawing/2014/main" id="{D9E94133-518C-8ABC-7204-160678E5C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6092" y="6237015"/>
            <a:ext cx="40012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times more distances!</a:t>
            </a:r>
          </a:p>
        </p:txBody>
      </p:sp>
    </p:spTree>
    <p:extLst>
      <p:ext uri="{BB962C8B-B14F-4D97-AF65-F5344CB8AC3E}">
        <p14:creationId xmlns:p14="http://schemas.microsoft.com/office/powerpoint/2010/main" val="24897470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Line 98">
            <a:extLst>
              <a:ext uri="{FF2B5EF4-FFF2-40B4-BE49-F238E27FC236}">
                <a16:creationId xmlns:a16="http://schemas.microsoft.com/office/drawing/2014/main" id="{C26E21D7-6CE2-1EFF-F0D8-FA59713A0B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42568" y="4248150"/>
            <a:ext cx="482390" cy="409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37" name="TextBox 123">
            <a:extLst>
              <a:ext uri="{FF2B5EF4-FFF2-40B4-BE49-F238E27FC236}">
                <a16:creationId xmlns:a16="http://schemas.microsoft.com/office/drawing/2014/main" id="{9EAE534A-AAB4-A334-F46E-A47526EBF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3948" y="1722165"/>
            <a:ext cx="9573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SSE</a:t>
            </a:r>
          </a:p>
        </p:txBody>
      </p:sp>
      <p:sp>
        <p:nvSpPr>
          <p:cNvPr id="38" name="Oval 94">
            <a:extLst>
              <a:ext uri="{FF2B5EF4-FFF2-40B4-BE49-F238E27FC236}">
                <a16:creationId xmlns:a16="http://schemas.microsoft.com/office/drawing/2014/main" id="{3C9AA28A-AB13-90F9-5617-F294B287A119}"/>
              </a:ext>
            </a:extLst>
          </p:cNvPr>
          <p:cNvSpPr/>
          <p:nvPr/>
        </p:nvSpPr>
        <p:spPr>
          <a:xfrm>
            <a:off x="3371205" y="4478338"/>
            <a:ext cx="268288" cy="273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/>
          </a:p>
        </p:txBody>
      </p:sp>
      <p:sp>
        <p:nvSpPr>
          <p:cNvPr id="39" name="Oval 95">
            <a:extLst>
              <a:ext uri="{FF2B5EF4-FFF2-40B4-BE49-F238E27FC236}">
                <a16:creationId xmlns:a16="http://schemas.microsoft.com/office/drawing/2014/main" id="{D9AFB44C-AC63-D693-D550-4E7A6E917D67}"/>
              </a:ext>
            </a:extLst>
          </p:cNvPr>
          <p:cNvSpPr/>
          <p:nvPr/>
        </p:nvSpPr>
        <p:spPr>
          <a:xfrm>
            <a:off x="3101331" y="3281363"/>
            <a:ext cx="269875" cy="2714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0" name="Oval 96">
            <a:extLst>
              <a:ext uri="{FF2B5EF4-FFF2-40B4-BE49-F238E27FC236}">
                <a16:creationId xmlns:a16="http://schemas.microsoft.com/office/drawing/2014/main" id="{5C4B37EA-F16D-1932-A6E3-8C9F69690DE7}"/>
              </a:ext>
            </a:extLst>
          </p:cNvPr>
          <p:cNvSpPr/>
          <p:nvPr/>
        </p:nvSpPr>
        <p:spPr>
          <a:xfrm>
            <a:off x="2563169" y="3667126"/>
            <a:ext cx="269875" cy="2698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1" name="Oval 97">
            <a:extLst>
              <a:ext uri="{FF2B5EF4-FFF2-40B4-BE49-F238E27FC236}">
                <a16:creationId xmlns:a16="http://schemas.microsoft.com/office/drawing/2014/main" id="{4CD7D461-5162-A458-A650-80634688F037}"/>
              </a:ext>
            </a:extLst>
          </p:cNvPr>
          <p:cNvSpPr/>
          <p:nvPr/>
        </p:nvSpPr>
        <p:spPr>
          <a:xfrm>
            <a:off x="2698105" y="4537076"/>
            <a:ext cx="268288" cy="2698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9BDCD3F-2379-ACC3-AB2B-42AF717BDC4F}"/>
              </a:ext>
            </a:extLst>
          </p:cNvPr>
          <p:cNvSpPr/>
          <p:nvPr/>
        </p:nvSpPr>
        <p:spPr>
          <a:xfrm>
            <a:off x="3907781" y="3824288"/>
            <a:ext cx="269875" cy="2714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3" name="Oval 95">
            <a:extLst>
              <a:ext uri="{FF2B5EF4-FFF2-40B4-BE49-F238E27FC236}">
                <a16:creationId xmlns:a16="http://schemas.microsoft.com/office/drawing/2014/main" id="{AEF1E666-F086-FA72-81F6-80259EC00906}"/>
              </a:ext>
            </a:extLst>
          </p:cNvPr>
          <p:cNvSpPr/>
          <p:nvPr/>
        </p:nvSpPr>
        <p:spPr>
          <a:xfrm>
            <a:off x="4195119" y="4422776"/>
            <a:ext cx="268287" cy="2698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/>
          </a:p>
        </p:txBody>
      </p:sp>
      <p:sp>
        <p:nvSpPr>
          <p:cNvPr id="44" name="Oval 96">
            <a:extLst>
              <a:ext uri="{FF2B5EF4-FFF2-40B4-BE49-F238E27FC236}">
                <a16:creationId xmlns:a16="http://schemas.microsoft.com/office/drawing/2014/main" id="{06D76755-942F-6839-6E45-D13A300CBC17}"/>
              </a:ext>
            </a:extLst>
          </p:cNvPr>
          <p:cNvSpPr/>
          <p:nvPr/>
        </p:nvSpPr>
        <p:spPr>
          <a:xfrm>
            <a:off x="3812531" y="5065713"/>
            <a:ext cx="269875" cy="2714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/>
          </a:p>
        </p:txBody>
      </p:sp>
      <p:sp>
        <p:nvSpPr>
          <p:cNvPr id="45" name="Oval 98">
            <a:extLst>
              <a:ext uri="{FF2B5EF4-FFF2-40B4-BE49-F238E27FC236}">
                <a16:creationId xmlns:a16="http://schemas.microsoft.com/office/drawing/2014/main" id="{34B98CFE-C23E-844A-EB58-F314EAE7A02B}"/>
              </a:ext>
            </a:extLst>
          </p:cNvPr>
          <p:cNvSpPr/>
          <p:nvPr/>
        </p:nvSpPr>
        <p:spPr>
          <a:xfrm>
            <a:off x="3812531" y="3146426"/>
            <a:ext cx="269875" cy="2714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6" name="Oval 95">
            <a:extLst>
              <a:ext uri="{FF2B5EF4-FFF2-40B4-BE49-F238E27FC236}">
                <a16:creationId xmlns:a16="http://schemas.microsoft.com/office/drawing/2014/main" id="{1D00BCE4-BB01-A0A2-D106-476706C9E414}"/>
              </a:ext>
            </a:extLst>
          </p:cNvPr>
          <p:cNvSpPr/>
          <p:nvPr/>
        </p:nvSpPr>
        <p:spPr>
          <a:xfrm>
            <a:off x="2159944" y="4168776"/>
            <a:ext cx="268287" cy="2698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/>
          </a:p>
        </p:txBody>
      </p:sp>
      <p:sp>
        <p:nvSpPr>
          <p:cNvPr id="47" name="Oval 95">
            <a:extLst>
              <a:ext uri="{FF2B5EF4-FFF2-40B4-BE49-F238E27FC236}">
                <a16:creationId xmlns:a16="http://schemas.microsoft.com/office/drawing/2014/main" id="{064DBEE1-B0AE-AA28-A8BF-AD0DF5D5D698}"/>
              </a:ext>
            </a:extLst>
          </p:cNvPr>
          <p:cNvSpPr/>
          <p:nvPr/>
        </p:nvSpPr>
        <p:spPr>
          <a:xfrm>
            <a:off x="2921944" y="5195888"/>
            <a:ext cx="269875" cy="2714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/>
          </a:p>
        </p:txBody>
      </p:sp>
      <p:sp>
        <p:nvSpPr>
          <p:cNvPr id="48" name="Line 98">
            <a:extLst>
              <a:ext uri="{FF2B5EF4-FFF2-40B4-BE49-F238E27FC236}">
                <a16:creationId xmlns:a16="http://schemas.microsoft.com/office/drawing/2014/main" id="{4B0B9A57-608C-1167-69D5-81FD5B8FCD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06129" y="3267075"/>
            <a:ext cx="55245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dirty="0"/>
          </a:p>
        </p:txBody>
      </p:sp>
      <p:sp>
        <p:nvSpPr>
          <p:cNvPr id="49" name="Line 98">
            <a:extLst>
              <a:ext uri="{FF2B5EF4-FFF2-40B4-BE49-F238E27FC236}">
                <a16:creationId xmlns:a16="http://schemas.microsoft.com/office/drawing/2014/main" id="{46DF1C1C-A147-00D3-9D86-950137263E0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34655" y="4321687"/>
            <a:ext cx="277813" cy="100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50" name="Line 98">
            <a:extLst>
              <a:ext uri="{FF2B5EF4-FFF2-40B4-BE49-F238E27FC236}">
                <a16:creationId xmlns:a16="http://schemas.microsoft.com/office/drawing/2014/main" id="{26A30AB5-BF3C-7285-5B9D-F61A87EEFE8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96383" y="4310574"/>
            <a:ext cx="230881" cy="3046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51" name="Line 98">
            <a:extLst>
              <a:ext uri="{FF2B5EF4-FFF2-40B4-BE49-F238E27FC236}">
                <a16:creationId xmlns:a16="http://schemas.microsoft.com/office/drawing/2014/main" id="{4703616A-24D4-112B-2B22-9DBDB0C98E1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75757" y="4283075"/>
            <a:ext cx="959061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52" name="Line 98">
            <a:extLst>
              <a:ext uri="{FF2B5EF4-FFF2-40B4-BE49-F238E27FC236}">
                <a16:creationId xmlns:a16="http://schemas.microsoft.com/office/drawing/2014/main" id="{529BFD78-A8CA-8E1B-B7E1-1F48A478A04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93418" y="4297313"/>
            <a:ext cx="666750" cy="900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53" name="Line 98">
            <a:extLst>
              <a:ext uri="{FF2B5EF4-FFF2-40B4-BE49-F238E27FC236}">
                <a16:creationId xmlns:a16="http://schemas.microsoft.com/office/drawing/2014/main" id="{4CED56B3-1726-8E0C-17C1-193D98AE13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04404" y="4283075"/>
            <a:ext cx="1049127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54" name="Line 98">
            <a:extLst>
              <a:ext uri="{FF2B5EF4-FFF2-40B4-BE49-F238E27FC236}">
                <a16:creationId xmlns:a16="http://schemas.microsoft.com/office/drawing/2014/main" id="{C44E079B-F57B-39BE-69EA-5F0C1F26D5D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98104" y="3792539"/>
            <a:ext cx="441326" cy="409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55" name="Line 98">
            <a:extLst>
              <a:ext uri="{FF2B5EF4-FFF2-40B4-BE49-F238E27FC236}">
                <a16:creationId xmlns:a16="http://schemas.microsoft.com/office/drawing/2014/main" id="{B6F225F0-B383-FA1A-E3A7-8DC6937A5B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77543" y="3937001"/>
            <a:ext cx="790576" cy="3984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56" name="Line 98">
            <a:extLst>
              <a:ext uri="{FF2B5EF4-FFF2-40B4-BE49-F238E27FC236}">
                <a16:creationId xmlns:a16="http://schemas.microsoft.com/office/drawing/2014/main" id="{C1C97D22-7343-0C8F-FC68-ACD0DD63FD1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39443" y="3433761"/>
            <a:ext cx="65086" cy="88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57" name="TextBox 123">
            <a:extLst>
              <a:ext uri="{FF2B5EF4-FFF2-40B4-BE49-F238E27FC236}">
                <a16:creationId xmlns:a16="http://schemas.microsoft.com/office/drawing/2014/main" id="{4CE1B601-03D1-9857-B8D3-4512E8459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0022" y="1722165"/>
            <a:ext cx="11256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SSW</a:t>
            </a:r>
          </a:p>
        </p:txBody>
      </p:sp>
      <p:sp>
        <p:nvSpPr>
          <p:cNvPr id="59" name="Line 98">
            <a:extLst>
              <a:ext uri="{FF2B5EF4-FFF2-40B4-BE49-F238E27FC236}">
                <a16:creationId xmlns:a16="http://schemas.microsoft.com/office/drawing/2014/main" id="{6FD01702-BA53-4EDB-9789-F3B829833A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63384" y="4619973"/>
            <a:ext cx="685800" cy="36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60" name="Oval 94">
            <a:extLst>
              <a:ext uri="{FF2B5EF4-FFF2-40B4-BE49-F238E27FC236}">
                <a16:creationId xmlns:a16="http://schemas.microsoft.com/office/drawing/2014/main" id="{06CD0286-0079-6C34-2110-664DCEC6DEFD}"/>
              </a:ext>
            </a:extLst>
          </p:cNvPr>
          <p:cNvSpPr/>
          <p:nvPr/>
        </p:nvSpPr>
        <p:spPr>
          <a:xfrm>
            <a:off x="8492021" y="4477098"/>
            <a:ext cx="268288" cy="273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/>
          </a:p>
        </p:txBody>
      </p:sp>
      <p:sp>
        <p:nvSpPr>
          <p:cNvPr id="61" name="Oval 95">
            <a:extLst>
              <a:ext uri="{FF2B5EF4-FFF2-40B4-BE49-F238E27FC236}">
                <a16:creationId xmlns:a16="http://schemas.microsoft.com/office/drawing/2014/main" id="{F3D8C855-7AF7-37F3-6291-BE79D2C4DCC5}"/>
              </a:ext>
            </a:extLst>
          </p:cNvPr>
          <p:cNvSpPr/>
          <p:nvPr/>
        </p:nvSpPr>
        <p:spPr>
          <a:xfrm>
            <a:off x="8222147" y="3280123"/>
            <a:ext cx="269875" cy="2714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2" name="Oval 96">
            <a:extLst>
              <a:ext uri="{FF2B5EF4-FFF2-40B4-BE49-F238E27FC236}">
                <a16:creationId xmlns:a16="http://schemas.microsoft.com/office/drawing/2014/main" id="{A31391A7-5CC0-0370-A3AA-ED6B9072373F}"/>
              </a:ext>
            </a:extLst>
          </p:cNvPr>
          <p:cNvSpPr/>
          <p:nvPr/>
        </p:nvSpPr>
        <p:spPr>
          <a:xfrm>
            <a:off x="7683985" y="3665886"/>
            <a:ext cx="269875" cy="2698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3" name="Oval 97">
            <a:extLst>
              <a:ext uri="{FF2B5EF4-FFF2-40B4-BE49-F238E27FC236}">
                <a16:creationId xmlns:a16="http://schemas.microsoft.com/office/drawing/2014/main" id="{4FE2FC82-6499-8262-8C68-8DCA1F8EC115}"/>
              </a:ext>
            </a:extLst>
          </p:cNvPr>
          <p:cNvSpPr/>
          <p:nvPr/>
        </p:nvSpPr>
        <p:spPr>
          <a:xfrm>
            <a:off x="7818921" y="4535836"/>
            <a:ext cx="268288" cy="2698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3FE076EC-BCB1-1926-75D6-ACCECE541BBC}"/>
              </a:ext>
            </a:extLst>
          </p:cNvPr>
          <p:cNvSpPr/>
          <p:nvPr/>
        </p:nvSpPr>
        <p:spPr>
          <a:xfrm>
            <a:off x="9028597" y="3823048"/>
            <a:ext cx="269875" cy="2714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5" name="Line 97">
            <a:extLst>
              <a:ext uri="{FF2B5EF4-FFF2-40B4-BE49-F238E27FC236}">
                <a16:creationId xmlns:a16="http://schemas.microsoft.com/office/drawing/2014/main" id="{D90D8EB4-7B8E-1D53-DCBA-28C5C1B6C9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28459" y="3361086"/>
            <a:ext cx="431800" cy="133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66" name="Line 98">
            <a:extLst>
              <a:ext uri="{FF2B5EF4-FFF2-40B4-BE49-F238E27FC236}">
                <a16:creationId xmlns:a16="http://schemas.microsoft.com/office/drawing/2014/main" id="{F3D66570-91AD-8C83-0DD3-4C5E559C8C2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783997" y="3792886"/>
            <a:ext cx="1368425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67" name="Line 99">
            <a:extLst>
              <a:ext uri="{FF2B5EF4-FFF2-40B4-BE49-F238E27FC236}">
                <a16:creationId xmlns:a16="http://schemas.microsoft.com/office/drawing/2014/main" id="{1A488B0F-2849-CE0B-FE63-07E917DA2A8F}"/>
              </a:ext>
            </a:extLst>
          </p:cNvPr>
          <p:cNvSpPr>
            <a:spLocks noChangeShapeType="1"/>
          </p:cNvSpPr>
          <p:nvPr/>
        </p:nvSpPr>
        <p:spPr bwMode="auto">
          <a:xfrm>
            <a:off x="8360260" y="3432523"/>
            <a:ext cx="288925" cy="1187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68" name="Line 100">
            <a:extLst>
              <a:ext uri="{FF2B5EF4-FFF2-40B4-BE49-F238E27FC236}">
                <a16:creationId xmlns:a16="http://schemas.microsoft.com/office/drawing/2014/main" id="{76527FE3-500D-DC12-2E24-68E85AC533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28460" y="3937348"/>
            <a:ext cx="1260475" cy="677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69" name="Oval 95">
            <a:extLst>
              <a:ext uri="{FF2B5EF4-FFF2-40B4-BE49-F238E27FC236}">
                <a16:creationId xmlns:a16="http://schemas.microsoft.com/office/drawing/2014/main" id="{CAA3F8FF-3C16-EDD4-8AEF-4B98635C6F94}"/>
              </a:ext>
            </a:extLst>
          </p:cNvPr>
          <p:cNvSpPr/>
          <p:nvPr/>
        </p:nvSpPr>
        <p:spPr>
          <a:xfrm>
            <a:off x="9315935" y="4421536"/>
            <a:ext cx="268287" cy="2698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/>
          </a:p>
        </p:txBody>
      </p:sp>
      <p:sp>
        <p:nvSpPr>
          <p:cNvPr id="70" name="Oval 96">
            <a:extLst>
              <a:ext uri="{FF2B5EF4-FFF2-40B4-BE49-F238E27FC236}">
                <a16:creationId xmlns:a16="http://schemas.microsoft.com/office/drawing/2014/main" id="{152B12A6-47ED-F5E4-7C0C-54B2E10966AF}"/>
              </a:ext>
            </a:extLst>
          </p:cNvPr>
          <p:cNvSpPr/>
          <p:nvPr/>
        </p:nvSpPr>
        <p:spPr>
          <a:xfrm>
            <a:off x="8933347" y="5064473"/>
            <a:ext cx="269875" cy="2714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/>
          </a:p>
        </p:txBody>
      </p:sp>
      <p:sp>
        <p:nvSpPr>
          <p:cNvPr id="71" name="Oval 98">
            <a:extLst>
              <a:ext uri="{FF2B5EF4-FFF2-40B4-BE49-F238E27FC236}">
                <a16:creationId xmlns:a16="http://schemas.microsoft.com/office/drawing/2014/main" id="{93C30060-E664-0022-4891-BD6E0A8D81DE}"/>
              </a:ext>
            </a:extLst>
          </p:cNvPr>
          <p:cNvSpPr/>
          <p:nvPr/>
        </p:nvSpPr>
        <p:spPr>
          <a:xfrm>
            <a:off x="8933347" y="3145186"/>
            <a:ext cx="269875" cy="2714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72" name="Line 98">
            <a:extLst>
              <a:ext uri="{FF2B5EF4-FFF2-40B4-BE49-F238E27FC236}">
                <a16:creationId xmlns:a16="http://schemas.microsoft.com/office/drawing/2014/main" id="{4D001D1A-5885-D549-4120-98A8498169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25221" y="3792886"/>
            <a:ext cx="376238" cy="519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73" name="Oval 95">
            <a:extLst>
              <a:ext uri="{FF2B5EF4-FFF2-40B4-BE49-F238E27FC236}">
                <a16:creationId xmlns:a16="http://schemas.microsoft.com/office/drawing/2014/main" id="{19B5694C-EB3A-50A8-51FE-BC512D279E7A}"/>
              </a:ext>
            </a:extLst>
          </p:cNvPr>
          <p:cNvSpPr/>
          <p:nvPr/>
        </p:nvSpPr>
        <p:spPr>
          <a:xfrm>
            <a:off x="7280760" y="4167536"/>
            <a:ext cx="268287" cy="2698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/>
          </a:p>
        </p:txBody>
      </p:sp>
      <p:sp>
        <p:nvSpPr>
          <p:cNvPr id="74" name="Oval 95">
            <a:extLst>
              <a:ext uri="{FF2B5EF4-FFF2-40B4-BE49-F238E27FC236}">
                <a16:creationId xmlns:a16="http://schemas.microsoft.com/office/drawing/2014/main" id="{85F7A2C8-8BC6-E4E7-DCA8-A9944FBC4C12}"/>
              </a:ext>
            </a:extLst>
          </p:cNvPr>
          <p:cNvSpPr/>
          <p:nvPr/>
        </p:nvSpPr>
        <p:spPr>
          <a:xfrm>
            <a:off x="8042760" y="5194648"/>
            <a:ext cx="269875" cy="2714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/>
          </a:p>
        </p:txBody>
      </p:sp>
      <p:sp>
        <p:nvSpPr>
          <p:cNvPr id="75" name="Line 98">
            <a:extLst>
              <a:ext uri="{FF2B5EF4-FFF2-40B4-BE49-F238E27FC236}">
                <a16:creationId xmlns:a16="http://schemas.microsoft.com/office/drawing/2014/main" id="{3673448C-E7E3-8C09-21DA-F509E3C58DCB}"/>
              </a:ext>
            </a:extLst>
          </p:cNvPr>
          <p:cNvSpPr>
            <a:spLocks noChangeShapeType="1"/>
          </p:cNvSpPr>
          <p:nvPr/>
        </p:nvSpPr>
        <p:spPr bwMode="auto">
          <a:xfrm>
            <a:off x="7404585" y="4297710"/>
            <a:ext cx="509587" cy="382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76" name="Line 98">
            <a:extLst>
              <a:ext uri="{FF2B5EF4-FFF2-40B4-BE49-F238E27FC236}">
                <a16:creationId xmlns:a16="http://schemas.microsoft.com/office/drawing/2014/main" id="{F52CB661-E3EB-9534-F9F2-B277F7A81F7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71346" y="4680299"/>
            <a:ext cx="376238" cy="638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77" name="Line 98">
            <a:extLst>
              <a:ext uri="{FF2B5EF4-FFF2-40B4-BE49-F238E27FC236}">
                <a16:creationId xmlns:a16="http://schemas.microsoft.com/office/drawing/2014/main" id="{9EC90318-D089-DC0B-AD44-40A1F57CD1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22160" y="3265836"/>
            <a:ext cx="757237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78" name="Line 98">
            <a:extLst>
              <a:ext uri="{FF2B5EF4-FFF2-40B4-BE49-F238E27FC236}">
                <a16:creationId xmlns:a16="http://schemas.microsoft.com/office/drawing/2014/main" id="{D27833A7-7E25-BF83-55E5-E96EA6536B7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57171" y="4551710"/>
            <a:ext cx="376238" cy="642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79" name="Line 98">
            <a:extLst>
              <a:ext uri="{FF2B5EF4-FFF2-40B4-BE49-F238E27FC236}">
                <a16:creationId xmlns:a16="http://schemas.microsoft.com/office/drawing/2014/main" id="{79964AC3-4FF6-CB62-4209-807898E3AF6D}"/>
              </a:ext>
            </a:extLst>
          </p:cNvPr>
          <p:cNvSpPr>
            <a:spLocks noChangeShapeType="1"/>
          </p:cNvSpPr>
          <p:nvPr/>
        </p:nvSpPr>
        <p:spPr bwMode="auto">
          <a:xfrm>
            <a:off x="7409346" y="4297711"/>
            <a:ext cx="762000" cy="1020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80" name="Line 98">
            <a:extLst>
              <a:ext uri="{FF2B5EF4-FFF2-40B4-BE49-F238E27FC236}">
                <a16:creationId xmlns:a16="http://schemas.microsoft.com/office/drawing/2014/main" id="{2B5B7CF5-3E53-D47B-214E-9B55C3887919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8459" y="4656485"/>
            <a:ext cx="227012" cy="67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81" name="Line 98">
            <a:extLst>
              <a:ext uri="{FF2B5EF4-FFF2-40B4-BE49-F238E27FC236}">
                <a16:creationId xmlns:a16="http://schemas.microsoft.com/office/drawing/2014/main" id="{9650259C-234F-4B58-B179-11995E72B26A}"/>
              </a:ext>
            </a:extLst>
          </p:cNvPr>
          <p:cNvSpPr>
            <a:spLocks noChangeShapeType="1"/>
          </p:cNvSpPr>
          <p:nvPr/>
        </p:nvSpPr>
        <p:spPr bwMode="auto">
          <a:xfrm>
            <a:off x="9052409" y="3269011"/>
            <a:ext cx="133350" cy="644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82" name="Line 98">
            <a:extLst>
              <a:ext uri="{FF2B5EF4-FFF2-40B4-BE49-F238E27FC236}">
                <a16:creationId xmlns:a16="http://schemas.microsoft.com/office/drawing/2014/main" id="{B744569C-BA0D-FDB9-459C-332DE867220A}"/>
              </a:ext>
            </a:extLst>
          </p:cNvPr>
          <p:cNvSpPr>
            <a:spLocks noChangeShapeType="1"/>
          </p:cNvSpPr>
          <p:nvPr/>
        </p:nvSpPr>
        <p:spPr bwMode="auto">
          <a:xfrm>
            <a:off x="9180997" y="3913536"/>
            <a:ext cx="257175" cy="638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83" name="Line 98">
            <a:extLst>
              <a:ext uri="{FF2B5EF4-FFF2-40B4-BE49-F238E27FC236}">
                <a16:creationId xmlns:a16="http://schemas.microsoft.com/office/drawing/2014/main" id="{AA1C9C91-8663-CDE7-4E28-AEDD29EC6E77}"/>
              </a:ext>
            </a:extLst>
          </p:cNvPr>
          <p:cNvSpPr>
            <a:spLocks noChangeShapeType="1"/>
          </p:cNvSpPr>
          <p:nvPr/>
        </p:nvSpPr>
        <p:spPr bwMode="auto">
          <a:xfrm>
            <a:off x="8552347" y="4551710"/>
            <a:ext cx="504825" cy="642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84" name="Line 98">
            <a:extLst>
              <a:ext uri="{FF2B5EF4-FFF2-40B4-BE49-F238E27FC236}">
                <a16:creationId xmlns:a16="http://schemas.microsoft.com/office/drawing/2014/main" id="{44DEED0A-15AC-900A-4255-C69300059C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2672" y="4548535"/>
            <a:ext cx="842963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85" name="Line 98">
            <a:extLst>
              <a:ext uri="{FF2B5EF4-FFF2-40B4-BE49-F238E27FC236}">
                <a16:creationId xmlns:a16="http://schemas.microsoft.com/office/drawing/2014/main" id="{CC0F43D6-FFA8-A776-153F-B13D52F6A1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80985" y="3937349"/>
            <a:ext cx="92075" cy="1258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86" name="Line 98">
            <a:extLst>
              <a:ext uri="{FF2B5EF4-FFF2-40B4-BE49-F238E27FC236}">
                <a16:creationId xmlns:a16="http://schemas.microsoft.com/office/drawing/2014/main" id="{A3980F18-6DA7-6218-76BB-D66AD7B71B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71347" y="5194649"/>
            <a:ext cx="881063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87" name="Line 98">
            <a:extLst>
              <a:ext uri="{FF2B5EF4-FFF2-40B4-BE49-F238E27FC236}">
                <a16:creationId xmlns:a16="http://schemas.microsoft.com/office/drawing/2014/main" id="{3554598A-B1CE-EE64-0D72-5B01C6E2FF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28460" y="3253135"/>
            <a:ext cx="1138237" cy="1411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88" name="Line 98">
            <a:extLst>
              <a:ext uri="{FF2B5EF4-FFF2-40B4-BE49-F238E27FC236}">
                <a16:creationId xmlns:a16="http://schemas.microsoft.com/office/drawing/2014/main" id="{C0C59270-2D42-C02B-E291-0B18C909FF85}"/>
              </a:ext>
            </a:extLst>
          </p:cNvPr>
          <p:cNvSpPr>
            <a:spLocks noChangeShapeType="1"/>
          </p:cNvSpPr>
          <p:nvPr/>
        </p:nvSpPr>
        <p:spPr bwMode="auto">
          <a:xfrm>
            <a:off x="7914171" y="4680298"/>
            <a:ext cx="1143000" cy="51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89" name="Line 98">
            <a:extLst>
              <a:ext uri="{FF2B5EF4-FFF2-40B4-BE49-F238E27FC236}">
                <a16:creationId xmlns:a16="http://schemas.microsoft.com/office/drawing/2014/main" id="{8A133F87-615F-D307-6954-33085C93055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790346" y="3783360"/>
            <a:ext cx="762000" cy="768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90" name="Line 98">
            <a:extLst>
              <a:ext uri="{FF2B5EF4-FFF2-40B4-BE49-F238E27FC236}">
                <a16:creationId xmlns:a16="http://schemas.microsoft.com/office/drawing/2014/main" id="{C69B0DC8-22AC-4DD9-B1C7-72F285E07C4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820510" y="3792885"/>
            <a:ext cx="1620837" cy="755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91" name="Line 98">
            <a:extLst>
              <a:ext uri="{FF2B5EF4-FFF2-40B4-BE49-F238E27FC236}">
                <a16:creationId xmlns:a16="http://schemas.microsoft.com/office/drawing/2014/main" id="{F9D932CA-124B-010B-8926-6FAAA4A49B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2672" y="3288061"/>
            <a:ext cx="468313" cy="133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92" name="Line 98">
            <a:extLst>
              <a:ext uri="{FF2B5EF4-FFF2-40B4-BE49-F238E27FC236}">
                <a16:creationId xmlns:a16="http://schemas.microsoft.com/office/drawing/2014/main" id="{FB4A631B-148C-9D0F-29F4-60C1BD0D83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25222" y="3937349"/>
            <a:ext cx="1763713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93" name="Line 98">
            <a:extLst>
              <a:ext uri="{FF2B5EF4-FFF2-40B4-BE49-F238E27FC236}">
                <a16:creationId xmlns:a16="http://schemas.microsoft.com/office/drawing/2014/main" id="{CC1FFD1A-96CA-CC24-8E33-D40EEE5DCA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44360" y="4548536"/>
            <a:ext cx="1296987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94" name="Line 98">
            <a:extLst>
              <a:ext uri="{FF2B5EF4-FFF2-40B4-BE49-F238E27FC236}">
                <a16:creationId xmlns:a16="http://schemas.microsoft.com/office/drawing/2014/main" id="{FF98AF70-F2C9-4830-3C61-29035C07D1C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425222" y="4296124"/>
            <a:ext cx="12239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95" name="Line 98">
            <a:extLst>
              <a:ext uri="{FF2B5EF4-FFF2-40B4-BE49-F238E27FC236}">
                <a16:creationId xmlns:a16="http://schemas.microsoft.com/office/drawing/2014/main" id="{DEBA2530-4137-AE41-D0D0-5D6AA51898E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96772" y="3396011"/>
            <a:ext cx="684213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96" name="Line 98">
            <a:extLst>
              <a:ext uri="{FF2B5EF4-FFF2-40B4-BE49-F238E27FC236}">
                <a16:creationId xmlns:a16="http://schemas.microsoft.com/office/drawing/2014/main" id="{60E00697-585E-56FD-F884-65DEF90653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79284" y="3396010"/>
            <a:ext cx="144462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97" name="Line 98">
            <a:extLst>
              <a:ext uri="{FF2B5EF4-FFF2-40B4-BE49-F238E27FC236}">
                <a16:creationId xmlns:a16="http://schemas.microsoft.com/office/drawing/2014/main" id="{7A5C0AEF-45E5-F863-7DB5-BE01D517B7B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818922" y="3791298"/>
            <a:ext cx="144463" cy="900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98" name="Line 98">
            <a:extLst>
              <a:ext uri="{FF2B5EF4-FFF2-40B4-BE49-F238E27FC236}">
                <a16:creationId xmlns:a16="http://schemas.microsoft.com/office/drawing/2014/main" id="{75B61C8E-E798-79E8-0876-1EB026A9FE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1084" y="3935761"/>
            <a:ext cx="577850" cy="684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99" name="Line 98">
            <a:extLst>
              <a:ext uri="{FF2B5EF4-FFF2-40B4-BE49-F238E27FC236}">
                <a16:creationId xmlns:a16="http://schemas.microsoft.com/office/drawing/2014/main" id="{98C6DA46-3000-B648-E575-33CB93EEC3D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60259" y="3432524"/>
            <a:ext cx="792162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100" name="Line 98">
            <a:extLst>
              <a:ext uri="{FF2B5EF4-FFF2-40B4-BE49-F238E27FC236}">
                <a16:creationId xmlns:a16="http://schemas.microsoft.com/office/drawing/2014/main" id="{F5F872E9-12E2-92D9-3883-35D53C3D67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83997" y="3432523"/>
            <a:ext cx="576263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101" name="Line 98">
            <a:extLst>
              <a:ext uri="{FF2B5EF4-FFF2-40B4-BE49-F238E27FC236}">
                <a16:creationId xmlns:a16="http://schemas.microsoft.com/office/drawing/2014/main" id="{E14AF701-479A-C712-C742-B1FE90B75D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60146" y="3288061"/>
            <a:ext cx="1570038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/>
          </a:p>
        </p:txBody>
      </p:sp>
      <p:sp>
        <p:nvSpPr>
          <p:cNvPr id="102" name="Oval 95">
            <a:extLst>
              <a:ext uri="{FF2B5EF4-FFF2-40B4-BE49-F238E27FC236}">
                <a16:creationId xmlns:a16="http://schemas.microsoft.com/office/drawing/2014/main" id="{4382035B-CD52-D733-6C78-98F035DC19D1}"/>
              </a:ext>
            </a:extLst>
          </p:cNvPr>
          <p:cNvSpPr>
            <a:spLocks noChangeAspect="1"/>
          </p:cNvSpPr>
          <p:nvPr/>
        </p:nvSpPr>
        <p:spPr>
          <a:xfrm>
            <a:off x="3092103" y="4064057"/>
            <a:ext cx="450000" cy="4500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B8EA90-22D4-BF9E-6C82-6C7262A54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1815" y="2484963"/>
            <a:ext cx="5648963" cy="11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CF3E5B-9044-47E6-DE17-5953FFD9B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85322"/>
            <a:ext cx="1151572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Relation of SSE and SS</a:t>
            </a:r>
            <a:r>
              <a:rPr lang="en-GB" alt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16646085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8CA8A3AF-DB89-C1A2-5908-46FB85DDE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85322"/>
            <a:ext cx="1151572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has a consequence…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5716E8-C5EF-F825-E8BE-8D38E1E2E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325" y="1208315"/>
            <a:ext cx="5648963" cy="1152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7C821B4-17E3-0AC4-B1EF-4222E0A4AB8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5294"/>
          <a:stretch/>
        </p:blipFill>
        <p:spPr>
          <a:xfrm>
            <a:off x="3103789" y="3121075"/>
            <a:ext cx="5653499" cy="1767660"/>
          </a:xfrm>
          <a:prstGeom prst="rect">
            <a:avLst/>
          </a:prstGeom>
        </p:spPr>
      </p:pic>
      <p:sp>
        <p:nvSpPr>
          <p:cNvPr id="2" name="TextBox 123">
            <a:extLst>
              <a:ext uri="{FF2B5EF4-FFF2-40B4-BE49-F238E27FC236}">
                <a16:creationId xmlns:a16="http://schemas.microsoft.com/office/drawing/2014/main" id="{A177F703-2A84-1D72-0BE0-9EF983ECF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65" y="5106051"/>
            <a:ext cx="24320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SSE	= 2</a:t>
            </a:r>
            <a:r>
              <a:rPr lang="en-US" sz="2400" dirty="0">
                <a:latin typeface="Calibri" pitchFamily="34" charset="0"/>
                <a:sym typeface="Symbol" panose="05050102010706020507" pitchFamily="18" charset="2"/>
              </a:rPr>
              <a:t>x</a:t>
            </a:r>
            <a:endParaRPr lang="en-US" sz="2400" dirty="0">
              <a:latin typeface="Calibri" pitchFamily="34" charset="0"/>
            </a:endParaRPr>
          </a:p>
          <a:p>
            <a:r>
              <a:rPr lang="en-US" sz="2400" dirty="0">
                <a:latin typeface="Calibri" pitchFamily="34" charset="0"/>
              </a:rPr>
              <a:t>SSW	= 2</a:t>
            </a:r>
            <a:r>
              <a:rPr lang="en-US" sz="2400" dirty="0">
                <a:latin typeface="Calibri" pitchFamily="34" charset="0"/>
                <a:sym typeface="Symbol" panose="05050102010706020507" pitchFamily="18" charset="2"/>
              </a:rPr>
              <a:t>2x = 4x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3" name="TextBox 123">
            <a:extLst>
              <a:ext uri="{FF2B5EF4-FFF2-40B4-BE49-F238E27FC236}">
                <a16:creationId xmlns:a16="http://schemas.microsoft.com/office/drawing/2014/main" id="{747326AF-0066-1EA5-3C16-01AA851BD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9951" y="3931965"/>
            <a:ext cx="4443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itchFamily="34" charset="0"/>
              </a:rPr>
              <a:t>4</a:t>
            </a:r>
            <a:endParaRPr lang="en-US" sz="4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" name="TextBox 123">
            <a:extLst>
              <a:ext uri="{FF2B5EF4-FFF2-40B4-BE49-F238E27FC236}">
                <a16:creationId xmlns:a16="http://schemas.microsoft.com/office/drawing/2014/main" id="{ADF0511F-C809-2D65-2DFE-9DAA78F8A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1007" y="5106050"/>
            <a:ext cx="305404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SSE	= 10</a:t>
            </a:r>
            <a:r>
              <a:rPr lang="en-US" sz="2400" dirty="0">
                <a:latin typeface="Calibri" pitchFamily="34" charset="0"/>
                <a:sym typeface="Symbol" panose="05050102010706020507" pitchFamily="18" charset="2"/>
              </a:rPr>
              <a:t>x</a:t>
            </a:r>
            <a:endParaRPr lang="en-US" sz="2400" dirty="0">
              <a:latin typeface="Calibri" pitchFamily="34" charset="0"/>
            </a:endParaRPr>
          </a:p>
          <a:p>
            <a:r>
              <a:rPr lang="en-US" sz="2400" dirty="0">
                <a:latin typeface="Calibri" pitchFamily="34" charset="0"/>
              </a:rPr>
              <a:t>SSW	= 100</a:t>
            </a:r>
            <a:r>
              <a:rPr lang="en-US" sz="2400" dirty="0">
                <a:latin typeface="Calibri" pitchFamily="34" charset="0"/>
                <a:sym typeface="Symbol" panose="05050102010706020507" pitchFamily="18" charset="2"/>
              </a:rPr>
              <a:t>2x = 200x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7" name="TextBox 123">
            <a:extLst>
              <a:ext uri="{FF2B5EF4-FFF2-40B4-BE49-F238E27FC236}">
                <a16:creationId xmlns:a16="http://schemas.microsoft.com/office/drawing/2014/main" id="{1F70127D-1C8D-C5EA-E2AC-2631FA7F2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6565" y="4256530"/>
            <a:ext cx="9637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i-FI" sz="4000" b="1" dirty="0">
                <a:solidFill>
                  <a:srgbClr val="FF0000"/>
                </a:solidFill>
                <a:latin typeface="Calibri" pitchFamily="34" charset="0"/>
              </a:rPr>
              <a:t>200</a:t>
            </a:r>
            <a:endParaRPr lang="en-US" sz="4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" name="TextBox 123">
            <a:extLst>
              <a:ext uri="{FF2B5EF4-FFF2-40B4-BE49-F238E27FC236}">
                <a16:creationId xmlns:a16="http://schemas.microsoft.com/office/drawing/2014/main" id="{69679E77-E937-9151-2E4F-E5CD70203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1878" y="2903759"/>
            <a:ext cx="4443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33CC33"/>
                </a:solidFill>
                <a:latin typeface="Calibri" pitchFamily="34" charset="0"/>
              </a:rPr>
              <a:t>2</a:t>
            </a:r>
            <a:endParaRPr lang="en-US" sz="4000" dirty="0">
              <a:solidFill>
                <a:srgbClr val="33CC33"/>
              </a:solidFill>
              <a:latin typeface="Calibri" pitchFamily="34" charset="0"/>
            </a:endParaRPr>
          </a:p>
        </p:txBody>
      </p:sp>
      <p:sp>
        <p:nvSpPr>
          <p:cNvPr id="11" name="TextBox 123">
            <a:extLst>
              <a:ext uri="{FF2B5EF4-FFF2-40B4-BE49-F238E27FC236}">
                <a16:creationId xmlns:a16="http://schemas.microsoft.com/office/drawing/2014/main" id="{80118555-6632-BBDA-B524-F1F14AD9A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7385" y="2456084"/>
            <a:ext cx="7040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i-FI" sz="4000" b="1" dirty="0">
                <a:solidFill>
                  <a:srgbClr val="33CC33"/>
                </a:solidFill>
                <a:latin typeface="Calibri" pitchFamily="34" charset="0"/>
              </a:rPr>
              <a:t>1</a:t>
            </a:r>
            <a:r>
              <a:rPr lang="en-US" sz="4000" b="1" dirty="0">
                <a:solidFill>
                  <a:srgbClr val="33CC33"/>
                </a:solidFill>
                <a:latin typeface="Calibri" pitchFamily="34" charset="0"/>
              </a:rPr>
              <a:t>0</a:t>
            </a:r>
            <a:endParaRPr lang="en-US" sz="4000" dirty="0">
              <a:solidFill>
                <a:srgbClr val="33CC33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2288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57C821B4-17E3-0AC4-B1EF-4222E0A4AB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5294"/>
          <a:stretch/>
        </p:blipFill>
        <p:spPr>
          <a:xfrm>
            <a:off x="3103789" y="3121075"/>
            <a:ext cx="5653499" cy="1767660"/>
          </a:xfrm>
          <a:prstGeom prst="rect">
            <a:avLst/>
          </a:prstGeom>
        </p:spPr>
      </p:pic>
      <p:sp>
        <p:nvSpPr>
          <p:cNvPr id="2" name="TextBox 123">
            <a:extLst>
              <a:ext uri="{FF2B5EF4-FFF2-40B4-BE49-F238E27FC236}">
                <a16:creationId xmlns:a16="http://schemas.microsoft.com/office/drawing/2014/main" id="{A177F703-2A84-1D72-0BE0-9EF983ECF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65" y="5106051"/>
            <a:ext cx="24320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SSE	= 3</a:t>
            </a:r>
            <a:r>
              <a:rPr lang="en-US" sz="2400" dirty="0">
                <a:latin typeface="Calibri" pitchFamily="34" charset="0"/>
                <a:sym typeface="Symbol" panose="05050102010706020507" pitchFamily="18" charset="2"/>
              </a:rPr>
              <a:t>x</a:t>
            </a:r>
            <a:endParaRPr lang="en-US" sz="2400" dirty="0">
              <a:latin typeface="Calibri" pitchFamily="34" charset="0"/>
            </a:endParaRPr>
          </a:p>
          <a:p>
            <a:r>
              <a:rPr lang="en-US" sz="2400" dirty="0">
                <a:latin typeface="Calibri" pitchFamily="34" charset="0"/>
              </a:rPr>
              <a:t>SSW	= 3</a:t>
            </a:r>
            <a:r>
              <a:rPr lang="en-US" sz="2400" dirty="0">
                <a:latin typeface="Calibri" pitchFamily="34" charset="0"/>
                <a:sym typeface="Symbol" panose="05050102010706020507" pitchFamily="18" charset="2"/>
              </a:rPr>
              <a:t>2x = 6x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4" name="TextBox 123">
            <a:extLst>
              <a:ext uri="{FF2B5EF4-FFF2-40B4-BE49-F238E27FC236}">
                <a16:creationId xmlns:a16="http://schemas.microsoft.com/office/drawing/2014/main" id="{ADF0511F-C809-2D65-2DFE-9DAA78F8A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1007" y="5106050"/>
            <a:ext cx="305404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SSE	= 11</a:t>
            </a:r>
            <a:r>
              <a:rPr lang="en-US" sz="2400" dirty="0">
                <a:latin typeface="Calibri" pitchFamily="34" charset="0"/>
                <a:sym typeface="Symbol" panose="05050102010706020507" pitchFamily="18" charset="2"/>
              </a:rPr>
              <a:t>x</a:t>
            </a:r>
            <a:endParaRPr lang="en-US" sz="2400" dirty="0">
              <a:latin typeface="Calibri" pitchFamily="34" charset="0"/>
            </a:endParaRPr>
          </a:p>
          <a:p>
            <a:r>
              <a:rPr lang="en-US" sz="2400" dirty="0">
                <a:latin typeface="Calibri" pitchFamily="34" charset="0"/>
              </a:rPr>
              <a:t>SSW	= 121</a:t>
            </a:r>
            <a:r>
              <a:rPr lang="en-US" sz="2400" dirty="0">
                <a:latin typeface="Calibri" pitchFamily="34" charset="0"/>
                <a:sym typeface="Symbol" panose="05050102010706020507" pitchFamily="18" charset="2"/>
              </a:rPr>
              <a:t>2x = 242x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7" name="TextBox 123">
            <a:extLst>
              <a:ext uri="{FF2B5EF4-FFF2-40B4-BE49-F238E27FC236}">
                <a16:creationId xmlns:a16="http://schemas.microsoft.com/office/drawing/2014/main" id="{1F70127D-1C8D-C5EA-E2AC-2631FA7F2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969" y="4256530"/>
            <a:ext cx="95891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i-FI" sz="4000" b="1" dirty="0">
                <a:solidFill>
                  <a:srgbClr val="FF0000"/>
                </a:solidFill>
                <a:latin typeface="Calibri" pitchFamily="34" charset="0"/>
              </a:rPr>
              <a:t>+42</a:t>
            </a:r>
            <a:endParaRPr lang="en-US" sz="4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1" name="TextBox 123">
            <a:extLst>
              <a:ext uri="{FF2B5EF4-FFF2-40B4-BE49-F238E27FC236}">
                <a16:creationId xmlns:a16="http://schemas.microsoft.com/office/drawing/2014/main" id="{80118555-6632-BBDA-B524-F1F14AD9A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9790" y="2456084"/>
            <a:ext cx="6992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i-FI" sz="4000" b="1" dirty="0">
                <a:solidFill>
                  <a:srgbClr val="33CC33"/>
                </a:solidFill>
                <a:latin typeface="Calibri" pitchFamily="34" charset="0"/>
              </a:rPr>
              <a:t>+1</a:t>
            </a:r>
            <a:endParaRPr lang="en-US" sz="4000" dirty="0">
              <a:solidFill>
                <a:srgbClr val="33CC33"/>
              </a:solidFill>
              <a:latin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9322A3-8651-BDA7-D198-6A3245B3ABC7}"/>
              </a:ext>
            </a:extLst>
          </p:cNvPr>
          <p:cNvSpPr txBox="1"/>
          <p:nvPr/>
        </p:nvSpPr>
        <p:spPr>
          <a:xfrm>
            <a:off x="3028949" y="1090910"/>
            <a:ext cx="62865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rtl="0" hangingPunct="0"/>
            <a:r>
              <a:rPr lang="en-US" sz="1800" b="1" dirty="0">
                <a:effectLst/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M.I. Malinen and P. Fränti</a:t>
            </a:r>
            <a:endParaRPr lang="en-US" b="1" dirty="0">
              <a:latin typeface="Times New Roman" panose="02020603050405020304" pitchFamily="18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lvl="0" algn="just" rtl="0" hangingPunct="0"/>
            <a:r>
              <a:rPr lang="en-US" sz="1800" dirty="0">
                <a:effectLst/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All-pairwise squared distances lead to more balanced clustering</a:t>
            </a:r>
          </a:p>
          <a:p>
            <a:pPr lvl="0" algn="just" rtl="0" hangingPunct="0"/>
            <a:r>
              <a:rPr lang="en-US" sz="1800" i="1" dirty="0">
                <a:effectLst/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Applied Computing and Intelligence</a:t>
            </a:r>
            <a:r>
              <a:rPr lang="en-US" sz="1800" dirty="0">
                <a:effectLst/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, 2023.</a:t>
            </a:r>
            <a:endParaRPr lang="en-US" sz="2800" dirty="0">
              <a:effectLst/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0369BB53-A9A1-8D31-B627-C3E7AA85B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85322"/>
            <a:ext cx="1151572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SSW leads to more balanced clustering</a:t>
            </a:r>
          </a:p>
        </p:txBody>
      </p:sp>
      <p:sp>
        <p:nvSpPr>
          <p:cNvPr id="12" name="Line 98">
            <a:extLst>
              <a:ext uri="{FF2B5EF4-FFF2-40B4-BE49-F238E27FC236}">
                <a16:creationId xmlns:a16="http://schemas.microsoft.com/office/drawing/2014/main" id="{3CD35BBE-8A4A-4BEA-5337-784F2291D67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48075" y="3793424"/>
            <a:ext cx="219075" cy="350412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r" rtl="1"/>
            <a:endParaRPr lang="fi-FI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AC30FEC-9E07-5678-E1D0-8776463D963C}"/>
              </a:ext>
            </a:extLst>
          </p:cNvPr>
          <p:cNvSpPr>
            <a:spLocks noChangeAspect="1"/>
          </p:cNvSpPr>
          <p:nvPr/>
        </p:nvSpPr>
        <p:spPr>
          <a:xfrm>
            <a:off x="3798887" y="4089843"/>
            <a:ext cx="162000" cy="1620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4" name="Line 98">
            <a:extLst>
              <a:ext uri="{FF2B5EF4-FFF2-40B4-BE49-F238E27FC236}">
                <a16:creationId xmlns:a16="http://schemas.microsoft.com/office/drawing/2014/main" id="{1883A1B4-936C-839B-6392-A61694A2580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102524" y="3600450"/>
            <a:ext cx="146195" cy="552911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r" rtl="1"/>
            <a:endParaRPr lang="fi-FI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C6B108-DC7F-12F0-5A5A-A63BA115DC13}"/>
              </a:ext>
            </a:extLst>
          </p:cNvPr>
          <p:cNvSpPr>
            <a:spLocks noChangeAspect="1"/>
          </p:cNvSpPr>
          <p:nvPr/>
        </p:nvSpPr>
        <p:spPr>
          <a:xfrm>
            <a:off x="8196262" y="4103340"/>
            <a:ext cx="162000" cy="1620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6" name="TextBox 123">
            <a:extLst>
              <a:ext uri="{FF2B5EF4-FFF2-40B4-BE49-F238E27FC236}">
                <a16:creationId xmlns:a16="http://schemas.microsoft.com/office/drawing/2014/main" id="{2D1E090D-8430-F24D-E543-C1BB3B1FC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2513" y="3931965"/>
            <a:ext cx="6992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itchFamily="34" charset="0"/>
              </a:rPr>
              <a:t>+2</a:t>
            </a:r>
            <a:endParaRPr lang="en-US" sz="4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7" name="TextBox 123">
            <a:extLst>
              <a:ext uri="{FF2B5EF4-FFF2-40B4-BE49-F238E27FC236}">
                <a16:creationId xmlns:a16="http://schemas.microsoft.com/office/drawing/2014/main" id="{99C3D664-609F-5134-E1C0-0F3AA36F7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4439" y="2903759"/>
            <a:ext cx="6992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i-FI" sz="4000" b="1" dirty="0">
                <a:solidFill>
                  <a:srgbClr val="33CC33"/>
                </a:solidFill>
                <a:latin typeface="Calibri" pitchFamily="34" charset="0"/>
              </a:rPr>
              <a:t>+</a:t>
            </a:r>
            <a:r>
              <a:rPr lang="en-US" sz="4000" b="1" dirty="0">
                <a:solidFill>
                  <a:srgbClr val="33CC33"/>
                </a:solidFill>
                <a:latin typeface="Calibri" pitchFamily="34" charset="0"/>
              </a:rPr>
              <a:t>1</a:t>
            </a:r>
            <a:endParaRPr lang="en-US" sz="4000" dirty="0">
              <a:solidFill>
                <a:srgbClr val="33CC33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7526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2">
            <a:extLst>
              <a:ext uri="{FF2B5EF4-FFF2-40B4-BE49-F238E27FC236}">
                <a16:creationId xmlns:a16="http://schemas.microsoft.com/office/drawing/2014/main" id="{DAAF692E-8D50-4158-819F-52F67F697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2781300"/>
            <a:ext cx="82804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Tahoma" panose="020B0604030504040204" pitchFamily="34" charset="0"/>
                <a:ea typeface="SimSun" panose="02010600030101010101" pitchFamily="2" charset="-122"/>
              </a:rPr>
              <a:t>SSB</a:t>
            </a:r>
            <a:endParaRPr lang="en-US" altLang="en-US" b="1" dirty="0"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501684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3047EB49-0556-BBEA-1C1C-13F527A54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85322"/>
            <a:ext cx="1151572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Intuitive clustering goal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4956EB-EA2F-7B23-F195-CE2FD35AC1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042" t="13133" r="1940"/>
          <a:stretch/>
        </p:blipFill>
        <p:spPr>
          <a:xfrm>
            <a:off x="1700366" y="3263917"/>
            <a:ext cx="8396134" cy="3069308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21D79BDB-E992-3B8F-BC67-A5FA3989E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7279" y="1999355"/>
            <a:ext cx="3135089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200"/>
              </a:lnSpc>
            </a:pPr>
            <a:r>
              <a:rPr lang="en-GB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Minimize </a:t>
            </a:r>
            <a:r>
              <a:rPr lang="en-GB" alt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within</a:t>
            </a:r>
            <a:r>
              <a:rPr lang="en-GB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eaLnBrk="1" hangingPunct="1">
              <a:lnSpc>
                <a:spcPts val="3200"/>
              </a:lnSpc>
            </a:pPr>
            <a:r>
              <a:rPr lang="en-GB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cluster distances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034EDA7-BB17-4CA1-64A8-8631CD600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9804" y="1999355"/>
            <a:ext cx="3702552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200"/>
              </a:lnSpc>
            </a:pPr>
            <a:r>
              <a:rPr lang="en-GB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Maximize </a:t>
            </a:r>
            <a:r>
              <a:rPr lang="en-GB" alt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between </a:t>
            </a:r>
          </a:p>
          <a:p>
            <a:pPr eaLnBrk="1" hangingPunct="1">
              <a:lnSpc>
                <a:spcPts val="3200"/>
              </a:lnSpc>
            </a:pPr>
            <a:r>
              <a:rPr lang="en-GB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cluster distances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31E04B-E957-460B-AAD1-61EC9941A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7254" y="2204539"/>
            <a:ext cx="907300" cy="410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200"/>
              </a:lnSpc>
            </a:pPr>
            <a:r>
              <a:rPr lang="en-GB" alt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D0EA24-A19B-6768-9F47-85B3E94A8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3029" y="5527166"/>
            <a:ext cx="710836" cy="376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200"/>
              </a:lnSpc>
            </a:pPr>
            <a:r>
              <a:rPr lang="en-GB" alt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A990C6-9259-EE84-F2C6-338EF359B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9629" y="4936220"/>
            <a:ext cx="716543" cy="376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200"/>
              </a:lnSpc>
            </a:pPr>
            <a:r>
              <a:rPr lang="en-GB" alt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</a:t>
            </a:r>
          </a:p>
        </p:txBody>
      </p:sp>
    </p:spTree>
    <p:extLst>
      <p:ext uri="{BB962C8B-B14F-4D97-AF65-F5344CB8AC3E}">
        <p14:creationId xmlns:p14="http://schemas.microsoft.com/office/powerpoint/2010/main" val="4075293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2C4B7F-BC88-8877-5CA8-AC428C456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256" y="1604965"/>
            <a:ext cx="6487936" cy="2295519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3047EB49-0556-BBEA-1C1C-13F527A54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85322"/>
            <a:ext cx="1151572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Within cluster vs. between cluster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791A40-098C-72EE-79E1-46FEC227BB37}"/>
              </a:ext>
            </a:extLst>
          </p:cNvPr>
          <p:cNvSpPr txBox="1"/>
          <p:nvPr/>
        </p:nvSpPr>
        <p:spPr>
          <a:xfrm>
            <a:off x="247650" y="5545552"/>
            <a:ext cx="6096000" cy="1204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 rtl="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 of squared </a:t>
            </a:r>
            <a:r>
              <a:rPr lang="en-US" sz="2000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within-cluster</a:t>
            </a:r>
            <a:r>
              <a:rPr lang="en-US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distances (SSW)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 of squared </a:t>
            </a:r>
            <a:r>
              <a:rPr lang="en-US" sz="2000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between-cluster </a:t>
            </a:r>
            <a:r>
              <a:rPr lang="en-US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distances (SSB)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pairwise (squared) distances (APD)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E311D4-D8AB-AA7B-6A70-BB30C21DF3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4137" y="3934396"/>
            <a:ext cx="5627589" cy="1152000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5A5177D5-D99C-D6A2-0B95-97F0D5C28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73699" y="1801655"/>
            <a:ext cx="87427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2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Intra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7A77085-157E-5249-9E1C-3FEA62BBD846}"/>
              </a:ext>
            </a:extLst>
          </p:cNvPr>
          <p:cNvCxnSpPr/>
          <p:nvPr/>
        </p:nvCxnSpPr>
        <p:spPr>
          <a:xfrm flipH="1">
            <a:off x="9324975" y="2057400"/>
            <a:ext cx="60007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7DBE359-C093-A132-9F09-D5C1F5988358}"/>
              </a:ext>
            </a:extLst>
          </p:cNvPr>
          <p:cNvCxnSpPr/>
          <p:nvPr/>
        </p:nvCxnSpPr>
        <p:spPr>
          <a:xfrm flipH="1">
            <a:off x="9324975" y="3276600"/>
            <a:ext cx="60007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22AC242E-A345-53D1-1729-454482A43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9879" y="2982755"/>
            <a:ext cx="88286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2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</a:t>
            </a:r>
          </a:p>
        </p:txBody>
      </p:sp>
    </p:spTree>
    <p:extLst>
      <p:ext uri="{BB962C8B-B14F-4D97-AF65-F5344CB8AC3E}">
        <p14:creationId xmlns:p14="http://schemas.microsoft.com/office/powerpoint/2010/main" val="41894082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C8DC2F4-477B-45A9-6DE0-A5B0B63E7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85322"/>
            <a:ext cx="1151572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APD = SSB + SSW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9D2919-E9F6-1CE4-CC41-A121203CC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49" y="2262483"/>
            <a:ext cx="11462689" cy="3136370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7749067D-01CA-1304-BCE0-22917BC0A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3929" y="1852114"/>
            <a:ext cx="940963" cy="410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200"/>
              </a:lnSpc>
            </a:pPr>
            <a:r>
              <a:rPr lang="en-GB" alt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SSW</a:t>
            </a:r>
            <a:endParaRPr lang="en-GB" alt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1BB4FD4-B932-287D-9EF2-B0E1DDABE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0104" y="1852114"/>
            <a:ext cx="860813" cy="410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200"/>
              </a:lnSpc>
            </a:pPr>
            <a:r>
              <a:rPr lang="en-GB" alt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APD</a:t>
            </a:r>
            <a:endParaRPr lang="en-GB" alt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4EBFA2E-62BE-CB79-456A-5EF94AE1D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5854" y="1852114"/>
            <a:ext cx="801501" cy="410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200"/>
              </a:lnSpc>
            </a:pPr>
            <a:r>
              <a:rPr lang="en-GB" alt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SSB</a:t>
            </a:r>
            <a:endParaRPr lang="en-GB" alt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7429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finland_in_europe_main_en">
            <a:extLst>
              <a:ext uri="{FF2B5EF4-FFF2-40B4-BE49-F238E27FC236}">
                <a16:creationId xmlns:a16="http://schemas.microsoft.com/office/drawing/2014/main" id="{08A01145-A2FB-BD18-A13A-822A3510B432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6" r="6738" b="33772"/>
          <a:stretch>
            <a:fillRect/>
          </a:stretch>
        </p:blipFill>
        <p:spPr>
          <a:xfrm>
            <a:off x="1190847" y="970692"/>
            <a:ext cx="5733829" cy="4424263"/>
          </a:xfrm>
        </p:spPr>
      </p:pic>
      <p:sp>
        <p:nvSpPr>
          <p:cNvPr id="4099" name="Rectangle 2">
            <a:extLst>
              <a:ext uri="{FF2B5EF4-FFF2-40B4-BE49-F238E27FC236}">
                <a16:creationId xmlns:a16="http://schemas.microsoft.com/office/drawing/2014/main" id="{D4032726-BB2F-1D39-398C-B917B06DB21E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1973264" y="-108807"/>
            <a:ext cx="8226425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University of Eastern Finland</a:t>
            </a:r>
          </a:p>
        </p:txBody>
      </p:sp>
      <p:sp>
        <p:nvSpPr>
          <p:cNvPr id="4100" name="Oval 6">
            <a:extLst>
              <a:ext uri="{FF2B5EF4-FFF2-40B4-BE49-F238E27FC236}">
                <a16:creationId xmlns:a16="http://schemas.microsoft.com/office/drawing/2014/main" id="{6F50BBBF-8331-3351-DA33-1A424EFF0F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65206" y="2690114"/>
            <a:ext cx="180000" cy="180000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endParaRPr lang="fi-FI" altLang="en-US" sz="2000">
              <a:solidFill>
                <a:srgbClr val="0000FF"/>
              </a:solidFill>
              <a:latin typeface="Times" panose="02020603050405020304" pitchFamily="18" charset="0"/>
            </a:endParaRPr>
          </a:p>
        </p:txBody>
      </p:sp>
      <p:sp>
        <p:nvSpPr>
          <p:cNvPr id="4101" name="Line 8">
            <a:extLst>
              <a:ext uri="{FF2B5EF4-FFF2-40B4-BE49-F238E27FC236}">
                <a16:creationId xmlns:a16="http://schemas.microsoft.com/office/drawing/2014/main" id="{9968FA54-A940-946A-6A00-E292BC490F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06308" y="2923951"/>
            <a:ext cx="843887" cy="97697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fi-FI"/>
          </a:p>
        </p:txBody>
      </p:sp>
      <p:sp>
        <p:nvSpPr>
          <p:cNvPr id="4104" name="Text Box 10">
            <a:extLst>
              <a:ext uri="{FF2B5EF4-FFF2-40B4-BE49-F238E27FC236}">
                <a16:creationId xmlns:a16="http://schemas.microsoft.com/office/drawing/2014/main" id="{2B7F1892-E373-075F-416A-97DB6E29D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0021" y="3757274"/>
            <a:ext cx="1905000" cy="585788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 anchor="ctr">
            <a:spAutoFit/>
          </a:bodyPr>
          <a:lstStyle>
            <a:lvl1pPr marL="187325" indent="-166688"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Font typeface="Times New Roman" panose="02020603050405020304" pitchFamily="18" charset="0"/>
              <a:buNone/>
              <a:defRPr/>
            </a:pP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</a:rPr>
              <a:t>Joensuu</a:t>
            </a:r>
          </a:p>
        </p:txBody>
      </p:sp>
      <p:pic>
        <p:nvPicPr>
          <p:cNvPr id="4105" name="Picture 4" descr="A picture containing drawing, shirt&#10;&#10;Description automatically generated">
            <a:extLst>
              <a:ext uri="{FF2B5EF4-FFF2-40B4-BE49-F238E27FC236}">
                <a16:creationId xmlns:a16="http://schemas.microsoft.com/office/drawing/2014/main" id="{04B18D0E-6729-06E2-1929-A7F10C41E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016" y="5291868"/>
            <a:ext cx="20701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249D26-0484-C4C3-9EF7-55159A38FC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9946" y="974379"/>
            <a:ext cx="4594860" cy="34442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BD22E2-EAC0-075F-FF23-365FBD9868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1626" y="4556925"/>
            <a:ext cx="6393180" cy="188976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2C4B7F-BC88-8877-5CA8-AC428C456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256" y="1604965"/>
            <a:ext cx="6487936" cy="2295519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3047EB49-0556-BBEA-1C1C-13F527A54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85322"/>
            <a:ext cx="1151572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Within cluster vs. between cluster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791A40-098C-72EE-79E1-46FEC227BB37}"/>
              </a:ext>
            </a:extLst>
          </p:cNvPr>
          <p:cNvSpPr txBox="1"/>
          <p:nvPr/>
        </p:nvSpPr>
        <p:spPr>
          <a:xfrm>
            <a:off x="247650" y="5545552"/>
            <a:ext cx="6096000" cy="1204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 rtl="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 of squared </a:t>
            </a:r>
            <a:r>
              <a:rPr lang="en-US" sz="2000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within-cluster</a:t>
            </a:r>
            <a:r>
              <a:rPr lang="en-US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distances (SSW)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 of squared </a:t>
            </a:r>
            <a:r>
              <a:rPr lang="en-US" sz="2000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between-cluster </a:t>
            </a:r>
            <a:r>
              <a:rPr lang="en-US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distances (SSB)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pairwise (squared) distances (APD)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E311D4-D8AB-AA7B-6A70-BB30C21DF3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4137" y="3934396"/>
            <a:ext cx="5627589" cy="1152000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A3526C9C-A276-7D94-9BE6-E828C06B7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0704" y="1860949"/>
            <a:ext cx="1336520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200"/>
              </a:lnSpc>
            </a:pPr>
            <a:r>
              <a:rPr lang="en-GB" altLang="en-US" sz="32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SSE</a:t>
            </a:r>
          </a:p>
          <a:p>
            <a:pPr eaLnBrk="1" hangingPunct="1">
              <a:lnSpc>
                <a:spcPts val="3200"/>
              </a:lnSpc>
            </a:pPr>
            <a:r>
              <a:rPr lang="en-GB" altLang="en-US" sz="32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relates </a:t>
            </a:r>
          </a:p>
          <a:p>
            <a:pPr eaLnBrk="1" hangingPunct="1">
              <a:lnSpc>
                <a:spcPts val="3200"/>
              </a:lnSpc>
            </a:pPr>
            <a:r>
              <a:rPr lang="en-GB" altLang="en-US" sz="32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this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CB1099B-FC70-7B21-CA65-6470D85D1366}"/>
              </a:ext>
            </a:extLst>
          </p:cNvPr>
          <p:cNvCxnSpPr/>
          <p:nvPr/>
        </p:nvCxnSpPr>
        <p:spPr>
          <a:xfrm flipH="1">
            <a:off x="9324975" y="2057400"/>
            <a:ext cx="60007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0936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BE2072-A878-E3C8-53D2-7ACFCD7BA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5569" y="1334025"/>
            <a:ext cx="5760000" cy="115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24BDBD-87F9-2032-899E-971EC1602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749" y="3605508"/>
            <a:ext cx="11462689" cy="3136370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43A46633-E7AF-CAB6-B7A4-7E0DD3134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3929" y="3195139"/>
            <a:ext cx="940963" cy="410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200"/>
              </a:lnSpc>
            </a:pPr>
            <a:r>
              <a:rPr lang="en-GB" alt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SSW</a:t>
            </a:r>
            <a:endParaRPr lang="en-GB" alt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B719507-289F-D064-A1FB-E75BA356B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0104" y="3195139"/>
            <a:ext cx="860813" cy="410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200"/>
              </a:lnSpc>
            </a:pPr>
            <a:r>
              <a:rPr lang="en-GB" alt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APD</a:t>
            </a:r>
            <a:endParaRPr lang="en-GB" alt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C639FED-16F4-A40D-B9FE-13686B518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5854" y="3195139"/>
            <a:ext cx="801501" cy="410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200"/>
              </a:lnSpc>
            </a:pPr>
            <a:r>
              <a:rPr lang="en-GB" alt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SSB</a:t>
            </a:r>
            <a:endParaRPr lang="en-GB" alt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A55FFB-17CF-1A74-F18D-C4ECE1C27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85322"/>
            <a:ext cx="1151572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Relation of SSE and SS</a:t>
            </a:r>
            <a:r>
              <a:rPr lang="en-GB" alt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1772676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C8DC2F4-477B-45A9-6DE0-A5B0B63E7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85322"/>
            <a:ext cx="1151572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Consequence</a:t>
            </a:r>
          </a:p>
        </p:txBody>
      </p:sp>
      <p:sp>
        <p:nvSpPr>
          <p:cNvPr id="4" name="TextBox 123">
            <a:extLst>
              <a:ext uri="{FF2B5EF4-FFF2-40B4-BE49-F238E27FC236}">
                <a16:creationId xmlns:a16="http://schemas.microsoft.com/office/drawing/2014/main" id="{A408A6ED-935D-A44F-4445-A89DE6A2C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9564" y="3779565"/>
            <a:ext cx="891391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SSB also depends 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only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 SSE</a:t>
            </a:r>
          </a:p>
          <a:p>
            <a:pPr algn="ct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</a:t>
            </a:r>
          </a:p>
          <a:p>
            <a:pPr algn="ct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Possible to implement k-means using SSB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3DF85C-33F9-6CD1-0014-74765965E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5569" y="1334025"/>
            <a:ext cx="5760000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330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3047EB49-0556-BBEA-1C1C-13F527A54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85322"/>
            <a:ext cx="1151572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Actual clustering goal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4956EB-EA2F-7B23-F195-CE2FD35AC1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042" t="13133" r="1940"/>
          <a:stretch/>
        </p:blipFill>
        <p:spPr>
          <a:xfrm>
            <a:off x="1700366" y="3263917"/>
            <a:ext cx="8396134" cy="3069308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21D79BDB-E992-3B8F-BC67-A5FA3989E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7279" y="1999355"/>
            <a:ext cx="3135089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200"/>
              </a:lnSpc>
            </a:pPr>
            <a:r>
              <a:rPr lang="en-GB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Minimize </a:t>
            </a:r>
            <a:r>
              <a:rPr lang="en-GB" alt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within</a:t>
            </a:r>
            <a:r>
              <a:rPr lang="en-GB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eaLnBrk="1" hangingPunct="1">
              <a:lnSpc>
                <a:spcPts val="3200"/>
              </a:lnSpc>
            </a:pPr>
            <a:r>
              <a:rPr lang="en-GB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cluster distances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034EDA7-BB17-4CA1-64A8-8631CD600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9804" y="1999355"/>
            <a:ext cx="3702552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200"/>
              </a:lnSpc>
            </a:pPr>
            <a:r>
              <a:rPr lang="en-GB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Maximize </a:t>
            </a:r>
            <a:r>
              <a:rPr lang="en-GB" alt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between </a:t>
            </a:r>
          </a:p>
          <a:p>
            <a:pPr eaLnBrk="1" hangingPunct="1">
              <a:lnSpc>
                <a:spcPts val="3200"/>
              </a:lnSpc>
            </a:pPr>
            <a:r>
              <a:rPr lang="en-GB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cluster distances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31E04B-E957-460B-AAD1-61EC9941A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2504" y="2204539"/>
            <a:ext cx="613951" cy="410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200"/>
              </a:lnSpc>
            </a:pPr>
            <a:r>
              <a:rPr lang="en-GB" alt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D0EA24-A19B-6768-9F47-85B3E94A8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3029" y="5527166"/>
            <a:ext cx="710836" cy="376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200"/>
              </a:lnSpc>
            </a:pPr>
            <a:r>
              <a:rPr lang="en-GB" alt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A990C6-9259-EE84-F2C6-338EF359B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9629" y="4936220"/>
            <a:ext cx="716543" cy="376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200"/>
              </a:lnSpc>
            </a:pPr>
            <a:r>
              <a:rPr lang="en-GB" alt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</a:t>
            </a:r>
          </a:p>
        </p:txBody>
      </p:sp>
    </p:spTree>
    <p:extLst>
      <p:ext uri="{BB962C8B-B14F-4D97-AF65-F5344CB8AC3E}">
        <p14:creationId xmlns:p14="http://schemas.microsoft.com/office/powerpoint/2010/main" val="1314363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2">
            <a:extLst>
              <a:ext uri="{FF2B5EF4-FFF2-40B4-BE49-F238E27FC236}">
                <a16:creationId xmlns:a16="http://schemas.microsoft.com/office/drawing/2014/main" id="{DAAF692E-8D50-4158-819F-52F67F697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2781300"/>
            <a:ext cx="82804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Tahoma" panose="020B0604030504040204" pitchFamily="34" charset="0"/>
                <a:ea typeface="SimSun" panose="02010600030101010101" pitchFamily="2" charset="-122"/>
              </a:rPr>
              <a:t>Using SSB in k-means</a:t>
            </a:r>
            <a:endParaRPr lang="en-US" altLang="en-US" b="1" dirty="0"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05053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5B301A-4EF9-C847-6733-8988E1F9A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85322"/>
            <a:ext cx="1151572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SSB calculations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5D9B40-2546-D6C6-DAC8-2A97FA09D1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7" r="24512"/>
          <a:stretch/>
        </p:blipFill>
        <p:spPr bwMode="auto">
          <a:xfrm>
            <a:off x="2693985" y="1569143"/>
            <a:ext cx="6908804" cy="3006725"/>
          </a:xfrm>
          <a:prstGeom prst="rect">
            <a:avLst/>
          </a:prstGeom>
          <a:noFill/>
        </p:spPr>
      </p:pic>
      <p:sp>
        <p:nvSpPr>
          <p:cNvPr id="8" name="TextBox 123">
            <a:extLst>
              <a:ext uri="{FF2B5EF4-FFF2-40B4-BE49-F238E27FC236}">
                <a16:creationId xmlns:a16="http://schemas.microsoft.com/office/drawing/2014/main" id="{BB891CA4-9E59-3156-D626-3B6D7B4E4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09" y="4712450"/>
            <a:ext cx="893225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Assumption: </a:t>
            </a: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clusters with </a:t>
            </a: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points each: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SSE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	</a:t>
            </a: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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= </a:t>
            </a:r>
            <a:r>
              <a:rPr lang="en-US" sz="28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distances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SSW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	</a:t>
            </a: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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sz="28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</a:t>
            </a:r>
            <a:r>
              <a:rPr lang="en-US" sz="28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sz="2800" b="1" baseline="300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28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within cluster distances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SSB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	</a:t>
            </a: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en-US" sz="28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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 </a:t>
            </a:r>
            <a:r>
              <a:rPr lang="en-US" sz="28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 </a:t>
            </a:r>
            <a:r>
              <a:rPr lang="en-US" sz="28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</a:t>
            </a:r>
            <a:r>
              <a:rPr lang="en-US" sz="28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sz="2800" b="1" baseline="300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8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between cluster distances</a:t>
            </a:r>
          </a:p>
        </p:txBody>
      </p:sp>
    </p:spTree>
    <p:extLst>
      <p:ext uri="{BB962C8B-B14F-4D97-AF65-F5344CB8AC3E}">
        <p14:creationId xmlns:p14="http://schemas.microsoft.com/office/powerpoint/2010/main" val="5895975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5B301A-4EF9-C847-6733-8988E1F9A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85322"/>
            <a:ext cx="1151572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Looks time consuming!</a:t>
            </a:r>
          </a:p>
        </p:txBody>
      </p:sp>
      <p:sp>
        <p:nvSpPr>
          <p:cNvPr id="8" name="TextBox 123">
            <a:extLst>
              <a:ext uri="{FF2B5EF4-FFF2-40B4-BE49-F238E27FC236}">
                <a16:creationId xmlns:a16="http://schemas.microsoft.com/office/drawing/2014/main" id="{BB891CA4-9E59-3156-D626-3B6D7B4E4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859" y="1359650"/>
            <a:ext cx="8592417" cy="46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Assume </a:t>
            </a: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=SQRT(</a:t>
            </a: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= </a:t>
            </a: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sz="28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0.5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SSE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	</a:t>
            </a:r>
            <a:r>
              <a:rPr lang="en-US" sz="28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distances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SSW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n</a:t>
            </a:r>
            <a:r>
              <a:rPr lang="en-US" sz="28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sz="28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0.5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</a:t>
            </a:r>
            <a:r>
              <a:rPr lang="en-US" sz="28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sz="2800" b="1" baseline="300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1.5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distances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SSB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	</a:t>
            </a:r>
            <a:r>
              <a:rPr lang="en-US" sz="28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sz="2800" b="1" baseline="300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distances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Assume that </a:t>
            </a: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=100,000 and </a:t>
            </a: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=100 (Birch datasets):</a:t>
            </a:r>
          </a:p>
          <a:p>
            <a:pPr lvl="2">
              <a:tabLst>
                <a:tab pos="2333625" algn="l"/>
                <a:tab pos="3943350" algn="l"/>
              </a:tabLst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Theory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Practice</a:t>
            </a:r>
          </a:p>
          <a:p>
            <a:pPr marL="457200" indent="-457200">
              <a:buFontTx/>
              <a:buChar char="-"/>
              <a:tabLst>
                <a:tab pos="2333625" algn="l"/>
                <a:tab pos="3943350" algn="l"/>
              </a:tabLst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SSE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	</a:t>
            </a:r>
            <a:r>
              <a:rPr lang="en-US" sz="28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 	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0.1M</a:t>
            </a:r>
          </a:p>
          <a:p>
            <a:pPr marL="457200" indent="-457200">
              <a:buFontTx/>
              <a:buChar char="-"/>
              <a:tabLst>
                <a:tab pos="2333625" algn="l"/>
                <a:tab pos="3943350" algn="l"/>
              </a:tabLst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SSW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	</a:t>
            </a:r>
            <a:r>
              <a:rPr lang="en-US" sz="28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sz="2800" b="1" baseline="300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1.5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32M</a:t>
            </a:r>
          </a:p>
          <a:p>
            <a:pPr marL="457200" indent="-457200">
              <a:buFontTx/>
              <a:buChar char="-"/>
              <a:tabLst>
                <a:tab pos="2333625" algn="l"/>
                <a:tab pos="3943350" algn="l"/>
              </a:tabLst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SSB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	</a:t>
            </a:r>
            <a:r>
              <a:rPr lang="en-US" sz="28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sz="2800" b="1" baseline="300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	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10,000M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2698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5B301A-4EF9-C847-6733-8988E1F9A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85322"/>
            <a:ext cx="1151572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Looks time consuming!</a:t>
            </a:r>
          </a:p>
        </p:txBody>
      </p:sp>
      <p:sp>
        <p:nvSpPr>
          <p:cNvPr id="8" name="TextBox 123">
            <a:extLst>
              <a:ext uri="{FF2B5EF4-FFF2-40B4-BE49-F238E27FC236}">
                <a16:creationId xmlns:a16="http://schemas.microsoft.com/office/drawing/2014/main" id="{BB891CA4-9E59-3156-D626-3B6D7B4E4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859" y="1359650"/>
            <a:ext cx="8592417" cy="46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Assume </a:t>
            </a: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=SQRT(</a:t>
            </a: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= </a:t>
            </a: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sz="28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0.5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SSE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	</a:t>
            </a:r>
            <a:r>
              <a:rPr lang="en-US" sz="28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distances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SSW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n</a:t>
            </a:r>
            <a:r>
              <a:rPr lang="en-US" sz="28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sz="28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0.5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</a:t>
            </a:r>
            <a:r>
              <a:rPr lang="en-US" sz="28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sz="2800" b="1" baseline="300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1.5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distances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SSB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	</a:t>
            </a:r>
            <a:r>
              <a:rPr lang="en-US" sz="28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sz="2800" b="1" baseline="300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distances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Assume that </a:t>
            </a: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=100,000 and </a:t>
            </a: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=100 (Birch datasets):</a:t>
            </a:r>
          </a:p>
          <a:p>
            <a:pPr lvl="2">
              <a:tabLst>
                <a:tab pos="2333625" algn="l"/>
                <a:tab pos="3943350" algn="l"/>
              </a:tabLst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Theory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Practice</a:t>
            </a:r>
          </a:p>
          <a:p>
            <a:pPr marL="457200" indent="-457200">
              <a:buFontTx/>
              <a:buChar char="-"/>
              <a:tabLst>
                <a:tab pos="2333625" algn="l"/>
                <a:tab pos="3943350" algn="l"/>
              </a:tabLst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SSE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	</a:t>
            </a:r>
            <a:r>
              <a:rPr lang="en-US" sz="28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 	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0.1M</a:t>
            </a:r>
          </a:p>
          <a:p>
            <a:pPr marL="457200" indent="-457200">
              <a:buFontTx/>
              <a:buChar char="-"/>
              <a:tabLst>
                <a:tab pos="2333625" algn="l"/>
                <a:tab pos="3943350" algn="l"/>
              </a:tabLst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SSW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	</a:t>
            </a:r>
            <a:r>
              <a:rPr lang="en-US" sz="28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sz="2800" b="1" baseline="300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1.5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32M</a:t>
            </a:r>
          </a:p>
          <a:p>
            <a:pPr marL="457200" indent="-457200">
              <a:buFontTx/>
              <a:buChar char="-"/>
              <a:tabLst>
                <a:tab pos="2333625" algn="l"/>
                <a:tab pos="3943350" algn="l"/>
              </a:tabLst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SSB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	</a:t>
            </a:r>
            <a:r>
              <a:rPr lang="en-US" sz="28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sz="2800" b="1" baseline="300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	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10,000M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7393D6-C46A-3CE2-310E-12E6DA85D483}"/>
              </a:ext>
            </a:extLst>
          </p:cNvPr>
          <p:cNvSpPr>
            <a:spLocks noChangeArrowheads="1"/>
          </p:cNvSpPr>
          <p:nvPr/>
        </p:nvSpPr>
        <p:spPr bwMode="auto">
          <a:xfrm rot="19675495">
            <a:off x="6524695" y="4766764"/>
            <a:ext cx="5701882" cy="410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200"/>
              </a:lnSpc>
            </a:pPr>
            <a:r>
              <a:rPr lang="en-GB" altLang="en-US" sz="32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“Houston: we have a problem!”</a:t>
            </a:r>
          </a:p>
        </p:txBody>
      </p:sp>
    </p:spTree>
    <p:extLst>
      <p:ext uri="{BB962C8B-B14F-4D97-AF65-F5344CB8AC3E}">
        <p14:creationId xmlns:p14="http://schemas.microsoft.com/office/powerpoint/2010/main" val="3423492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5B301A-4EF9-C847-6733-8988E1F9A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85322"/>
            <a:ext cx="1151572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Solution 1: Use only nearest clusters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5D9B40-2546-D6C6-DAC8-2A97FA09D1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6"/>
          <a:stretch/>
        </p:blipFill>
        <p:spPr bwMode="auto">
          <a:xfrm>
            <a:off x="2474460" y="2426958"/>
            <a:ext cx="6766830" cy="300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47450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5B301A-4EF9-C847-6733-8988E1F9A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85322"/>
            <a:ext cx="1151572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Reduced SSB computations</a:t>
            </a:r>
          </a:p>
        </p:txBody>
      </p:sp>
      <p:sp>
        <p:nvSpPr>
          <p:cNvPr id="2" name="TextBox 123">
            <a:extLst>
              <a:ext uri="{FF2B5EF4-FFF2-40B4-BE49-F238E27FC236}">
                <a16:creationId xmlns:a16="http://schemas.microsoft.com/office/drawing/2014/main" id="{ED836E08-A1EE-E802-E2E9-150B86603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884" y="1959725"/>
            <a:ext cx="9037089" cy="349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have </a:t>
            </a: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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sz="28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</a:t>
            </a:r>
            <a:r>
              <a:rPr lang="en-US" sz="28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sz="2800" b="1" baseline="300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28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between cluster distances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SQRT(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it equals to </a:t>
            </a:r>
            <a:r>
              <a:rPr lang="en-US" sz="28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sz="2800" b="1" baseline="300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1.5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O(1)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it still equals to </a:t>
            </a:r>
            <a:r>
              <a:rPr lang="en-US" sz="28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sz="2800" b="1" baseline="300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2800" b="1" i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600"/>
              </a:spcAft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summary:</a:t>
            </a:r>
          </a:p>
          <a:p>
            <a:pPr marL="914400" lvl="1" indent="-457200">
              <a:buFontTx/>
              <a:buChar char="-"/>
              <a:tabLst>
                <a:tab pos="2333625" algn="l"/>
                <a:tab pos="3943350" algn="l"/>
              </a:tabLst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SSE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	</a:t>
            </a:r>
            <a:r>
              <a:rPr lang="en-US" sz="28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	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0.1M</a:t>
            </a:r>
          </a:p>
          <a:p>
            <a:pPr marL="914400" lvl="1" indent="-457200">
              <a:buFontTx/>
              <a:buChar char="-"/>
              <a:tabLst>
                <a:tab pos="2333625" algn="l"/>
                <a:tab pos="3943350" algn="l"/>
              </a:tabLst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SSB</a:t>
            </a:r>
            <a:r>
              <a:rPr lang="en-US" sz="28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(1)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	</a:t>
            </a:r>
            <a:r>
              <a:rPr lang="en-US" sz="28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sz="2800" b="1" baseline="300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1.5	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32M</a:t>
            </a:r>
          </a:p>
        </p:txBody>
      </p:sp>
    </p:spTree>
    <p:extLst>
      <p:ext uri="{BB962C8B-B14F-4D97-AF65-F5344CB8AC3E}">
        <p14:creationId xmlns:p14="http://schemas.microsoft.com/office/powerpoint/2010/main" val="6297776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63E147D8-C970-3093-E6BA-0C2E9272D0A6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1973264" y="188913"/>
            <a:ext cx="8226425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Have you eaten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7E6A80-57C9-811D-EEA4-CC8F83F0BD0C}"/>
              </a:ext>
            </a:extLst>
          </p:cNvPr>
          <p:cNvSpPr txBox="1"/>
          <p:nvPr/>
        </p:nvSpPr>
        <p:spPr>
          <a:xfrm>
            <a:off x="3739244" y="2081113"/>
            <a:ext cx="4657044" cy="29700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3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How is the weather?</a:t>
            </a:r>
          </a:p>
          <a:p>
            <a:pPr marL="571500" indent="-571500" defTabSz="32321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Shenzhen	+24 C</a:t>
            </a:r>
            <a:endParaRPr lang="en-US" sz="3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571500" indent="-571500" defTabSz="32321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Helsinki	+8 C</a:t>
            </a:r>
          </a:p>
          <a:p>
            <a:pPr marL="571500" indent="-571500" defTabSz="32321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Joensuu	+5 C</a:t>
            </a:r>
          </a:p>
        </p:txBody>
      </p:sp>
    </p:spTree>
    <p:extLst>
      <p:ext uri="{BB962C8B-B14F-4D97-AF65-F5344CB8AC3E}">
        <p14:creationId xmlns:p14="http://schemas.microsoft.com/office/powerpoint/2010/main" val="707400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2">
            <a:extLst>
              <a:ext uri="{FF2B5EF4-FFF2-40B4-BE49-F238E27FC236}">
                <a16:creationId xmlns:a16="http://schemas.microsoft.com/office/drawing/2014/main" id="{DAAF692E-8D50-4158-819F-52F67F697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2781300"/>
            <a:ext cx="82804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Tahoma" panose="020B0604030504040204" pitchFamily="34" charset="0"/>
                <a:ea typeface="SimSun" panose="02010600030101010101" pitchFamily="2" charset="-122"/>
              </a:rPr>
              <a:t>Overlap k-means</a:t>
            </a:r>
            <a:endParaRPr lang="en-US" altLang="en-US" b="1" dirty="0"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603078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6ABDDEB1-26A8-1283-5D2D-0E2A369324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913" y="1531089"/>
            <a:ext cx="10239913" cy="4308966"/>
          </a:xfrm>
          <a:prstGeom prst="rect">
            <a:avLst/>
          </a:prstGeom>
          <a:noFill/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40474F4-5A09-DD68-3B83-4745D5173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85322"/>
            <a:ext cx="1151572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Overlap</a:t>
            </a:r>
          </a:p>
        </p:txBody>
      </p:sp>
    </p:spTree>
    <p:extLst>
      <p:ext uri="{BB962C8B-B14F-4D97-AF65-F5344CB8AC3E}">
        <p14:creationId xmlns:p14="http://schemas.microsoft.com/office/powerpoint/2010/main" val="8191672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6ABDDEB1-26A8-1283-5D2D-0E2A369324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5"/>
          <a:stretch/>
        </p:blipFill>
        <p:spPr bwMode="auto">
          <a:xfrm>
            <a:off x="1103737" y="1908828"/>
            <a:ext cx="2758743" cy="3716593"/>
          </a:xfrm>
          <a:prstGeom prst="rect">
            <a:avLst/>
          </a:prstGeom>
          <a:noFill/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40474F4-5A09-DD68-3B83-4745D5173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85322"/>
            <a:ext cx="1151572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Overlap as objective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597EFE-C8E4-2B36-0BD1-1547A98753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0961" y="1781174"/>
            <a:ext cx="3741001" cy="1512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123">
            <a:extLst>
              <a:ext uri="{FF2B5EF4-FFF2-40B4-BE49-F238E27FC236}">
                <a16:creationId xmlns:a16="http://schemas.microsoft.com/office/drawing/2014/main" id="{BAF6D740-DC12-371C-9538-47F3DE479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6695" y="3447773"/>
            <a:ext cx="4737194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1">
              <a:tabLst>
                <a:tab pos="2333625" algn="l"/>
                <a:tab pos="3943350" algn="l"/>
              </a:tabLst>
            </a:pPr>
            <a:r>
              <a:rPr lang="en-US" sz="22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0.15 + 0.42 + 0.43 + 0.46 + 0.48 +</a:t>
            </a:r>
          </a:p>
          <a:p>
            <a:pPr marL="0" lvl="1">
              <a:tabLst>
                <a:tab pos="2333625" algn="l"/>
                <a:tab pos="3943350" algn="l"/>
              </a:tabLst>
            </a:pPr>
            <a:r>
              <a:rPr lang="en-US" sz="22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0.50 + 0.55 + 0.59 + 1.30 + 2.33</a:t>
            </a:r>
          </a:p>
          <a:p>
            <a:pPr marL="0" lvl="1">
              <a:tabLst>
                <a:tab pos="2333625" algn="l"/>
                <a:tab pos="3943350" algn="l"/>
              </a:tabLst>
            </a:pPr>
            <a:r>
              <a:rPr lang="en-US" sz="22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</a:p>
          <a:p>
            <a:pPr marL="0" lvl="1">
              <a:tabLst>
                <a:tab pos="2333625" algn="l"/>
                <a:tab pos="3943350" algn="l"/>
              </a:tabLst>
            </a:pPr>
            <a:r>
              <a:rPr lang="en-US" sz="25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7.21</a:t>
            </a:r>
            <a:endParaRPr lang="en-US" sz="2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9CD0FE0-C9B0-8BB0-E992-51932F300121}"/>
              </a:ext>
            </a:extLst>
          </p:cNvPr>
          <p:cNvSpPr/>
          <p:nvPr/>
        </p:nvSpPr>
        <p:spPr>
          <a:xfrm rot="20360121">
            <a:off x="1701564" y="4461555"/>
            <a:ext cx="832484" cy="58137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83AE3A-2954-2FAD-15EC-CCFBDB2427DC}"/>
              </a:ext>
            </a:extLst>
          </p:cNvPr>
          <p:cNvSpPr/>
          <p:nvPr/>
        </p:nvSpPr>
        <p:spPr>
          <a:xfrm rot="21373546">
            <a:off x="2958864" y="4099605"/>
            <a:ext cx="832484" cy="58137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6F808B0D-3683-7102-ADB3-320B62F814B1}"/>
              </a:ext>
            </a:extLst>
          </p:cNvPr>
          <p:cNvSpPr/>
          <p:nvPr/>
        </p:nvSpPr>
        <p:spPr>
          <a:xfrm rot="12302576">
            <a:off x="3787735" y="4499920"/>
            <a:ext cx="480270" cy="286409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FEAD663-2E5D-D38A-8F72-DCEA2FC91B91}"/>
              </a:ext>
            </a:extLst>
          </p:cNvPr>
          <p:cNvSpPr/>
          <p:nvPr/>
        </p:nvSpPr>
        <p:spPr>
          <a:xfrm rot="18835620">
            <a:off x="1313973" y="5071647"/>
            <a:ext cx="480270" cy="286409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23">
            <a:extLst>
              <a:ext uri="{FF2B5EF4-FFF2-40B4-BE49-F238E27FC236}">
                <a16:creationId xmlns:a16="http://schemas.microsoft.com/office/drawing/2014/main" id="{BD34742F-D374-D927-0807-EAEC37CE2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970" y="5259762"/>
            <a:ext cx="1098121" cy="65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1">
              <a:lnSpc>
                <a:spcPts val="2200"/>
              </a:lnSpc>
              <a:tabLst>
                <a:tab pos="2333625" algn="l"/>
                <a:tab pos="3943350" algn="l"/>
              </a:tabLst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Biggest</a:t>
            </a:r>
          </a:p>
          <a:p>
            <a:pPr marL="0" lvl="1">
              <a:lnSpc>
                <a:spcPts val="2200"/>
              </a:lnSpc>
              <a:tabLst>
                <a:tab pos="2333625" algn="l"/>
                <a:tab pos="3943350" algn="l"/>
              </a:tabLst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value</a:t>
            </a:r>
          </a:p>
        </p:txBody>
      </p:sp>
      <p:sp>
        <p:nvSpPr>
          <p:cNvPr id="12" name="TextBox 123">
            <a:extLst>
              <a:ext uri="{FF2B5EF4-FFF2-40B4-BE49-F238E27FC236}">
                <a16:creationId xmlns:a16="http://schemas.microsoft.com/office/drawing/2014/main" id="{209F6D56-636E-CA2F-0301-4F934CE46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0270" y="4657448"/>
            <a:ext cx="1087734" cy="65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1">
              <a:lnSpc>
                <a:spcPts val="2200"/>
              </a:lnSpc>
              <a:tabLst>
                <a:tab pos="2333625" algn="l"/>
                <a:tab pos="3943350" algn="l"/>
              </a:tabLst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Second</a:t>
            </a:r>
          </a:p>
          <a:p>
            <a:pPr marL="0" lvl="1">
              <a:lnSpc>
                <a:spcPts val="2200"/>
              </a:lnSpc>
              <a:tabLst>
                <a:tab pos="2333625" algn="l"/>
                <a:tab pos="3943350" algn="l"/>
              </a:tabLst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biggest</a:t>
            </a:r>
          </a:p>
        </p:txBody>
      </p:sp>
    </p:spTree>
    <p:extLst>
      <p:ext uri="{BB962C8B-B14F-4D97-AF65-F5344CB8AC3E}">
        <p14:creationId xmlns:p14="http://schemas.microsoft.com/office/powerpoint/2010/main" val="36399292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40474F4-5A09-DD68-3B83-4745D5173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85322"/>
            <a:ext cx="1151572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Weighted centroid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BEB30E-BD53-401A-F3AB-42AE8778F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2937" y="1081496"/>
            <a:ext cx="4076700" cy="1756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E7330BC-8E9A-3845-DFE3-3885C6C333C4}"/>
              </a:ext>
            </a:extLst>
          </p:cNvPr>
          <p:cNvGrpSpPr/>
          <p:nvPr/>
        </p:nvGrpSpPr>
        <p:grpSpPr>
          <a:xfrm>
            <a:off x="2905125" y="3429000"/>
            <a:ext cx="5983724" cy="3110328"/>
            <a:chOff x="5238750" y="3181350"/>
            <a:chExt cx="5983724" cy="311032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9806298-07E9-7A0C-28C8-3E4149683B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51" t="16312"/>
            <a:stretch/>
          </p:blipFill>
          <p:spPr bwMode="auto">
            <a:xfrm>
              <a:off x="5238750" y="3181350"/>
              <a:ext cx="5983724" cy="3110328"/>
            </a:xfrm>
            <a:prstGeom prst="rect">
              <a:avLst/>
            </a:prstGeom>
            <a:noFill/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05FB198-9267-9C7C-2403-6F04531CF4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20274" y="3944894"/>
              <a:ext cx="396000" cy="396000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06D4BF1-283F-850F-61F3-067BAFC6EDE9}"/>
              </a:ext>
            </a:extLst>
          </p:cNvPr>
          <p:cNvSpPr/>
          <p:nvPr/>
        </p:nvSpPr>
        <p:spPr>
          <a:xfrm>
            <a:off x="6248400" y="3314700"/>
            <a:ext cx="2724152" cy="2085975"/>
          </a:xfrm>
          <a:custGeom>
            <a:avLst/>
            <a:gdLst>
              <a:gd name="connsiteX0" fmla="*/ 171450 w 2724152"/>
              <a:gd name="connsiteY0" fmla="*/ 447675 h 2085975"/>
              <a:gd name="connsiteX1" fmla="*/ 123825 w 2724152"/>
              <a:gd name="connsiteY1" fmla="*/ 542925 h 2085975"/>
              <a:gd name="connsiteX2" fmla="*/ 114300 w 2724152"/>
              <a:gd name="connsiteY2" fmla="*/ 581025 h 2085975"/>
              <a:gd name="connsiteX3" fmla="*/ 95250 w 2724152"/>
              <a:gd name="connsiteY3" fmla="*/ 676275 h 2085975"/>
              <a:gd name="connsiteX4" fmla="*/ 66675 w 2724152"/>
              <a:gd name="connsiteY4" fmla="*/ 752475 h 2085975"/>
              <a:gd name="connsiteX5" fmla="*/ 47625 w 2724152"/>
              <a:gd name="connsiteY5" fmla="*/ 866775 h 2085975"/>
              <a:gd name="connsiteX6" fmla="*/ 28575 w 2724152"/>
              <a:gd name="connsiteY6" fmla="*/ 952500 h 2085975"/>
              <a:gd name="connsiteX7" fmla="*/ 0 w 2724152"/>
              <a:gd name="connsiteY7" fmla="*/ 1371600 h 2085975"/>
              <a:gd name="connsiteX8" fmla="*/ 19050 w 2724152"/>
              <a:gd name="connsiteY8" fmla="*/ 1562100 h 2085975"/>
              <a:gd name="connsiteX9" fmla="*/ 47625 w 2724152"/>
              <a:gd name="connsiteY9" fmla="*/ 1657350 h 2085975"/>
              <a:gd name="connsiteX10" fmla="*/ 57150 w 2724152"/>
              <a:gd name="connsiteY10" fmla="*/ 1695450 h 2085975"/>
              <a:gd name="connsiteX11" fmla="*/ 66675 w 2724152"/>
              <a:gd name="connsiteY11" fmla="*/ 1724025 h 2085975"/>
              <a:gd name="connsiteX12" fmla="*/ 85725 w 2724152"/>
              <a:gd name="connsiteY12" fmla="*/ 1800225 h 2085975"/>
              <a:gd name="connsiteX13" fmla="*/ 104775 w 2724152"/>
              <a:gd name="connsiteY13" fmla="*/ 1828800 h 2085975"/>
              <a:gd name="connsiteX14" fmla="*/ 133350 w 2724152"/>
              <a:gd name="connsiteY14" fmla="*/ 1895475 h 2085975"/>
              <a:gd name="connsiteX15" fmla="*/ 180975 w 2724152"/>
              <a:gd name="connsiteY15" fmla="*/ 1962150 h 2085975"/>
              <a:gd name="connsiteX16" fmla="*/ 209550 w 2724152"/>
              <a:gd name="connsiteY16" fmla="*/ 1981200 h 2085975"/>
              <a:gd name="connsiteX17" fmla="*/ 333375 w 2724152"/>
              <a:gd name="connsiteY17" fmla="*/ 2047875 h 2085975"/>
              <a:gd name="connsiteX18" fmla="*/ 447675 w 2724152"/>
              <a:gd name="connsiteY18" fmla="*/ 2076450 h 2085975"/>
              <a:gd name="connsiteX19" fmla="*/ 771525 w 2724152"/>
              <a:gd name="connsiteY19" fmla="*/ 2085975 h 2085975"/>
              <a:gd name="connsiteX20" fmla="*/ 923925 w 2724152"/>
              <a:gd name="connsiteY20" fmla="*/ 2076450 h 2085975"/>
              <a:gd name="connsiteX21" fmla="*/ 981075 w 2724152"/>
              <a:gd name="connsiteY21" fmla="*/ 2066925 h 2085975"/>
              <a:gd name="connsiteX22" fmla="*/ 1095375 w 2724152"/>
              <a:gd name="connsiteY22" fmla="*/ 2057400 h 2085975"/>
              <a:gd name="connsiteX23" fmla="*/ 1295400 w 2724152"/>
              <a:gd name="connsiteY23" fmla="*/ 2047875 h 2085975"/>
              <a:gd name="connsiteX24" fmla="*/ 1447800 w 2724152"/>
              <a:gd name="connsiteY24" fmla="*/ 2009775 h 2085975"/>
              <a:gd name="connsiteX25" fmla="*/ 1571625 w 2724152"/>
              <a:gd name="connsiteY25" fmla="*/ 1962150 h 2085975"/>
              <a:gd name="connsiteX26" fmla="*/ 1619250 w 2724152"/>
              <a:gd name="connsiteY26" fmla="*/ 1933575 h 2085975"/>
              <a:gd name="connsiteX27" fmla="*/ 1666875 w 2724152"/>
              <a:gd name="connsiteY27" fmla="*/ 1895475 h 2085975"/>
              <a:gd name="connsiteX28" fmla="*/ 1743075 w 2724152"/>
              <a:gd name="connsiteY28" fmla="*/ 1866900 h 2085975"/>
              <a:gd name="connsiteX29" fmla="*/ 1809750 w 2724152"/>
              <a:gd name="connsiteY29" fmla="*/ 1828800 h 2085975"/>
              <a:gd name="connsiteX30" fmla="*/ 1962150 w 2724152"/>
              <a:gd name="connsiteY30" fmla="*/ 1781175 h 2085975"/>
              <a:gd name="connsiteX31" fmla="*/ 2105025 w 2724152"/>
              <a:gd name="connsiteY31" fmla="*/ 1743075 h 2085975"/>
              <a:gd name="connsiteX32" fmla="*/ 2171700 w 2724152"/>
              <a:gd name="connsiteY32" fmla="*/ 1714500 h 2085975"/>
              <a:gd name="connsiteX33" fmla="*/ 2276475 w 2724152"/>
              <a:gd name="connsiteY33" fmla="*/ 1647825 h 2085975"/>
              <a:gd name="connsiteX34" fmla="*/ 2333625 w 2724152"/>
              <a:gd name="connsiteY34" fmla="*/ 1619250 h 2085975"/>
              <a:gd name="connsiteX35" fmla="*/ 2428875 w 2724152"/>
              <a:gd name="connsiteY35" fmla="*/ 1543050 h 2085975"/>
              <a:gd name="connsiteX36" fmla="*/ 2476500 w 2724152"/>
              <a:gd name="connsiteY36" fmla="*/ 1524000 h 2085975"/>
              <a:gd name="connsiteX37" fmla="*/ 2514600 w 2724152"/>
              <a:gd name="connsiteY37" fmla="*/ 1495425 h 2085975"/>
              <a:gd name="connsiteX38" fmla="*/ 2609850 w 2724152"/>
              <a:gd name="connsiteY38" fmla="*/ 1447800 h 2085975"/>
              <a:gd name="connsiteX39" fmla="*/ 2647950 w 2724152"/>
              <a:gd name="connsiteY39" fmla="*/ 1381125 h 2085975"/>
              <a:gd name="connsiteX40" fmla="*/ 2705100 w 2724152"/>
              <a:gd name="connsiteY40" fmla="*/ 1200150 h 2085975"/>
              <a:gd name="connsiteX41" fmla="*/ 2724150 w 2724152"/>
              <a:gd name="connsiteY41" fmla="*/ 1057275 h 2085975"/>
              <a:gd name="connsiteX42" fmla="*/ 2705100 w 2724152"/>
              <a:gd name="connsiteY42" fmla="*/ 752475 h 2085975"/>
              <a:gd name="connsiteX43" fmla="*/ 2657475 w 2724152"/>
              <a:gd name="connsiteY43" fmla="*/ 619125 h 2085975"/>
              <a:gd name="connsiteX44" fmla="*/ 2590800 w 2724152"/>
              <a:gd name="connsiteY44" fmla="*/ 542925 h 2085975"/>
              <a:gd name="connsiteX45" fmla="*/ 2371725 w 2724152"/>
              <a:gd name="connsiteY45" fmla="*/ 381000 h 2085975"/>
              <a:gd name="connsiteX46" fmla="*/ 2314575 w 2724152"/>
              <a:gd name="connsiteY46" fmla="*/ 352425 h 2085975"/>
              <a:gd name="connsiteX47" fmla="*/ 2238375 w 2724152"/>
              <a:gd name="connsiteY47" fmla="*/ 295275 h 2085975"/>
              <a:gd name="connsiteX48" fmla="*/ 2133600 w 2724152"/>
              <a:gd name="connsiteY48" fmla="*/ 238125 h 2085975"/>
              <a:gd name="connsiteX49" fmla="*/ 1971675 w 2724152"/>
              <a:gd name="connsiteY49" fmla="*/ 133350 h 2085975"/>
              <a:gd name="connsiteX50" fmla="*/ 1847850 w 2724152"/>
              <a:gd name="connsiteY50" fmla="*/ 85725 h 2085975"/>
              <a:gd name="connsiteX51" fmla="*/ 1676400 w 2724152"/>
              <a:gd name="connsiteY51" fmla="*/ 9525 h 2085975"/>
              <a:gd name="connsiteX52" fmla="*/ 1581150 w 2724152"/>
              <a:gd name="connsiteY52" fmla="*/ 0 h 2085975"/>
              <a:gd name="connsiteX53" fmla="*/ 809625 w 2724152"/>
              <a:gd name="connsiteY53" fmla="*/ 19050 h 2085975"/>
              <a:gd name="connsiteX54" fmla="*/ 638175 w 2724152"/>
              <a:gd name="connsiteY54" fmla="*/ 114300 h 2085975"/>
              <a:gd name="connsiteX55" fmla="*/ 581025 w 2724152"/>
              <a:gd name="connsiteY55" fmla="*/ 152400 h 2085975"/>
              <a:gd name="connsiteX56" fmla="*/ 542925 w 2724152"/>
              <a:gd name="connsiteY56" fmla="*/ 200025 h 2085975"/>
              <a:gd name="connsiteX57" fmla="*/ 428625 w 2724152"/>
              <a:gd name="connsiteY57" fmla="*/ 295275 h 2085975"/>
              <a:gd name="connsiteX58" fmla="*/ 361950 w 2724152"/>
              <a:gd name="connsiteY58" fmla="*/ 323850 h 2085975"/>
              <a:gd name="connsiteX59" fmla="*/ 200025 w 2724152"/>
              <a:gd name="connsiteY59" fmla="*/ 438150 h 2085975"/>
              <a:gd name="connsiteX60" fmla="*/ 171450 w 2724152"/>
              <a:gd name="connsiteY60" fmla="*/ 447675 h 208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724152" h="2085975">
                <a:moveTo>
                  <a:pt x="171450" y="447675"/>
                </a:moveTo>
                <a:cubicBezTo>
                  <a:pt x="144605" y="492416"/>
                  <a:pt x="140029" y="494314"/>
                  <a:pt x="123825" y="542925"/>
                </a:cubicBezTo>
                <a:cubicBezTo>
                  <a:pt x="119685" y="555344"/>
                  <a:pt x="117043" y="568225"/>
                  <a:pt x="114300" y="581025"/>
                </a:cubicBezTo>
                <a:cubicBezTo>
                  <a:pt x="107516" y="612685"/>
                  <a:pt x="106619" y="645958"/>
                  <a:pt x="95250" y="676275"/>
                </a:cubicBezTo>
                <a:cubicBezTo>
                  <a:pt x="85725" y="701675"/>
                  <a:pt x="74653" y="726547"/>
                  <a:pt x="66675" y="752475"/>
                </a:cubicBezTo>
                <a:cubicBezTo>
                  <a:pt x="58512" y="779004"/>
                  <a:pt x="51445" y="843857"/>
                  <a:pt x="47625" y="866775"/>
                </a:cubicBezTo>
                <a:cubicBezTo>
                  <a:pt x="41579" y="903052"/>
                  <a:pt x="37138" y="918250"/>
                  <a:pt x="28575" y="952500"/>
                </a:cubicBezTo>
                <a:cubicBezTo>
                  <a:pt x="6860" y="1289086"/>
                  <a:pt x="17090" y="1149436"/>
                  <a:pt x="0" y="1371600"/>
                </a:cubicBezTo>
                <a:cubicBezTo>
                  <a:pt x="6350" y="1435100"/>
                  <a:pt x="11447" y="1498738"/>
                  <a:pt x="19050" y="1562100"/>
                </a:cubicBezTo>
                <a:cubicBezTo>
                  <a:pt x="26104" y="1620884"/>
                  <a:pt x="28713" y="1600615"/>
                  <a:pt x="47625" y="1657350"/>
                </a:cubicBezTo>
                <a:cubicBezTo>
                  <a:pt x="51765" y="1669769"/>
                  <a:pt x="53554" y="1682863"/>
                  <a:pt x="57150" y="1695450"/>
                </a:cubicBezTo>
                <a:cubicBezTo>
                  <a:pt x="59908" y="1705104"/>
                  <a:pt x="64033" y="1714339"/>
                  <a:pt x="66675" y="1724025"/>
                </a:cubicBezTo>
                <a:cubicBezTo>
                  <a:pt x="73564" y="1749284"/>
                  <a:pt x="71202" y="1778440"/>
                  <a:pt x="85725" y="1800225"/>
                </a:cubicBezTo>
                <a:cubicBezTo>
                  <a:pt x="92075" y="1809750"/>
                  <a:pt x="99655" y="1818561"/>
                  <a:pt x="104775" y="1828800"/>
                </a:cubicBezTo>
                <a:cubicBezTo>
                  <a:pt x="158205" y="1935661"/>
                  <a:pt x="54068" y="1756732"/>
                  <a:pt x="133350" y="1895475"/>
                </a:cubicBezTo>
                <a:cubicBezTo>
                  <a:pt x="140561" y="1908095"/>
                  <a:pt x="174161" y="1955336"/>
                  <a:pt x="180975" y="1962150"/>
                </a:cubicBezTo>
                <a:cubicBezTo>
                  <a:pt x="189070" y="1970245"/>
                  <a:pt x="200756" y="1973871"/>
                  <a:pt x="209550" y="1981200"/>
                </a:cubicBezTo>
                <a:cubicBezTo>
                  <a:pt x="266463" y="2028627"/>
                  <a:pt x="215063" y="2018297"/>
                  <a:pt x="333375" y="2047875"/>
                </a:cubicBezTo>
                <a:cubicBezTo>
                  <a:pt x="371475" y="2057400"/>
                  <a:pt x="408419" y="2075295"/>
                  <a:pt x="447675" y="2076450"/>
                </a:cubicBezTo>
                <a:lnTo>
                  <a:pt x="771525" y="2085975"/>
                </a:lnTo>
                <a:cubicBezTo>
                  <a:pt x="822325" y="2082800"/>
                  <a:pt x="873235" y="2081058"/>
                  <a:pt x="923925" y="2076450"/>
                </a:cubicBezTo>
                <a:cubicBezTo>
                  <a:pt x="943158" y="2074702"/>
                  <a:pt x="961880" y="2069058"/>
                  <a:pt x="981075" y="2066925"/>
                </a:cubicBezTo>
                <a:cubicBezTo>
                  <a:pt x="1019073" y="2062703"/>
                  <a:pt x="1057213" y="2059713"/>
                  <a:pt x="1095375" y="2057400"/>
                </a:cubicBezTo>
                <a:cubicBezTo>
                  <a:pt x="1162003" y="2053362"/>
                  <a:pt x="1228725" y="2051050"/>
                  <a:pt x="1295400" y="2047875"/>
                </a:cubicBezTo>
                <a:cubicBezTo>
                  <a:pt x="1346200" y="2035175"/>
                  <a:pt x="1402899" y="2036716"/>
                  <a:pt x="1447800" y="2009775"/>
                </a:cubicBezTo>
                <a:cubicBezTo>
                  <a:pt x="1517876" y="1967730"/>
                  <a:pt x="1477464" y="1985690"/>
                  <a:pt x="1571625" y="1962150"/>
                </a:cubicBezTo>
                <a:cubicBezTo>
                  <a:pt x="1587500" y="1952625"/>
                  <a:pt x="1604083" y="1944192"/>
                  <a:pt x="1619250" y="1933575"/>
                </a:cubicBezTo>
                <a:cubicBezTo>
                  <a:pt x="1635905" y="1921917"/>
                  <a:pt x="1648975" y="1905113"/>
                  <a:pt x="1666875" y="1895475"/>
                </a:cubicBezTo>
                <a:cubicBezTo>
                  <a:pt x="1690760" y="1882614"/>
                  <a:pt x="1718493" y="1878372"/>
                  <a:pt x="1743075" y="1866900"/>
                </a:cubicBezTo>
                <a:cubicBezTo>
                  <a:pt x="1766271" y="1856075"/>
                  <a:pt x="1785912" y="1838128"/>
                  <a:pt x="1809750" y="1828800"/>
                </a:cubicBezTo>
                <a:cubicBezTo>
                  <a:pt x="1859313" y="1809406"/>
                  <a:pt x="1910516" y="1794083"/>
                  <a:pt x="1962150" y="1781175"/>
                </a:cubicBezTo>
                <a:cubicBezTo>
                  <a:pt x="1991415" y="1773859"/>
                  <a:pt x="2074409" y="1754009"/>
                  <a:pt x="2105025" y="1743075"/>
                </a:cubicBezTo>
                <a:cubicBezTo>
                  <a:pt x="2127796" y="1734942"/>
                  <a:pt x="2149745" y="1724633"/>
                  <a:pt x="2171700" y="1714500"/>
                </a:cubicBezTo>
                <a:cubicBezTo>
                  <a:pt x="2293470" y="1658299"/>
                  <a:pt x="2167894" y="1716922"/>
                  <a:pt x="2276475" y="1647825"/>
                </a:cubicBezTo>
                <a:cubicBezTo>
                  <a:pt x="2294444" y="1636390"/>
                  <a:pt x="2316074" y="1631316"/>
                  <a:pt x="2333625" y="1619250"/>
                </a:cubicBezTo>
                <a:cubicBezTo>
                  <a:pt x="2367130" y="1596215"/>
                  <a:pt x="2391123" y="1558151"/>
                  <a:pt x="2428875" y="1543050"/>
                </a:cubicBezTo>
                <a:cubicBezTo>
                  <a:pt x="2444750" y="1536700"/>
                  <a:pt x="2461554" y="1532303"/>
                  <a:pt x="2476500" y="1524000"/>
                </a:cubicBezTo>
                <a:cubicBezTo>
                  <a:pt x="2490377" y="1516290"/>
                  <a:pt x="2501391" y="1504231"/>
                  <a:pt x="2514600" y="1495425"/>
                </a:cubicBezTo>
                <a:cubicBezTo>
                  <a:pt x="2561315" y="1464282"/>
                  <a:pt x="2559417" y="1467973"/>
                  <a:pt x="2609850" y="1447800"/>
                </a:cubicBezTo>
                <a:cubicBezTo>
                  <a:pt x="2622550" y="1425575"/>
                  <a:pt x="2637690" y="1404576"/>
                  <a:pt x="2647950" y="1381125"/>
                </a:cubicBezTo>
                <a:cubicBezTo>
                  <a:pt x="2660377" y="1352720"/>
                  <a:pt x="2697176" y="1226562"/>
                  <a:pt x="2705100" y="1200150"/>
                </a:cubicBezTo>
                <a:cubicBezTo>
                  <a:pt x="2707219" y="1185317"/>
                  <a:pt x="2724412" y="1067751"/>
                  <a:pt x="2724150" y="1057275"/>
                </a:cubicBezTo>
                <a:cubicBezTo>
                  <a:pt x="2721606" y="955509"/>
                  <a:pt x="2715486" y="853742"/>
                  <a:pt x="2705100" y="752475"/>
                </a:cubicBezTo>
                <a:cubicBezTo>
                  <a:pt x="2702510" y="727220"/>
                  <a:pt x="2670987" y="639394"/>
                  <a:pt x="2657475" y="619125"/>
                </a:cubicBezTo>
                <a:cubicBezTo>
                  <a:pt x="2638753" y="591043"/>
                  <a:pt x="2614665" y="566790"/>
                  <a:pt x="2590800" y="542925"/>
                </a:cubicBezTo>
                <a:cubicBezTo>
                  <a:pt x="2533688" y="485813"/>
                  <a:pt x="2429533" y="417787"/>
                  <a:pt x="2371725" y="381000"/>
                </a:cubicBezTo>
                <a:cubicBezTo>
                  <a:pt x="2353756" y="369565"/>
                  <a:pt x="2332491" y="363942"/>
                  <a:pt x="2314575" y="352425"/>
                </a:cubicBezTo>
                <a:cubicBezTo>
                  <a:pt x="2287868" y="335256"/>
                  <a:pt x="2265219" y="312229"/>
                  <a:pt x="2238375" y="295275"/>
                </a:cubicBezTo>
                <a:cubicBezTo>
                  <a:pt x="2204739" y="274031"/>
                  <a:pt x="2167546" y="258870"/>
                  <a:pt x="2133600" y="238125"/>
                </a:cubicBezTo>
                <a:cubicBezTo>
                  <a:pt x="2041829" y="182043"/>
                  <a:pt x="2083520" y="186841"/>
                  <a:pt x="1971675" y="133350"/>
                </a:cubicBezTo>
                <a:cubicBezTo>
                  <a:pt x="1931780" y="114270"/>
                  <a:pt x="1888405" y="103358"/>
                  <a:pt x="1847850" y="85725"/>
                </a:cubicBezTo>
                <a:cubicBezTo>
                  <a:pt x="1794597" y="62571"/>
                  <a:pt x="1735202" y="22592"/>
                  <a:pt x="1676400" y="9525"/>
                </a:cubicBezTo>
                <a:cubicBezTo>
                  <a:pt x="1645251" y="2603"/>
                  <a:pt x="1612900" y="3175"/>
                  <a:pt x="1581150" y="0"/>
                </a:cubicBezTo>
                <a:cubicBezTo>
                  <a:pt x="1323975" y="6350"/>
                  <a:pt x="1066168" y="-54"/>
                  <a:pt x="809625" y="19050"/>
                </a:cubicBezTo>
                <a:cubicBezTo>
                  <a:pt x="687230" y="28165"/>
                  <a:pt x="705706" y="59047"/>
                  <a:pt x="638175" y="114300"/>
                </a:cubicBezTo>
                <a:cubicBezTo>
                  <a:pt x="620455" y="128798"/>
                  <a:pt x="598043" y="137084"/>
                  <a:pt x="581025" y="152400"/>
                </a:cubicBezTo>
                <a:cubicBezTo>
                  <a:pt x="565914" y="166000"/>
                  <a:pt x="556431" y="184830"/>
                  <a:pt x="542925" y="200025"/>
                </a:cubicBezTo>
                <a:cubicBezTo>
                  <a:pt x="511429" y="235458"/>
                  <a:pt x="467831" y="271751"/>
                  <a:pt x="428625" y="295275"/>
                </a:cubicBezTo>
                <a:cubicBezTo>
                  <a:pt x="407891" y="307716"/>
                  <a:pt x="383285" y="312471"/>
                  <a:pt x="361950" y="323850"/>
                </a:cubicBezTo>
                <a:cubicBezTo>
                  <a:pt x="341991" y="334495"/>
                  <a:pt x="204321" y="420967"/>
                  <a:pt x="200025" y="438150"/>
                </a:cubicBezTo>
                <a:lnTo>
                  <a:pt x="171450" y="447675"/>
                </a:lnTo>
                <a:close/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416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23">
            <a:extLst>
              <a:ext uri="{FF2B5EF4-FFF2-40B4-BE49-F238E27FC236}">
                <a16:creationId xmlns:a16="http://schemas.microsoft.com/office/drawing/2014/main" id="{7E82FE3C-E39D-1485-1676-4112CD37C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184" y="2083550"/>
            <a:ext cx="1078481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</a:t>
            </a: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=SQRT(</a:t>
            </a: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we have </a:t>
            </a:r>
            <a:r>
              <a:rPr lang="en-US" sz="28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sz="2800" b="1" baseline="300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1.5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28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(SSW) and </a:t>
            </a:r>
            <a:r>
              <a:rPr lang="en-US" sz="28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sz="2800" b="1" baseline="300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2.5</a:t>
            </a:r>
            <a:r>
              <a:rPr lang="en-US" sz="28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(SSB) distances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Compare this to </a:t>
            </a:r>
            <a:r>
              <a:rPr lang="en-US" sz="28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nk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(SSE) distances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practice, we can have </a:t>
            </a: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=100,000 and </a:t>
            </a: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=100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summary:</a:t>
            </a:r>
          </a:p>
          <a:p>
            <a:pPr marL="914400" lvl="1" indent="-457200">
              <a:buFontTx/>
              <a:buChar char="-"/>
              <a:tabLst>
                <a:tab pos="2333625" algn="l"/>
                <a:tab pos="3943350" algn="l"/>
              </a:tabLst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SSE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	</a:t>
            </a:r>
            <a:r>
              <a:rPr lang="en-US" sz="28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nk</a:t>
            </a:r>
            <a:r>
              <a:rPr lang="en-US" sz="28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	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10M</a:t>
            </a:r>
          </a:p>
          <a:p>
            <a:pPr marL="914400" lvl="1" indent="-457200">
              <a:buFontTx/>
              <a:buChar char="-"/>
              <a:tabLst>
                <a:tab pos="2333625" algn="l"/>
                <a:tab pos="3943350" algn="l"/>
              </a:tabLst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SSW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	</a:t>
            </a:r>
            <a:r>
              <a:rPr lang="en-US" sz="28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sz="2800" b="1" baseline="300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1.5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28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100M</a:t>
            </a:r>
          </a:p>
          <a:p>
            <a:pPr marL="914400" lvl="1" indent="-457200">
              <a:buFontTx/>
              <a:buChar char="-"/>
              <a:tabLst>
                <a:tab pos="2333625" algn="l"/>
                <a:tab pos="3943350" algn="l"/>
              </a:tabLst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SSB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	</a:t>
            </a:r>
            <a:r>
              <a:rPr lang="en-US" sz="28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sz="2800" b="1" baseline="300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2.5	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100,000M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057E40-33A4-1BF7-BC3A-B948CB7F9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85322"/>
            <a:ext cx="1151572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lot to compute…</a:t>
            </a:r>
          </a:p>
        </p:txBody>
      </p:sp>
    </p:spTree>
    <p:extLst>
      <p:ext uri="{BB962C8B-B14F-4D97-AF65-F5344CB8AC3E}">
        <p14:creationId xmlns:p14="http://schemas.microsoft.com/office/powerpoint/2010/main" val="9569672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40474F4-5A09-DD68-3B83-4745D5173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85322"/>
            <a:ext cx="1151572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Localized variant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8C0347-F557-BCFE-E70A-D0BFA85EC0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3402" y="1409699"/>
            <a:ext cx="5447124" cy="4870133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346358-975E-9DF3-8CEF-83C2B4A471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636" y="1409699"/>
            <a:ext cx="3970873" cy="1125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67005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2">
            <a:extLst>
              <a:ext uri="{FF2B5EF4-FFF2-40B4-BE49-F238E27FC236}">
                <a16:creationId xmlns:a16="http://schemas.microsoft.com/office/drawing/2014/main" id="{DAAF692E-8D50-4158-819F-52F67F697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2781300"/>
            <a:ext cx="82804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Tahoma" panose="020B0604030504040204" pitchFamily="34" charset="0"/>
                <a:ea typeface="SimSun" panose="02010600030101010101" pitchFamily="2" charset="-122"/>
              </a:rPr>
              <a:t>Experiments</a:t>
            </a:r>
            <a:endParaRPr lang="en-US" altLang="en-US" b="1" dirty="0"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>
            <a:extLst>
              <a:ext uri="{FF2B5EF4-FFF2-40B4-BE49-F238E27FC236}">
                <a16:creationId xmlns:a16="http://schemas.microsoft.com/office/drawing/2014/main" id="{878C5BCC-B3DB-AC90-BD4F-4CAB747A7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6" y="1306141"/>
            <a:ext cx="6537325" cy="44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>
            <a:extLst>
              <a:ext uri="{FF2B5EF4-FFF2-40B4-BE49-F238E27FC236}">
                <a16:creationId xmlns:a16="http://schemas.microsoft.com/office/drawing/2014/main" id="{2BADED2A-9B6C-DAFA-2BC7-768E9F5E306E}"/>
              </a:ext>
            </a:extLst>
          </p:cNvPr>
          <p:cNvSpPr>
            <a:spLocks/>
          </p:cNvSpPr>
          <p:nvPr/>
        </p:nvSpPr>
        <p:spPr bwMode="auto">
          <a:xfrm>
            <a:off x="3386139" y="112307"/>
            <a:ext cx="5538787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4000" b="1" dirty="0">
                <a:latin typeface="Tahoma" panose="020B0604030504040204" pitchFamily="34" charset="0"/>
              </a:rPr>
              <a:t>Centroid index</a:t>
            </a:r>
          </a:p>
        </p:txBody>
      </p:sp>
      <p:sp>
        <p:nvSpPr>
          <p:cNvPr id="14340" name="Rectangle 5">
            <a:extLst>
              <a:ext uri="{FF2B5EF4-FFF2-40B4-BE49-F238E27FC236}">
                <a16:creationId xmlns:a16="http://schemas.microsoft.com/office/drawing/2014/main" id="{477C5A32-1DD7-640D-FF18-63533D87F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5949951"/>
            <a:ext cx="8172450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cs-CZ" altLang="en-US" sz="1600" dirty="0">
                <a:latin typeface="Tahoma" panose="020B0604030504040204" pitchFamily="34" charset="0"/>
                <a:cs typeface="Tahoma" panose="020B0604030504040204" pitchFamily="34" charset="0"/>
              </a:rPr>
              <a:t>P. Fränti, M. Rezaei and Q. Zhao</a:t>
            </a:r>
            <a:endParaRPr lang="fi-FI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en-US" sz="1600" dirty="0">
                <a:latin typeface="Tahoma" panose="020B0604030504040204" pitchFamily="34" charset="0"/>
                <a:cs typeface="Tahoma" panose="020B0604030504040204" pitchFamily="34" charset="0"/>
              </a:rPr>
              <a:t>"Centroid index: cluster level similarity measure”</a:t>
            </a:r>
            <a:endParaRPr lang="fi-FI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en-US" sz="1600" i="1" dirty="0">
                <a:latin typeface="Tahoma" panose="020B0604030504040204" pitchFamily="34" charset="0"/>
                <a:cs typeface="Tahoma" panose="020B0604030504040204" pitchFamily="34" charset="0"/>
              </a:rPr>
              <a:t>Pattern Recognition</a:t>
            </a:r>
            <a:r>
              <a:rPr lang="cs-CZ" altLang="en-US" sz="1600" dirty="0">
                <a:latin typeface="Tahoma" panose="020B0604030504040204" pitchFamily="34" charset="0"/>
                <a:cs typeface="Tahoma" panose="020B0604030504040204" pitchFamily="34" charset="0"/>
              </a:rPr>
              <a:t>, 47 (9), 3034-3045, September 2014, 2014. </a:t>
            </a:r>
          </a:p>
        </p:txBody>
      </p:sp>
      <p:sp>
        <p:nvSpPr>
          <p:cNvPr id="14341" name="Rectangle 7">
            <a:extLst>
              <a:ext uri="{FF2B5EF4-FFF2-40B4-BE49-F238E27FC236}">
                <a16:creationId xmlns:a16="http://schemas.microsoft.com/office/drawing/2014/main" id="{0A3D3521-CA77-AAB3-1843-9A12918E7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8638" y="5618164"/>
            <a:ext cx="25336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i-FI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CI = Centroid index:</a:t>
            </a:r>
            <a:endParaRPr lang="cs-CZ" altLang="en-US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2346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40474F4-5A09-DD68-3B83-4745D5173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85322"/>
            <a:ext cx="1151572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Datasets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00158B-21B7-712B-A0D7-DD9B2F56F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" y="1733549"/>
            <a:ext cx="11735406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293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40474F4-5A09-DD68-3B83-4745D5173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85322"/>
            <a:ext cx="1151572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Results (CI)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E7467A-1E91-FE77-4F72-7C0F182B48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" r="45114"/>
          <a:stretch/>
        </p:blipFill>
        <p:spPr>
          <a:xfrm>
            <a:off x="2276697" y="1254285"/>
            <a:ext cx="7638606" cy="252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0DBBB9-4F6D-F28B-B93A-6E470E6EE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6697" y="3937541"/>
            <a:ext cx="8142083" cy="25200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86B6E03-758E-7E4F-2C52-6D260B5E4DD0}"/>
              </a:ext>
            </a:extLst>
          </p:cNvPr>
          <p:cNvSpPr/>
          <p:nvPr/>
        </p:nvSpPr>
        <p:spPr>
          <a:xfrm>
            <a:off x="9540639" y="4280580"/>
            <a:ext cx="832484" cy="44382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305FF0A-934D-7CFE-0EBF-FED141CDD213}"/>
              </a:ext>
            </a:extLst>
          </p:cNvPr>
          <p:cNvSpPr/>
          <p:nvPr/>
        </p:nvSpPr>
        <p:spPr>
          <a:xfrm>
            <a:off x="9569214" y="5652179"/>
            <a:ext cx="832484" cy="805361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D198A6C-A4C1-758E-A242-DC3E993BA215}"/>
              </a:ext>
            </a:extLst>
          </p:cNvPr>
          <p:cNvSpPr/>
          <p:nvPr/>
        </p:nvSpPr>
        <p:spPr>
          <a:xfrm rot="8344605">
            <a:off x="10294912" y="5514952"/>
            <a:ext cx="480270" cy="286409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23">
            <a:extLst>
              <a:ext uri="{FF2B5EF4-FFF2-40B4-BE49-F238E27FC236}">
                <a16:creationId xmlns:a16="http://schemas.microsoft.com/office/drawing/2014/main" id="{0D6AF7AD-21A9-5E82-6E88-4BF80E8DC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15998" y="4805088"/>
            <a:ext cx="1443024" cy="65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1">
              <a:lnSpc>
                <a:spcPts val="2200"/>
              </a:lnSpc>
              <a:tabLst>
                <a:tab pos="2333625" algn="l"/>
                <a:tab pos="3943350" algn="l"/>
              </a:tabLst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worse than</a:t>
            </a:r>
          </a:p>
          <a:p>
            <a:pPr marL="0" lvl="1">
              <a:lnSpc>
                <a:spcPts val="2200"/>
              </a:lnSpc>
              <a:tabLst>
                <a:tab pos="2333625" algn="l"/>
                <a:tab pos="3943350" algn="l"/>
              </a:tabLst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k-means</a:t>
            </a:r>
          </a:p>
        </p:txBody>
      </p:sp>
      <p:sp>
        <p:nvSpPr>
          <p:cNvPr id="12" name="TextBox 123">
            <a:extLst>
              <a:ext uri="{FF2B5EF4-FFF2-40B4-BE49-F238E27FC236}">
                <a16:creationId xmlns:a16="http://schemas.microsoft.com/office/drawing/2014/main" id="{3B8413B3-D47C-532F-FB25-DD54C35FD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5098" y="6224313"/>
            <a:ext cx="782587" cy="37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1">
              <a:lnSpc>
                <a:spcPts val="2200"/>
              </a:lnSpc>
              <a:tabLst>
                <a:tab pos="2333625" algn="l"/>
                <a:tab pos="3943350" algn="l"/>
              </a:tabLst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same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14FA2F4-5966-5595-CA81-7D6D71E77019}"/>
              </a:ext>
            </a:extLst>
          </p:cNvPr>
          <p:cNvSpPr/>
          <p:nvPr/>
        </p:nvSpPr>
        <p:spPr>
          <a:xfrm rot="11730029">
            <a:off x="10451550" y="6161725"/>
            <a:ext cx="480270" cy="286409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205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ine of cartoon characters&#10;&#10;Description automatically generated">
            <a:extLst>
              <a:ext uri="{FF2B5EF4-FFF2-40B4-BE49-F238E27FC236}">
                <a16:creationId xmlns:a16="http://schemas.microsoft.com/office/drawing/2014/main" id="{0618F52C-43A8-7E2D-C3B2-27F9F324C9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92" b="29630"/>
          <a:stretch/>
        </p:blipFill>
        <p:spPr>
          <a:xfrm>
            <a:off x="269777" y="1702343"/>
            <a:ext cx="4538035" cy="1859564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D4B4F62A-803A-FBCC-29C1-157EEB51FE56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1973264" y="188913"/>
            <a:ext cx="8226425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Happiest country in world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84F18-0DC2-4D59-1423-D935A5D31A2B}"/>
              </a:ext>
            </a:extLst>
          </p:cNvPr>
          <p:cNvSpPr txBox="1"/>
          <p:nvPr/>
        </p:nvSpPr>
        <p:spPr>
          <a:xfrm>
            <a:off x="648140" y="1084977"/>
            <a:ext cx="101120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dirty="0"/>
              <a:t>https://thebuzzpedia.com/15-reasons-why-finland-is-worlds-happiest-country/</a:t>
            </a:r>
          </a:p>
        </p:txBody>
      </p:sp>
      <p:pic>
        <p:nvPicPr>
          <p:cNvPr id="5" name="Picture 4" descr="A group of people with flags&#10;&#10;Description automatically generated">
            <a:extLst>
              <a:ext uri="{FF2B5EF4-FFF2-40B4-BE49-F238E27FC236}">
                <a16:creationId xmlns:a16="http://schemas.microsoft.com/office/drawing/2014/main" id="{D4EB65B6-CB95-838E-8FD3-8F6883B606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414" y="1798034"/>
            <a:ext cx="6778809" cy="50599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1D7D39-BC5A-5979-2B1D-015E6B98C7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763" y="4029554"/>
            <a:ext cx="451485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5744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616F04-C3AF-7EF1-2164-DCB9554D3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525" y="1581150"/>
            <a:ext cx="11277763" cy="3295650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CCE2231-D7F4-A039-ACBC-00295FBF0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25" y="271047"/>
            <a:ext cx="1151572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K-means vs. Overlap k-means</a:t>
            </a:r>
          </a:p>
        </p:txBody>
      </p:sp>
    </p:spTree>
    <p:extLst>
      <p:ext uri="{BB962C8B-B14F-4D97-AF65-F5344CB8AC3E}">
        <p14:creationId xmlns:p14="http://schemas.microsoft.com/office/powerpoint/2010/main" val="28082005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0FEF87-1709-7BD5-13EE-576FA9C62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41"/>
          <a:stretch/>
        </p:blipFill>
        <p:spPr bwMode="auto">
          <a:xfrm>
            <a:off x="1552576" y="1043198"/>
            <a:ext cx="8640000" cy="5658055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EC3236-933D-3477-DC31-E69F23177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75797"/>
            <a:ext cx="1151572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it works worse?</a:t>
            </a:r>
          </a:p>
        </p:txBody>
      </p:sp>
    </p:spTree>
    <p:extLst>
      <p:ext uri="{BB962C8B-B14F-4D97-AF65-F5344CB8AC3E}">
        <p14:creationId xmlns:p14="http://schemas.microsoft.com/office/powerpoint/2010/main" val="5479936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BEC3236-933D-3477-DC31-E69F23177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75797"/>
            <a:ext cx="1151572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Three iterations…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7AEA20-037D-2117-35AC-43CFF9D78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88" b="25713"/>
          <a:stretch/>
        </p:blipFill>
        <p:spPr bwMode="auto">
          <a:xfrm>
            <a:off x="1547400" y="4453353"/>
            <a:ext cx="8640000" cy="2190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19035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4D8198-D831-D155-0858-7A35EE359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77" b="3035"/>
          <a:stretch/>
        </p:blipFill>
        <p:spPr bwMode="auto">
          <a:xfrm>
            <a:off x="1509300" y="4467225"/>
            <a:ext cx="8640000" cy="2390775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EC3236-933D-3477-DC31-E69F23177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75797"/>
            <a:ext cx="1151572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 result</a:t>
            </a:r>
          </a:p>
        </p:txBody>
      </p:sp>
    </p:spTree>
    <p:extLst>
      <p:ext uri="{BB962C8B-B14F-4D97-AF65-F5344CB8AC3E}">
        <p14:creationId xmlns:p14="http://schemas.microsoft.com/office/powerpoint/2010/main" val="39642299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BEC3236-933D-3477-DC31-E69F23177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213897"/>
            <a:ext cx="1151572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573536-D3DA-7A22-E9F4-1F3FD3D3767C}"/>
              </a:ext>
            </a:extLst>
          </p:cNvPr>
          <p:cNvSpPr txBox="1"/>
          <p:nvPr/>
        </p:nvSpPr>
        <p:spPr>
          <a:xfrm>
            <a:off x="1952625" y="2179618"/>
            <a:ext cx="8877300" cy="3919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2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Between-cluster (</a:t>
            </a:r>
            <a:r>
              <a:rPr lang="en-US" sz="3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SSB</a:t>
            </a:r>
            <a:r>
              <a:rPr lang="en-US" sz="3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measure essentially the same than within-cluster (</a:t>
            </a:r>
            <a:r>
              <a:rPr lang="en-US" sz="3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SSW </a:t>
            </a:r>
            <a:r>
              <a:rPr lang="en-US" sz="3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3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SSE</a:t>
            </a:r>
            <a:r>
              <a:rPr lang="en-US" sz="3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3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2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SSE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requires O(n), 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SSB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O(n</a:t>
            </a:r>
            <a:r>
              <a:rPr lang="en-US" sz="32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calculations.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Overla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 k-means derived from 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SSB</a:t>
            </a:r>
            <a:b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 losing the dynamics of k-means.</a:t>
            </a:r>
            <a:endParaRPr lang="en-US" sz="3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4526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2">
            <a:extLst>
              <a:ext uri="{FF2B5EF4-FFF2-40B4-BE49-F238E27FC236}">
                <a16:creationId xmlns:a16="http://schemas.microsoft.com/office/drawing/2014/main" id="{DAAF692E-8D50-4158-819F-52F67F697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2781300"/>
            <a:ext cx="82804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Tahoma" panose="020B0604030504040204" pitchFamily="34" charset="0"/>
                <a:ea typeface="SimSun" panose="02010600030101010101" pitchFamily="2" charset="-122"/>
              </a:rPr>
              <a:t>Leftover material</a:t>
            </a:r>
            <a:endParaRPr lang="en-US" altLang="en-US" b="1" dirty="0"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972164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0FEF87-1709-7BD5-13EE-576FA9C62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0577" y="871955"/>
            <a:ext cx="4995545" cy="6119495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EC3236-933D-3477-DC31-E69F23177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75797"/>
            <a:ext cx="1151572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it works worse?</a:t>
            </a:r>
          </a:p>
        </p:txBody>
      </p:sp>
    </p:spTree>
    <p:extLst>
      <p:ext uri="{BB962C8B-B14F-4D97-AF65-F5344CB8AC3E}">
        <p14:creationId xmlns:p14="http://schemas.microsoft.com/office/powerpoint/2010/main" val="14571379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19">
            <a:extLst>
              <a:ext uri="{FF2B5EF4-FFF2-40B4-BE49-F238E27FC236}">
                <a16:creationId xmlns:a16="http://schemas.microsoft.com/office/drawing/2014/main" id="{72C4E9C7-5937-B579-573B-A99351A85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250" y="887414"/>
            <a:ext cx="903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2001</a:t>
            </a:r>
            <a:endParaRPr lang="en-US" altLang="en-US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5" name="Text Box 19">
            <a:extLst>
              <a:ext uri="{FF2B5EF4-FFF2-40B4-BE49-F238E27FC236}">
                <a16:creationId xmlns:a16="http://schemas.microsoft.com/office/drawing/2014/main" id="{94CF822C-C46D-C218-7D3D-8F9079CB6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4125" y="4721226"/>
            <a:ext cx="903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2020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7" name="Text Box 19">
            <a:extLst>
              <a:ext uri="{FF2B5EF4-FFF2-40B4-BE49-F238E27FC236}">
                <a16:creationId xmlns:a16="http://schemas.microsoft.com/office/drawing/2014/main" id="{AD411021-1D8D-4A7A-760F-D5F711885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250" y="3940176"/>
            <a:ext cx="903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2017</a:t>
            </a:r>
            <a:endParaRPr lang="en-US" altLang="en-US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8" name="Text Box 19">
            <a:extLst>
              <a:ext uri="{FF2B5EF4-FFF2-40B4-BE49-F238E27FC236}">
                <a16:creationId xmlns:a16="http://schemas.microsoft.com/office/drawing/2014/main" id="{8029B1B7-42E6-ED10-1E63-1920C303D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450" y="1320801"/>
            <a:ext cx="903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2013</a:t>
            </a:r>
            <a:endParaRPr lang="en-US" altLang="en-US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129" name="Picture 7168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30578F5C-F753-8E30-337F-359327085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1" y="1814514"/>
            <a:ext cx="2898775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Text Box 19">
            <a:extLst>
              <a:ext uri="{FF2B5EF4-FFF2-40B4-BE49-F238E27FC236}">
                <a16:creationId xmlns:a16="http://schemas.microsoft.com/office/drawing/2014/main" id="{0E7E9237-E93F-B5FD-36A9-F9053B5C7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0214" y="1971675"/>
            <a:ext cx="902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2024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132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27612F1D-1AFA-DD26-C35A-7CD1B7D75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63" y="77789"/>
            <a:ext cx="4602162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FF3690-5E15-30F4-C992-1C8C1DA16F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6052" y="4456513"/>
            <a:ext cx="4602480" cy="22936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439CB1-BC6A-CFFC-088A-6D9DB360FD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4125" y="5235572"/>
            <a:ext cx="4602480" cy="1409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FE583B-2F0A-7431-A734-6213633438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7320" y="1402361"/>
            <a:ext cx="3276600" cy="22936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375994-D4BC-193A-EFE0-333EBB27E0E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214" y="2465389"/>
            <a:ext cx="3591532" cy="261143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B81D81DB-8EBC-F4A6-BA08-8099A0533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0" y="2782889"/>
            <a:ext cx="828040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Tahoma" panose="020B060403050404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K-means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FAFABE0-7B93-FCE0-DF6B-3475C104F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1663" y="152400"/>
            <a:ext cx="8389937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b="1">
                <a:latin typeface="Tahoma" panose="020B0604030504040204" pitchFamily="34" charset="0"/>
                <a:cs typeface="Tahoma" panose="020B0604030504040204" pitchFamily="34" charset="0"/>
              </a:rPr>
              <a:t>Goal of k-means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70EEE4A-4A3D-97CC-F8DE-CE2822232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663" y="1449388"/>
            <a:ext cx="3348037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7034" rIns="0" bIns="0"/>
          <a:lstStyle>
            <a:lvl1pPr marL="334963" indent="-334963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latin typeface="Tahoma" panose="020B0604030504040204" pitchFamily="34" charset="0"/>
              </a:rPr>
              <a:t>Input </a:t>
            </a:r>
            <a:r>
              <a:rPr lang="en-US" altLang="en-US" i="1">
                <a:latin typeface="Tahoma" panose="020B0604030504040204" pitchFamily="34" charset="0"/>
              </a:rPr>
              <a:t>N</a:t>
            </a:r>
            <a:r>
              <a:rPr lang="en-US" altLang="en-US">
                <a:latin typeface="Tahoma" panose="020B0604030504040204" pitchFamily="34" charset="0"/>
              </a:rPr>
              <a:t> points: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2838D01-E6CD-76BC-6F31-2F3ED5553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6738" y="2060575"/>
            <a:ext cx="25844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9000"/>
              </a:lnSpc>
              <a:spcBef>
                <a:spcPct val="0"/>
              </a:spcBef>
            </a:pPr>
            <a:r>
              <a:rPr lang="en-US" altLang="en-US" sz="2400">
                <a:latin typeface="Tahoma" panose="020B0604030504040204" pitchFamily="34" charset="0"/>
              </a:rPr>
              <a:t>X={</a:t>
            </a:r>
            <a:r>
              <a:rPr lang="en-US" altLang="en-US" sz="2400" i="1">
                <a:latin typeface="Tahoma" panose="020B0604030504040204" pitchFamily="34" charset="0"/>
              </a:rPr>
              <a:t>x</a:t>
            </a:r>
            <a:r>
              <a:rPr lang="en-US" altLang="en-US" sz="2400" baseline="-25000">
                <a:latin typeface="Tahoma" panose="020B0604030504040204" pitchFamily="34" charset="0"/>
              </a:rPr>
              <a:t>1</a:t>
            </a:r>
            <a:r>
              <a:rPr lang="en-US" altLang="en-US" sz="2400">
                <a:latin typeface="Tahoma" panose="020B0604030504040204" pitchFamily="34" charset="0"/>
              </a:rPr>
              <a:t>, </a:t>
            </a:r>
            <a:r>
              <a:rPr lang="en-US" altLang="en-US" sz="2400" i="1">
                <a:latin typeface="Tahoma" panose="020B0604030504040204" pitchFamily="34" charset="0"/>
              </a:rPr>
              <a:t>x</a:t>
            </a:r>
            <a:r>
              <a:rPr lang="en-US" altLang="en-US" sz="2400" baseline="-25000">
                <a:latin typeface="Tahoma" panose="020B0604030504040204" pitchFamily="34" charset="0"/>
              </a:rPr>
              <a:t>2</a:t>
            </a:r>
            <a:r>
              <a:rPr lang="en-US" altLang="en-US" sz="2400">
                <a:latin typeface="Tahoma" panose="020B0604030504040204" pitchFamily="34" charset="0"/>
              </a:rPr>
              <a:t>, …, </a:t>
            </a:r>
            <a:r>
              <a:rPr lang="en-US" altLang="en-US" sz="2400" i="1">
                <a:latin typeface="Tahoma" panose="020B0604030504040204" pitchFamily="34" charset="0"/>
              </a:rPr>
              <a:t>x</a:t>
            </a:r>
            <a:r>
              <a:rPr lang="en-US" altLang="en-US" sz="2400" i="1" baseline="-25000">
                <a:latin typeface="Tahoma" panose="020B0604030504040204" pitchFamily="34" charset="0"/>
              </a:rPr>
              <a:t>N</a:t>
            </a:r>
            <a:r>
              <a:rPr lang="en-US" altLang="en-US" sz="2400">
                <a:latin typeface="Tahoma" panose="020B0604030504040204" pitchFamily="34" charset="0"/>
              </a:rPr>
              <a:t>}</a:t>
            </a:r>
            <a:r>
              <a:rPr lang="en-US" altLang="en-US" sz="2400" b="1"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4A8C9DDC-4406-AB2D-9D69-28425C796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1025" y="3970338"/>
            <a:ext cx="2439988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9000"/>
              </a:lnSpc>
              <a:spcBef>
                <a:spcPct val="0"/>
              </a:spcBef>
            </a:pPr>
            <a:r>
              <a:rPr lang="en-US" altLang="en-US" sz="2400">
                <a:latin typeface="Tahoma" panose="020B0604030504040204" pitchFamily="34" charset="0"/>
              </a:rPr>
              <a:t>C={</a:t>
            </a:r>
            <a:r>
              <a:rPr lang="en-US" altLang="en-US" sz="2400" i="1">
                <a:latin typeface="Tahoma" panose="020B0604030504040204" pitchFamily="34" charset="0"/>
              </a:rPr>
              <a:t>c</a:t>
            </a:r>
            <a:r>
              <a:rPr lang="en-US" altLang="en-US" sz="2400" baseline="-25000">
                <a:latin typeface="Tahoma" panose="020B0604030504040204" pitchFamily="34" charset="0"/>
              </a:rPr>
              <a:t>1</a:t>
            </a:r>
            <a:r>
              <a:rPr lang="en-US" altLang="en-US" sz="2400">
                <a:latin typeface="Tahoma" panose="020B0604030504040204" pitchFamily="34" charset="0"/>
              </a:rPr>
              <a:t>,</a:t>
            </a:r>
            <a:r>
              <a:rPr lang="en-US" altLang="en-US" sz="2400" i="1">
                <a:latin typeface="Tahoma" panose="020B0604030504040204" pitchFamily="34" charset="0"/>
              </a:rPr>
              <a:t> c</a:t>
            </a:r>
            <a:r>
              <a:rPr lang="en-US" altLang="en-US" sz="2400" baseline="-25000">
                <a:latin typeface="Tahoma" panose="020B0604030504040204" pitchFamily="34" charset="0"/>
              </a:rPr>
              <a:t>2</a:t>
            </a:r>
            <a:r>
              <a:rPr lang="en-US" altLang="en-US" sz="2400">
                <a:latin typeface="Tahoma" panose="020B0604030504040204" pitchFamily="34" charset="0"/>
              </a:rPr>
              <a:t>, …, </a:t>
            </a:r>
            <a:r>
              <a:rPr lang="en-US" altLang="en-US" sz="2400" i="1">
                <a:latin typeface="Tahoma" panose="020B0604030504040204" pitchFamily="34" charset="0"/>
              </a:rPr>
              <a:t>c</a:t>
            </a:r>
            <a:r>
              <a:rPr lang="en-US" altLang="en-US" sz="2400" i="1" baseline="-25000">
                <a:latin typeface="Tahoma" panose="020B0604030504040204" pitchFamily="34" charset="0"/>
              </a:rPr>
              <a:t>k</a:t>
            </a:r>
            <a:r>
              <a:rPr lang="en-US" altLang="en-US" sz="2400">
                <a:latin typeface="Tahoma" panose="020B0604030504040204" pitchFamily="34" charset="0"/>
              </a:rPr>
              <a:t>}</a:t>
            </a:r>
            <a:endParaRPr lang="en-US" altLang="en-US" sz="2400" b="1">
              <a:latin typeface="Tahoma" panose="020B0604030504040204" pitchFamily="34" charset="0"/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612A6BC7-83E6-883F-E999-37F8EE299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2613" y="3478213"/>
            <a:ext cx="259556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9000"/>
              </a:lnSpc>
              <a:spcBef>
                <a:spcPct val="0"/>
              </a:spcBef>
            </a:pPr>
            <a:r>
              <a:rPr lang="en-US" altLang="en-US" sz="2400">
                <a:latin typeface="Tahoma" panose="020B0604030504040204" pitchFamily="34" charset="0"/>
              </a:rPr>
              <a:t>P={</a:t>
            </a:r>
            <a:r>
              <a:rPr lang="en-US" altLang="en-US" sz="2400" i="1">
                <a:latin typeface="Tahoma" panose="020B0604030504040204" pitchFamily="34" charset="0"/>
              </a:rPr>
              <a:t>p</a:t>
            </a:r>
            <a:r>
              <a:rPr lang="en-US" altLang="en-US" sz="2400" baseline="-25000">
                <a:latin typeface="Tahoma" panose="020B0604030504040204" pitchFamily="34" charset="0"/>
              </a:rPr>
              <a:t>1</a:t>
            </a:r>
            <a:r>
              <a:rPr lang="en-US" altLang="en-US" sz="2400">
                <a:latin typeface="Tahoma" panose="020B0604030504040204" pitchFamily="34" charset="0"/>
              </a:rPr>
              <a:t>,</a:t>
            </a:r>
            <a:r>
              <a:rPr lang="en-US" altLang="en-US" sz="2400" i="1">
                <a:latin typeface="Tahoma" panose="020B0604030504040204" pitchFamily="34" charset="0"/>
              </a:rPr>
              <a:t> p</a:t>
            </a:r>
            <a:r>
              <a:rPr lang="en-US" altLang="en-US" sz="2400" baseline="-25000">
                <a:latin typeface="Tahoma" panose="020B0604030504040204" pitchFamily="34" charset="0"/>
              </a:rPr>
              <a:t>2</a:t>
            </a:r>
            <a:r>
              <a:rPr lang="en-US" altLang="en-US" sz="2400">
                <a:latin typeface="Tahoma" panose="020B0604030504040204" pitchFamily="34" charset="0"/>
              </a:rPr>
              <a:t>, …, </a:t>
            </a:r>
            <a:r>
              <a:rPr lang="en-US" altLang="en-US" sz="2400" i="1">
                <a:latin typeface="Tahoma" panose="020B0604030504040204" pitchFamily="34" charset="0"/>
              </a:rPr>
              <a:t>p</a:t>
            </a:r>
            <a:r>
              <a:rPr lang="en-US" altLang="en-US" sz="2400" i="1" baseline="-25000">
                <a:latin typeface="Tahoma" panose="020B0604030504040204" pitchFamily="34" charset="0"/>
              </a:rPr>
              <a:t>k</a:t>
            </a:r>
            <a:r>
              <a:rPr lang="en-US" altLang="en-US" sz="2400">
                <a:latin typeface="Tahoma" panose="020B0604030504040204" pitchFamily="34" charset="0"/>
              </a:rPr>
              <a:t>}</a:t>
            </a:r>
            <a:r>
              <a:rPr lang="en-US" altLang="en-US" sz="2400" b="1">
                <a:latin typeface="Tahoma" panose="020B0604030504040204" pitchFamily="34" charset="0"/>
              </a:rPr>
              <a:t> </a:t>
            </a:r>
          </a:p>
        </p:txBody>
      </p:sp>
      <p:graphicFrame>
        <p:nvGraphicFramePr>
          <p:cNvPr id="7" name="Object 7">
            <a:extLst>
              <a:ext uri="{FF2B5EF4-FFF2-40B4-BE49-F238E27FC236}">
                <a16:creationId xmlns:a16="http://schemas.microsoft.com/office/drawing/2014/main" id="{059AE860-029F-B82E-7D6D-E216F8F34D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122684"/>
              </p:ext>
            </p:extLst>
          </p:nvPr>
        </p:nvGraphicFramePr>
        <p:xfrm>
          <a:off x="1901825" y="5373688"/>
          <a:ext cx="28289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67893" imgH="431613" progId="Equation.3">
                  <p:embed/>
                </p:oleObj>
              </mc:Choice>
              <mc:Fallback>
                <p:oleObj name="Equation" r:id="rId2" imgW="1167893" imgH="431613" progId="Equation.3">
                  <p:embed/>
                  <p:pic>
                    <p:nvPicPr>
                      <p:cNvPr id="6151" name="Object 7">
                        <a:extLst>
                          <a:ext uri="{FF2B5EF4-FFF2-40B4-BE49-F238E27FC236}">
                            <a16:creationId xmlns:a16="http://schemas.microsoft.com/office/drawing/2014/main" id="{100397F1-3F09-38A1-8581-ED012119DB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1825" y="5373688"/>
                        <a:ext cx="2828925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8">
            <a:extLst>
              <a:ext uri="{FF2B5EF4-FFF2-40B4-BE49-F238E27FC236}">
                <a16:creationId xmlns:a16="http://schemas.microsoft.com/office/drawing/2014/main" id="{D2FDC51E-475C-34CF-91EF-B80C4C44CFCF}"/>
              </a:ext>
            </a:extLst>
          </p:cNvPr>
          <p:cNvGrpSpPr>
            <a:grpSpLocks/>
          </p:cNvGrpSpPr>
          <p:nvPr/>
        </p:nvGrpSpPr>
        <p:grpSpPr bwMode="auto">
          <a:xfrm>
            <a:off x="5127625" y="3609975"/>
            <a:ext cx="915988" cy="863600"/>
            <a:chOff x="4413" y="1933"/>
            <a:chExt cx="577" cy="544"/>
          </a:xfrm>
        </p:grpSpPr>
        <p:sp>
          <p:nvSpPr>
            <p:cNvPr id="9" name="Freeform 33">
              <a:extLst>
                <a:ext uri="{FF2B5EF4-FFF2-40B4-BE49-F238E27FC236}">
                  <a16:creationId xmlns:a16="http://schemas.microsoft.com/office/drawing/2014/main" id="{365AC797-830C-B8CE-626E-95AE61EC5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3" y="1933"/>
              <a:ext cx="305" cy="283"/>
            </a:xfrm>
            <a:custGeom>
              <a:avLst/>
              <a:gdLst>
                <a:gd name="T0" fmla="*/ 6 w 305"/>
                <a:gd name="T1" fmla="*/ 160 h 283"/>
                <a:gd name="T2" fmla="*/ 66 w 305"/>
                <a:gd name="T3" fmla="*/ 40 h 283"/>
                <a:gd name="T4" fmla="*/ 138 w 305"/>
                <a:gd name="T5" fmla="*/ 28 h 283"/>
                <a:gd name="T6" fmla="*/ 198 w 305"/>
                <a:gd name="T7" fmla="*/ 22 h 283"/>
                <a:gd name="T8" fmla="*/ 258 w 305"/>
                <a:gd name="T9" fmla="*/ 4 h 283"/>
                <a:gd name="T10" fmla="*/ 354 w 305"/>
                <a:gd name="T11" fmla="*/ 40 h 283"/>
                <a:gd name="T12" fmla="*/ 378 w 305"/>
                <a:gd name="T13" fmla="*/ 172 h 283"/>
                <a:gd name="T14" fmla="*/ 390 w 305"/>
                <a:gd name="T15" fmla="*/ 208 h 283"/>
                <a:gd name="T16" fmla="*/ 384 w 305"/>
                <a:gd name="T17" fmla="*/ 304 h 283"/>
                <a:gd name="T18" fmla="*/ 348 w 305"/>
                <a:gd name="T19" fmla="*/ 328 h 283"/>
                <a:gd name="T20" fmla="*/ 306 w 305"/>
                <a:gd name="T21" fmla="*/ 364 h 283"/>
                <a:gd name="T22" fmla="*/ 270 w 305"/>
                <a:gd name="T23" fmla="*/ 376 h 283"/>
                <a:gd name="T24" fmla="*/ 138 w 305"/>
                <a:gd name="T25" fmla="*/ 382 h 283"/>
                <a:gd name="T26" fmla="*/ 60 w 305"/>
                <a:gd name="T27" fmla="*/ 322 h 283"/>
                <a:gd name="T28" fmla="*/ 0 w 305"/>
                <a:gd name="T29" fmla="*/ 214 h 283"/>
                <a:gd name="T30" fmla="*/ 6 w 305"/>
                <a:gd name="T31" fmla="*/ 160 h 28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05"/>
                <a:gd name="T49" fmla="*/ 0 h 283"/>
                <a:gd name="T50" fmla="*/ 395 w 305"/>
                <a:gd name="T51" fmla="*/ 407 h 28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05" h="283">
                  <a:moveTo>
                    <a:pt x="54" y="108"/>
                  </a:moveTo>
                  <a:cubicBezTo>
                    <a:pt x="63" y="84"/>
                    <a:pt x="48" y="67"/>
                    <a:pt x="54" y="51"/>
                  </a:cubicBezTo>
                  <a:cubicBezTo>
                    <a:pt x="60" y="35"/>
                    <a:pt x="78" y="21"/>
                    <a:pt x="92" y="13"/>
                  </a:cubicBezTo>
                  <a:cubicBezTo>
                    <a:pt x="106" y="5"/>
                    <a:pt x="119" y="0"/>
                    <a:pt x="136" y="1"/>
                  </a:cubicBezTo>
                  <a:cubicBezTo>
                    <a:pt x="153" y="2"/>
                    <a:pt x="184" y="6"/>
                    <a:pt x="196" y="17"/>
                  </a:cubicBezTo>
                  <a:cubicBezTo>
                    <a:pt x="208" y="28"/>
                    <a:pt x="197" y="55"/>
                    <a:pt x="207" y="69"/>
                  </a:cubicBezTo>
                  <a:cubicBezTo>
                    <a:pt x="217" y="83"/>
                    <a:pt x="241" y="90"/>
                    <a:pt x="255" y="102"/>
                  </a:cubicBezTo>
                  <a:cubicBezTo>
                    <a:pt x="269" y="114"/>
                    <a:pt x="285" y="121"/>
                    <a:pt x="291" y="141"/>
                  </a:cubicBezTo>
                  <a:cubicBezTo>
                    <a:pt x="297" y="161"/>
                    <a:pt x="305" y="201"/>
                    <a:pt x="288" y="222"/>
                  </a:cubicBezTo>
                  <a:cubicBezTo>
                    <a:pt x="271" y="243"/>
                    <a:pt x="218" y="257"/>
                    <a:pt x="186" y="266"/>
                  </a:cubicBezTo>
                  <a:cubicBezTo>
                    <a:pt x="154" y="275"/>
                    <a:pt x="124" y="283"/>
                    <a:pt x="96" y="278"/>
                  </a:cubicBezTo>
                  <a:cubicBezTo>
                    <a:pt x="68" y="273"/>
                    <a:pt x="30" y="252"/>
                    <a:pt x="15" y="233"/>
                  </a:cubicBezTo>
                  <a:cubicBezTo>
                    <a:pt x="0" y="214"/>
                    <a:pt x="0" y="185"/>
                    <a:pt x="6" y="164"/>
                  </a:cubicBezTo>
                  <a:lnTo>
                    <a:pt x="54" y="10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FA88107A-068E-0695-FDE5-15B01F3AE0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8" y="1979"/>
              <a:ext cx="476" cy="453"/>
              <a:chOff x="4468" y="1979"/>
              <a:chExt cx="476" cy="453"/>
            </a:xfrm>
          </p:grpSpPr>
          <p:sp>
            <p:nvSpPr>
              <p:cNvPr id="13" name="Oval 11">
                <a:extLst>
                  <a:ext uri="{FF2B5EF4-FFF2-40B4-BE49-F238E27FC236}">
                    <a16:creationId xmlns:a16="http://schemas.microsoft.com/office/drawing/2014/main" id="{A9C0A0E9-206B-4457-D397-00C928FA2B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3" y="1979"/>
                <a:ext cx="68" cy="68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altLang="en-US"/>
              </a:p>
            </p:txBody>
          </p:sp>
          <p:sp>
            <p:nvSpPr>
              <p:cNvPr id="14" name="Oval 12">
                <a:extLst>
                  <a:ext uri="{FF2B5EF4-FFF2-40B4-BE49-F238E27FC236}">
                    <a16:creationId xmlns:a16="http://schemas.microsoft.com/office/drawing/2014/main" id="{C5B26917-90D0-4A82-5DC2-355422F015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8" y="2092"/>
                <a:ext cx="68" cy="68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altLang="en-US"/>
              </a:p>
            </p:txBody>
          </p:sp>
          <p:sp>
            <p:nvSpPr>
              <p:cNvPr id="15" name="Oval 13">
                <a:extLst>
                  <a:ext uri="{FF2B5EF4-FFF2-40B4-BE49-F238E27FC236}">
                    <a16:creationId xmlns:a16="http://schemas.microsoft.com/office/drawing/2014/main" id="{A5C8CC23-5631-E67C-DC3F-01544E15E2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4" y="2069"/>
                <a:ext cx="68" cy="68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altLang="en-US"/>
              </a:p>
            </p:txBody>
          </p:sp>
          <p:sp>
            <p:nvSpPr>
              <p:cNvPr id="16" name="Oval 14">
                <a:extLst>
                  <a:ext uri="{FF2B5EF4-FFF2-40B4-BE49-F238E27FC236}">
                    <a16:creationId xmlns:a16="http://schemas.microsoft.com/office/drawing/2014/main" id="{0BC25391-8D01-C182-223A-A63F828208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3" y="2024"/>
                <a:ext cx="68" cy="68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altLang="en-US"/>
              </a:p>
            </p:txBody>
          </p:sp>
          <p:sp>
            <p:nvSpPr>
              <p:cNvPr id="17" name="Oval 15">
                <a:extLst>
                  <a:ext uri="{FF2B5EF4-FFF2-40B4-BE49-F238E27FC236}">
                    <a16:creationId xmlns:a16="http://schemas.microsoft.com/office/drawing/2014/main" id="{4AB8BA9C-EA79-B78E-5165-ACABFF850E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6" y="2296"/>
                <a:ext cx="68" cy="68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altLang="en-US"/>
              </a:p>
            </p:txBody>
          </p:sp>
          <p:sp>
            <p:nvSpPr>
              <p:cNvPr id="18" name="Oval 16">
                <a:extLst>
                  <a:ext uri="{FF2B5EF4-FFF2-40B4-BE49-F238E27FC236}">
                    <a16:creationId xmlns:a16="http://schemas.microsoft.com/office/drawing/2014/main" id="{1CCA876E-67CE-B5C8-65FB-BBCE97D779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8" y="2364"/>
                <a:ext cx="68" cy="68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altLang="en-US"/>
              </a:p>
            </p:txBody>
          </p:sp>
          <p:sp>
            <p:nvSpPr>
              <p:cNvPr id="19" name="Oval 17">
                <a:extLst>
                  <a:ext uri="{FF2B5EF4-FFF2-40B4-BE49-F238E27FC236}">
                    <a16:creationId xmlns:a16="http://schemas.microsoft.com/office/drawing/2014/main" id="{A5FFBA91-C81C-348C-315B-A8F8A224C5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76" y="2251"/>
                <a:ext cx="68" cy="68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altLang="en-US"/>
              </a:p>
            </p:txBody>
          </p:sp>
        </p:grpSp>
        <p:sp>
          <p:nvSpPr>
            <p:cNvPr id="11" name="Freeform 33">
              <a:extLst>
                <a:ext uri="{FF2B5EF4-FFF2-40B4-BE49-F238E27FC236}">
                  <a16:creationId xmlns:a16="http://schemas.microsoft.com/office/drawing/2014/main" id="{F7B707FF-AFD7-0695-9427-D96EF1B43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0" y="2208"/>
              <a:ext cx="420" cy="269"/>
            </a:xfrm>
            <a:custGeom>
              <a:avLst/>
              <a:gdLst>
                <a:gd name="T0" fmla="*/ 6 w 420"/>
                <a:gd name="T1" fmla="*/ 160 h 269"/>
                <a:gd name="T2" fmla="*/ 66 w 420"/>
                <a:gd name="T3" fmla="*/ 40 h 269"/>
                <a:gd name="T4" fmla="*/ 138 w 420"/>
                <a:gd name="T5" fmla="*/ 28 h 269"/>
                <a:gd name="T6" fmla="*/ 198 w 420"/>
                <a:gd name="T7" fmla="*/ 22 h 269"/>
                <a:gd name="T8" fmla="*/ 258 w 420"/>
                <a:gd name="T9" fmla="*/ 4 h 269"/>
                <a:gd name="T10" fmla="*/ 354 w 420"/>
                <a:gd name="T11" fmla="*/ 40 h 269"/>
                <a:gd name="T12" fmla="*/ 378 w 420"/>
                <a:gd name="T13" fmla="*/ 172 h 269"/>
                <a:gd name="T14" fmla="*/ 390 w 420"/>
                <a:gd name="T15" fmla="*/ 208 h 269"/>
                <a:gd name="T16" fmla="*/ 384 w 420"/>
                <a:gd name="T17" fmla="*/ 304 h 269"/>
                <a:gd name="T18" fmla="*/ 348 w 420"/>
                <a:gd name="T19" fmla="*/ 328 h 269"/>
                <a:gd name="T20" fmla="*/ 306 w 420"/>
                <a:gd name="T21" fmla="*/ 364 h 269"/>
                <a:gd name="T22" fmla="*/ 270 w 420"/>
                <a:gd name="T23" fmla="*/ 376 h 269"/>
                <a:gd name="T24" fmla="*/ 138 w 420"/>
                <a:gd name="T25" fmla="*/ 382 h 269"/>
                <a:gd name="T26" fmla="*/ 60 w 420"/>
                <a:gd name="T27" fmla="*/ 322 h 269"/>
                <a:gd name="T28" fmla="*/ 0 w 420"/>
                <a:gd name="T29" fmla="*/ 214 h 269"/>
                <a:gd name="T30" fmla="*/ 6 w 420"/>
                <a:gd name="T31" fmla="*/ 160 h 26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20"/>
                <a:gd name="T49" fmla="*/ 0 h 269"/>
                <a:gd name="T50" fmla="*/ 395 w 420"/>
                <a:gd name="T51" fmla="*/ 407 h 26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20" h="269">
                  <a:moveTo>
                    <a:pt x="11" y="151"/>
                  </a:moveTo>
                  <a:cubicBezTo>
                    <a:pt x="0" y="133"/>
                    <a:pt x="5" y="110"/>
                    <a:pt x="11" y="94"/>
                  </a:cubicBezTo>
                  <a:cubicBezTo>
                    <a:pt x="17" y="78"/>
                    <a:pt x="31" y="64"/>
                    <a:pt x="49" y="56"/>
                  </a:cubicBezTo>
                  <a:cubicBezTo>
                    <a:pt x="67" y="48"/>
                    <a:pt x="95" y="47"/>
                    <a:pt x="119" y="48"/>
                  </a:cubicBezTo>
                  <a:cubicBezTo>
                    <a:pt x="143" y="49"/>
                    <a:pt x="170" y="65"/>
                    <a:pt x="194" y="63"/>
                  </a:cubicBezTo>
                  <a:cubicBezTo>
                    <a:pt x="218" y="61"/>
                    <a:pt x="237" y="45"/>
                    <a:pt x="263" y="36"/>
                  </a:cubicBezTo>
                  <a:cubicBezTo>
                    <a:pt x="289" y="27"/>
                    <a:pt x="327" y="0"/>
                    <a:pt x="353" y="6"/>
                  </a:cubicBezTo>
                  <a:cubicBezTo>
                    <a:pt x="379" y="12"/>
                    <a:pt x="420" y="37"/>
                    <a:pt x="419" y="75"/>
                  </a:cubicBezTo>
                  <a:cubicBezTo>
                    <a:pt x="418" y="113"/>
                    <a:pt x="376" y="205"/>
                    <a:pt x="347" y="237"/>
                  </a:cubicBezTo>
                  <a:cubicBezTo>
                    <a:pt x="318" y="269"/>
                    <a:pt x="276" y="268"/>
                    <a:pt x="245" y="265"/>
                  </a:cubicBezTo>
                  <a:cubicBezTo>
                    <a:pt x="214" y="262"/>
                    <a:pt x="188" y="226"/>
                    <a:pt x="161" y="216"/>
                  </a:cubicBezTo>
                  <a:cubicBezTo>
                    <a:pt x="134" y="206"/>
                    <a:pt x="105" y="215"/>
                    <a:pt x="80" y="204"/>
                  </a:cubicBezTo>
                  <a:cubicBezTo>
                    <a:pt x="55" y="193"/>
                    <a:pt x="22" y="169"/>
                    <a:pt x="11" y="151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33">
              <a:extLst>
                <a:ext uri="{FF2B5EF4-FFF2-40B4-BE49-F238E27FC236}">
                  <a16:creationId xmlns:a16="http://schemas.microsoft.com/office/drawing/2014/main" id="{463B7FBB-3809-9CB8-30DE-A96575A72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5" y="1948"/>
              <a:ext cx="191" cy="214"/>
            </a:xfrm>
            <a:custGeom>
              <a:avLst/>
              <a:gdLst>
                <a:gd name="T0" fmla="*/ 6 w 191"/>
                <a:gd name="T1" fmla="*/ 160 h 214"/>
                <a:gd name="T2" fmla="*/ 66 w 191"/>
                <a:gd name="T3" fmla="*/ 40 h 214"/>
                <a:gd name="T4" fmla="*/ 138 w 191"/>
                <a:gd name="T5" fmla="*/ 28 h 214"/>
                <a:gd name="T6" fmla="*/ 198 w 191"/>
                <a:gd name="T7" fmla="*/ 22 h 214"/>
                <a:gd name="T8" fmla="*/ 258 w 191"/>
                <a:gd name="T9" fmla="*/ 4 h 214"/>
                <a:gd name="T10" fmla="*/ 354 w 191"/>
                <a:gd name="T11" fmla="*/ 40 h 214"/>
                <a:gd name="T12" fmla="*/ 378 w 191"/>
                <a:gd name="T13" fmla="*/ 172 h 214"/>
                <a:gd name="T14" fmla="*/ 390 w 191"/>
                <a:gd name="T15" fmla="*/ 208 h 214"/>
                <a:gd name="T16" fmla="*/ 384 w 191"/>
                <a:gd name="T17" fmla="*/ 304 h 214"/>
                <a:gd name="T18" fmla="*/ 348 w 191"/>
                <a:gd name="T19" fmla="*/ 328 h 214"/>
                <a:gd name="T20" fmla="*/ 306 w 191"/>
                <a:gd name="T21" fmla="*/ 364 h 214"/>
                <a:gd name="T22" fmla="*/ 270 w 191"/>
                <a:gd name="T23" fmla="*/ 376 h 214"/>
                <a:gd name="T24" fmla="*/ 138 w 191"/>
                <a:gd name="T25" fmla="*/ 382 h 214"/>
                <a:gd name="T26" fmla="*/ 60 w 191"/>
                <a:gd name="T27" fmla="*/ 322 h 214"/>
                <a:gd name="T28" fmla="*/ 0 w 191"/>
                <a:gd name="T29" fmla="*/ 214 h 214"/>
                <a:gd name="T30" fmla="*/ 6 w 191"/>
                <a:gd name="T31" fmla="*/ 160 h 2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1"/>
                <a:gd name="T49" fmla="*/ 0 h 214"/>
                <a:gd name="T50" fmla="*/ 395 w 191"/>
                <a:gd name="T51" fmla="*/ 407 h 2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1" h="214">
                  <a:moveTo>
                    <a:pt x="14" y="56"/>
                  </a:moveTo>
                  <a:cubicBezTo>
                    <a:pt x="24" y="28"/>
                    <a:pt x="60" y="6"/>
                    <a:pt x="82" y="3"/>
                  </a:cubicBezTo>
                  <a:cubicBezTo>
                    <a:pt x="104" y="0"/>
                    <a:pt x="131" y="17"/>
                    <a:pt x="149" y="35"/>
                  </a:cubicBezTo>
                  <a:cubicBezTo>
                    <a:pt x="167" y="53"/>
                    <a:pt x="191" y="85"/>
                    <a:pt x="188" y="113"/>
                  </a:cubicBezTo>
                  <a:cubicBezTo>
                    <a:pt x="185" y="141"/>
                    <a:pt x="161" y="196"/>
                    <a:pt x="133" y="205"/>
                  </a:cubicBezTo>
                  <a:cubicBezTo>
                    <a:pt x="105" y="214"/>
                    <a:pt x="40" y="195"/>
                    <a:pt x="20" y="170"/>
                  </a:cubicBezTo>
                  <a:cubicBezTo>
                    <a:pt x="0" y="145"/>
                    <a:pt x="4" y="84"/>
                    <a:pt x="14" y="56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44893290-F7DC-EE61-01EA-F06D28DFB109}"/>
              </a:ext>
            </a:extLst>
          </p:cNvPr>
          <p:cNvGrpSpPr>
            <a:grpSpLocks/>
          </p:cNvGrpSpPr>
          <p:nvPr/>
        </p:nvGrpSpPr>
        <p:grpSpPr bwMode="auto">
          <a:xfrm>
            <a:off x="5127625" y="1700213"/>
            <a:ext cx="755650" cy="719137"/>
            <a:chOff x="4468" y="1979"/>
            <a:chExt cx="476" cy="453"/>
          </a:xfrm>
        </p:grpSpPr>
        <p:sp>
          <p:nvSpPr>
            <p:cNvPr id="21" name="Oval 21">
              <a:extLst>
                <a:ext uri="{FF2B5EF4-FFF2-40B4-BE49-F238E27FC236}">
                  <a16:creationId xmlns:a16="http://schemas.microsoft.com/office/drawing/2014/main" id="{1AC6D63C-D0A4-5AE2-9BC2-A21F36FD80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1979"/>
              <a:ext cx="68" cy="6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altLang="en-US"/>
            </a:p>
          </p:txBody>
        </p:sp>
        <p:sp>
          <p:nvSpPr>
            <p:cNvPr id="22" name="Oval 22">
              <a:extLst>
                <a:ext uri="{FF2B5EF4-FFF2-40B4-BE49-F238E27FC236}">
                  <a16:creationId xmlns:a16="http://schemas.microsoft.com/office/drawing/2014/main" id="{F66F3DF7-EC58-5F59-1814-475A4200FD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8" y="2092"/>
              <a:ext cx="68" cy="6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altLang="en-US"/>
            </a:p>
          </p:txBody>
        </p:sp>
        <p:sp>
          <p:nvSpPr>
            <p:cNvPr id="23" name="Oval 23">
              <a:extLst>
                <a:ext uri="{FF2B5EF4-FFF2-40B4-BE49-F238E27FC236}">
                  <a16:creationId xmlns:a16="http://schemas.microsoft.com/office/drawing/2014/main" id="{6CF846D7-C95A-9425-8EDB-A23614E2B3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4" y="2069"/>
              <a:ext cx="68" cy="6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altLang="en-US"/>
            </a:p>
          </p:txBody>
        </p:sp>
        <p:sp>
          <p:nvSpPr>
            <p:cNvPr id="24" name="Oval 24">
              <a:extLst>
                <a:ext uri="{FF2B5EF4-FFF2-40B4-BE49-F238E27FC236}">
                  <a16:creationId xmlns:a16="http://schemas.microsoft.com/office/drawing/2014/main" id="{1C50988A-2960-B555-1D62-E2911A0950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3" y="2024"/>
              <a:ext cx="68" cy="6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altLang="en-US"/>
            </a:p>
          </p:txBody>
        </p:sp>
        <p:sp>
          <p:nvSpPr>
            <p:cNvPr id="25" name="Oval 25">
              <a:extLst>
                <a:ext uri="{FF2B5EF4-FFF2-40B4-BE49-F238E27FC236}">
                  <a16:creationId xmlns:a16="http://schemas.microsoft.com/office/drawing/2014/main" id="{C2BBACFC-1BAC-D712-8E6B-B41A2FD29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6" y="2296"/>
              <a:ext cx="68" cy="6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altLang="en-US"/>
            </a:p>
          </p:txBody>
        </p:sp>
        <p:sp>
          <p:nvSpPr>
            <p:cNvPr id="26" name="Oval 26">
              <a:extLst>
                <a:ext uri="{FF2B5EF4-FFF2-40B4-BE49-F238E27FC236}">
                  <a16:creationId xmlns:a16="http://schemas.microsoft.com/office/drawing/2014/main" id="{1342D551-215C-D6EB-7C9D-945BEC8FF5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8" y="2364"/>
              <a:ext cx="68" cy="6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altLang="en-US"/>
            </a:p>
          </p:txBody>
        </p:sp>
        <p:sp>
          <p:nvSpPr>
            <p:cNvPr id="27" name="Oval 27">
              <a:extLst>
                <a:ext uri="{FF2B5EF4-FFF2-40B4-BE49-F238E27FC236}">
                  <a16:creationId xmlns:a16="http://schemas.microsoft.com/office/drawing/2014/main" id="{63B9FF7D-54E6-E524-7796-982AD12937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6" y="2251"/>
              <a:ext cx="68" cy="6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altLang="en-US"/>
            </a:p>
          </p:txBody>
        </p:sp>
      </p:grpSp>
      <p:grpSp>
        <p:nvGrpSpPr>
          <p:cNvPr id="28" name="Group 28">
            <a:extLst>
              <a:ext uri="{FF2B5EF4-FFF2-40B4-BE49-F238E27FC236}">
                <a16:creationId xmlns:a16="http://schemas.microsoft.com/office/drawing/2014/main" id="{E02A716E-A6D6-496B-E3E0-D88273C26F44}"/>
              </a:ext>
            </a:extLst>
          </p:cNvPr>
          <p:cNvGrpSpPr>
            <a:grpSpLocks/>
          </p:cNvGrpSpPr>
          <p:nvPr/>
        </p:nvGrpSpPr>
        <p:grpSpPr bwMode="auto">
          <a:xfrm>
            <a:off x="6567488" y="3644900"/>
            <a:ext cx="915987" cy="863600"/>
            <a:chOff x="4422" y="3272"/>
            <a:chExt cx="577" cy="544"/>
          </a:xfrm>
        </p:grpSpPr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2B7E3E1F-C6C2-5FC5-4A4A-3137CBC6A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2" y="3272"/>
              <a:ext cx="305" cy="283"/>
            </a:xfrm>
            <a:custGeom>
              <a:avLst/>
              <a:gdLst>
                <a:gd name="T0" fmla="*/ 6 w 305"/>
                <a:gd name="T1" fmla="*/ 160 h 283"/>
                <a:gd name="T2" fmla="*/ 66 w 305"/>
                <a:gd name="T3" fmla="*/ 40 h 283"/>
                <a:gd name="T4" fmla="*/ 138 w 305"/>
                <a:gd name="T5" fmla="*/ 28 h 283"/>
                <a:gd name="T6" fmla="*/ 198 w 305"/>
                <a:gd name="T7" fmla="*/ 22 h 283"/>
                <a:gd name="T8" fmla="*/ 258 w 305"/>
                <a:gd name="T9" fmla="*/ 4 h 283"/>
                <a:gd name="T10" fmla="*/ 354 w 305"/>
                <a:gd name="T11" fmla="*/ 40 h 283"/>
                <a:gd name="T12" fmla="*/ 378 w 305"/>
                <a:gd name="T13" fmla="*/ 172 h 283"/>
                <a:gd name="T14" fmla="*/ 390 w 305"/>
                <a:gd name="T15" fmla="*/ 208 h 283"/>
                <a:gd name="T16" fmla="*/ 384 w 305"/>
                <a:gd name="T17" fmla="*/ 304 h 283"/>
                <a:gd name="T18" fmla="*/ 348 w 305"/>
                <a:gd name="T19" fmla="*/ 328 h 283"/>
                <a:gd name="T20" fmla="*/ 306 w 305"/>
                <a:gd name="T21" fmla="*/ 364 h 283"/>
                <a:gd name="T22" fmla="*/ 270 w 305"/>
                <a:gd name="T23" fmla="*/ 376 h 283"/>
                <a:gd name="T24" fmla="*/ 138 w 305"/>
                <a:gd name="T25" fmla="*/ 382 h 283"/>
                <a:gd name="T26" fmla="*/ 60 w 305"/>
                <a:gd name="T27" fmla="*/ 322 h 283"/>
                <a:gd name="T28" fmla="*/ 0 w 305"/>
                <a:gd name="T29" fmla="*/ 214 h 283"/>
                <a:gd name="T30" fmla="*/ 6 w 305"/>
                <a:gd name="T31" fmla="*/ 160 h 28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05"/>
                <a:gd name="T49" fmla="*/ 0 h 283"/>
                <a:gd name="T50" fmla="*/ 395 w 305"/>
                <a:gd name="T51" fmla="*/ 407 h 28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05" h="283">
                  <a:moveTo>
                    <a:pt x="54" y="108"/>
                  </a:moveTo>
                  <a:cubicBezTo>
                    <a:pt x="63" y="84"/>
                    <a:pt x="48" y="67"/>
                    <a:pt x="54" y="51"/>
                  </a:cubicBezTo>
                  <a:cubicBezTo>
                    <a:pt x="60" y="35"/>
                    <a:pt x="78" y="21"/>
                    <a:pt x="92" y="13"/>
                  </a:cubicBezTo>
                  <a:cubicBezTo>
                    <a:pt x="106" y="5"/>
                    <a:pt x="119" y="0"/>
                    <a:pt x="136" y="1"/>
                  </a:cubicBezTo>
                  <a:cubicBezTo>
                    <a:pt x="153" y="2"/>
                    <a:pt x="184" y="6"/>
                    <a:pt x="196" y="17"/>
                  </a:cubicBezTo>
                  <a:cubicBezTo>
                    <a:pt x="208" y="28"/>
                    <a:pt x="197" y="55"/>
                    <a:pt x="207" y="69"/>
                  </a:cubicBezTo>
                  <a:cubicBezTo>
                    <a:pt x="217" y="83"/>
                    <a:pt x="241" y="90"/>
                    <a:pt x="255" y="102"/>
                  </a:cubicBezTo>
                  <a:cubicBezTo>
                    <a:pt x="269" y="114"/>
                    <a:pt x="285" y="121"/>
                    <a:pt x="291" y="141"/>
                  </a:cubicBezTo>
                  <a:cubicBezTo>
                    <a:pt x="297" y="161"/>
                    <a:pt x="305" y="201"/>
                    <a:pt x="288" y="222"/>
                  </a:cubicBezTo>
                  <a:cubicBezTo>
                    <a:pt x="271" y="243"/>
                    <a:pt x="218" y="257"/>
                    <a:pt x="186" y="266"/>
                  </a:cubicBezTo>
                  <a:cubicBezTo>
                    <a:pt x="154" y="275"/>
                    <a:pt x="124" y="283"/>
                    <a:pt x="96" y="278"/>
                  </a:cubicBezTo>
                  <a:cubicBezTo>
                    <a:pt x="68" y="273"/>
                    <a:pt x="30" y="252"/>
                    <a:pt x="15" y="233"/>
                  </a:cubicBezTo>
                  <a:cubicBezTo>
                    <a:pt x="0" y="214"/>
                    <a:pt x="0" y="185"/>
                    <a:pt x="6" y="164"/>
                  </a:cubicBezTo>
                  <a:lnTo>
                    <a:pt x="54" y="10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9D8DDD83-12B9-8D8C-1309-986AD21F8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9" y="3547"/>
              <a:ext cx="420" cy="269"/>
            </a:xfrm>
            <a:custGeom>
              <a:avLst/>
              <a:gdLst>
                <a:gd name="T0" fmla="*/ 6 w 420"/>
                <a:gd name="T1" fmla="*/ 160 h 269"/>
                <a:gd name="T2" fmla="*/ 66 w 420"/>
                <a:gd name="T3" fmla="*/ 40 h 269"/>
                <a:gd name="T4" fmla="*/ 138 w 420"/>
                <a:gd name="T5" fmla="*/ 28 h 269"/>
                <a:gd name="T6" fmla="*/ 198 w 420"/>
                <a:gd name="T7" fmla="*/ 22 h 269"/>
                <a:gd name="T8" fmla="*/ 258 w 420"/>
                <a:gd name="T9" fmla="*/ 4 h 269"/>
                <a:gd name="T10" fmla="*/ 354 w 420"/>
                <a:gd name="T11" fmla="*/ 40 h 269"/>
                <a:gd name="T12" fmla="*/ 378 w 420"/>
                <a:gd name="T13" fmla="*/ 172 h 269"/>
                <a:gd name="T14" fmla="*/ 390 w 420"/>
                <a:gd name="T15" fmla="*/ 208 h 269"/>
                <a:gd name="T16" fmla="*/ 384 w 420"/>
                <a:gd name="T17" fmla="*/ 304 h 269"/>
                <a:gd name="T18" fmla="*/ 348 w 420"/>
                <a:gd name="T19" fmla="*/ 328 h 269"/>
                <a:gd name="T20" fmla="*/ 306 w 420"/>
                <a:gd name="T21" fmla="*/ 364 h 269"/>
                <a:gd name="T22" fmla="*/ 270 w 420"/>
                <a:gd name="T23" fmla="*/ 376 h 269"/>
                <a:gd name="T24" fmla="*/ 138 w 420"/>
                <a:gd name="T25" fmla="*/ 382 h 269"/>
                <a:gd name="T26" fmla="*/ 60 w 420"/>
                <a:gd name="T27" fmla="*/ 322 h 269"/>
                <a:gd name="T28" fmla="*/ 0 w 420"/>
                <a:gd name="T29" fmla="*/ 214 h 269"/>
                <a:gd name="T30" fmla="*/ 6 w 420"/>
                <a:gd name="T31" fmla="*/ 160 h 26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20"/>
                <a:gd name="T49" fmla="*/ 0 h 269"/>
                <a:gd name="T50" fmla="*/ 395 w 420"/>
                <a:gd name="T51" fmla="*/ 407 h 26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20" h="269">
                  <a:moveTo>
                    <a:pt x="11" y="151"/>
                  </a:moveTo>
                  <a:cubicBezTo>
                    <a:pt x="0" y="133"/>
                    <a:pt x="5" y="110"/>
                    <a:pt x="11" y="94"/>
                  </a:cubicBezTo>
                  <a:cubicBezTo>
                    <a:pt x="17" y="78"/>
                    <a:pt x="31" y="64"/>
                    <a:pt x="49" y="56"/>
                  </a:cubicBezTo>
                  <a:cubicBezTo>
                    <a:pt x="67" y="48"/>
                    <a:pt x="95" y="47"/>
                    <a:pt x="119" y="48"/>
                  </a:cubicBezTo>
                  <a:cubicBezTo>
                    <a:pt x="143" y="49"/>
                    <a:pt x="170" y="65"/>
                    <a:pt x="194" y="63"/>
                  </a:cubicBezTo>
                  <a:cubicBezTo>
                    <a:pt x="218" y="61"/>
                    <a:pt x="237" y="45"/>
                    <a:pt x="263" y="36"/>
                  </a:cubicBezTo>
                  <a:cubicBezTo>
                    <a:pt x="289" y="27"/>
                    <a:pt x="327" y="0"/>
                    <a:pt x="353" y="6"/>
                  </a:cubicBezTo>
                  <a:cubicBezTo>
                    <a:pt x="379" y="12"/>
                    <a:pt x="420" y="37"/>
                    <a:pt x="419" y="75"/>
                  </a:cubicBezTo>
                  <a:cubicBezTo>
                    <a:pt x="418" y="113"/>
                    <a:pt x="376" y="205"/>
                    <a:pt x="347" y="237"/>
                  </a:cubicBezTo>
                  <a:cubicBezTo>
                    <a:pt x="318" y="269"/>
                    <a:pt x="276" y="268"/>
                    <a:pt x="245" y="265"/>
                  </a:cubicBezTo>
                  <a:cubicBezTo>
                    <a:pt x="214" y="262"/>
                    <a:pt x="188" y="226"/>
                    <a:pt x="161" y="216"/>
                  </a:cubicBezTo>
                  <a:cubicBezTo>
                    <a:pt x="134" y="206"/>
                    <a:pt x="105" y="215"/>
                    <a:pt x="80" y="204"/>
                  </a:cubicBezTo>
                  <a:cubicBezTo>
                    <a:pt x="55" y="193"/>
                    <a:pt x="22" y="169"/>
                    <a:pt x="11" y="151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1BBE9222-7CD9-A654-E233-BF6FB3441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5" y="3294"/>
              <a:ext cx="191" cy="214"/>
            </a:xfrm>
            <a:custGeom>
              <a:avLst/>
              <a:gdLst>
                <a:gd name="T0" fmla="*/ 6 w 191"/>
                <a:gd name="T1" fmla="*/ 160 h 214"/>
                <a:gd name="T2" fmla="*/ 66 w 191"/>
                <a:gd name="T3" fmla="*/ 40 h 214"/>
                <a:gd name="T4" fmla="*/ 138 w 191"/>
                <a:gd name="T5" fmla="*/ 28 h 214"/>
                <a:gd name="T6" fmla="*/ 198 w 191"/>
                <a:gd name="T7" fmla="*/ 22 h 214"/>
                <a:gd name="T8" fmla="*/ 258 w 191"/>
                <a:gd name="T9" fmla="*/ 4 h 214"/>
                <a:gd name="T10" fmla="*/ 354 w 191"/>
                <a:gd name="T11" fmla="*/ 40 h 214"/>
                <a:gd name="T12" fmla="*/ 378 w 191"/>
                <a:gd name="T13" fmla="*/ 172 h 214"/>
                <a:gd name="T14" fmla="*/ 390 w 191"/>
                <a:gd name="T15" fmla="*/ 208 h 214"/>
                <a:gd name="T16" fmla="*/ 384 w 191"/>
                <a:gd name="T17" fmla="*/ 304 h 214"/>
                <a:gd name="T18" fmla="*/ 348 w 191"/>
                <a:gd name="T19" fmla="*/ 328 h 214"/>
                <a:gd name="T20" fmla="*/ 306 w 191"/>
                <a:gd name="T21" fmla="*/ 364 h 214"/>
                <a:gd name="T22" fmla="*/ 270 w 191"/>
                <a:gd name="T23" fmla="*/ 376 h 214"/>
                <a:gd name="T24" fmla="*/ 138 w 191"/>
                <a:gd name="T25" fmla="*/ 382 h 214"/>
                <a:gd name="T26" fmla="*/ 60 w 191"/>
                <a:gd name="T27" fmla="*/ 322 h 214"/>
                <a:gd name="T28" fmla="*/ 0 w 191"/>
                <a:gd name="T29" fmla="*/ 214 h 214"/>
                <a:gd name="T30" fmla="*/ 6 w 191"/>
                <a:gd name="T31" fmla="*/ 160 h 2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1"/>
                <a:gd name="T49" fmla="*/ 0 h 214"/>
                <a:gd name="T50" fmla="*/ 395 w 191"/>
                <a:gd name="T51" fmla="*/ 407 h 2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1" h="214">
                  <a:moveTo>
                    <a:pt x="14" y="56"/>
                  </a:moveTo>
                  <a:cubicBezTo>
                    <a:pt x="24" y="28"/>
                    <a:pt x="60" y="6"/>
                    <a:pt x="82" y="3"/>
                  </a:cubicBezTo>
                  <a:cubicBezTo>
                    <a:pt x="104" y="0"/>
                    <a:pt x="131" y="17"/>
                    <a:pt x="149" y="35"/>
                  </a:cubicBezTo>
                  <a:cubicBezTo>
                    <a:pt x="167" y="53"/>
                    <a:pt x="191" y="85"/>
                    <a:pt x="188" y="113"/>
                  </a:cubicBezTo>
                  <a:cubicBezTo>
                    <a:pt x="185" y="141"/>
                    <a:pt x="161" y="196"/>
                    <a:pt x="133" y="205"/>
                  </a:cubicBezTo>
                  <a:cubicBezTo>
                    <a:pt x="105" y="214"/>
                    <a:pt x="40" y="195"/>
                    <a:pt x="20" y="170"/>
                  </a:cubicBezTo>
                  <a:cubicBezTo>
                    <a:pt x="0" y="145"/>
                    <a:pt x="4" y="84"/>
                    <a:pt x="14" y="56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4" name="Oval 32">
              <a:extLst>
                <a:ext uri="{FF2B5EF4-FFF2-40B4-BE49-F238E27FC236}">
                  <a16:creationId xmlns:a16="http://schemas.microsoft.com/office/drawing/2014/main" id="{F156D9B7-3D45-9C1F-8145-7A7F21F4C0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0" y="3339"/>
              <a:ext cx="113" cy="113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altLang="en-US"/>
            </a:p>
          </p:txBody>
        </p:sp>
        <p:sp>
          <p:nvSpPr>
            <p:cNvPr id="6145" name="Oval 33">
              <a:extLst>
                <a:ext uri="{FF2B5EF4-FFF2-40B4-BE49-F238E27FC236}">
                  <a16:creationId xmlns:a16="http://schemas.microsoft.com/office/drawing/2014/main" id="{0D33481F-5380-D27B-5BF7-9C1ECE23A7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3362"/>
              <a:ext cx="113" cy="113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altLang="en-US"/>
            </a:p>
          </p:txBody>
        </p:sp>
        <p:sp>
          <p:nvSpPr>
            <p:cNvPr id="6182" name="Oval 34">
              <a:extLst>
                <a:ext uri="{FF2B5EF4-FFF2-40B4-BE49-F238E27FC236}">
                  <a16:creationId xmlns:a16="http://schemas.microsoft.com/office/drawing/2014/main" id="{95D5C826-A241-1347-8769-6214FB5A3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3" y="3634"/>
              <a:ext cx="113" cy="113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altLang="en-US"/>
            </a:p>
          </p:txBody>
        </p:sp>
      </p:grpSp>
      <p:sp>
        <p:nvSpPr>
          <p:cNvPr id="6183" name="Rectangle 35">
            <a:extLst>
              <a:ext uri="{FF2B5EF4-FFF2-40B4-BE49-F238E27FC236}">
                <a16:creationId xmlns:a16="http://schemas.microsoft.com/office/drawing/2014/main" id="{1FFDD111-0D6D-D942-C35B-E6859ADB2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0663" y="4886325"/>
            <a:ext cx="339725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34963" indent="-334963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None/>
            </a:pPr>
            <a:r>
              <a:rPr lang="en-US" altLang="en-US" sz="3200">
                <a:solidFill>
                  <a:schemeClr val="tx1"/>
                </a:solidFill>
                <a:latin typeface="Tahoma" panose="020B0604030504040204" pitchFamily="34" charset="0"/>
              </a:rPr>
              <a:t>Objective function:</a:t>
            </a:r>
          </a:p>
        </p:txBody>
      </p:sp>
      <p:sp>
        <p:nvSpPr>
          <p:cNvPr id="6184" name="Rectangle 35">
            <a:extLst>
              <a:ext uri="{FF2B5EF4-FFF2-40B4-BE49-F238E27FC236}">
                <a16:creationId xmlns:a16="http://schemas.microsoft.com/office/drawing/2014/main" id="{B7D23B4E-4577-8CCF-7254-C627D3A2D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0663" y="2925763"/>
            <a:ext cx="58848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34963" indent="-334963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None/>
            </a:pPr>
            <a:r>
              <a:rPr lang="en-US" altLang="en-US" sz="3200">
                <a:solidFill>
                  <a:schemeClr val="tx1"/>
                </a:solidFill>
                <a:latin typeface="Tahoma" panose="020B0604030504040204" pitchFamily="34" charset="0"/>
              </a:rPr>
              <a:t>Output partition and </a:t>
            </a:r>
            <a:r>
              <a:rPr lang="en-US" altLang="en-US" sz="3200" i="1">
                <a:solidFill>
                  <a:schemeClr val="tx1"/>
                </a:solidFill>
                <a:latin typeface="Tahoma" panose="020B0604030504040204" pitchFamily="34" charset="0"/>
              </a:rPr>
              <a:t>k</a:t>
            </a:r>
            <a:r>
              <a:rPr lang="en-US" altLang="en-US" sz="3200">
                <a:solidFill>
                  <a:schemeClr val="tx1"/>
                </a:solidFill>
                <a:latin typeface="Tahoma" panose="020B0604030504040204" pitchFamily="34" charset="0"/>
              </a:rPr>
              <a:t> centroids:</a:t>
            </a:r>
          </a:p>
        </p:txBody>
      </p:sp>
      <p:sp>
        <p:nvSpPr>
          <p:cNvPr id="6185" name="Rectangle 7">
            <a:extLst>
              <a:ext uri="{FF2B5EF4-FFF2-40B4-BE49-F238E27FC236}">
                <a16:creationId xmlns:a16="http://schemas.microsoft.com/office/drawing/2014/main" id="{9998D13B-41FC-D118-DEF6-F11464D11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8913" y="6345238"/>
            <a:ext cx="35575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zh-CN" sz="2000" b="1" dirty="0">
                <a:solidFill>
                  <a:schemeClr val="bg2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SSE</a:t>
            </a:r>
            <a:r>
              <a:rPr lang="en-GB" altLang="zh-CN" sz="2000" dirty="0">
                <a:solidFill>
                  <a:schemeClr val="bg2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 = </a:t>
            </a:r>
            <a:r>
              <a:rPr lang="en-GB" altLang="zh-CN" sz="2000" b="1" dirty="0">
                <a:solidFill>
                  <a:schemeClr val="bg2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s</a:t>
            </a:r>
            <a:r>
              <a:rPr lang="en-GB" altLang="zh-CN" sz="2000" dirty="0">
                <a:solidFill>
                  <a:schemeClr val="bg2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um-of-</a:t>
            </a:r>
            <a:r>
              <a:rPr lang="en-GB" altLang="zh-CN" sz="2000" b="1" dirty="0">
                <a:solidFill>
                  <a:schemeClr val="bg2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s</a:t>
            </a:r>
            <a:r>
              <a:rPr lang="en-GB" altLang="zh-CN" sz="2000" dirty="0">
                <a:solidFill>
                  <a:schemeClr val="bg2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quared </a:t>
            </a:r>
            <a:r>
              <a:rPr lang="en-GB" altLang="zh-CN" sz="2000" b="1" dirty="0">
                <a:solidFill>
                  <a:schemeClr val="bg2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e</a:t>
            </a:r>
            <a:r>
              <a:rPr lang="en-GB" altLang="zh-CN" sz="2000" dirty="0">
                <a:solidFill>
                  <a:schemeClr val="bg2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rrors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3" name="Rectangle 7">
            <a:extLst>
              <a:ext uri="{FF2B5EF4-FFF2-40B4-BE49-F238E27FC236}">
                <a16:creationId xmlns:a16="http://schemas.microsoft.com/office/drawing/2014/main" id="{EE63E376-F1D3-7958-0BBD-C947584F4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1" y="5306228"/>
            <a:ext cx="5400675" cy="402291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endParaRPr lang="en-US" altLang="en-US" sz="2000">
              <a:solidFill>
                <a:srgbClr val="0000FF"/>
              </a:solidFill>
              <a:latin typeface="Times" panose="02020603050405020304" pitchFamily="18" charset="0"/>
            </a:endParaRPr>
          </a:p>
        </p:txBody>
      </p:sp>
      <p:sp>
        <p:nvSpPr>
          <p:cNvPr id="45062" name="Rectangle 6">
            <a:extLst>
              <a:ext uri="{FF2B5EF4-FFF2-40B4-BE49-F238E27FC236}">
                <a16:creationId xmlns:a16="http://schemas.microsoft.com/office/drawing/2014/main" id="{D225D8F9-95ED-E942-DC9D-8CE9C242B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1" y="4370347"/>
            <a:ext cx="5400675" cy="402291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endParaRPr lang="en-US" altLang="en-US" sz="2000" dirty="0">
              <a:solidFill>
                <a:srgbClr val="0000FF"/>
              </a:solidFill>
              <a:latin typeface="Times" panose="02020603050405020304" pitchFamily="18" charset="0"/>
            </a:endParaRP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61788DE2-FA73-BEB4-343A-5522D4A32F4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19289" y="185322"/>
            <a:ext cx="8497887" cy="6771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b="1" dirty="0">
                <a:effectLst/>
                <a:cs typeface="Arial" panose="020B0604020202020204" pitchFamily="34" charset="0"/>
              </a:rPr>
              <a:t>K-means algorithm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B895186D-05EC-0D94-945D-062C39BCC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1125538"/>
            <a:ext cx="5545138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X = </a:t>
            </a:r>
            <a:r>
              <a:rPr lang="cs-CZ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Data set</a:t>
            </a:r>
            <a:endParaRPr lang="en-US" altLang="en-US" sz="2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C = Cluster centroids</a:t>
            </a:r>
          </a:p>
          <a:p>
            <a:pPr fontAlgn="base">
              <a:spcBef>
                <a:spcPct val="0"/>
              </a:spcBef>
              <a:spcAft>
                <a:spcPct val="40000"/>
              </a:spcAft>
              <a:buClr>
                <a:srgbClr val="000000"/>
              </a:buClr>
              <a:buNone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P = Partition</a:t>
            </a:r>
          </a:p>
          <a:p>
            <a:pPr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3000" dirty="0">
                <a:solidFill>
                  <a:srgbClr val="000000"/>
                </a:solidFill>
                <a:cs typeface="Arial" panose="020B0604020202020204" pitchFamily="34" charset="0"/>
              </a:rPr>
              <a:t>K-Means</a:t>
            </a:r>
            <a:r>
              <a:rPr lang="en-US" altLang="en-US" sz="2600" dirty="0">
                <a:solidFill>
                  <a:srgbClr val="000000"/>
                </a:solidFill>
                <a:cs typeface="Arial" panose="020B0604020202020204" pitchFamily="34" charset="0"/>
              </a:rPr>
              <a:t>(X, C) → (C, P)</a:t>
            </a:r>
          </a:p>
          <a:p>
            <a:pPr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2600" dirty="0">
                <a:solidFill>
                  <a:srgbClr val="000000"/>
                </a:solidFill>
                <a:cs typeface="Arial" panose="020B0604020202020204" pitchFamily="34" charset="0"/>
              </a:rPr>
              <a:t>REPEAT</a:t>
            </a:r>
          </a:p>
          <a:p>
            <a:pPr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2600" dirty="0">
                <a:solidFill>
                  <a:srgbClr val="000000"/>
                </a:solidFill>
                <a:cs typeface="Arial" panose="020B0604020202020204" pitchFamily="34" charset="0"/>
              </a:rPr>
              <a:t>	</a:t>
            </a:r>
            <a:r>
              <a:rPr lang="en-US" altLang="en-US" sz="2600" dirty="0" err="1">
                <a:solidFill>
                  <a:srgbClr val="000000"/>
                </a:solidFill>
                <a:cs typeface="Arial" panose="020B0604020202020204" pitchFamily="34" charset="0"/>
              </a:rPr>
              <a:t>C</a:t>
            </a:r>
            <a:r>
              <a:rPr lang="en-US" altLang="en-US" sz="2600" baseline="-25000" dirty="0" err="1">
                <a:solidFill>
                  <a:srgbClr val="000000"/>
                </a:solidFill>
                <a:cs typeface="Arial" panose="020B0604020202020204" pitchFamily="34" charset="0"/>
              </a:rPr>
              <a:t>prev</a:t>
            </a:r>
            <a:r>
              <a:rPr lang="en-US" altLang="en-US" sz="26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>
                <a:solidFill>
                  <a:srgbClr val="000000"/>
                </a:solidFill>
                <a:cs typeface="Courier New" panose="02070309020205020404" pitchFamily="49" charset="0"/>
              </a:rPr>
              <a:t>←</a:t>
            </a:r>
            <a:r>
              <a:rPr lang="en-US" altLang="en-US" sz="2600" dirty="0">
                <a:solidFill>
                  <a:srgbClr val="000000"/>
                </a:solidFill>
                <a:cs typeface="Arial" panose="020B0604020202020204" pitchFamily="34" charset="0"/>
              </a:rPr>
              <a:t> C;</a:t>
            </a:r>
          </a:p>
          <a:p>
            <a:pPr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2600" dirty="0">
                <a:solidFill>
                  <a:srgbClr val="000000"/>
                </a:solidFill>
                <a:cs typeface="Arial" panose="020B0604020202020204" pitchFamily="34" charset="0"/>
              </a:rPr>
              <a:t>	FOR i:=1 TO N DO</a:t>
            </a:r>
            <a:r>
              <a:rPr lang="cs-CZ" altLang="en-US" sz="2600" dirty="0">
                <a:solidFill>
                  <a:srgbClr val="000000"/>
                </a:solidFill>
                <a:cs typeface="Arial" panose="020B0604020202020204" pitchFamily="34" charset="0"/>
              </a:rPr>
              <a:t>				</a:t>
            </a:r>
            <a:r>
              <a:rPr lang="en-US" altLang="en-US" sz="2600" baseline="-25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>
                <a:solidFill>
                  <a:srgbClr val="000000"/>
                </a:solidFill>
                <a:cs typeface="Arial" panose="020B0604020202020204" pitchFamily="34" charset="0"/>
              </a:rPr>
              <a:t>p</a:t>
            </a:r>
            <a:r>
              <a:rPr lang="en-US" altLang="en-US" sz="2600" baseline="-25000" dirty="0">
                <a:solidFill>
                  <a:srgbClr val="000000"/>
                </a:solidFill>
                <a:cs typeface="Arial" panose="020B0604020202020204" pitchFamily="34" charset="0"/>
              </a:rPr>
              <a:t>i </a:t>
            </a:r>
            <a:r>
              <a:rPr lang="en-US" altLang="en-US" sz="2600" dirty="0">
                <a:solidFill>
                  <a:srgbClr val="000000"/>
                </a:solidFill>
                <a:cs typeface="Courier New" panose="02070309020205020404" pitchFamily="49" charset="0"/>
              </a:rPr>
              <a:t>←</a:t>
            </a:r>
            <a:r>
              <a:rPr lang="en-US" altLang="en-US" sz="26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cs typeface="Arial" panose="020B0604020202020204" pitchFamily="34" charset="0"/>
              </a:rPr>
              <a:t>FindNearest</a:t>
            </a:r>
            <a:r>
              <a:rPr lang="en-US" altLang="en-US" sz="2600" dirty="0">
                <a:solidFill>
                  <a:srgbClr val="000000"/>
                </a:solidFill>
                <a:cs typeface="Arial" panose="020B0604020202020204" pitchFamily="34" charset="0"/>
              </a:rPr>
              <a:t>(x</a:t>
            </a:r>
            <a:r>
              <a:rPr lang="en-US" altLang="en-US" sz="2600" baseline="-25000" dirty="0">
                <a:solidFill>
                  <a:srgbClr val="000000"/>
                </a:solidFill>
                <a:cs typeface="Arial" panose="020B0604020202020204" pitchFamily="34" charset="0"/>
              </a:rPr>
              <a:t>i</a:t>
            </a:r>
            <a:r>
              <a:rPr lang="en-US" altLang="en-US" sz="2600" dirty="0">
                <a:solidFill>
                  <a:srgbClr val="000000"/>
                </a:solidFill>
                <a:cs typeface="Arial" panose="020B0604020202020204" pitchFamily="34" charset="0"/>
              </a:rPr>
              <a:t>, C);</a:t>
            </a:r>
          </a:p>
          <a:p>
            <a:pPr fontAlgn="base"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2600" dirty="0">
                <a:solidFill>
                  <a:srgbClr val="000000"/>
                </a:solidFill>
                <a:cs typeface="Arial" panose="020B0604020202020204" pitchFamily="34" charset="0"/>
              </a:rPr>
              <a:t>	FOR j:=1 TO k DO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2600" baseline="-25000" dirty="0">
                <a:solidFill>
                  <a:srgbClr val="000000"/>
                </a:solidFill>
                <a:cs typeface="Arial" panose="020B0604020202020204" pitchFamily="34" charset="0"/>
              </a:rPr>
              <a:t>		</a:t>
            </a:r>
            <a:r>
              <a:rPr lang="en-US" altLang="en-US" sz="2600" dirty="0" err="1">
                <a:solidFill>
                  <a:srgbClr val="000000"/>
                </a:solidFill>
                <a:cs typeface="Arial" panose="020B0604020202020204" pitchFamily="34" charset="0"/>
              </a:rPr>
              <a:t>c</a:t>
            </a:r>
            <a:r>
              <a:rPr lang="en-US" altLang="en-US" sz="2600" baseline="-25000" dirty="0" err="1">
                <a:solidFill>
                  <a:srgbClr val="000000"/>
                </a:solidFill>
                <a:cs typeface="Arial" panose="020B0604020202020204" pitchFamily="34" charset="0"/>
              </a:rPr>
              <a:t>j</a:t>
            </a:r>
            <a:r>
              <a:rPr lang="en-US" altLang="en-US" sz="2600" baseline="-25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>
                <a:solidFill>
                  <a:srgbClr val="000000"/>
                </a:solidFill>
                <a:cs typeface="Courier New" panose="02070309020205020404" pitchFamily="49" charset="0"/>
              </a:rPr>
              <a:t>←</a:t>
            </a:r>
            <a:r>
              <a:rPr lang="en-US" altLang="en-US" sz="2600" dirty="0">
                <a:solidFill>
                  <a:srgbClr val="000000"/>
                </a:solidFill>
                <a:cs typeface="Arial" panose="020B0604020202020204" pitchFamily="34" charset="0"/>
              </a:rPr>
              <a:t> Average x</a:t>
            </a:r>
            <a:r>
              <a:rPr lang="en-US" altLang="en-US" sz="2600" baseline="-25000" dirty="0">
                <a:solidFill>
                  <a:srgbClr val="000000"/>
                </a:solidFill>
                <a:cs typeface="Arial" panose="020B0604020202020204" pitchFamily="34" charset="0"/>
              </a:rPr>
              <a:t>i</a:t>
            </a:r>
            <a:r>
              <a:rPr lang="en-US" altLang="en-US" sz="2600" dirty="0">
                <a:solidFill>
                  <a:srgbClr val="000000"/>
                </a:solidFill>
                <a:cs typeface="Arial" panose="020B0604020202020204" pitchFamily="34" charset="0"/>
              </a:rPr>
              <a:t>  </a:t>
            </a:r>
            <a:r>
              <a:rPr lang="en-US" altLang="en-US" sz="2600" dirty="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</a:t>
            </a:r>
            <a:r>
              <a:rPr lang="en-US" altLang="en-US" sz="2600" dirty="0">
                <a:solidFill>
                  <a:srgbClr val="000000"/>
                </a:solidFill>
                <a:cs typeface="Arial" panose="020B0604020202020204" pitchFamily="34" charset="0"/>
              </a:rPr>
              <a:t>  p</a:t>
            </a:r>
            <a:r>
              <a:rPr lang="en-US" altLang="en-US" sz="2600" baseline="-25000" dirty="0">
                <a:solidFill>
                  <a:srgbClr val="000000"/>
                </a:solidFill>
                <a:cs typeface="Arial" panose="020B0604020202020204" pitchFamily="34" charset="0"/>
              </a:rPr>
              <a:t>i</a:t>
            </a:r>
            <a:r>
              <a:rPr lang="en-US" altLang="en-US" sz="2600" dirty="0">
                <a:solidFill>
                  <a:srgbClr val="000000"/>
                </a:solidFill>
                <a:cs typeface="Arial" panose="020B0604020202020204" pitchFamily="34" charset="0"/>
              </a:rPr>
              <a:t> = j;</a:t>
            </a:r>
          </a:p>
          <a:p>
            <a:pPr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2600" dirty="0">
                <a:solidFill>
                  <a:srgbClr val="000000"/>
                </a:solidFill>
                <a:cs typeface="Arial" panose="020B0604020202020204" pitchFamily="34" charset="0"/>
              </a:rPr>
              <a:t>UNTIL C = </a:t>
            </a:r>
            <a:r>
              <a:rPr lang="en-US" altLang="en-US" sz="2600" dirty="0" err="1">
                <a:solidFill>
                  <a:srgbClr val="000000"/>
                </a:solidFill>
                <a:cs typeface="Arial" panose="020B0604020202020204" pitchFamily="34" charset="0"/>
              </a:rPr>
              <a:t>C</a:t>
            </a:r>
            <a:r>
              <a:rPr lang="en-US" altLang="en-US" sz="2600" baseline="-25000" dirty="0" err="1">
                <a:solidFill>
                  <a:srgbClr val="000000"/>
                </a:solidFill>
                <a:cs typeface="Arial" panose="020B0604020202020204" pitchFamily="34" charset="0"/>
              </a:rPr>
              <a:t>prev</a:t>
            </a:r>
            <a:endParaRPr lang="en-US" altLang="en-US" sz="2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  <a:buClr>
                <a:srgbClr val="000000"/>
              </a:buClr>
              <a:buNone/>
            </a:pPr>
            <a:endParaRPr lang="cs-CZ" altLang="en-US" sz="2600" baseline="-25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2600" baseline="-25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5060" name="Rectangle 7">
            <a:extLst>
              <a:ext uri="{FF2B5EF4-FFF2-40B4-BE49-F238E27FC236}">
                <a16:creationId xmlns:a16="http://schemas.microsoft.com/office/drawing/2014/main" id="{789F567F-DA34-6271-FC6E-58FF42FDA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4476" y="4363655"/>
            <a:ext cx="24609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en-GB" altLang="zh-CN" sz="2400" dirty="0">
                <a:solidFill>
                  <a:srgbClr val="0000FF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Assignment step</a:t>
            </a:r>
          </a:p>
        </p:txBody>
      </p:sp>
      <p:sp>
        <p:nvSpPr>
          <p:cNvPr id="45061" name="Rectangle 7">
            <a:extLst>
              <a:ext uri="{FF2B5EF4-FFF2-40B4-BE49-F238E27FC236}">
                <a16:creationId xmlns:a16="http://schemas.microsoft.com/office/drawing/2014/main" id="{D20E5933-0074-8189-AE06-9F7FA1355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3518" y="5300280"/>
            <a:ext cx="20168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en-GB" altLang="zh-CN" sz="2400" dirty="0">
                <a:solidFill>
                  <a:srgbClr val="0000FF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Centroid step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ding Grid">
  <a:themeElements>
    <a:clrScheme name="Fading Grid 10">
      <a:dk1>
        <a:srgbClr val="000000"/>
      </a:dk1>
      <a:lt1>
        <a:srgbClr val="F8F8F8"/>
      </a:lt1>
      <a:dk2>
        <a:srgbClr val="000000"/>
      </a:dk2>
      <a:lt2>
        <a:srgbClr val="FBFBFB"/>
      </a:lt2>
      <a:accent1>
        <a:srgbClr val="009900"/>
      </a:accent1>
      <a:accent2>
        <a:srgbClr val="C6C6C6"/>
      </a:accent2>
      <a:accent3>
        <a:srgbClr val="FBFBFB"/>
      </a:accent3>
      <a:accent4>
        <a:srgbClr val="000000"/>
      </a:accent4>
      <a:accent5>
        <a:srgbClr val="AACAAA"/>
      </a:accent5>
      <a:accent6>
        <a:srgbClr val="B3B3B3"/>
      </a:accent6>
      <a:hlink>
        <a:srgbClr val="006600"/>
      </a:hlink>
      <a:folHlink>
        <a:srgbClr val="808000"/>
      </a:folHlink>
    </a:clrScheme>
    <a:fontScheme name="Fading Gri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187325" marR="0" indent="-166688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10000"/>
          </a:spcAft>
          <a:buClr>
            <a:srgbClr val="000000"/>
          </a:buClr>
          <a:buSzPct val="100000"/>
          <a:buFont typeface="Times New Roman" panose="02020603050405020304" pitchFamily="18" charset="0"/>
          <a:buChar char="•"/>
          <a:tabLst>
            <a:tab pos="187325" algn="l"/>
            <a:tab pos="447675" algn="l"/>
            <a:tab pos="896938" algn="l"/>
            <a:tab pos="1346200" algn="l"/>
            <a:tab pos="1795463" algn="l"/>
            <a:tab pos="2244725" algn="l"/>
            <a:tab pos="2693988" algn="l"/>
            <a:tab pos="3143250" algn="l"/>
            <a:tab pos="3592513" algn="l"/>
            <a:tab pos="4041775" algn="l"/>
            <a:tab pos="4491038" algn="l"/>
            <a:tab pos="4940300" algn="l"/>
            <a:tab pos="5389563" algn="l"/>
            <a:tab pos="5838825" algn="l"/>
            <a:tab pos="6288088" algn="l"/>
            <a:tab pos="6737350" algn="l"/>
            <a:tab pos="7186613" algn="l"/>
            <a:tab pos="7635875" algn="l"/>
            <a:tab pos="8085138" algn="l"/>
            <a:tab pos="8534400" algn="l"/>
            <a:tab pos="8983663" algn="l"/>
          </a:tabLst>
          <a:defRPr kumimoji="0" lang="en-GB" altLang="en-US" sz="20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187325" marR="0" indent="-166688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10000"/>
          </a:spcAft>
          <a:buClr>
            <a:srgbClr val="000000"/>
          </a:buClr>
          <a:buSzPct val="100000"/>
          <a:buFont typeface="Times New Roman" panose="02020603050405020304" pitchFamily="18" charset="0"/>
          <a:buChar char="•"/>
          <a:tabLst>
            <a:tab pos="187325" algn="l"/>
            <a:tab pos="447675" algn="l"/>
            <a:tab pos="896938" algn="l"/>
            <a:tab pos="1346200" algn="l"/>
            <a:tab pos="1795463" algn="l"/>
            <a:tab pos="2244725" algn="l"/>
            <a:tab pos="2693988" algn="l"/>
            <a:tab pos="3143250" algn="l"/>
            <a:tab pos="3592513" algn="l"/>
            <a:tab pos="4041775" algn="l"/>
            <a:tab pos="4491038" algn="l"/>
            <a:tab pos="4940300" algn="l"/>
            <a:tab pos="5389563" algn="l"/>
            <a:tab pos="5838825" algn="l"/>
            <a:tab pos="6288088" algn="l"/>
            <a:tab pos="6737350" algn="l"/>
            <a:tab pos="7186613" algn="l"/>
            <a:tab pos="7635875" algn="l"/>
            <a:tab pos="8085138" algn="l"/>
            <a:tab pos="8534400" algn="l"/>
            <a:tab pos="8983663" algn="l"/>
          </a:tabLst>
          <a:defRPr kumimoji="0" lang="en-GB" altLang="en-US" sz="20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Fading Grid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ding Grid 10">
        <a:dk1>
          <a:srgbClr val="000000"/>
        </a:dk1>
        <a:lt1>
          <a:srgbClr val="F8F8F8"/>
        </a:lt1>
        <a:dk2>
          <a:srgbClr val="0000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4975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7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4975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7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Tahoma" panose="020B060403050404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Fading Grid">
  <a:themeElements>
    <a:clrScheme name="Fading Grid 10">
      <a:dk1>
        <a:srgbClr val="000000"/>
      </a:dk1>
      <a:lt1>
        <a:srgbClr val="F8F8F8"/>
      </a:lt1>
      <a:dk2>
        <a:srgbClr val="000000"/>
      </a:dk2>
      <a:lt2>
        <a:srgbClr val="FBFBFB"/>
      </a:lt2>
      <a:accent1>
        <a:srgbClr val="009900"/>
      </a:accent1>
      <a:accent2>
        <a:srgbClr val="C6C6C6"/>
      </a:accent2>
      <a:accent3>
        <a:srgbClr val="FBFBFB"/>
      </a:accent3>
      <a:accent4>
        <a:srgbClr val="000000"/>
      </a:accent4>
      <a:accent5>
        <a:srgbClr val="AACAAA"/>
      </a:accent5>
      <a:accent6>
        <a:srgbClr val="B3B3B3"/>
      </a:accent6>
      <a:hlink>
        <a:srgbClr val="006600"/>
      </a:hlink>
      <a:folHlink>
        <a:srgbClr val="808000"/>
      </a:folHlink>
    </a:clrScheme>
    <a:fontScheme name="Fading Gri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187325" marR="0" indent="-166688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10000"/>
          </a:spcAft>
          <a:buClr>
            <a:srgbClr val="000000"/>
          </a:buClr>
          <a:buSzPct val="100000"/>
          <a:buFont typeface="Times New Roman" panose="02020603050405020304" pitchFamily="18" charset="0"/>
          <a:buChar char="•"/>
          <a:tabLst>
            <a:tab pos="187325" algn="l"/>
            <a:tab pos="447675" algn="l"/>
            <a:tab pos="896938" algn="l"/>
            <a:tab pos="1346200" algn="l"/>
            <a:tab pos="1795463" algn="l"/>
            <a:tab pos="2244725" algn="l"/>
            <a:tab pos="2693988" algn="l"/>
            <a:tab pos="3143250" algn="l"/>
            <a:tab pos="3592513" algn="l"/>
            <a:tab pos="4041775" algn="l"/>
            <a:tab pos="4491038" algn="l"/>
            <a:tab pos="4940300" algn="l"/>
            <a:tab pos="5389563" algn="l"/>
            <a:tab pos="5838825" algn="l"/>
            <a:tab pos="6288088" algn="l"/>
            <a:tab pos="6737350" algn="l"/>
            <a:tab pos="7186613" algn="l"/>
            <a:tab pos="7635875" algn="l"/>
            <a:tab pos="8085138" algn="l"/>
            <a:tab pos="8534400" algn="l"/>
            <a:tab pos="8983663" algn="l"/>
          </a:tabLst>
          <a:defRPr kumimoji="0" lang="en-GB" altLang="en-US" sz="20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187325" marR="0" indent="-166688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10000"/>
          </a:spcAft>
          <a:buClr>
            <a:srgbClr val="000000"/>
          </a:buClr>
          <a:buSzPct val="100000"/>
          <a:buFont typeface="Times New Roman" panose="02020603050405020304" pitchFamily="18" charset="0"/>
          <a:buChar char="•"/>
          <a:tabLst>
            <a:tab pos="187325" algn="l"/>
            <a:tab pos="447675" algn="l"/>
            <a:tab pos="896938" algn="l"/>
            <a:tab pos="1346200" algn="l"/>
            <a:tab pos="1795463" algn="l"/>
            <a:tab pos="2244725" algn="l"/>
            <a:tab pos="2693988" algn="l"/>
            <a:tab pos="3143250" algn="l"/>
            <a:tab pos="3592513" algn="l"/>
            <a:tab pos="4041775" algn="l"/>
            <a:tab pos="4491038" algn="l"/>
            <a:tab pos="4940300" algn="l"/>
            <a:tab pos="5389563" algn="l"/>
            <a:tab pos="5838825" algn="l"/>
            <a:tab pos="6288088" algn="l"/>
            <a:tab pos="6737350" algn="l"/>
            <a:tab pos="7186613" algn="l"/>
            <a:tab pos="7635875" algn="l"/>
            <a:tab pos="8085138" algn="l"/>
            <a:tab pos="8534400" algn="l"/>
            <a:tab pos="8983663" algn="l"/>
          </a:tabLst>
          <a:defRPr kumimoji="0" lang="en-GB" altLang="en-US" sz="20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Fading Grid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ding Grid 10">
        <a:dk1>
          <a:srgbClr val="000000"/>
        </a:dk1>
        <a:lt1>
          <a:srgbClr val="F8F8F8"/>
        </a:lt1>
        <a:dk2>
          <a:srgbClr val="0000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30248</TotalTime>
  <Words>1384</Words>
  <Application>Microsoft Office PowerPoint</Application>
  <PresentationFormat>Widescreen</PresentationFormat>
  <Paragraphs>329</Paragraphs>
  <Slides>56</Slides>
  <Notes>48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72" baseType="lpstr">
      <vt:lpstr>SimSun</vt:lpstr>
      <vt:lpstr>Arial</vt:lpstr>
      <vt:lpstr>Calibri</vt:lpstr>
      <vt:lpstr>Calibri Light</vt:lpstr>
      <vt:lpstr>Courier New</vt:lpstr>
      <vt:lpstr>Symbol</vt:lpstr>
      <vt:lpstr>Tahoma</vt:lpstr>
      <vt:lpstr>Times</vt:lpstr>
      <vt:lpstr>Times New Roman</vt:lpstr>
      <vt:lpstr>Wingdings</vt:lpstr>
      <vt:lpstr>Office Theme</vt:lpstr>
      <vt:lpstr>Fading Grid</vt:lpstr>
      <vt:lpstr>1_Default Design</vt:lpstr>
      <vt:lpstr>1_Fading Grid</vt:lpstr>
      <vt:lpstr>Equation</vt:lpstr>
      <vt:lpstr>Document</vt:lpstr>
      <vt:lpstr>PowerPoint Presentation</vt:lpstr>
      <vt:lpstr>Finland</vt:lpstr>
      <vt:lpstr>University of Eastern Finland</vt:lpstr>
      <vt:lpstr>Have you eaten</vt:lpstr>
      <vt:lpstr>Happiest country in world</vt:lpstr>
      <vt:lpstr>PowerPoint Presentation</vt:lpstr>
      <vt:lpstr>PowerPoint Presentation</vt:lpstr>
      <vt:lpstr>PowerPoint Presentation</vt:lpstr>
      <vt:lpstr>K-means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Eastern Finland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Radu Mariescu-Istodor</dc:creator>
  <cp:lastModifiedBy>Pasi Fränti</cp:lastModifiedBy>
  <cp:revision>226</cp:revision>
  <dcterms:created xsi:type="dcterms:W3CDTF">2019-08-21T13:43:32Z</dcterms:created>
  <dcterms:modified xsi:type="dcterms:W3CDTF">2025-11-03T05:56:12Z</dcterms:modified>
</cp:coreProperties>
</file>